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732" r:id="rId2"/>
  </p:sldMasterIdLst>
  <p:notesMasterIdLst>
    <p:notesMasterId r:id="rId3"/>
  </p:notesMasterIdLst>
  <p:sldIdLst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</p:sldIdLst>
  <p:sldSz cx="9144000" cy="5143500" type="screen16x9"/>
  <p:notesSz cx="6858000" cy="9144000"/>
  <p:embeddedFontLst>
    <p:embeddedFont>
      <p:font typeface="Meiryo" panose="020B0604030504040204" pitchFamily="34" charset="-128"/>
      <p:regular r:id="rId32"/>
      <p:bold r:id="rId33"/>
      <p:italic r:id="rId34"/>
      <p:boldItalic r:id="rId35"/>
    </p:embeddedFont>
    <p:embeddedFont>
      <p:font typeface="Arial Black" panose="020B0A04020102020204" pitchFamily="34" charset="0"/>
      <p:bold r:id="rId36"/>
    </p:embeddedFont>
    <p:embeddedFont>
      <p:font typeface="Segoe UI Semilight" panose="020B0402040204020203" pitchFamily="3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微软雅黑" panose="020B0503020204020204" pitchFamily="34" charset="-122"/>
      <p:regular r:id="rId42"/>
      <p:bold r:id="rId43"/>
    </p:embeddedFont>
    <p:embeddedFont>
      <p:font typeface="Calibri Light" panose="020F0302020204030204" pitchFamily="34" charset="0"/>
      <p:regular r:id="rId44"/>
      <p:italic r:id="rId45"/>
    </p:embeddedFont>
  </p:embeddedFontLst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>
          <p15:clr>
            <a:srgbClr val="A4A3A4"/>
          </p15:clr>
        </p15:guide>
        <p15:guide id="2" orient="horz" pos="2482">
          <p15:clr>
            <a:srgbClr val="A4A3A4"/>
          </p15:clr>
        </p15:guide>
        <p15:guide id="3" orient="horz" pos="2181">
          <p15:clr>
            <a:srgbClr val="A4A3A4"/>
          </p15:clr>
        </p15:guide>
        <p15:guide id="4" orient="horz" pos="137">
          <p15:clr>
            <a:srgbClr val="A4A3A4"/>
          </p15:clr>
        </p15:guide>
        <p15:guide id="5" pos="5602">
          <p15:clr>
            <a:srgbClr val="A4A3A4"/>
          </p15:clr>
        </p15:guide>
        <p15:guide id="6" pos="3061">
          <p15:clr>
            <a:srgbClr val="A4A3A4"/>
          </p15:clr>
        </p15:guide>
        <p15:guide id="7" pos="2815">
          <p15:clr>
            <a:srgbClr val="A4A3A4"/>
          </p15:clr>
        </p15:guide>
        <p15:guide id="8" pos="2812">
          <p15:clr>
            <a:srgbClr val="A4A3A4"/>
          </p15:clr>
        </p15:guide>
        <p15:guide id="9" pos="5615">
          <p15:clr>
            <a:srgbClr val="A4A3A4"/>
          </p15:clr>
        </p15:guide>
        <p15:guide id="10" pos="5617">
          <p15:clr>
            <a:srgbClr val="A4A3A4"/>
          </p15:clr>
        </p15:guide>
        <p15:guide id="11" pos="804">
          <p15:clr>
            <a:srgbClr val="A4A3A4"/>
          </p15:clr>
        </p15:guide>
        <p15:guide id="12" pos="186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7881" autoAdjust="0"/>
  </p:normalViewPr>
  <p:slideViewPr>
    <p:cSldViewPr>
      <p:cViewPr varScale="1">
        <p:scale>
          <a:sx n="116" d="100"/>
          <a:sy n="116" d="100"/>
        </p:scale>
        <p:origin x="366" y="102"/>
      </p:cViewPr>
      <p:guideLst>
        <p:guide orient="horz" pos="2187"/>
        <p:guide orient="horz" pos="2482"/>
        <p:guide orient="horz" pos="2181"/>
        <p:guide orient="horz" pos="137"/>
        <p:guide pos="5602"/>
        <p:guide pos="3061"/>
        <p:guide pos="2815"/>
        <p:guide pos="2812"/>
        <p:guide pos="5615"/>
        <p:guide pos="5617"/>
        <p:guide pos="804"/>
        <p:guide pos="1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78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fonts/font1.fntdata" Type="http://schemas.openxmlformats.org/officeDocument/2006/relationships/font"/><Relationship Id="rId33" Target="fonts/font2.fntdata" Type="http://schemas.openxmlformats.org/officeDocument/2006/relationships/font"/><Relationship Id="rId34" Target="fonts/font3.fntdata" Type="http://schemas.openxmlformats.org/officeDocument/2006/relationships/font"/><Relationship Id="rId35" Target="fonts/font4.fntdata" Type="http://schemas.openxmlformats.org/officeDocument/2006/relationships/font"/><Relationship Id="rId36" Target="fonts/font5.fntdata" Type="http://schemas.openxmlformats.org/officeDocument/2006/relationships/font"/><Relationship Id="rId37" Target="fonts/font6.fntdata" Type="http://schemas.openxmlformats.org/officeDocument/2006/relationships/font"/><Relationship Id="rId38" Target="fonts/font7.fntdata" Type="http://schemas.openxmlformats.org/officeDocument/2006/relationships/font"/><Relationship Id="rId39" Target="fonts/font8.fntdata" Type="http://schemas.openxmlformats.org/officeDocument/2006/relationships/font"/><Relationship Id="rId4" Target="slides/slide1.xml" Type="http://schemas.openxmlformats.org/officeDocument/2006/relationships/slide"/><Relationship Id="rId40" Target="fonts/font9.fntdata" Type="http://schemas.openxmlformats.org/officeDocument/2006/relationships/font"/><Relationship Id="rId41" Target="fonts/font10.fntdata" Type="http://schemas.openxmlformats.org/officeDocument/2006/relationships/font"/><Relationship Id="rId42" Target="fonts/font11.fntdata" Type="http://schemas.openxmlformats.org/officeDocument/2006/relationships/font"/><Relationship Id="rId43" Target="fonts/font12.fntdata" Type="http://schemas.openxmlformats.org/officeDocument/2006/relationships/font"/><Relationship Id="rId44" Target="fonts/font13.fntdata" Type="http://schemas.openxmlformats.org/officeDocument/2006/relationships/font"/><Relationship Id="rId45" Target="fonts/font14.fntdata" Type="http://schemas.openxmlformats.org/officeDocument/2006/relationships/font"/><Relationship Id="rId46" Target="presProps.xml" Type="http://schemas.openxmlformats.org/officeDocument/2006/relationships/presProps"/><Relationship Id="rId47" Target="viewProps.xml" Type="http://schemas.openxmlformats.org/officeDocument/2006/relationships/viewProps"/><Relationship Id="rId48" Target="theme/theme1.xml" Type="http://schemas.openxmlformats.org/officeDocument/2006/relationships/theme"/><Relationship Id="rId49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F27F698-B460-427D-9600-C552F2EFF4AA}" type="datetimeFigureOut">
              <a:rPr lang="zh-CN" altLang="en-US" smtClean="0"/>
              <a:pPr>
                <a:defRPr/>
              </a:pPr>
              <a:t>2015/5/29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B90C0A1-8080-4878-9BFA-19DD4CCC622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3592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solidFill>
          <a:srgbClr val="F6F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6264260"/>
      </p:ext>
    </p:extLst>
  </p:cSld>
  <p:clrMapOvr>
    <a:masterClrMapping/>
  </p:clrMapOvr>
  <p:transition spd="med"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73C7B92-30F5-46B3-B9BB-72D2AF1D277B}" type="datetimeFigureOut">
              <a:rPr lang="zh-CN" altLang="en-US" smtClean="0"/>
              <a:pPr>
                <a:defRPr/>
              </a:pPr>
              <a:t>2015/5/29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90DF330-1A9A-452B-B3FB-19B965956E4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3490556"/>
      </p:ext>
    </p:extLst>
  </p:cSld>
  <p:clrMapOvr>
    <a:masterClrMapping/>
  </p:clrMapOvr>
  <p:transition spd="med"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375A00D-7C06-402C-8898-A7BB2830F7B5}" type="datetimeFigureOut">
              <a:rPr lang="zh-CN" altLang="en-US" smtClean="0"/>
              <a:pPr>
                <a:defRPr/>
              </a:pPr>
              <a:t>2015/5/29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145F64C0-CFB9-4264-A5C9-6547E10B530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97093827"/>
      </p:ext>
    </p:extLst>
  </p:cSld>
  <p:clrMapOvr>
    <a:masterClrMapping/>
  </p:clrMapOvr>
  <p:transition spd="med">
    <p:fad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812886969"/>
      </p:ext>
    </p:extLst>
  </p:cSld>
  <p:clrMapOvr>
    <a:masterClrMapping/>
  </p:clrMapOvr>
  <p:transition spd="med">
    <p:fad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0641067"/>
      </p:ext>
    </p:extLst>
  </p:cSld>
  <p:clrMapOvr>
    <a:masterClrMapping/>
  </p:clrMapOvr>
  <p:transition spd="med">
    <p:fad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28650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57351"/>
            <a:ext cx="8229600" cy="2937272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1A47CBC-1BF4-468C-B6EB-F9C8B5633ACA}" type="datetime1">
              <a:rPr lang="zh-CN" altLang="en-US" smtClean="0"/>
              <a:t>2015/5/29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C046E283-4C96-43D3-9D27-9B79349E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52438285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304932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431548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605294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5890020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9399117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4990701"/>
      </p:ext>
    </p:extLst>
  </p:cSld>
  <p:clrMapOvr>
    <a:masterClrMapping/>
  </p:clrMapOvr>
  <p:transition spd="med">
    <p:fad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954764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079038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7564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132764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2726788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552041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9528755"/>
      </p:ext>
    </p:extLst>
  </p:cSld>
  <p:clrMapOvr>
    <a:masterClrMapping/>
  </p:clrMapOvr>
  <p:transition spd="med">
    <p:fad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7447567"/>
      </p:ext>
    </p:extLst>
  </p:cSld>
  <p:clrMapOvr>
    <a:masterClrMapping/>
  </p:clrMapOvr>
  <p:transition spd="med">
    <p:fad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B33842B-1BEA-4449-8001-37CCE8749A10}" type="datetimeFigureOut">
              <a:rPr lang="zh-CN" altLang="en-US" smtClean="0"/>
              <a:pPr>
                <a:defRPr/>
              </a:pPr>
              <a:t>2015/5/29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14CAF355-8AB7-49BA-80D9-576FAB79316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3568045"/>
      </p:ext>
    </p:extLst>
  </p:cSld>
  <p:clrMapOvr>
    <a:masterClrMapping/>
  </p:clrMapOvr>
  <p:transition spd="med"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98F9D53-38A6-4779-B026-0DDE6BEC663C}" type="datetimeFigureOut">
              <a:rPr lang="zh-CN" altLang="en-US" smtClean="0"/>
              <a:pPr>
                <a:defRPr/>
              </a:pPr>
              <a:t>2015/5/29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A56CBB6-C506-49FA-97C5-67164B1CE5D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367162"/>
      </p:ext>
    </p:extLst>
  </p:cSld>
  <p:clrMapOvr>
    <a:masterClrMapping/>
  </p:clrMapOvr>
  <p:transition spd="med"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F13C79C-7B23-4880-92C6-07827E817EB5}" type="datetimeFigureOut">
              <a:rPr lang="zh-CN" altLang="en-US" smtClean="0"/>
              <a:pPr>
                <a:defRPr/>
              </a:pPr>
              <a:t>2015/5/29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6E194C34-1E39-42D2-978A-5DFE45FE155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2865156"/>
      </p:ext>
    </p:extLst>
  </p:cSld>
  <p:clrMapOvr>
    <a:masterClrMapping/>
  </p:clrMapOvr>
  <p:transition spd="med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28504AD-0EA2-4C65-BB90-F8A71CBFDC7D}" type="datetimeFigureOut">
              <a:rPr lang="zh-CN" altLang="en-US" smtClean="0"/>
              <a:pPr>
                <a:defRPr/>
              </a:pPr>
              <a:t>2015/5/29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92B736F-BEB5-46EF-8712-A7ABE0FF91E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4777239"/>
      </p:ext>
    </p:extLst>
  </p:cSld>
  <p:clrMapOvr>
    <a:masterClrMapping/>
  </p:clrMapOvr>
  <p:transition spd="med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DBCA8A1-FECD-425E-969C-016FE58EFC35}" type="datetimeFigureOut">
              <a:rPr lang="zh-CN" altLang="en-US" smtClean="0"/>
              <a:pPr>
                <a:defRPr/>
              </a:pPr>
              <a:t>2015/5/29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855A9EF-A7E9-42EF-A161-83B21DFA031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9084717"/>
      </p:ext>
    </p:extLst>
  </p:cSld>
  <p:clrMapOvr>
    <a:masterClrMapping/>
  </p:clrMapOvr>
  <p:transition spd="med">
    <p:fad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slideLayouts/slideLayout24.xml" Type="http://schemas.openxmlformats.org/officeDocument/2006/relationships/slideLayout"/><Relationship Id="rId11" Target="../slideLayouts/slideLayout2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6.xml" Type="http://schemas.openxmlformats.org/officeDocument/2006/relationships/slideLayout"/><Relationship Id="rId3" Target="../slideLayouts/slideLayout17.xml" Type="http://schemas.openxmlformats.org/officeDocument/2006/relationships/slideLayout"/><Relationship Id="rId4" Target="../slideLayouts/slideLayout18.xml" Type="http://schemas.openxmlformats.org/officeDocument/2006/relationships/slideLayout"/><Relationship Id="rId5" Target="../slideLayouts/slideLayout19.xml" Type="http://schemas.openxmlformats.org/officeDocument/2006/relationships/slideLayout"/><Relationship Id="rId6" Target="../slideLayouts/slideLayout20.xml" Type="http://schemas.openxmlformats.org/officeDocument/2006/relationships/slideLayout"/><Relationship Id="rId7" Target="../slideLayouts/slideLayout21.xml" Type="http://schemas.openxmlformats.org/officeDocument/2006/relationships/slideLayout"/><Relationship Id="rId8" Target="../slideLayouts/slideLayout22.xml" Type="http://schemas.openxmlformats.org/officeDocument/2006/relationships/slideLayout"/><Relationship Id="rId9" Target="../slideLayouts/slideLayout2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18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19" r:id="rId12"/>
    <p:sldLayoutId id="2147483720" r:id="rId13"/>
    <p:sldLayoutId id="2147483731" r:id="rId14"/>
  </p:sldLayoutIdLst>
  <p:transition spd="med">
    <p:fade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2015/5/29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78330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http://sunny_heima.yanj.cn/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25"/>
          <p:cNvSpPr/>
          <p:nvPr/>
        </p:nvSpPr>
        <p:spPr>
          <a:xfrm>
            <a:off x="4162970" y="997857"/>
            <a:ext cx="4981030" cy="3086100"/>
          </a:xfrm>
          <a:prstGeom prst="rect">
            <a:avLst/>
          </a:prstGeom>
          <a:solidFill>
            <a:srgbClr val="A4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2633123" y="997857"/>
            <a:ext cx="3086099" cy="3086100"/>
            <a:chOff x="4781550" y="-576263"/>
            <a:chExt cx="2968625" cy="2968626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781550" y="-576263"/>
              <a:ext cx="2968625" cy="2968626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5083175" y="-274638"/>
              <a:ext cx="2365375" cy="2365376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083175" y="-274638"/>
              <a:ext cx="2365375" cy="1233488"/>
            </a:xfrm>
            <a:custGeom>
              <a:gdLst>
                <a:gd fmla="*/ 188 w 376" name="T0"/>
                <a:gd fmla="*/ 16 h 196" name="T1"/>
                <a:gd fmla="*/ 376 w 376" name="T2"/>
                <a:gd fmla="*/ 196 h 196" name="T3"/>
                <a:gd fmla="*/ 376 w 376" name="T4"/>
                <a:gd fmla="*/ 188 h 196" name="T5"/>
                <a:gd fmla="*/ 188 w 376" name="T6"/>
                <a:gd fmla="*/ 0 h 196" name="T7"/>
                <a:gd fmla="*/ 0 w 376" name="T8"/>
                <a:gd fmla="*/ 188 h 196" name="T9"/>
                <a:gd fmla="*/ 1 w 376" name="T10"/>
                <a:gd fmla="*/ 196 h 196" name="T11"/>
                <a:gd fmla="*/ 188 w 376" name="T12"/>
                <a:gd fmla="*/ 16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37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6265863" y="939800"/>
              <a:ext cx="1006475" cy="119063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265863" y="863600"/>
              <a:ext cx="1006475" cy="120650"/>
            </a:xfrm>
            <a:prstGeom prst="rect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5649913" y="517525"/>
              <a:ext cx="654050" cy="547688"/>
            </a:xfrm>
            <a:custGeom>
              <a:gdLst>
                <a:gd fmla="*/ 51 w 412" name="T0"/>
                <a:gd fmla="*/ 0 h 345" name="T1"/>
                <a:gd fmla="*/ 412 w 412" name="T2"/>
                <a:gd fmla="*/ 278 h 345" name="T3"/>
                <a:gd fmla="*/ 356 w 412" name="T4"/>
                <a:gd fmla="*/ 345 h 345" name="T5"/>
                <a:gd fmla="*/ 0 w 412" name="T6"/>
                <a:gd fmla="*/ 68 h 345" name="T7"/>
                <a:gd fmla="*/ 51 w 412" name="T8"/>
                <a:gd fmla="*/ 0 h 3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5" w="412">
                  <a:moveTo>
                    <a:pt x="51" y="0"/>
                  </a:moveTo>
                  <a:lnTo>
                    <a:pt x="412" y="278"/>
                  </a:lnTo>
                  <a:lnTo>
                    <a:pt x="356" y="345"/>
                  </a:lnTo>
                  <a:lnTo>
                    <a:pt x="0" y="6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5649913" y="442912"/>
              <a:ext cx="654050" cy="547688"/>
            </a:xfrm>
            <a:custGeom>
              <a:gdLst>
                <a:gd fmla="*/ 51 w 412" name="T0"/>
                <a:gd fmla="*/ 0 h 345" name="T1"/>
                <a:gd fmla="*/ 412 w 412" name="T2"/>
                <a:gd fmla="*/ 277 h 345" name="T3"/>
                <a:gd fmla="*/ 356 w 412" name="T4"/>
                <a:gd fmla="*/ 345 h 345" name="T5"/>
                <a:gd fmla="*/ 0 w 412" name="T6"/>
                <a:gd fmla="*/ 67 h 345" name="T7"/>
                <a:gd fmla="*/ 51 w 412" name="T8"/>
                <a:gd fmla="*/ 0 h 3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5" w="412">
                  <a:moveTo>
                    <a:pt x="51" y="0"/>
                  </a:moveTo>
                  <a:lnTo>
                    <a:pt x="412" y="277"/>
                  </a:lnTo>
                  <a:lnTo>
                    <a:pt x="356" y="345"/>
                  </a:lnTo>
                  <a:lnTo>
                    <a:pt x="0" y="6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6253163" y="-123825"/>
              <a:ext cx="63500" cy="1006475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6064250" y="782637"/>
              <a:ext cx="403225" cy="401638"/>
            </a:xfrm>
            <a:prstGeom prst="ellipse">
              <a:avLst/>
            </a:prstGeom>
            <a:solidFill>
              <a:srgbClr val="45320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6064250" y="706437"/>
              <a:ext cx="403225" cy="403225"/>
            </a:xfrm>
            <a:prstGeom prst="ellipse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341829" y="-6213"/>
            <a:ext cx="2214880" cy="4968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0" lang="en-US" smtClean="0" sz="32000">
                <a:solidFill>
                  <a:srgbClr val="A41C24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  <a:cs charset="-122" panose="02010600030101010101" pitchFamily="2" typeface="宋体"/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5852462" y="2133165"/>
            <a:ext cx="2554605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9600"/>
              </a:lnSpc>
            </a:pPr>
            <a:r>
              <a:rPr altLang="zh-CN" b="1" kern="0" lang="en-US" smtClean="0" sz="8000">
                <a:solidFill>
                  <a:schemeClr val="bg1"/>
                </a:solidFill>
                <a:latin charset="0" panose="020b0a04020102020204" pitchFamily="34" typeface="Arial Black"/>
                <a:ea charset="-122" panose="020b0503020204020204" pitchFamily="34" typeface="微软雅黑"/>
                <a:cs charset="-122" panose="02010600030101010101" pitchFamily="2" typeface="宋体"/>
              </a:rPr>
              <a:t>25条</a:t>
            </a:r>
          </a:p>
        </p:txBody>
      </p:sp>
      <p:sp>
        <p:nvSpPr>
          <p:cNvPr id="5" name="矩形 4"/>
          <p:cNvSpPr/>
          <p:nvPr/>
        </p:nvSpPr>
        <p:spPr>
          <a:xfrm>
            <a:off x="5907267" y="1781916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0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0030101010101" pitchFamily="2" typeface="宋体"/>
              </a:rPr>
              <a:t>岁时就知道的</a:t>
            </a:r>
          </a:p>
        </p:txBody>
      </p:sp>
      <p:sp>
        <p:nvSpPr>
          <p:cNvPr id="22" name="矩形 21"/>
          <p:cNvSpPr/>
          <p:nvPr/>
        </p:nvSpPr>
        <p:spPr>
          <a:xfrm>
            <a:off x="5926442" y="3241383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ern="0" lang="zh-CN">
                <a:solidFill>
                  <a:schemeClr val="bg1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时间管理技巧</a:t>
            </a:r>
          </a:p>
        </p:txBody>
      </p:sp>
    </p:spTree>
    <p:extLst>
      <p:ext uri="{BB962C8B-B14F-4D97-AF65-F5344CB8AC3E}">
        <p14:creationId val="2478451918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737190" y="4473218"/>
            <a:ext cx="3573413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iteratively. Expectation to do things perfectly are stifling. </a:t>
            </a:r>
          </a:p>
        </p:txBody>
      </p:sp>
      <p:sp>
        <p:nvSpPr>
          <p:cNvPr id="3" name="矩形 2"/>
          <p:cNvSpPr/>
          <p:nvPr/>
        </p:nvSpPr>
        <p:spPr>
          <a:xfrm>
            <a:off x="3582230" y="4269241"/>
            <a:ext cx="1883335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0" lang="zh-CN" smtClean="0" sz="1200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做完事情要胜于完美收工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993901" y="67677"/>
            <a:ext cx="5155294" cy="4114251"/>
            <a:chOff x="5508625" y="898526"/>
            <a:chExt cx="4591051" cy="3663949"/>
          </a:xfrm>
        </p:grpSpPr>
        <p:sp>
          <p:nvSpPr>
            <p:cNvPr id="8" name="Freeform 5"/>
            <p:cNvSpPr/>
            <p:nvPr/>
          </p:nvSpPr>
          <p:spPr bwMode="auto">
            <a:xfrm>
              <a:off x="7491413" y="4119563"/>
              <a:ext cx="349250" cy="442912"/>
            </a:xfrm>
            <a:custGeom>
              <a:gdLst>
                <a:gd fmla="*/ 10 w 19" name="T0"/>
                <a:gd fmla="*/ 24 h 24" name="T1"/>
                <a:gd fmla="*/ 2 w 19" name="T2"/>
                <a:gd fmla="*/ 19 h 24" name="T3"/>
                <a:gd fmla="*/ 2 w 19" name="T4"/>
                <a:gd fmla="*/ 10 h 24" name="T5"/>
                <a:gd fmla="*/ 5 w 19" name="T6"/>
                <a:gd fmla="*/ 10 h 24" name="T7"/>
                <a:gd fmla="*/ 5 w 19" name="T8"/>
                <a:gd fmla="*/ 12 h 24" name="T9"/>
                <a:gd fmla="*/ 5 w 19" name="T10"/>
                <a:gd fmla="*/ 18 h 24" name="T11"/>
                <a:gd fmla="*/ 10 w 19" name="T12"/>
                <a:gd fmla="*/ 21 h 24" name="T13"/>
                <a:gd fmla="*/ 15 w 19" name="T14"/>
                <a:gd fmla="*/ 15 h 24" name="T15"/>
                <a:gd fmla="*/ 15 w 19" name="T16"/>
                <a:gd fmla="*/ 1 h 24" name="T17"/>
                <a:gd fmla="*/ 17 w 19" name="T18"/>
                <a:gd fmla="*/ 0 h 24" name="T19"/>
                <a:gd fmla="*/ 19 w 19" name="T20"/>
                <a:gd fmla="*/ 1 h 24" name="T21"/>
                <a:gd fmla="*/ 19 w 19" name="T22"/>
                <a:gd fmla="*/ 16 h 24" name="T23"/>
                <a:gd fmla="*/ 10 w 19" name="T24"/>
                <a:gd fmla="*/ 24 h 2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4" w="19">
                  <a:moveTo>
                    <a:pt x="10" y="24"/>
                  </a:moveTo>
                  <a:cubicBezTo>
                    <a:pt x="6" y="24"/>
                    <a:pt x="3" y="22"/>
                    <a:pt x="2" y="19"/>
                  </a:cubicBezTo>
                  <a:cubicBezTo>
                    <a:pt x="0" y="16"/>
                    <a:pt x="0" y="13"/>
                    <a:pt x="2" y="10"/>
                  </a:cubicBezTo>
                  <a:cubicBezTo>
                    <a:pt x="3" y="9"/>
                    <a:pt x="4" y="9"/>
                    <a:pt x="5" y="10"/>
                  </a:cubicBezTo>
                  <a:cubicBezTo>
                    <a:pt x="5" y="10"/>
                    <a:pt x="6" y="11"/>
                    <a:pt x="5" y="12"/>
                  </a:cubicBezTo>
                  <a:cubicBezTo>
                    <a:pt x="4" y="14"/>
                    <a:pt x="4" y="16"/>
                    <a:pt x="5" y="18"/>
                  </a:cubicBezTo>
                  <a:cubicBezTo>
                    <a:pt x="6" y="20"/>
                    <a:pt x="8" y="21"/>
                    <a:pt x="10" y="21"/>
                  </a:cubicBezTo>
                  <a:cubicBezTo>
                    <a:pt x="15" y="21"/>
                    <a:pt x="15" y="16"/>
                    <a:pt x="15" y="1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9"/>
                    <a:pt x="16" y="24"/>
                    <a:pt x="10" y="24"/>
                  </a:cubicBezTo>
                </a:path>
              </a:pathLst>
            </a:custGeom>
            <a:solidFill>
              <a:srgbClr val="8B4D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7767638" y="4083050"/>
              <a:ext cx="73025" cy="74612"/>
            </a:xfrm>
            <a:custGeom>
              <a:gdLst>
                <a:gd fmla="*/ 0 w 4" name="T0"/>
                <a:gd fmla="*/ 3 h 4" name="T1"/>
                <a:gd fmla="*/ 2 w 4" name="T2"/>
                <a:gd fmla="*/ 4 h 4" name="T3"/>
                <a:gd fmla="*/ 4 w 4" name="T4"/>
                <a:gd fmla="*/ 3 h 4" name="T5"/>
                <a:gd fmla="*/ 4 w 4" name="T6"/>
                <a:gd fmla="*/ 0 h 4" name="T7"/>
                <a:gd fmla="*/ 2 w 4" name="T8"/>
                <a:gd fmla="*/ 0 h 4" name="T9"/>
                <a:gd fmla="*/ 0 w 4" name="T10"/>
                <a:gd fmla="*/ 0 h 4" name="T11"/>
                <a:gd fmla="*/ 0 w 4" name="T12"/>
                <a:gd fmla="*/ 3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4">
                  <a:moveTo>
                    <a:pt x="0" y="3"/>
                  </a:move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DEDD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7767638" y="4083050"/>
              <a:ext cx="73025" cy="36512"/>
            </a:xfrm>
            <a:custGeom>
              <a:gdLst>
                <a:gd fmla="*/ 2 w 4" name="T0"/>
                <a:gd fmla="*/ 0 h 2" name="T1"/>
                <a:gd fmla="*/ 0 w 4" name="T2"/>
                <a:gd fmla="*/ 1 h 2" name="T3"/>
                <a:gd fmla="*/ 0 w 4" name="T4"/>
                <a:gd fmla="*/ 2 h 2" name="T5"/>
                <a:gd fmla="*/ 2 w 4" name="T6"/>
                <a:gd fmla="*/ 2 h 2" name="T7"/>
                <a:gd fmla="*/ 4 w 4" name="T8"/>
                <a:gd fmla="*/ 2 h 2" name="T9"/>
                <a:gd fmla="*/ 4 w 4" name="T10"/>
                <a:gd fmla="*/ 1 h 2" name="T11"/>
                <a:gd fmla="*/ 2 w 4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8"/>
            <p:cNvSpPr/>
            <p:nvPr/>
          </p:nvSpPr>
          <p:spPr bwMode="auto">
            <a:xfrm flipH="1">
              <a:off x="7804150" y="41576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0A1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7804150" y="4119563"/>
              <a:ext cx="19050" cy="38100"/>
            </a:xfrm>
            <a:custGeom>
              <a:gdLst>
                <a:gd fmla="*/ 1 w 1" name="T0"/>
                <a:gd fmla="*/ 0 h 2" name="T1"/>
                <a:gd fmla="*/ 0 w 1" name="T2"/>
                <a:gd fmla="*/ 0 h 2" name="T3"/>
                <a:gd fmla="*/ 0 w 1" name="T4"/>
                <a:gd fmla="*/ 0 h 2" name="T5"/>
                <a:gd fmla="*/ 0 w 1" name="T6"/>
                <a:gd fmla="*/ 2 h 2" name="T7"/>
                <a:gd fmla="*/ 0 w 1" name="T8"/>
                <a:gd fmla="*/ 2 h 2" name="T9"/>
                <a:gd fmla="*/ 0 w 1" name="T10"/>
                <a:gd fmla="*/ 2 h 2" name="T11"/>
                <a:gd fmla="*/ 1 w 1" name="T12"/>
                <a:gd fmla="*/ 2 h 2" name="T13"/>
                <a:gd fmla="*/ 1 w 1" name="T14"/>
                <a:gd fmla="*/ 0 h 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7804150" y="4119563"/>
              <a:ext cx="19050" cy="0"/>
            </a:xfrm>
            <a:custGeom>
              <a:gdLst>
                <a:gd fmla="*/ 1 w 1" name="T0"/>
                <a:gd fmla="*/ 0 w 1" name="T1"/>
                <a:gd fmla="*/ 0 w 1" name="T2"/>
                <a:gd fmla="*/ 0 w 1" name="T3"/>
                <a:gd fmla="*/ 0 w 1" name="T4"/>
                <a:gd fmla="*/ 0 w 1" name="T5"/>
                <a:gd fmla="*/ 1 w 1" name="T6"/>
                <a:gd fmla="*/ 1 w 1" name="T7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9D8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7748588" y="4065588"/>
              <a:ext cx="92075" cy="53975"/>
            </a:xfrm>
            <a:custGeom>
              <a:gdLst>
                <a:gd fmla="*/ 0 w 5" name="T0"/>
                <a:gd fmla="*/ 2 h 3" name="T1"/>
                <a:gd fmla="*/ 3 w 5" name="T2"/>
                <a:gd fmla="*/ 3 h 3" name="T3"/>
                <a:gd fmla="*/ 5 w 5" name="T4"/>
                <a:gd fmla="*/ 2 h 3" name="T5"/>
                <a:gd fmla="*/ 5 w 5" name="T6"/>
                <a:gd fmla="*/ 1 h 3" name="T7"/>
                <a:gd fmla="*/ 3 w 5" name="T8"/>
                <a:gd fmla="*/ 0 h 3" name="T9"/>
                <a:gd fmla="*/ 0 w 5" name="T10"/>
                <a:gd fmla="*/ 1 h 3" name="T11"/>
                <a:gd fmla="*/ 0 w 5" name="T12"/>
                <a:gd fmla="*/ 2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5">
                  <a:moveTo>
                    <a:pt x="0" y="2"/>
                  </a:moveTo>
                  <a:cubicBezTo>
                    <a:pt x="0" y="2"/>
                    <a:pt x="2" y="3"/>
                    <a:pt x="3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DEDD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7804150" y="4065588"/>
              <a:ext cx="19050" cy="0"/>
            </a:xfrm>
            <a:custGeom>
              <a:gdLst>
                <a:gd fmla="*/ 0 w 1" name="T0"/>
                <a:gd fmla="*/ 0 w 1" name="T1"/>
                <a:gd fmla="*/ 1 w 1" name="T2"/>
                <a:gd fmla="*/ 1 w 1" name="T3"/>
                <a:gd fmla="*/ 0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5"/>
            <p:cNvSpPr/>
            <p:nvPr/>
          </p:nvSpPr>
          <p:spPr bwMode="auto">
            <a:xfrm flipH="1">
              <a:off x="7823200" y="4102100"/>
              <a:ext cx="0" cy="17462"/>
            </a:xfrm>
            <a:custGeom>
              <a:gdLst>
                <a:gd fmla="*/ 0 h 1" name="T0"/>
                <a:gd fmla="*/ 1 h 1" name="T1"/>
                <a:gd fmla="*/ 1 h 1" name="T2"/>
                <a:gd fmla="*/ 1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D8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7804150" y="4119563"/>
              <a:ext cx="19050" cy="0"/>
            </a:xfrm>
            <a:custGeom>
              <a:gdLst>
                <a:gd fmla="*/ 1 w 1" name="T0"/>
                <a:gd fmla="*/ 0 w 1" name="T1"/>
                <a:gd fmla="*/ 1 w 1" name="T2"/>
                <a:gd fmla="*/ 1 w 1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7804150" y="4065588"/>
              <a:ext cx="19050" cy="53975"/>
            </a:xfrm>
            <a:custGeom>
              <a:gdLst>
                <a:gd fmla="*/ 0 w 1" name="T0"/>
                <a:gd fmla="*/ 0 h 3" name="T1"/>
                <a:gd fmla="*/ 0 w 1" name="T2"/>
                <a:gd fmla="*/ 3 h 3" name="T3"/>
                <a:gd fmla="*/ 0 w 1" name="T4"/>
                <a:gd fmla="*/ 3 h 3" name="T5"/>
                <a:gd fmla="*/ 1 w 1" name="T6"/>
                <a:gd fmla="*/ 3 h 3" name="T7"/>
                <a:gd fmla="*/ 1 w 1" name="T8"/>
                <a:gd fmla="*/ 2 h 3" name="T9"/>
                <a:gd fmla="*/ 1 w 1" name="T10"/>
                <a:gd fmla="*/ 0 h 3" name="T11"/>
                <a:gd fmla="*/ 0 w 1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1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7748588" y="4065588"/>
              <a:ext cx="92075" cy="17462"/>
            </a:xfrm>
            <a:prstGeom prst="ellipse">
              <a:avLst/>
            </a:prstGeom>
            <a:solidFill>
              <a:srgbClr val="9C9A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9"/>
            <p:cNvSpPr/>
            <p:nvPr/>
          </p:nvSpPr>
          <p:spPr bwMode="auto">
            <a:xfrm flipH="1">
              <a:off x="7804150" y="4175125"/>
              <a:ext cx="0" cy="203200"/>
            </a:xfrm>
            <a:custGeom>
              <a:gdLst>
                <a:gd fmla="*/ 0 h 11" name="T0"/>
                <a:gd fmla="*/ 3 h 11" name="T1"/>
                <a:gd fmla="*/ 5 h 11" name="T2"/>
                <a:gd fmla="*/ 8 h 11" name="T3"/>
                <a:gd fmla="*/ 11 h 11" name="T4"/>
                <a:gd fmla="*/ 8 h 11" name="T5"/>
                <a:gd fmla="*/ 5 h 11" name="T6"/>
                <a:gd fmla="*/ 3 h 11" name="T7"/>
                <a:gd fmla="*/ 0 h 11" name="T8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b="b" l="0" r="r" t="0"/>
              <a:pathLst>
                <a:path h="11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CCA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7823200" y="3236913"/>
              <a:ext cx="36513" cy="73025"/>
            </a:xfrm>
            <a:custGeom>
              <a:gdLst>
                <a:gd fmla="*/ 0 w 2" name="T0"/>
                <a:gd fmla="*/ 0 h 4" name="T1"/>
                <a:gd fmla="*/ 0 w 2" name="T2"/>
                <a:gd fmla="*/ 4 h 4" name="T3"/>
                <a:gd fmla="*/ 2 w 2" name="T4"/>
                <a:gd fmla="*/ 3 h 4" name="T5"/>
                <a:gd fmla="*/ 0 w 2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2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696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508625" y="2536825"/>
              <a:ext cx="276225" cy="239712"/>
            </a:xfrm>
            <a:custGeom>
              <a:gdLst>
                <a:gd fmla="*/ 14 w 15" name="T0"/>
                <a:gd fmla="*/ 0 h 13" name="T1"/>
                <a:gd fmla="*/ 0 w 15" name="T2"/>
                <a:gd fmla="*/ 11 h 13" name="T3"/>
                <a:gd fmla="*/ 0 w 15" name="T4"/>
                <a:gd fmla="*/ 12 h 13" name="T5"/>
                <a:gd fmla="*/ 2 w 15" name="T6"/>
                <a:gd fmla="*/ 13 h 13" name="T7"/>
                <a:gd fmla="*/ 15 w 15" name="T8"/>
                <a:gd fmla="*/ 2 h 13" name="T9"/>
                <a:gd fmla="*/ 14 w 15" name="T10"/>
                <a:gd fmla="*/ 0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5508625" y="2573338"/>
              <a:ext cx="239713" cy="203200"/>
            </a:xfrm>
            <a:custGeom>
              <a:gdLst>
                <a:gd fmla="*/ 13 w 13" name="T0"/>
                <a:gd fmla="*/ 0 h 11" name="T1"/>
                <a:gd fmla="*/ 1 w 13" name="T2"/>
                <a:gd fmla="*/ 9 h 11" name="T3"/>
                <a:gd fmla="*/ 0 w 13" name="T4"/>
                <a:gd fmla="*/ 10 h 11" name="T5"/>
                <a:gd fmla="*/ 1 w 13" name="T6"/>
                <a:gd fmla="*/ 10 h 11" name="T7"/>
                <a:gd fmla="*/ 13 w 13" name="T8"/>
                <a:gd fmla="*/ 0 h 11" name="T9"/>
                <a:gd fmla="*/ 13 w 13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3">
                  <a:moveTo>
                    <a:pt x="13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9823450" y="2536825"/>
              <a:ext cx="276225" cy="239712"/>
            </a:xfrm>
            <a:custGeom>
              <a:gdLst>
                <a:gd fmla="*/ 1 w 15" name="T0"/>
                <a:gd fmla="*/ 0 h 13" name="T1"/>
                <a:gd fmla="*/ 15 w 15" name="T2"/>
                <a:gd fmla="*/ 11 h 13" name="T3"/>
                <a:gd fmla="*/ 15 w 15" name="T4"/>
                <a:gd fmla="*/ 12 h 13" name="T5"/>
                <a:gd fmla="*/ 13 w 15" name="T6"/>
                <a:gd fmla="*/ 13 h 13" name="T7"/>
                <a:gd fmla="*/ 0 w 15" name="T8"/>
                <a:gd fmla="*/ 2 h 13" name="T9"/>
                <a:gd fmla="*/ 1 w 15" name="T10"/>
                <a:gd fmla="*/ 0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15">
                  <a:moveTo>
                    <a:pt x="1" y="0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2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9859963" y="2573338"/>
              <a:ext cx="239713" cy="203200"/>
            </a:xfrm>
            <a:custGeom>
              <a:gdLst>
                <a:gd fmla="*/ 0 w 13" name="T0"/>
                <a:gd fmla="*/ 0 h 11" name="T1"/>
                <a:gd fmla="*/ 12 w 13" name="T2"/>
                <a:gd fmla="*/ 9 h 11" name="T3"/>
                <a:gd fmla="*/ 13 w 13" name="T4"/>
                <a:gd fmla="*/ 10 h 11" name="T5"/>
                <a:gd fmla="*/ 12 w 13" name="T6"/>
                <a:gd fmla="*/ 10 h 11" name="T7"/>
                <a:gd fmla="*/ 0 w 13" name="T8"/>
                <a:gd fmla="*/ 0 h 11" name="T9"/>
                <a:gd fmla="*/ 0 w 13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3">
                  <a:moveTo>
                    <a:pt x="0" y="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2" y="10"/>
                    <a:pt x="12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6738938" y="2720975"/>
              <a:ext cx="147638" cy="312737"/>
            </a:xfrm>
            <a:custGeom>
              <a:gdLst>
                <a:gd fmla="*/ 8 w 8" name="T0"/>
                <a:gd fmla="*/ 1 h 17" name="T1"/>
                <a:gd fmla="*/ 2 w 8" name="T2"/>
                <a:gd fmla="*/ 16 h 17" name="T3"/>
                <a:gd fmla="*/ 1 w 8" name="T4"/>
                <a:gd fmla="*/ 17 h 17" name="T5"/>
                <a:gd fmla="*/ 0 w 8" name="T6"/>
                <a:gd fmla="*/ 16 h 17" name="T7"/>
                <a:gd fmla="*/ 6 w 8" name="T8"/>
                <a:gd fmla="*/ 0 h 17" name="T9"/>
                <a:gd fmla="*/ 8 w 8" name="T10"/>
                <a:gd fmla="*/ 1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8">
                  <a:moveTo>
                    <a:pt x="8" y="1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8" y="1"/>
                    <a:pt x="8" y="1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6757988" y="2757488"/>
              <a:ext cx="109538" cy="276225"/>
            </a:xfrm>
            <a:custGeom>
              <a:gdLst>
                <a:gd fmla="*/ 6 w 6" name="T0"/>
                <a:gd fmla="*/ 0 h 15" name="T1"/>
                <a:gd fmla="*/ 1 w 6" name="T2"/>
                <a:gd fmla="*/ 14 h 15" name="T3"/>
                <a:gd fmla="*/ 0 w 6" name="T4"/>
                <a:gd fmla="*/ 15 h 15" name="T5"/>
                <a:gd fmla="*/ 0 w 6" name="T6"/>
                <a:gd fmla="*/ 14 h 15" name="T7"/>
                <a:gd fmla="*/ 5 w 6" name="T8"/>
                <a:gd fmla="*/ 0 h 15" name="T9"/>
                <a:gd fmla="*/ 6 w 6" name="T10"/>
                <a:gd fmla="*/ 0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6">
                  <a:moveTo>
                    <a:pt x="6" y="0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8704263" y="2720975"/>
              <a:ext cx="165100" cy="312737"/>
            </a:xfrm>
            <a:custGeom>
              <a:gdLst>
                <a:gd fmla="*/ 0 w 9" name="T0"/>
                <a:gd fmla="*/ 1 h 17" name="T1"/>
                <a:gd fmla="*/ 6 w 9" name="T2"/>
                <a:gd fmla="*/ 16 h 17" name="T3"/>
                <a:gd fmla="*/ 8 w 9" name="T4"/>
                <a:gd fmla="*/ 17 h 17" name="T5"/>
                <a:gd fmla="*/ 9 w 9" name="T6"/>
                <a:gd fmla="*/ 16 h 17" name="T7"/>
                <a:gd fmla="*/ 2 w 9" name="T8"/>
                <a:gd fmla="*/ 0 h 17" name="T9"/>
                <a:gd fmla="*/ 0 w 9" name="T10"/>
                <a:gd fmla="*/ 1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9">
                  <a:moveTo>
                    <a:pt x="0" y="1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8740775" y="2757488"/>
              <a:ext cx="109538" cy="276225"/>
            </a:xfrm>
            <a:custGeom>
              <a:gdLst>
                <a:gd fmla="*/ 0 w 6" name="T0"/>
                <a:gd fmla="*/ 0 h 15" name="T1"/>
                <a:gd fmla="*/ 5 w 6" name="T2"/>
                <a:gd fmla="*/ 14 h 15" name="T3"/>
                <a:gd fmla="*/ 6 w 6" name="T4"/>
                <a:gd fmla="*/ 15 h 15" name="T5"/>
                <a:gd fmla="*/ 6 w 6" name="T6"/>
                <a:gd fmla="*/ 14 h 15" name="T7"/>
                <a:gd fmla="*/ 0 w 6" name="T8"/>
                <a:gd fmla="*/ 0 h 15" name="T9"/>
                <a:gd fmla="*/ 0 w 6" name="T10"/>
                <a:gd fmla="*/ 0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6">
                  <a:moveTo>
                    <a:pt x="0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7786688" y="2555875"/>
              <a:ext cx="36513" cy="1527175"/>
            </a:xfrm>
            <a:custGeom>
              <a:gdLst>
                <a:gd fmla="*/ 2 w 2" name="T0"/>
                <a:gd fmla="*/ 83 h 83" name="T1"/>
                <a:gd fmla="*/ 1 w 2" name="T2"/>
                <a:gd fmla="*/ 83 h 83" name="T3"/>
                <a:gd fmla="*/ 0 w 2" name="T4"/>
                <a:gd fmla="*/ 83 h 83" name="T5"/>
                <a:gd fmla="*/ 0 w 2" name="T6"/>
                <a:gd fmla="*/ 1 h 83" name="T7"/>
                <a:gd fmla="*/ 1 w 2" name="T8"/>
                <a:gd fmla="*/ 0 h 83" name="T9"/>
                <a:gd fmla="*/ 2 w 2" name="T10"/>
                <a:gd fmla="*/ 1 h 83" name="T11"/>
                <a:gd fmla="*/ 2 w 2" name="T12"/>
                <a:gd fmla="*/ 83 h 8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3" w="2">
                  <a:moveTo>
                    <a:pt x="2" y="83"/>
                  </a:moveTo>
                  <a:cubicBezTo>
                    <a:pt x="2" y="83"/>
                    <a:pt x="2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lnTo>
                    <a:pt x="2" y="83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7786688" y="2555875"/>
              <a:ext cx="17463" cy="1509712"/>
            </a:xfrm>
            <a:custGeom>
              <a:gdLst>
                <a:gd fmla="*/ 1 w 1" name="T0"/>
                <a:gd fmla="*/ 81 h 82" name="T1"/>
                <a:gd fmla="*/ 1 w 1" name="T2"/>
                <a:gd fmla="*/ 82 h 82" name="T3"/>
                <a:gd fmla="*/ 0 w 1" name="T4"/>
                <a:gd fmla="*/ 81 h 82" name="T5"/>
                <a:gd fmla="*/ 0 w 1" name="T6"/>
                <a:gd fmla="*/ 1 h 82" name="T7"/>
                <a:gd fmla="*/ 1 w 1" name="T8"/>
                <a:gd fmla="*/ 0 h 82" name="T9"/>
                <a:gd fmla="*/ 1 w 1" name="T10"/>
                <a:gd fmla="*/ 1 h 82" name="T11"/>
                <a:gd fmla="*/ 1 w 1" name="T12"/>
                <a:gd fmla="*/ 81 h 8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2" w="1">
                  <a:moveTo>
                    <a:pt x="1" y="81"/>
                  </a:moveTo>
                  <a:cubicBezTo>
                    <a:pt x="1" y="81"/>
                    <a:pt x="1" y="82"/>
                    <a:pt x="1" y="82"/>
                  </a:cubicBezTo>
                  <a:cubicBezTo>
                    <a:pt x="1" y="82"/>
                    <a:pt x="0" y="81"/>
                    <a:pt x="0" y="8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lnTo>
                    <a:pt x="1" y="81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546725" y="1320800"/>
              <a:ext cx="4516438" cy="1657350"/>
            </a:xfrm>
            <a:custGeom>
              <a:gdLst>
                <a:gd fmla="*/ 230 w 246" name="T0"/>
                <a:gd fmla="*/ 53 h 90" name="T1"/>
                <a:gd fmla="*/ 187 w 246" name="T2"/>
                <a:gd fmla="*/ 14 h 90" name="T3"/>
                <a:gd fmla="*/ 138 w 246" name="T4"/>
                <a:gd fmla="*/ 3 h 90" name="T5"/>
                <a:gd fmla="*/ 125 w 246" name="T6"/>
                <a:gd fmla="*/ 0 h 90" name="T7"/>
                <a:gd fmla="*/ 123 w 246" name="T8"/>
                <a:gd fmla="*/ 0 h 90" name="T9"/>
                <a:gd fmla="*/ 121 w 246" name="T10"/>
                <a:gd fmla="*/ 0 h 90" name="T11"/>
                <a:gd fmla="*/ 107 w 246" name="T12"/>
                <a:gd fmla="*/ 3 h 90" name="T13"/>
                <a:gd fmla="*/ 59 w 246" name="T14"/>
                <a:gd fmla="*/ 14 h 90" name="T15"/>
                <a:gd fmla="*/ 16 w 246" name="T16"/>
                <a:gd fmla="*/ 53 h 90" name="T17"/>
                <a:gd fmla="*/ 0 w 246" name="T18"/>
                <a:gd fmla="*/ 76 h 90" name="T19"/>
                <a:gd fmla="*/ 66 w 246" name="T20"/>
                <a:gd fmla="*/ 89 h 90" name="T21"/>
                <a:gd fmla="*/ 67 w 246" name="T22"/>
                <a:gd fmla="*/ 90 h 90" name="T23"/>
                <a:gd fmla="*/ 89 w 246" name="T24"/>
                <a:gd fmla="*/ 85 h 90" name="T25"/>
                <a:gd fmla="*/ 123 w 246" name="T26"/>
                <a:gd fmla="*/ 83 h 90" name="T27"/>
                <a:gd fmla="*/ 157 w 246" name="T28"/>
                <a:gd fmla="*/ 85 h 90" name="T29"/>
                <a:gd fmla="*/ 179 w 246" name="T30"/>
                <a:gd fmla="*/ 90 h 90" name="T31"/>
                <a:gd fmla="*/ 180 w 246" name="T32"/>
                <a:gd fmla="*/ 89 h 90" name="T33"/>
                <a:gd fmla="*/ 246 w 246" name="T34"/>
                <a:gd fmla="*/ 76 h 90" name="T35"/>
                <a:gd fmla="*/ 230 w 246" name="T36"/>
                <a:gd fmla="*/ 53 h 9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0" w="246">
                  <a:moveTo>
                    <a:pt x="230" y="53"/>
                  </a:moveTo>
                  <a:cubicBezTo>
                    <a:pt x="218" y="38"/>
                    <a:pt x="202" y="21"/>
                    <a:pt x="187" y="14"/>
                  </a:cubicBezTo>
                  <a:cubicBezTo>
                    <a:pt x="158" y="0"/>
                    <a:pt x="138" y="3"/>
                    <a:pt x="138" y="3"/>
                  </a:cubicBezTo>
                  <a:cubicBezTo>
                    <a:pt x="138" y="3"/>
                    <a:pt x="129" y="2"/>
                    <a:pt x="125" y="0"/>
                  </a:cubicBezTo>
                  <a:cubicBezTo>
                    <a:pt x="125" y="0"/>
                    <a:pt x="123" y="0"/>
                    <a:pt x="123" y="0"/>
                  </a:cubicBezTo>
                  <a:cubicBezTo>
                    <a:pt x="122" y="0"/>
                    <a:pt x="121" y="0"/>
                    <a:pt x="121" y="0"/>
                  </a:cubicBezTo>
                  <a:cubicBezTo>
                    <a:pt x="117" y="2"/>
                    <a:pt x="107" y="3"/>
                    <a:pt x="107" y="3"/>
                  </a:cubicBezTo>
                  <a:cubicBezTo>
                    <a:pt x="107" y="3"/>
                    <a:pt x="87" y="0"/>
                    <a:pt x="59" y="14"/>
                  </a:cubicBezTo>
                  <a:cubicBezTo>
                    <a:pt x="44" y="21"/>
                    <a:pt x="28" y="38"/>
                    <a:pt x="16" y="53"/>
                  </a:cubicBezTo>
                  <a:cubicBezTo>
                    <a:pt x="6" y="65"/>
                    <a:pt x="0" y="76"/>
                    <a:pt x="0" y="76"/>
                  </a:cubicBezTo>
                  <a:cubicBezTo>
                    <a:pt x="36" y="70"/>
                    <a:pt x="61" y="86"/>
                    <a:pt x="66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73" y="88"/>
                    <a:pt x="81" y="86"/>
                    <a:pt x="89" y="85"/>
                  </a:cubicBezTo>
                  <a:cubicBezTo>
                    <a:pt x="106" y="83"/>
                    <a:pt x="123" y="83"/>
                    <a:pt x="123" y="83"/>
                  </a:cubicBezTo>
                  <a:cubicBezTo>
                    <a:pt x="123" y="83"/>
                    <a:pt x="140" y="83"/>
                    <a:pt x="157" y="85"/>
                  </a:cubicBezTo>
                  <a:cubicBezTo>
                    <a:pt x="165" y="86"/>
                    <a:pt x="173" y="88"/>
                    <a:pt x="179" y="90"/>
                  </a:cubicBezTo>
                  <a:cubicBezTo>
                    <a:pt x="179" y="90"/>
                    <a:pt x="179" y="90"/>
                    <a:pt x="180" y="89"/>
                  </a:cubicBezTo>
                  <a:cubicBezTo>
                    <a:pt x="185" y="86"/>
                    <a:pt x="210" y="70"/>
                    <a:pt x="246" y="76"/>
                  </a:cubicBezTo>
                  <a:cubicBezTo>
                    <a:pt x="246" y="76"/>
                    <a:pt x="240" y="65"/>
                    <a:pt x="230" y="53"/>
                  </a:cubicBezTo>
                </a:path>
              </a:pathLst>
            </a:custGeom>
            <a:solidFill>
              <a:srgbClr val="A71E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786688" y="898526"/>
              <a:ext cx="36513" cy="404812"/>
            </a:xfrm>
            <a:custGeom>
              <a:gdLst>
                <a:gd fmla="*/ 2 w 2" name="T0"/>
                <a:gd fmla="*/ 21 h 22" name="T1"/>
                <a:gd fmla="*/ 1 w 2" name="T2"/>
                <a:gd fmla="*/ 22 h 22" name="T3"/>
                <a:gd fmla="*/ 0 w 2" name="T4"/>
                <a:gd fmla="*/ 21 h 22" name="T5"/>
                <a:gd fmla="*/ 0 w 2" name="T6"/>
                <a:gd fmla="*/ 1 h 22" name="T7"/>
                <a:gd fmla="*/ 1 w 2" name="T8"/>
                <a:gd fmla="*/ 0 h 22" name="T9"/>
                <a:gd fmla="*/ 2 w 2" name="T10"/>
                <a:gd fmla="*/ 1 h 22" name="T11"/>
                <a:gd fmla="*/ 2 w 2" name="T12"/>
                <a:gd fmla="*/ 21 h 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" w="2">
                  <a:moveTo>
                    <a:pt x="2" y="21"/>
                  </a:moveTo>
                  <a:cubicBezTo>
                    <a:pt x="2" y="22"/>
                    <a:pt x="2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7786688" y="898526"/>
              <a:ext cx="17463" cy="368300"/>
            </a:xfrm>
            <a:custGeom>
              <a:gdLst>
                <a:gd fmla="*/ 1 w 1" name="T0"/>
                <a:gd fmla="*/ 19 h 20" name="T1"/>
                <a:gd fmla="*/ 1 w 1" name="T2"/>
                <a:gd fmla="*/ 20 h 20" name="T3"/>
                <a:gd fmla="*/ 0 w 1" name="T4"/>
                <a:gd fmla="*/ 19 h 20" name="T5"/>
                <a:gd fmla="*/ 0 w 1" name="T6"/>
                <a:gd fmla="*/ 1 h 20" name="T7"/>
                <a:gd fmla="*/ 1 w 1" name="T8"/>
                <a:gd fmla="*/ 0 h 20" name="T9"/>
                <a:gd fmla="*/ 1 w 1" name="T10"/>
                <a:gd fmla="*/ 1 h 20" name="T11"/>
                <a:gd fmla="*/ 1 w 1" name="T12"/>
                <a:gd fmla="*/ 19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1">
                  <a:moveTo>
                    <a:pt x="1" y="19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7786688" y="1247775"/>
              <a:ext cx="36513" cy="55562"/>
            </a:xfrm>
            <a:custGeom>
              <a:gdLst>
                <a:gd fmla="*/ 2 w 2" name="T0"/>
                <a:gd fmla="*/ 1 h 3" name="T1"/>
                <a:gd fmla="*/ 2 w 2" name="T2"/>
                <a:gd fmla="*/ 0 h 3" name="T3"/>
                <a:gd fmla="*/ 1 w 2" name="T4"/>
                <a:gd fmla="*/ 1 h 3" name="T5"/>
                <a:gd fmla="*/ 0 w 2" name="T6"/>
                <a:gd fmla="*/ 0 h 3" name="T7"/>
                <a:gd fmla="*/ 0 w 2" name="T8"/>
                <a:gd fmla="*/ 1 h 3" name="T9"/>
                <a:gd fmla="*/ 1 w 2" name="T10"/>
                <a:gd fmla="*/ 3 h 3" name="T11"/>
                <a:gd fmla="*/ 2 w 2" name="T12"/>
                <a:gd fmla="*/ 1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7D7B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7748588" y="1266825"/>
              <a:ext cx="111125" cy="73025"/>
            </a:xfrm>
            <a:custGeom>
              <a:gdLst>
                <a:gd fmla="*/ 4 w 6" name="T0"/>
                <a:gd fmla="*/ 0 h 4" name="T1"/>
                <a:gd fmla="*/ 3 w 6" name="T2"/>
                <a:gd fmla="*/ 0 h 4" name="T3"/>
                <a:gd fmla="*/ 2 w 6" name="T4"/>
                <a:gd fmla="*/ 0 h 4" name="T5"/>
                <a:gd fmla="*/ 0 w 6" name="T6"/>
                <a:gd fmla="*/ 4 h 4" name="T7"/>
                <a:gd fmla="*/ 3 w 6" name="T8"/>
                <a:gd fmla="*/ 4 h 4" name="T9"/>
                <a:gd fmla="*/ 6 w 6" name="T10"/>
                <a:gd fmla="*/ 4 h 4" name="T11"/>
                <a:gd fmla="*/ 4 w 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4" y="3"/>
                    <a:pt x="4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5840413" y="1320800"/>
              <a:ext cx="3929063" cy="976312"/>
            </a:xfrm>
            <a:custGeom>
              <a:gdLst>
                <a:gd fmla="*/ 37 w 214" name="T0"/>
                <a:gd fmla="*/ 22 h 53" name="T1"/>
                <a:gd fmla="*/ 92 w 214" name="T2"/>
                <a:gd fmla="*/ 4 h 53" name="T3"/>
                <a:gd fmla="*/ 104 w 214" name="T4"/>
                <a:gd fmla="*/ 0 h 53" name="T5"/>
                <a:gd fmla="*/ 103 w 214" name="T6"/>
                <a:gd fmla="*/ 4 h 53" name="T7"/>
                <a:gd fmla="*/ 106 w 214" name="T8"/>
                <a:gd fmla="*/ 0 h 53" name="T9"/>
                <a:gd fmla="*/ 107 w 214" name="T10"/>
                <a:gd fmla="*/ 0 h 53" name="T11"/>
                <a:gd fmla="*/ 108 w 214" name="T12"/>
                <a:gd fmla="*/ 0 h 53" name="T13"/>
                <a:gd fmla="*/ 111 w 214" name="T14"/>
                <a:gd fmla="*/ 4 h 53" name="T15"/>
                <a:gd fmla="*/ 110 w 214" name="T16"/>
                <a:gd fmla="*/ 0 h 53" name="T17"/>
                <a:gd fmla="*/ 122 w 214" name="T18"/>
                <a:gd fmla="*/ 4 h 53" name="T19"/>
                <a:gd fmla="*/ 177 w 214" name="T20"/>
                <a:gd fmla="*/ 22 h 53" name="T21"/>
                <a:gd fmla="*/ 214 w 214" name="T22"/>
                <a:gd fmla="*/ 53 h 53" name="T23"/>
                <a:gd fmla="*/ 171 w 214" name="T24"/>
                <a:gd fmla="*/ 14 h 53" name="T25"/>
                <a:gd fmla="*/ 122 w 214" name="T26"/>
                <a:gd fmla="*/ 3 h 53" name="T27"/>
                <a:gd fmla="*/ 109 w 214" name="T28"/>
                <a:gd fmla="*/ 0 h 53" name="T29"/>
                <a:gd fmla="*/ 107 w 214" name="T30"/>
                <a:gd fmla="*/ 0 h 53" name="T31"/>
                <a:gd fmla="*/ 105 w 214" name="T32"/>
                <a:gd fmla="*/ 0 h 53" name="T33"/>
                <a:gd fmla="*/ 91 w 214" name="T34"/>
                <a:gd fmla="*/ 3 h 53" name="T35"/>
                <a:gd fmla="*/ 43 w 214" name="T36"/>
                <a:gd fmla="*/ 14 h 53" name="T37"/>
                <a:gd fmla="*/ 0 w 214" name="T38"/>
                <a:gd fmla="*/ 53 h 53" name="T39"/>
                <a:gd fmla="*/ 37 w 214" name="T40"/>
                <a:gd fmla="*/ 22 h 5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2" w="214">
                  <a:moveTo>
                    <a:pt x="37" y="22"/>
                  </a:moveTo>
                  <a:cubicBezTo>
                    <a:pt x="48" y="11"/>
                    <a:pt x="85" y="5"/>
                    <a:pt x="92" y="4"/>
                  </a:cubicBezTo>
                  <a:cubicBezTo>
                    <a:pt x="99" y="2"/>
                    <a:pt x="104" y="0"/>
                    <a:pt x="104" y="0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3"/>
                    <a:pt x="106" y="0"/>
                    <a:pt x="10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9" y="3"/>
                    <a:pt x="111" y="4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5" y="2"/>
                    <a:pt x="122" y="4"/>
                  </a:cubicBezTo>
                  <a:cubicBezTo>
                    <a:pt x="129" y="5"/>
                    <a:pt x="166" y="11"/>
                    <a:pt x="177" y="22"/>
                  </a:cubicBezTo>
                  <a:cubicBezTo>
                    <a:pt x="185" y="29"/>
                    <a:pt x="200" y="38"/>
                    <a:pt x="214" y="53"/>
                  </a:cubicBezTo>
                  <a:cubicBezTo>
                    <a:pt x="202" y="38"/>
                    <a:pt x="186" y="21"/>
                    <a:pt x="171" y="14"/>
                  </a:cubicBezTo>
                  <a:cubicBezTo>
                    <a:pt x="142" y="0"/>
                    <a:pt x="122" y="3"/>
                    <a:pt x="122" y="3"/>
                  </a:cubicBezTo>
                  <a:cubicBezTo>
                    <a:pt x="122" y="3"/>
                    <a:pt x="113" y="2"/>
                    <a:pt x="109" y="0"/>
                  </a:cubicBezTo>
                  <a:cubicBezTo>
                    <a:pt x="109" y="0"/>
                    <a:pt x="107" y="0"/>
                    <a:pt x="107" y="0"/>
                  </a:cubicBezTo>
                  <a:cubicBezTo>
                    <a:pt x="106" y="0"/>
                    <a:pt x="105" y="0"/>
                    <a:pt x="105" y="0"/>
                  </a:cubicBezTo>
                  <a:cubicBezTo>
                    <a:pt x="101" y="2"/>
                    <a:pt x="91" y="3"/>
                    <a:pt x="91" y="3"/>
                  </a:cubicBezTo>
                  <a:cubicBezTo>
                    <a:pt x="91" y="3"/>
                    <a:pt x="71" y="0"/>
                    <a:pt x="43" y="14"/>
                  </a:cubicBezTo>
                  <a:cubicBezTo>
                    <a:pt x="28" y="21"/>
                    <a:pt x="12" y="38"/>
                    <a:pt x="0" y="53"/>
                  </a:cubicBezTo>
                  <a:cubicBezTo>
                    <a:pt x="14" y="38"/>
                    <a:pt x="29" y="29"/>
                    <a:pt x="37" y="22"/>
                  </a:cubicBezTo>
                </a:path>
              </a:pathLst>
            </a:custGeom>
            <a:solidFill>
              <a:srgbClr val="473F6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7859713" y="1320800"/>
              <a:ext cx="2203450" cy="1639887"/>
            </a:xfrm>
            <a:custGeom>
              <a:gdLst>
                <a:gd fmla="*/ 0 w 120" name="T0"/>
                <a:gd fmla="*/ 0 h 89" name="T1"/>
                <a:gd fmla="*/ 1 w 120" name="T2"/>
                <a:gd fmla="*/ 4 h 89" name="T3"/>
                <a:gd fmla="*/ 2 w 120" name="T4"/>
                <a:gd fmla="*/ 4 h 89" name="T5"/>
                <a:gd fmla="*/ 27 w 120" name="T6"/>
                <a:gd fmla="*/ 25 h 89" name="T7"/>
                <a:gd fmla="*/ 54 w 120" name="T8"/>
                <a:gd fmla="*/ 89 h 89" name="T9"/>
                <a:gd fmla="*/ 54 w 120" name="T10"/>
                <a:gd fmla="*/ 89 h 89" name="T11"/>
                <a:gd fmla="*/ 105 w 120" name="T12"/>
                <a:gd fmla="*/ 74 h 89" name="T13"/>
                <a:gd fmla="*/ 120 w 120" name="T14"/>
                <a:gd fmla="*/ 76 h 89" name="T15"/>
                <a:gd fmla="*/ 104 w 120" name="T16"/>
                <a:gd fmla="*/ 53 h 89" name="T17"/>
                <a:gd fmla="*/ 103 w 120" name="T18"/>
                <a:gd fmla="*/ 52 h 89" name="T19"/>
                <a:gd fmla="*/ 67 w 120" name="T20"/>
                <a:gd fmla="*/ 22 h 89" name="T21"/>
                <a:gd fmla="*/ 12 w 120" name="T22"/>
                <a:gd fmla="*/ 4 h 89" name="T23"/>
                <a:gd fmla="*/ 0 w 120" name="T24"/>
                <a:gd fmla="*/ 0 h 8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9" w="120">
                  <a:moveTo>
                    <a:pt x="0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20" y="13"/>
                    <a:pt x="27" y="25"/>
                  </a:cubicBezTo>
                  <a:cubicBezTo>
                    <a:pt x="33" y="36"/>
                    <a:pt x="44" y="59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8" y="86"/>
                    <a:pt x="77" y="74"/>
                    <a:pt x="105" y="74"/>
                  </a:cubicBezTo>
                  <a:cubicBezTo>
                    <a:pt x="110" y="74"/>
                    <a:pt x="115" y="75"/>
                    <a:pt x="120" y="76"/>
                  </a:cubicBezTo>
                  <a:cubicBezTo>
                    <a:pt x="120" y="75"/>
                    <a:pt x="113" y="65"/>
                    <a:pt x="104" y="53"/>
                  </a:cubicBezTo>
                  <a:cubicBezTo>
                    <a:pt x="103" y="53"/>
                    <a:pt x="103" y="53"/>
                    <a:pt x="103" y="52"/>
                  </a:cubicBezTo>
                  <a:cubicBezTo>
                    <a:pt x="89" y="38"/>
                    <a:pt x="75" y="29"/>
                    <a:pt x="67" y="22"/>
                  </a:cubicBezTo>
                  <a:cubicBezTo>
                    <a:pt x="56" y="11"/>
                    <a:pt x="19" y="5"/>
                    <a:pt x="12" y="4"/>
                  </a:cubicBezTo>
                  <a:cubicBezTo>
                    <a:pt x="5" y="2"/>
                    <a:pt x="0" y="0"/>
                    <a:pt x="0" y="0"/>
                  </a:cubicBezTo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859713" y="1320800"/>
              <a:ext cx="1909763" cy="976312"/>
            </a:xfrm>
            <a:custGeom>
              <a:gdLst>
                <a:gd fmla="*/ 0 w 104" name="T0"/>
                <a:gd fmla="*/ 0 h 53" name="T1"/>
                <a:gd fmla="*/ 0 w 104" name="T2"/>
                <a:gd fmla="*/ 0 h 53" name="T3"/>
                <a:gd fmla="*/ 12 w 104" name="T4"/>
                <a:gd fmla="*/ 4 h 53" name="T5"/>
                <a:gd fmla="*/ 67 w 104" name="T6"/>
                <a:gd fmla="*/ 22 h 53" name="T7"/>
                <a:gd fmla="*/ 103 w 104" name="T8"/>
                <a:gd fmla="*/ 52 h 53" name="T9"/>
                <a:gd fmla="*/ 104 w 104" name="T10"/>
                <a:gd fmla="*/ 53 h 53" name="T11"/>
                <a:gd fmla="*/ 104 w 104" name="T12"/>
                <a:gd fmla="*/ 53 h 53" name="T13"/>
                <a:gd fmla="*/ 67 w 104" name="T14"/>
                <a:gd fmla="*/ 22 h 53" name="T15"/>
                <a:gd fmla="*/ 12 w 104" name="T16"/>
                <a:gd fmla="*/ 4 h 53" name="T17"/>
                <a:gd fmla="*/ 0 w 104" name="T18"/>
                <a:gd fmla="*/ 0 h 5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2" w="10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2"/>
                    <a:pt x="12" y="4"/>
                  </a:cubicBezTo>
                  <a:cubicBezTo>
                    <a:pt x="19" y="5"/>
                    <a:pt x="56" y="11"/>
                    <a:pt x="67" y="22"/>
                  </a:cubicBezTo>
                  <a:cubicBezTo>
                    <a:pt x="75" y="29"/>
                    <a:pt x="89" y="38"/>
                    <a:pt x="103" y="52"/>
                  </a:cubicBezTo>
                  <a:cubicBezTo>
                    <a:pt x="103" y="53"/>
                    <a:pt x="103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0" y="38"/>
                    <a:pt x="75" y="29"/>
                    <a:pt x="67" y="22"/>
                  </a:cubicBezTo>
                  <a:cubicBezTo>
                    <a:pt x="56" y="11"/>
                    <a:pt x="19" y="5"/>
                    <a:pt x="12" y="4"/>
                  </a:cubicBezTo>
                  <a:cubicBezTo>
                    <a:pt x="5" y="2"/>
                    <a:pt x="0" y="0"/>
                    <a:pt x="0" y="0"/>
                  </a:cubicBezTo>
                </a:path>
              </a:pathLst>
            </a:custGeom>
            <a:solidFill>
              <a:srgbClr val="7A6E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5546725" y="2279650"/>
              <a:ext cx="293688" cy="441325"/>
            </a:xfrm>
            <a:custGeom>
              <a:gdLst>
                <a:gd fmla="*/ 16 w 16" name="T0"/>
                <a:gd fmla="*/ 0 h 24" name="T1"/>
                <a:gd fmla="*/ 16 w 16" name="T2"/>
                <a:gd fmla="*/ 1 h 24" name="T3"/>
                <a:gd fmla="*/ 16 w 16" name="T4"/>
                <a:gd fmla="*/ 1 h 24" name="T5"/>
                <a:gd fmla="*/ 16 w 16" name="T6"/>
                <a:gd fmla="*/ 1 h 24" name="T7"/>
                <a:gd fmla="*/ 0 w 16" name="T8"/>
                <a:gd fmla="*/ 24 h 24" name="T9"/>
                <a:gd fmla="*/ 0 w 16" name="T10"/>
                <a:gd fmla="*/ 24 h 24" name="T11"/>
                <a:gd fmla="*/ 16 w 16" name="T12"/>
                <a:gd fmla="*/ 1 h 24" name="T13"/>
                <a:gd fmla="*/ 16 w 16" name="T14"/>
                <a:gd fmla="*/ 0 h 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" w="16">
                  <a:moveTo>
                    <a:pt x="16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6" y="13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7" y="13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</a:path>
              </a:pathLst>
            </a:custGeom>
            <a:solidFill>
              <a:srgbClr val="473F6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5546725" y="1320800"/>
              <a:ext cx="2201863" cy="1639887"/>
            </a:xfrm>
            <a:custGeom>
              <a:gdLst>
                <a:gd fmla="*/ 120 w 120" name="T0"/>
                <a:gd fmla="*/ 0 h 89" name="T1"/>
                <a:gd fmla="*/ 108 w 120" name="T2"/>
                <a:gd fmla="*/ 4 h 89" name="T3"/>
                <a:gd fmla="*/ 53 w 120" name="T4"/>
                <a:gd fmla="*/ 22 h 89" name="T5"/>
                <a:gd fmla="*/ 16 w 120" name="T6"/>
                <a:gd fmla="*/ 52 h 89" name="T7"/>
                <a:gd fmla="*/ 16 w 120" name="T8"/>
                <a:gd fmla="*/ 53 h 89" name="T9"/>
                <a:gd fmla="*/ 0 w 120" name="T10"/>
                <a:gd fmla="*/ 76 h 89" name="T11"/>
                <a:gd fmla="*/ 15 w 120" name="T12"/>
                <a:gd fmla="*/ 74 h 89" name="T13"/>
                <a:gd fmla="*/ 66 w 120" name="T14"/>
                <a:gd fmla="*/ 89 h 89" name="T15"/>
                <a:gd fmla="*/ 66 w 120" name="T16"/>
                <a:gd fmla="*/ 89 h 89" name="T17"/>
                <a:gd fmla="*/ 93 w 120" name="T18"/>
                <a:gd fmla="*/ 25 h 89" name="T19"/>
                <a:gd fmla="*/ 118 w 120" name="T20"/>
                <a:gd fmla="*/ 4 h 89" name="T21"/>
                <a:gd fmla="*/ 119 w 120" name="T22"/>
                <a:gd fmla="*/ 4 h 89" name="T23"/>
                <a:gd fmla="*/ 120 w 120" name="T24"/>
                <a:gd fmla="*/ 0 h 8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9" w="120">
                  <a:moveTo>
                    <a:pt x="120" y="0"/>
                  </a:moveTo>
                  <a:cubicBezTo>
                    <a:pt x="120" y="0"/>
                    <a:pt x="115" y="2"/>
                    <a:pt x="108" y="4"/>
                  </a:cubicBezTo>
                  <a:cubicBezTo>
                    <a:pt x="101" y="5"/>
                    <a:pt x="64" y="11"/>
                    <a:pt x="53" y="22"/>
                  </a:cubicBezTo>
                  <a:cubicBezTo>
                    <a:pt x="45" y="29"/>
                    <a:pt x="30" y="38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7" y="65"/>
                    <a:pt x="0" y="75"/>
                    <a:pt x="0" y="76"/>
                  </a:cubicBezTo>
                  <a:cubicBezTo>
                    <a:pt x="5" y="75"/>
                    <a:pt x="10" y="74"/>
                    <a:pt x="15" y="74"/>
                  </a:cubicBezTo>
                  <a:cubicBezTo>
                    <a:pt x="43" y="74"/>
                    <a:pt x="62" y="86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75" y="59"/>
                    <a:pt x="86" y="36"/>
                    <a:pt x="93" y="25"/>
                  </a:cubicBezTo>
                  <a:cubicBezTo>
                    <a:pt x="100" y="13"/>
                    <a:pt x="116" y="5"/>
                    <a:pt x="118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solidFill>
              <a:srgbClr val="141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5840413" y="1320800"/>
              <a:ext cx="1908175" cy="976312"/>
            </a:xfrm>
            <a:custGeom>
              <a:gdLst>
                <a:gd fmla="*/ 104 w 104" name="T0"/>
                <a:gd fmla="*/ 0 h 53" name="T1"/>
                <a:gd fmla="*/ 92 w 104" name="T2"/>
                <a:gd fmla="*/ 4 h 53" name="T3"/>
                <a:gd fmla="*/ 37 w 104" name="T4"/>
                <a:gd fmla="*/ 22 h 53" name="T5"/>
                <a:gd fmla="*/ 0 w 104" name="T6"/>
                <a:gd fmla="*/ 53 h 53" name="T7"/>
                <a:gd fmla="*/ 0 w 104" name="T8"/>
                <a:gd fmla="*/ 53 h 53" name="T9"/>
                <a:gd fmla="*/ 0 w 104" name="T10"/>
                <a:gd fmla="*/ 52 h 53" name="T11"/>
                <a:gd fmla="*/ 37 w 104" name="T12"/>
                <a:gd fmla="*/ 22 h 53" name="T13"/>
                <a:gd fmla="*/ 92 w 104" name="T14"/>
                <a:gd fmla="*/ 4 h 53" name="T15"/>
                <a:gd fmla="*/ 104 w 104" name="T16"/>
                <a:gd fmla="*/ 0 h 53" name="T17"/>
                <a:gd fmla="*/ 104 w 104" name="T18"/>
                <a:gd fmla="*/ 0 h 5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2" w="104">
                  <a:moveTo>
                    <a:pt x="104" y="0"/>
                  </a:moveTo>
                  <a:cubicBezTo>
                    <a:pt x="104" y="0"/>
                    <a:pt x="99" y="2"/>
                    <a:pt x="92" y="4"/>
                  </a:cubicBezTo>
                  <a:cubicBezTo>
                    <a:pt x="85" y="5"/>
                    <a:pt x="48" y="11"/>
                    <a:pt x="37" y="22"/>
                  </a:cubicBezTo>
                  <a:cubicBezTo>
                    <a:pt x="29" y="29"/>
                    <a:pt x="14" y="38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14" y="38"/>
                    <a:pt x="29" y="29"/>
                    <a:pt x="37" y="22"/>
                  </a:cubicBezTo>
                  <a:cubicBezTo>
                    <a:pt x="48" y="11"/>
                    <a:pt x="85" y="5"/>
                    <a:pt x="92" y="4"/>
                  </a:cubicBezTo>
                  <a:cubicBezTo>
                    <a:pt x="99" y="2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1410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8" name="矩形 47"/>
          <p:cNvSpPr/>
          <p:nvPr/>
        </p:nvSpPr>
        <p:spPr>
          <a:xfrm>
            <a:off x="717228" y="2694441"/>
            <a:ext cx="7726680" cy="91440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>
              <a:spcAft>
                <a:spcPct val="0"/>
              </a:spcAft>
            </a:pPr>
            <a:r>
              <a:rPr altLang="zh-CN" b="1" kern="0" lang="zh-CN" sz="54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期待完美收工会令人窒息</a:t>
            </a:r>
          </a:p>
        </p:txBody>
      </p:sp>
    </p:spTree>
    <p:extLst>
      <p:ext uri="{BB962C8B-B14F-4D97-AF65-F5344CB8AC3E}">
        <p14:creationId val="1249548665"/>
      </p:ext>
    </p:extLst>
  </p:cSld>
  <p:clrMapOvr>
    <a:masterClrMapping/>
  </p:clrMapOvr>
  <p:transition spd="med">
    <p:fad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760805" y="4232126"/>
            <a:ext cx="5598368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More work hours doesn’t mean more productive. Use constraints as opportunities. </a:t>
            </a:r>
          </a:p>
        </p:txBody>
      </p:sp>
      <p:sp>
        <p:nvSpPr>
          <p:cNvPr id="3" name="矩形 2"/>
          <p:cNvSpPr/>
          <p:nvPr/>
        </p:nvSpPr>
        <p:spPr>
          <a:xfrm>
            <a:off x="2399060" y="2778056"/>
            <a:ext cx="42976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mtClean="0" sz="5400">
                <a:solidFill>
                  <a:srgbClr val="A41C2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工作时间越长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14152" y="792634"/>
            <a:ext cx="1725094" cy="1725094"/>
            <a:chOff x="4781550" y="-576263"/>
            <a:chExt cx="2968625" cy="296862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781550" y="-576263"/>
              <a:ext cx="2968625" cy="2968626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083175" y="-274638"/>
              <a:ext cx="2365375" cy="2365376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083175" y="-274638"/>
              <a:ext cx="2365375" cy="1233488"/>
            </a:xfrm>
            <a:custGeom>
              <a:gdLst>
                <a:gd fmla="*/ 188 w 376" name="T0"/>
                <a:gd fmla="*/ 16 h 196" name="T1"/>
                <a:gd fmla="*/ 376 w 376" name="T2"/>
                <a:gd fmla="*/ 196 h 196" name="T3"/>
                <a:gd fmla="*/ 376 w 376" name="T4"/>
                <a:gd fmla="*/ 188 h 196" name="T5"/>
                <a:gd fmla="*/ 188 w 376" name="T6"/>
                <a:gd fmla="*/ 0 h 196" name="T7"/>
                <a:gd fmla="*/ 0 w 376" name="T8"/>
                <a:gd fmla="*/ 188 h 196" name="T9"/>
                <a:gd fmla="*/ 1 w 376" name="T10"/>
                <a:gd fmla="*/ 196 h 196" name="T11"/>
                <a:gd fmla="*/ 188 w 376" name="T12"/>
                <a:gd fmla="*/ 16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37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265863" y="939800"/>
              <a:ext cx="1006475" cy="119063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265863" y="863600"/>
              <a:ext cx="1006475" cy="120650"/>
            </a:xfrm>
            <a:prstGeom prst="rect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649913" y="517525"/>
              <a:ext cx="654050" cy="547688"/>
            </a:xfrm>
            <a:custGeom>
              <a:gdLst>
                <a:gd fmla="*/ 51 w 412" name="T0"/>
                <a:gd fmla="*/ 0 h 345" name="T1"/>
                <a:gd fmla="*/ 412 w 412" name="T2"/>
                <a:gd fmla="*/ 278 h 345" name="T3"/>
                <a:gd fmla="*/ 356 w 412" name="T4"/>
                <a:gd fmla="*/ 345 h 345" name="T5"/>
                <a:gd fmla="*/ 0 w 412" name="T6"/>
                <a:gd fmla="*/ 68 h 345" name="T7"/>
                <a:gd fmla="*/ 51 w 412" name="T8"/>
                <a:gd fmla="*/ 0 h 3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5" w="412">
                  <a:moveTo>
                    <a:pt x="51" y="0"/>
                  </a:moveTo>
                  <a:lnTo>
                    <a:pt x="412" y="278"/>
                  </a:lnTo>
                  <a:lnTo>
                    <a:pt x="356" y="345"/>
                  </a:lnTo>
                  <a:lnTo>
                    <a:pt x="0" y="6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649913" y="442912"/>
              <a:ext cx="654050" cy="547688"/>
            </a:xfrm>
            <a:custGeom>
              <a:gdLst>
                <a:gd fmla="*/ 51 w 412" name="T0"/>
                <a:gd fmla="*/ 0 h 345" name="T1"/>
                <a:gd fmla="*/ 412 w 412" name="T2"/>
                <a:gd fmla="*/ 277 h 345" name="T3"/>
                <a:gd fmla="*/ 356 w 412" name="T4"/>
                <a:gd fmla="*/ 345 h 345" name="T5"/>
                <a:gd fmla="*/ 0 w 412" name="T6"/>
                <a:gd fmla="*/ 67 h 345" name="T7"/>
                <a:gd fmla="*/ 51 w 412" name="T8"/>
                <a:gd fmla="*/ 0 h 3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5" w="412">
                  <a:moveTo>
                    <a:pt x="51" y="0"/>
                  </a:moveTo>
                  <a:lnTo>
                    <a:pt x="412" y="277"/>
                  </a:lnTo>
                  <a:lnTo>
                    <a:pt x="356" y="345"/>
                  </a:lnTo>
                  <a:lnTo>
                    <a:pt x="0" y="6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253163" y="-123825"/>
              <a:ext cx="63500" cy="1006475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064250" y="782637"/>
              <a:ext cx="403225" cy="401638"/>
            </a:xfrm>
            <a:prstGeom prst="ellipse">
              <a:avLst/>
            </a:prstGeom>
            <a:solidFill>
              <a:srgbClr val="45320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064250" y="706437"/>
              <a:ext cx="403225" cy="403225"/>
            </a:xfrm>
            <a:prstGeom prst="ellipse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622352" y="792634"/>
            <a:ext cx="1725094" cy="1725094"/>
            <a:chOff x="2647752" y="627534"/>
            <a:chExt cx="1725094" cy="1725094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2647752" y="627534"/>
              <a:ext cx="1725094" cy="1725094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2823029" y="802811"/>
              <a:ext cx="1374540" cy="1374540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2823029" y="802811"/>
              <a:ext cx="1374540" cy="716790"/>
            </a:xfrm>
            <a:custGeom>
              <a:gdLst>
                <a:gd fmla="*/ 188 w 376" name="T0"/>
                <a:gd fmla="*/ 16 h 196" name="T1"/>
                <a:gd fmla="*/ 376 w 376" name="T2"/>
                <a:gd fmla="*/ 196 h 196" name="T3"/>
                <a:gd fmla="*/ 376 w 376" name="T4"/>
                <a:gd fmla="*/ 188 h 196" name="T5"/>
                <a:gd fmla="*/ 188 w 376" name="T6"/>
                <a:gd fmla="*/ 0 h 196" name="T7"/>
                <a:gd fmla="*/ 0 w 376" name="T8"/>
                <a:gd fmla="*/ 188 h 196" name="T9"/>
                <a:gd fmla="*/ 1 w 376" name="T10"/>
                <a:gd fmla="*/ 196 h 196" name="T11"/>
                <a:gd fmla="*/ 188 w 376" name="T12"/>
                <a:gd fmla="*/ 16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37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49" name="组合 48"/>
            <p:cNvGrpSpPr/>
            <p:nvPr/>
          </p:nvGrpSpPr>
          <p:grpSpPr>
            <a:xfrm rot="1800000">
              <a:off x="3260297" y="996444"/>
              <a:ext cx="942805" cy="760147"/>
              <a:chOff x="3152365" y="890450"/>
              <a:chExt cx="942805" cy="760147"/>
            </a:xfrm>
          </p:grpSpPr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3510299" y="1508531"/>
                <a:ext cx="584871" cy="69189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3510299" y="1464251"/>
                <a:ext cx="584871" cy="70111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152365" y="1263144"/>
                <a:ext cx="380074" cy="318266"/>
              </a:xfrm>
              <a:custGeom>
                <a:gdLst>
                  <a:gd fmla="*/ 51 w 412" name="T0"/>
                  <a:gd fmla="*/ 0 h 345" name="T1"/>
                  <a:gd fmla="*/ 412 w 412" name="T2"/>
                  <a:gd fmla="*/ 278 h 345" name="T3"/>
                  <a:gd fmla="*/ 356 w 412" name="T4"/>
                  <a:gd fmla="*/ 345 h 345" name="T5"/>
                  <a:gd fmla="*/ 0 w 412" name="T6"/>
                  <a:gd fmla="*/ 68 h 345" name="T7"/>
                  <a:gd fmla="*/ 51 w 412" name="T8"/>
                  <a:gd fmla="*/ 0 h 3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5" w="412">
                    <a:moveTo>
                      <a:pt x="51" y="0"/>
                    </a:moveTo>
                    <a:lnTo>
                      <a:pt x="412" y="278"/>
                    </a:lnTo>
                    <a:lnTo>
                      <a:pt x="356" y="345"/>
                    </a:lnTo>
                    <a:lnTo>
                      <a:pt x="0" y="6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5320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152365" y="1219785"/>
                <a:ext cx="380074" cy="318266"/>
              </a:xfrm>
              <a:custGeom>
                <a:gdLst>
                  <a:gd fmla="*/ 51 w 412" name="T0"/>
                  <a:gd fmla="*/ 0 h 345" name="T1"/>
                  <a:gd fmla="*/ 412 w 412" name="T2"/>
                  <a:gd fmla="*/ 277 h 345" name="T3"/>
                  <a:gd fmla="*/ 356 w 412" name="T4"/>
                  <a:gd fmla="*/ 345 h 345" name="T5"/>
                  <a:gd fmla="*/ 0 w 412" name="T6"/>
                  <a:gd fmla="*/ 67 h 345" name="T7"/>
                  <a:gd fmla="*/ 51 w 412" name="T8"/>
                  <a:gd fmla="*/ 0 h 3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5" w="412">
                    <a:moveTo>
                      <a:pt x="51" y="0"/>
                    </a:moveTo>
                    <a:lnTo>
                      <a:pt x="412" y="277"/>
                    </a:lnTo>
                    <a:lnTo>
                      <a:pt x="356" y="345"/>
                    </a:lnTo>
                    <a:lnTo>
                      <a:pt x="0" y="6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auto">
              <a:xfrm>
                <a:off x="3502919" y="890450"/>
                <a:ext cx="36900" cy="584871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Oval 13"/>
              <p:cNvSpPr>
                <a:spLocks noChangeArrowheads="1"/>
              </p:cNvSpPr>
              <p:nvPr/>
            </p:nvSpPr>
            <p:spPr bwMode="auto">
              <a:xfrm>
                <a:off x="3393140" y="1417202"/>
                <a:ext cx="234318" cy="233395"/>
              </a:xfrm>
              <a:prstGeom prst="ellipse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3393140" y="1372922"/>
                <a:ext cx="234318" cy="234318"/>
              </a:xfrm>
              <a:prstGeom prst="ellipse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4730552" y="792634"/>
            <a:ext cx="1725094" cy="1725094"/>
            <a:chOff x="4755952" y="627534"/>
            <a:chExt cx="1725094" cy="1725094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4755952" y="627534"/>
              <a:ext cx="1725094" cy="1725094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4931229" y="802811"/>
              <a:ext cx="1374540" cy="1374540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4931229" y="802811"/>
              <a:ext cx="1374540" cy="716790"/>
            </a:xfrm>
            <a:custGeom>
              <a:gdLst>
                <a:gd fmla="*/ 188 w 376" name="T0"/>
                <a:gd fmla="*/ 16 h 196" name="T1"/>
                <a:gd fmla="*/ 376 w 376" name="T2"/>
                <a:gd fmla="*/ 196 h 196" name="T3"/>
                <a:gd fmla="*/ 376 w 376" name="T4"/>
                <a:gd fmla="*/ 188 h 196" name="T5"/>
                <a:gd fmla="*/ 188 w 376" name="T6"/>
                <a:gd fmla="*/ 0 h 196" name="T7"/>
                <a:gd fmla="*/ 0 w 376" name="T8"/>
                <a:gd fmla="*/ 188 h 196" name="T9"/>
                <a:gd fmla="*/ 1 w 376" name="T10"/>
                <a:gd fmla="*/ 196 h 196" name="T11"/>
                <a:gd fmla="*/ 188 w 376" name="T12"/>
                <a:gd fmla="*/ 16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37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2" name="组合 51"/>
            <p:cNvGrpSpPr/>
            <p:nvPr/>
          </p:nvGrpSpPr>
          <p:grpSpPr>
            <a:xfrm rot="6498103">
              <a:off x="5343323" y="1284058"/>
              <a:ext cx="942805" cy="760147"/>
              <a:chOff x="5260565" y="890450"/>
              <a:chExt cx="942805" cy="760147"/>
            </a:xfrm>
          </p:grpSpPr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5618499" y="1508531"/>
                <a:ext cx="584871" cy="69189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Rectangle 9"/>
              <p:cNvSpPr>
                <a:spLocks noChangeArrowheads="1"/>
              </p:cNvSpPr>
              <p:nvPr/>
            </p:nvSpPr>
            <p:spPr bwMode="auto">
              <a:xfrm>
                <a:off x="5618499" y="1464251"/>
                <a:ext cx="584871" cy="70111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10"/>
              <p:cNvSpPr/>
              <p:nvPr/>
            </p:nvSpPr>
            <p:spPr bwMode="auto">
              <a:xfrm>
                <a:off x="5260565" y="1263144"/>
                <a:ext cx="380074" cy="318266"/>
              </a:xfrm>
              <a:custGeom>
                <a:gdLst>
                  <a:gd fmla="*/ 51 w 412" name="T0"/>
                  <a:gd fmla="*/ 0 h 345" name="T1"/>
                  <a:gd fmla="*/ 412 w 412" name="T2"/>
                  <a:gd fmla="*/ 278 h 345" name="T3"/>
                  <a:gd fmla="*/ 356 w 412" name="T4"/>
                  <a:gd fmla="*/ 345 h 345" name="T5"/>
                  <a:gd fmla="*/ 0 w 412" name="T6"/>
                  <a:gd fmla="*/ 68 h 345" name="T7"/>
                  <a:gd fmla="*/ 51 w 412" name="T8"/>
                  <a:gd fmla="*/ 0 h 3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5" w="412">
                    <a:moveTo>
                      <a:pt x="51" y="0"/>
                    </a:moveTo>
                    <a:lnTo>
                      <a:pt x="412" y="278"/>
                    </a:lnTo>
                    <a:lnTo>
                      <a:pt x="356" y="345"/>
                    </a:lnTo>
                    <a:lnTo>
                      <a:pt x="0" y="6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5320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11"/>
              <p:cNvSpPr/>
              <p:nvPr/>
            </p:nvSpPr>
            <p:spPr bwMode="auto">
              <a:xfrm>
                <a:off x="5260565" y="1219785"/>
                <a:ext cx="380074" cy="318266"/>
              </a:xfrm>
              <a:custGeom>
                <a:gdLst>
                  <a:gd fmla="*/ 51 w 412" name="T0"/>
                  <a:gd fmla="*/ 0 h 345" name="T1"/>
                  <a:gd fmla="*/ 412 w 412" name="T2"/>
                  <a:gd fmla="*/ 277 h 345" name="T3"/>
                  <a:gd fmla="*/ 356 w 412" name="T4"/>
                  <a:gd fmla="*/ 345 h 345" name="T5"/>
                  <a:gd fmla="*/ 0 w 412" name="T6"/>
                  <a:gd fmla="*/ 67 h 345" name="T7"/>
                  <a:gd fmla="*/ 51 w 412" name="T8"/>
                  <a:gd fmla="*/ 0 h 3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5" w="412">
                    <a:moveTo>
                      <a:pt x="51" y="0"/>
                    </a:moveTo>
                    <a:lnTo>
                      <a:pt x="412" y="277"/>
                    </a:lnTo>
                    <a:lnTo>
                      <a:pt x="356" y="345"/>
                    </a:lnTo>
                    <a:lnTo>
                      <a:pt x="0" y="6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/>
            </p:nvSpPr>
            <p:spPr bwMode="auto">
              <a:xfrm>
                <a:off x="5611119" y="890450"/>
                <a:ext cx="36900" cy="584871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Oval 13"/>
              <p:cNvSpPr>
                <a:spLocks noChangeArrowheads="1"/>
              </p:cNvSpPr>
              <p:nvPr/>
            </p:nvSpPr>
            <p:spPr bwMode="auto">
              <a:xfrm>
                <a:off x="5501340" y="1417202"/>
                <a:ext cx="234318" cy="233395"/>
              </a:xfrm>
              <a:prstGeom prst="ellipse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auto">
              <a:xfrm>
                <a:off x="5501340" y="1372922"/>
                <a:ext cx="234318" cy="234318"/>
              </a:xfrm>
              <a:prstGeom prst="ellipse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838752" y="792634"/>
            <a:ext cx="1725094" cy="1725094"/>
            <a:chOff x="6864152" y="627534"/>
            <a:chExt cx="1725094" cy="1725094"/>
          </a:xfrm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6864152" y="627534"/>
              <a:ext cx="1725094" cy="1725094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7039429" y="802811"/>
              <a:ext cx="1374540" cy="1374540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7039429" y="802811"/>
              <a:ext cx="1374540" cy="716790"/>
            </a:xfrm>
            <a:custGeom>
              <a:gdLst>
                <a:gd fmla="*/ 188 w 376" name="T0"/>
                <a:gd fmla="*/ 16 h 196" name="T1"/>
                <a:gd fmla="*/ 376 w 376" name="T2"/>
                <a:gd fmla="*/ 196 h 196" name="T3"/>
                <a:gd fmla="*/ 376 w 376" name="T4"/>
                <a:gd fmla="*/ 188 h 196" name="T5"/>
                <a:gd fmla="*/ 188 w 376" name="T6"/>
                <a:gd fmla="*/ 0 h 196" name="T7"/>
                <a:gd fmla="*/ 0 w 376" name="T8"/>
                <a:gd fmla="*/ 188 h 196" name="T9"/>
                <a:gd fmla="*/ 1 w 376" name="T10"/>
                <a:gd fmla="*/ 196 h 196" name="T11"/>
                <a:gd fmla="*/ 188 w 376" name="T12"/>
                <a:gd fmla="*/ 16 h 1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6" w="37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4" name="组合 53"/>
            <p:cNvGrpSpPr/>
            <p:nvPr/>
          </p:nvGrpSpPr>
          <p:grpSpPr>
            <a:xfrm rot="16985790">
              <a:off x="7076198" y="982887"/>
              <a:ext cx="942805" cy="760147"/>
              <a:chOff x="7368765" y="890450"/>
              <a:chExt cx="942805" cy="760147"/>
            </a:xfrm>
          </p:grpSpPr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7726699" y="1508531"/>
                <a:ext cx="584871" cy="69189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7726699" y="1464251"/>
                <a:ext cx="584871" cy="70111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7368765" y="1263144"/>
                <a:ext cx="380074" cy="318266"/>
              </a:xfrm>
              <a:custGeom>
                <a:gdLst>
                  <a:gd fmla="*/ 51 w 412" name="T0"/>
                  <a:gd fmla="*/ 0 h 345" name="T1"/>
                  <a:gd fmla="*/ 412 w 412" name="T2"/>
                  <a:gd fmla="*/ 278 h 345" name="T3"/>
                  <a:gd fmla="*/ 356 w 412" name="T4"/>
                  <a:gd fmla="*/ 345 h 345" name="T5"/>
                  <a:gd fmla="*/ 0 w 412" name="T6"/>
                  <a:gd fmla="*/ 68 h 345" name="T7"/>
                  <a:gd fmla="*/ 51 w 412" name="T8"/>
                  <a:gd fmla="*/ 0 h 3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5" w="412">
                    <a:moveTo>
                      <a:pt x="51" y="0"/>
                    </a:moveTo>
                    <a:lnTo>
                      <a:pt x="412" y="278"/>
                    </a:lnTo>
                    <a:lnTo>
                      <a:pt x="356" y="345"/>
                    </a:lnTo>
                    <a:lnTo>
                      <a:pt x="0" y="6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5320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11"/>
              <p:cNvSpPr/>
              <p:nvPr/>
            </p:nvSpPr>
            <p:spPr bwMode="auto">
              <a:xfrm>
                <a:off x="7368765" y="1219785"/>
                <a:ext cx="380074" cy="318266"/>
              </a:xfrm>
              <a:custGeom>
                <a:gdLst>
                  <a:gd fmla="*/ 51 w 412" name="T0"/>
                  <a:gd fmla="*/ 0 h 345" name="T1"/>
                  <a:gd fmla="*/ 412 w 412" name="T2"/>
                  <a:gd fmla="*/ 277 h 345" name="T3"/>
                  <a:gd fmla="*/ 356 w 412" name="T4"/>
                  <a:gd fmla="*/ 345 h 345" name="T5"/>
                  <a:gd fmla="*/ 0 w 412" name="T6"/>
                  <a:gd fmla="*/ 67 h 345" name="T7"/>
                  <a:gd fmla="*/ 51 w 412" name="T8"/>
                  <a:gd fmla="*/ 0 h 3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5" w="412">
                    <a:moveTo>
                      <a:pt x="51" y="0"/>
                    </a:moveTo>
                    <a:lnTo>
                      <a:pt x="412" y="277"/>
                    </a:lnTo>
                    <a:lnTo>
                      <a:pt x="356" y="345"/>
                    </a:lnTo>
                    <a:lnTo>
                      <a:pt x="0" y="6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Rectangle 12"/>
              <p:cNvSpPr>
                <a:spLocks noChangeArrowheads="1"/>
              </p:cNvSpPr>
              <p:nvPr/>
            </p:nvSpPr>
            <p:spPr bwMode="auto">
              <a:xfrm>
                <a:off x="7719319" y="890450"/>
                <a:ext cx="36900" cy="584871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Oval 13"/>
              <p:cNvSpPr>
                <a:spLocks noChangeArrowheads="1"/>
              </p:cNvSpPr>
              <p:nvPr/>
            </p:nvSpPr>
            <p:spPr bwMode="auto">
              <a:xfrm>
                <a:off x="7609540" y="1417202"/>
                <a:ext cx="234318" cy="233395"/>
              </a:xfrm>
              <a:prstGeom prst="ellipse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Oval 14"/>
              <p:cNvSpPr>
                <a:spLocks noChangeArrowheads="1"/>
              </p:cNvSpPr>
              <p:nvPr/>
            </p:nvSpPr>
            <p:spPr bwMode="auto">
              <a:xfrm>
                <a:off x="7609540" y="1372922"/>
                <a:ext cx="234318" cy="234318"/>
              </a:xfrm>
              <a:prstGeom prst="ellipse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56" name="矩形 55"/>
          <p:cNvSpPr/>
          <p:nvPr/>
        </p:nvSpPr>
        <p:spPr>
          <a:xfrm>
            <a:off x="3441734" y="3685460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2000">
                <a:solidFill>
                  <a:srgbClr val="A41C2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并不等于效率越高</a:t>
            </a:r>
          </a:p>
        </p:txBody>
      </p:sp>
    </p:spTree>
    <p:extLst>
      <p:ext uri="{BB962C8B-B14F-4D97-AF65-F5344CB8AC3E}">
        <p14:creationId val="2482775472"/>
      </p:ext>
    </p:extLst>
  </p:cSld>
  <p:clrMapOvr>
    <a:masterClrMapping/>
  </p:clrMapOvr>
  <p:transition spd="med">
    <p:fad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261643" y="2478509"/>
            <a:ext cx="4572000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Separate brainless and strategic tasks to become more productive</a:t>
            </a:r>
          </a:p>
        </p:txBody>
      </p:sp>
      <p:sp>
        <p:nvSpPr>
          <p:cNvPr id="3" name="矩形 2"/>
          <p:cNvSpPr/>
          <p:nvPr/>
        </p:nvSpPr>
        <p:spPr>
          <a:xfrm>
            <a:off x="1255332" y="1799937"/>
            <a:ext cx="6786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0" lang="zh-CN" smtClean="0" sz="4000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按重要性划分工作，提高效率</a:t>
            </a:r>
          </a:p>
        </p:txBody>
      </p:sp>
      <p:sp>
        <p:nvSpPr>
          <p:cNvPr id="4" name="矩形 3"/>
          <p:cNvSpPr/>
          <p:nvPr/>
        </p:nvSpPr>
        <p:spPr>
          <a:xfrm>
            <a:off x="5957044" y="3981752"/>
            <a:ext cx="1878131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ern="0" lang="zh-CN" sz="12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—— Sol Tanguay, Imarklab</a:t>
            </a:r>
          </a:p>
        </p:txBody>
      </p:sp>
      <p:sp>
        <p:nvSpPr>
          <p:cNvPr id="5" name="矩形 4"/>
          <p:cNvSpPr/>
          <p:nvPr/>
        </p:nvSpPr>
        <p:spPr>
          <a:xfrm>
            <a:off x="1276524" y="3948410"/>
            <a:ext cx="4680520" cy="30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ct val="0"/>
              </a:spcAft>
            </a:pPr>
            <a:r>
              <a:rPr altLang="zh-CN" kern="0" lang="zh-CN" sz="1400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把思考和执行独立开来，是为了更快的执行和更好的思考</a:t>
            </a:r>
          </a:p>
        </p:txBody>
      </p:sp>
      <p:sp>
        <p:nvSpPr>
          <p:cNvPr id="10" name="Freeform 5"/>
          <p:cNvSpPr/>
          <p:nvPr/>
        </p:nvSpPr>
        <p:spPr bwMode="auto">
          <a:xfrm flipH="1">
            <a:off x="8529638" y="1854200"/>
            <a:ext cx="0" cy="0"/>
          </a:xfrm>
          <a:custGeom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b="b" l="0" r="r" t="0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BDBCB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6"/>
          <p:cNvSpPr/>
          <p:nvPr/>
        </p:nvSpPr>
        <p:spPr bwMode="auto">
          <a:xfrm>
            <a:off x="8535988" y="1736725"/>
            <a:ext cx="1587" cy="1588"/>
          </a:xfrm>
          <a:custGeom>
            <a:gdLst>
              <a:gd fmla="*/ 1 w 1" name="T0"/>
              <a:gd fmla="*/ 0 h 1" name="T1"/>
              <a:gd fmla="*/ 0 w 1" name="T2"/>
              <a:gd fmla="*/ 1 h 1" name="T3"/>
              <a:gd fmla="*/ 1 w 1" name="T4"/>
              <a:gd fmla="*/ 1 h 1" name="T5"/>
              <a:gd fmla="*/ 1 w 1" name="T6"/>
              <a:gd fmla="*/ 0 h 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" w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BDBCB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521700" y="1973263"/>
            <a:ext cx="1587" cy="1588"/>
          </a:xfrm>
          <a:prstGeom prst="rect">
            <a:avLst/>
          </a:prstGeom>
          <a:solidFill>
            <a:srgbClr val="BDBCB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7"/>
          <p:cNvSpPr/>
          <p:nvPr/>
        </p:nvSpPr>
        <p:spPr bwMode="auto">
          <a:xfrm>
            <a:off x="8093684" y="914401"/>
            <a:ext cx="520635" cy="3579812"/>
          </a:xfrm>
          <a:custGeom>
            <a:gdLst>
              <a:gd fmla="*/ 310 w 473" name="T0"/>
              <a:gd fmla="*/ 1336 h 3257" name="T1"/>
              <a:gd fmla="*/ 394 w 473" name="T2"/>
              <a:gd fmla="*/ 1197 h 3257" name="T3"/>
              <a:gd fmla="*/ 397 w 473" name="T4"/>
              <a:gd fmla="*/ 1171 h 3257" name="T5"/>
              <a:gd fmla="*/ 384 w 473" name="T6"/>
              <a:gd fmla="*/ 1156 h 3257" name="T7"/>
              <a:gd fmla="*/ 387 w 473" name="T8"/>
              <a:gd fmla="*/ 1129 h 3257" name="T9"/>
              <a:gd fmla="*/ 401 w 473" name="T10"/>
              <a:gd fmla="*/ 1117 h 3257" name="T11"/>
              <a:gd fmla="*/ 403 w 473" name="T12"/>
              <a:gd fmla="*/ 1090 h 3257" name="T13"/>
              <a:gd fmla="*/ 391 w 473" name="T14"/>
              <a:gd fmla="*/ 1076 h 3257" name="T15"/>
              <a:gd fmla="*/ 393 w 473" name="T16"/>
              <a:gd fmla="*/ 1049 h 3257" name="T17"/>
              <a:gd fmla="*/ 407 w 473" name="T18"/>
              <a:gd fmla="*/ 1036 h 3257" name="T19"/>
              <a:gd fmla="*/ 408 w 473" name="T20"/>
              <a:gd fmla="*/ 1010 h 3257" name="T21"/>
              <a:gd fmla="*/ 395 w 473" name="T22"/>
              <a:gd fmla="*/ 995 h 3257" name="T23"/>
              <a:gd fmla="*/ 396 w 473" name="T24"/>
              <a:gd fmla="*/ 969 h 3257" name="T25"/>
              <a:gd fmla="*/ 410 w 473" name="T26"/>
              <a:gd fmla="*/ 955 h 3257" name="T27"/>
              <a:gd fmla="*/ 411 w 473" name="T28"/>
              <a:gd fmla="*/ 929 h 3257" name="T29"/>
              <a:gd fmla="*/ 398 w 473" name="T30"/>
              <a:gd fmla="*/ 915 h 3257" name="T31"/>
              <a:gd fmla="*/ 412 w 473" name="T32"/>
              <a:gd fmla="*/ 902 h 3257" name="T33"/>
              <a:gd fmla="*/ 412 w 473" name="T34"/>
              <a:gd fmla="*/ 875 h 3257" name="T35"/>
              <a:gd fmla="*/ 399 w 473" name="T36"/>
              <a:gd fmla="*/ 861 h 3257" name="T37"/>
              <a:gd fmla="*/ 412 w 473" name="T38"/>
              <a:gd fmla="*/ 848 h 3257" name="T39"/>
              <a:gd fmla="*/ 412 w 473" name="T40"/>
              <a:gd fmla="*/ 821 h 3257" name="T41"/>
              <a:gd fmla="*/ 398 w 473" name="T42"/>
              <a:gd fmla="*/ 808 h 3257" name="T43"/>
              <a:gd fmla="*/ 411 w 473" name="T44"/>
              <a:gd fmla="*/ 794 h 3257" name="T45"/>
              <a:gd fmla="*/ 411 w 473" name="T46"/>
              <a:gd fmla="*/ 767 h 3257" name="T47"/>
              <a:gd fmla="*/ 397 w 473" name="T48"/>
              <a:gd fmla="*/ 754 h 3257" name="T49"/>
              <a:gd fmla="*/ 409 w 473" name="T50"/>
              <a:gd fmla="*/ 740 h 3257" name="T51"/>
              <a:gd fmla="*/ 408 w 473" name="T52"/>
              <a:gd fmla="*/ 713 h 3257" name="T53"/>
              <a:gd fmla="*/ 394 w 473" name="T54"/>
              <a:gd fmla="*/ 701 h 3257" name="T55"/>
              <a:gd fmla="*/ 407 w 473" name="T56"/>
              <a:gd fmla="*/ 686 h 3257" name="T57"/>
              <a:gd fmla="*/ 405 w 473" name="T58"/>
              <a:gd fmla="*/ 660 h 3257" name="T59"/>
              <a:gd fmla="*/ 390 w 473" name="T60"/>
              <a:gd fmla="*/ 647 h 3257" name="T61"/>
              <a:gd fmla="*/ 403 w 473" name="T62"/>
              <a:gd fmla="*/ 632 h 3257" name="T63"/>
              <a:gd fmla="*/ 400 w 473" name="T64"/>
              <a:gd fmla="*/ 606 h 3257" name="T65"/>
              <a:gd fmla="*/ 386 w 473" name="T66"/>
              <a:gd fmla="*/ 594 h 3257" name="T67"/>
              <a:gd fmla="*/ 397 w 473" name="T68"/>
              <a:gd fmla="*/ 579 h 3257" name="T69"/>
              <a:gd fmla="*/ 394 w 473" name="T70"/>
              <a:gd fmla="*/ 553 h 3257" name="T71"/>
              <a:gd fmla="*/ 379 w 473" name="T72"/>
              <a:gd fmla="*/ 541 h 3257" name="T73"/>
              <a:gd fmla="*/ 391 w 473" name="T74"/>
              <a:gd fmla="*/ 525 h 3257" name="T75"/>
              <a:gd fmla="*/ 387 w 473" name="T76"/>
              <a:gd fmla="*/ 499 h 3257" name="T77"/>
              <a:gd fmla="*/ 372 w 473" name="T78"/>
              <a:gd fmla="*/ 488 h 3257" name="T79"/>
              <a:gd fmla="*/ 383 w 473" name="T80"/>
              <a:gd fmla="*/ 472 h 3257" name="T81"/>
              <a:gd fmla="*/ 378 w 473" name="T82"/>
              <a:gd fmla="*/ 446 h 3257" name="T83"/>
              <a:gd fmla="*/ 363 w 473" name="T84"/>
              <a:gd fmla="*/ 435 h 3257" name="T85"/>
              <a:gd fmla="*/ 373 w 473" name="T86"/>
              <a:gd fmla="*/ 419 h 3257" name="T87"/>
              <a:gd fmla="*/ 368 w 473" name="T88"/>
              <a:gd fmla="*/ 393 h 3257" name="T89"/>
              <a:gd fmla="*/ 352 w 473" name="T90"/>
              <a:gd fmla="*/ 382 h 3257" name="T91"/>
              <a:gd fmla="*/ 362 w 473" name="T92"/>
              <a:gd fmla="*/ 366 h 3257" name="T93"/>
              <a:gd fmla="*/ 356 w 473" name="T94"/>
              <a:gd fmla="*/ 341 h 3257" name="T95"/>
              <a:gd fmla="*/ 340 w 473" name="T96"/>
              <a:gd fmla="*/ 331 h 3257" name="T97"/>
              <a:gd fmla="*/ 349 w 473" name="T98"/>
              <a:gd fmla="*/ 314 h 3257" name="T99"/>
              <a:gd fmla="*/ 342 w 473" name="T100"/>
              <a:gd fmla="*/ 289 h 3257" name="T101"/>
              <a:gd fmla="*/ 326 w 473" name="T102"/>
              <a:gd fmla="*/ 279 h 3257" name="T103"/>
              <a:gd fmla="*/ 334 w 473" name="T104"/>
              <a:gd fmla="*/ 262 h 3257" name="T105"/>
              <a:gd fmla="*/ 326 w 473" name="T106"/>
              <a:gd fmla="*/ 237 h 3257" name="T107"/>
              <a:gd fmla="*/ 309 w 473" name="T108"/>
              <a:gd fmla="*/ 228 h 3257" name="T109"/>
              <a:gd fmla="*/ 317 w 473" name="T110"/>
              <a:gd fmla="*/ 211 h 3257" name="T111"/>
              <a:gd fmla="*/ 308 w 473" name="T112"/>
              <a:gd fmla="*/ 187 h 3257" name="T113"/>
              <a:gd fmla="*/ 291 w 473" name="T114"/>
              <a:gd fmla="*/ 179 h 3257" name="T115"/>
              <a:gd fmla="*/ 297 w 473" name="T116"/>
              <a:gd fmla="*/ 161 h 3257" name="T117"/>
              <a:gd fmla="*/ 287 w 473" name="T118"/>
              <a:gd fmla="*/ 137 h 3257" name="T119"/>
              <a:gd fmla="*/ 146 w 473" name="T120"/>
              <a:gd fmla="*/ 79 h 3257" name="T121"/>
              <a:gd fmla="*/ 162 w 473" name="T122"/>
              <a:gd fmla="*/ 1336 h 3257" name="T123"/>
              <a:gd fmla="*/ 236 w 473" name="T124"/>
              <a:gd fmla="*/ 3257 h 3257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257" w="472">
                <a:moveTo>
                  <a:pt x="427" y="2898"/>
                </a:moveTo>
                <a:cubicBezTo>
                  <a:pt x="381" y="2545"/>
                  <a:pt x="236" y="1770"/>
                  <a:pt x="310" y="1336"/>
                </a:cubicBezTo>
                <a:cubicBezTo>
                  <a:pt x="310" y="1336"/>
                  <a:pt x="384" y="1296"/>
                  <a:pt x="392" y="1217"/>
                </a:cubicBezTo>
                <a:cubicBezTo>
                  <a:pt x="393" y="1210"/>
                  <a:pt x="393" y="1204"/>
                  <a:pt x="394" y="1197"/>
                </a:cubicBezTo>
                <a:cubicBezTo>
                  <a:pt x="382" y="1183"/>
                  <a:pt x="382" y="1183"/>
                  <a:pt x="382" y="1183"/>
                </a:cubicBezTo>
                <a:cubicBezTo>
                  <a:pt x="397" y="1171"/>
                  <a:pt x="397" y="1171"/>
                  <a:pt x="397" y="1171"/>
                </a:cubicBezTo>
                <a:cubicBezTo>
                  <a:pt x="397" y="1171"/>
                  <a:pt x="397" y="1171"/>
                  <a:pt x="397" y="1171"/>
                </a:cubicBezTo>
                <a:cubicBezTo>
                  <a:pt x="384" y="1156"/>
                  <a:pt x="384" y="1156"/>
                  <a:pt x="384" y="1156"/>
                </a:cubicBezTo>
                <a:cubicBezTo>
                  <a:pt x="399" y="1144"/>
                  <a:pt x="399" y="1144"/>
                  <a:pt x="399" y="1144"/>
                </a:cubicBezTo>
                <a:cubicBezTo>
                  <a:pt x="387" y="1129"/>
                  <a:pt x="387" y="1129"/>
                  <a:pt x="387" y="1129"/>
                </a:cubicBezTo>
                <a:cubicBezTo>
                  <a:pt x="401" y="1117"/>
                  <a:pt x="401" y="1117"/>
                  <a:pt x="401" y="1117"/>
                </a:cubicBezTo>
                <a:cubicBezTo>
                  <a:pt x="401" y="1117"/>
                  <a:pt x="401" y="1117"/>
                  <a:pt x="401" y="1117"/>
                </a:cubicBezTo>
                <a:cubicBezTo>
                  <a:pt x="389" y="1103"/>
                  <a:pt x="389" y="1103"/>
                  <a:pt x="389" y="1103"/>
                </a:cubicBezTo>
                <a:cubicBezTo>
                  <a:pt x="403" y="1090"/>
                  <a:pt x="403" y="1090"/>
                  <a:pt x="403" y="1090"/>
                </a:cubicBezTo>
                <a:cubicBezTo>
                  <a:pt x="403" y="1090"/>
                  <a:pt x="403" y="1090"/>
                  <a:pt x="403" y="1090"/>
                </a:cubicBezTo>
                <a:cubicBezTo>
                  <a:pt x="391" y="1076"/>
                  <a:pt x="391" y="1076"/>
                  <a:pt x="391" y="1076"/>
                </a:cubicBezTo>
                <a:cubicBezTo>
                  <a:pt x="405" y="1063"/>
                  <a:pt x="405" y="1063"/>
                  <a:pt x="405" y="1063"/>
                </a:cubicBezTo>
                <a:cubicBezTo>
                  <a:pt x="393" y="1049"/>
                  <a:pt x="393" y="1049"/>
                  <a:pt x="393" y="1049"/>
                </a:cubicBezTo>
                <a:cubicBezTo>
                  <a:pt x="407" y="1036"/>
                  <a:pt x="407" y="1036"/>
                  <a:pt x="407" y="1036"/>
                </a:cubicBezTo>
                <a:cubicBezTo>
                  <a:pt x="407" y="1036"/>
                  <a:pt x="407" y="1036"/>
                  <a:pt x="407" y="1036"/>
                </a:cubicBezTo>
                <a:cubicBezTo>
                  <a:pt x="394" y="1022"/>
                  <a:pt x="394" y="1022"/>
                  <a:pt x="394" y="1022"/>
                </a:cubicBezTo>
                <a:cubicBezTo>
                  <a:pt x="408" y="1010"/>
                  <a:pt x="408" y="1010"/>
                  <a:pt x="408" y="1010"/>
                </a:cubicBezTo>
                <a:cubicBezTo>
                  <a:pt x="408" y="1009"/>
                  <a:pt x="408" y="1009"/>
                  <a:pt x="408" y="1009"/>
                </a:cubicBezTo>
                <a:cubicBezTo>
                  <a:pt x="395" y="995"/>
                  <a:pt x="395" y="995"/>
                  <a:pt x="395" y="995"/>
                </a:cubicBezTo>
                <a:cubicBezTo>
                  <a:pt x="409" y="983"/>
                  <a:pt x="409" y="983"/>
                  <a:pt x="409" y="983"/>
                </a:cubicBezTo>
                <a:cubicBezTo>
                  <a:pt x="396" y="969"/>
                  <a:pt x="396" y="969"/>
                  <a:pt x="396" y="969"/>
                </a:cubicBezTo>
                <a:cubicBezTo>
                  <a:pt x="410" y="956"/>
                  <a:pt x="410" y="956"/>
                  <a:pt x="410" y="956"/>
                </a:cubicBezTo>
                <a:cubicBezTo>
                  <a:pt x="410" y="956"/>
                  <a:pt x="410" y="956"/>
                  <a:pt x="410" y="955"/>
                </a:cubicBezTo>
                <a:cubicBezTo>
                  <a:pt x="397" y="942"/>
                  <a:pt x="397" y="942"/>
                  <a:pt x="397" y="942"/>
                </a:cubicBezTo>
                <a:cubicBezTo>
                  <a:pt x="411" y="929"/>
                  <a:pt x="411" y="929"/>
                  <a:pt x="411" y="929"/>
                </a:cubicBezTo>
                <a:cubicBezTo>
                  <a:pt x="411" y="929"/>
                  <a:pt x="411" y="929"/>
                  <a:pt x="411" y="929"/>
                </a:cubicBezTo>
                <a:cubicBezTo>
                  <a:pt x="398" y="915"/>
                  <a:pt x="398" y="915"/>
                  <a:pt x="398" y="915"/>
                </a:cubicBezTo>
                <a:cubicBezTo>
                  <a:pt x="412" y="902"/>
                  <a:pt x="412" y="902"/>
                  <a:pt x="412" y="902"/>
                </a:cubicBezTo>
                <a:cubicBezTo>
                  <a:pt x="412" y="902"/>
                  <a:pt x="412" y="902"/>
                  <a:pt x="412" y="902"/>
                </a:cubicBezTo>
                <a:cubicBezTo>
                  <a:pt x="398" y="888"/>
                  <a:pt x="398" y="888"/>
                  <a:pt x="398" y="888"/>
                </a:cubicBezTo>
                <a:cubicBezTo>
                  <a:pt x="412" y="875"/>
                  <a:pt x="412" y="875"/>
                  <a:pt x="412" y="875"/>
                </a:cubicBezTo>
                <a:cubicBezTo>
                  <a:pt x="412" y="875"/>
                  <a:pt x="412" y="875"/>
                  <a:pt x="412" y="875"/>
                </a:cubicBezTo>
                <a:cubicBezTo>
                  <a:pt x="399" y="861"/>
                  <a:pt x="399" y="861"/>
                  <a:pt x="399" y="861"/>
                </a:cubicBezTo>
                <a:cubicBezTo>
                  <a:pt x="412" y="848"/>
                  <a:pt x="412" y="848"/>
                  <a:pt x="412" y="848"/>
                </a:cubicBezTo>
                <a:cubicBezTo>
                  <a:pt x="412" y="848"/>
                  <a:pt x="412" y="848"/>
                  <a:pt x="412" y="848"/>
                </a:cubicBezTo>
                <a:cubicBezTo>
                  <a:pt x="398" y="834"/>
                  <a:pt x="398" y="834"/>
                  <a:pt x="398" y="834"/>
                </a:cubicBezTo>
                <a:cubicBezTo>
                  <a:pt x="412" y="821"/>
                  <a:pt x="412" y="821"/>
                  <a:pt x="412" y="821"/>
                </a:cubicBezTo>
                <a:cubicBezTo>
                  <a:pt x="412" y="821"/>
                  <a:pt x="412" y="821"/>
                  <a:pt x="412" y="821"/>
                </a:cubicBezTo>
                <a:cubicBezTo>
                  <a:pt x="398" y="808"/>
                  <a:pt x="398" y="808"/>
                  <a:pt x="398" y="808"/>
                </a:cubicBezTo>
                <a:cubicBezTo>
                  <a:pt x="411" y="794"/>
                  <a:pt x="411" y="794"/>
                  <a:pt x="411" y="794"/>
                </a:cubicBezTo>
                <a:cubicBezTo>
                  <a:pt x="411" y="794"/>
                  <a:pt x="411" y="794"/>
                  <a:pt x="411" y="794"/>
                </a:cubicBezTo>
                <a:cubicBezTo>
                  <a:pt x="398" y="781"/>
                  <a:pt x="398" y="781"/>
                  <a:pt x="398" y="781"/>
                </a:cubicBezTo>
                <a:cubicBezTo>
                  <a:pt x="411" y="767"/>
                  <a:pt x="411" y="767"/>
                  <a:pt x="411" y="767"/>
                </a:cubicBezTo>
                <a:cubicBezTo>
                  <a:pt x="411" y="767"/>
                  <a:pt x="411" y="767"/>
                  <a:pt x="411" y="767"/>
                </a:cubicBezTo>
                <a:cubicBezTo>
                  <a:pt x="397" y="754"/>
                  <a:pt x="397" y="754"/>
                  <a:pt x="397" y="754"/>
                </a:cubicBezTo>
                <a:cubicBezTo>
                  <a:pt x="409" y="740"/>
                  <a:pt x="409" y="740"/>
                  <a:pt x="409" y="740"/>
                </a:cubicBezTo>
                <a:cubicBezTo>
                  <a:pt x="409" y="740"/>
                  <a:pt x="409" y="740"/>
                  <a:pt x="409" y="740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408" y="713"/>
                  <a:pt x="408" y="713"/>
                  <a:pt x="408" y="713"/>
                </a:cubicBezTo>
                <a:cubicBezTo>
                  <a:pt x="408" y="713"/>
                  <a:pt x="408" y="713"/>
                  <a:pt x="408" y="713"/>
                </a:cubicBezTo>
                <a:cubicBezTo>
                  <a:pt x="394" y="701"/>
                  <a:pt x="394" y="701"/>
                  <a:pt x="394" y="701"/>
                </a:cubicBezTo>
                <a:cubicBezTo>
                  <a:pt x="407" y="687"/>
                  <a:pt x="407" y="687"/>
                  <a:pt x="407" y="687"/>
                </a:cubicBezTo>
                <a:cubicBezTo>
                  <a:pt x="407" y="686"/>
                  <a:pt x="407" y="686"/>
                  <a:pt x="407" y="686"/>
                </a:cubicBezTo>
                <a:cubicBezTo>
                  <a:pt x="392" y="674"/>
                  <a:pt x="392" y="674"/>
                  <a:pt x="392" y="674"/>
                </a:cubicBezTo>
                <a:cubicBezTo>
                  <a:pt x="405" y="660"/>
                  <a:pt x="405" y="660"/>
                  <a:pt x="405" y="660"/>
                </a:cubicBezTo>
                <a:cubicBezTo>
                  <a:pt x="405" y="660"/>
                  <a:pt x="405" y="659"/>
                  <a:pt x="405" y="659"/>
                </a:cubicBezTo>
                <a:cubicBezTo>
                  <a:pt x="390" y="647"/>
                  <a:pt x="390" y="647"/>
                  <a:pt x="390" y="647"/>
                </a:cubicBezTo>
                <a:cubicBezTo>
                  <a:pt x="403" y="633"/>
                  <a:pt x="403" y="633"/>
                  <a:pt x="403" y="633"/>
                </a:cubicBezTo>
                <a:cubicBezTo>
                  <a:pt x="403" y="633"/>
                  <a:pt x="403" y="632"/>
                  <a:pt x="403" y="632"/>
                </a:cubicBezTo>
                <a:cubicBezTo>
                  <a:pt x="388" y="620"/>
                  <a:pt x="388" y="620"/>
                  <a:pt x="388" y="620"/>
                </a:cubicBezTo>
                <a:cubicBezTo>
                  <a:pt x="400" y="606"/>
                  <a:pt x="400" y="606"/>
                  <a:pt x="400" y="606"/>
                </a:cubicBezTo>
                <a:cubicBezTo>
                  <a:pt x="400" y="606"/>
                  <a:pt x="400" y="606"/>
                  <a:pt x="400" y="606"/>
                </a:cubicBezTo>
                <a:cubicBezTo>
                  <a:pt x="386" y="594"/>
                  <a:pt x="386" y="594"/>
                  <a:pt x="386" y="594"/>
                </a:cubicBezTo>
                <a:cubicBezTo>
                  <a:pt x="397" y="579"/>
                  <a:pt x="397" y="579"/>
                  <a:pt x="397" y="579"/>
                </a:cubicBezTo>
                <a:cubicBezTo>
                  <a:pt x="397" y="579"/>
                  <a:pt x="397" y="579"/>
                  <a:pt x="397" y="579"/>
                </a:cubicBezTo>
                <a:cubicBezTo>
                  <a:pt x="383" y="567"/>
                  <a:pt x="383" y="567"/>
                  <a:pt x="383" y="567"/>
                </a:cubicBezTo>
                <a:cubicBezTo>
                  <a:pt x="394" y="553"/>
                  <a:pt x="394" y="553"/>
                  <a:pt x="394" y="553"/>
                </a:cubicBezTo>
                <a:cubicBezTo>
                  <a:pt x="394" y="552"/>
                  <a:pt x="394" y="552"/>
                  <a:pt x="394" y="552"/>
                </a:cubicBezTo>
                <a:cubicBezTo>
                  <a:pt x="379" y="541"/>
                  <a:pt x="379" y="541"/>
                  <a:pt x="379" y="541"/>
                </a:cubicBezTo>
                <a:cubicBezTo>
                  <a:pt x="391" y="526"/>
                  <a:pt x="391" y="526"/>
                  <a:pt x="391" y="526"/>
                </a:cubicBezTo>
                <a:cubicBezTo>
                  <a:pt x="391" y="526"/>
                  <a:pt x="391" y="525"/>
                  <a:pt x="391" y="525"/>
                </a:cubicBezTo>
                <a:cubicBezTo>
                  <a:pt x="376" y="514"/>
                  <a:pt x="376" y="514"/>
                  <a:pt x="376" y="514"/>
                </a:cubicBezTo>
                <a:cubicBezTo>
                  <a:pt x="387" y="499"/>
                  <a:pt x="387" y="499"/>
                  <a:pt x="387" y="499"/>
                </a:cubicBezTo>
                <a:cubicBezTo>
                  <a:pt x="387" y="499"/>
                  <a:pt x="387" y="499"/>
                  <a:pt x="387" y="499"/>
                </a:cubicBezTo>
                <a:cubicBezTo>
                  <a:pt x="372" y="488"/>
                  <a:pt x="372" y="488"/>
                  <a:pt x="372" y="488"/>
                </a:cubicBezTo>
                <a:cubicBezTo>
                  <a:pt x="383" y="473"/>
                  <a:pt x="383" y="473"/>
                  <a:pt x="383" y="473"/>
                </a:cubicBezTo>
                <a:cubicBezTo>
                  <a:pt x="383" y="472"/>
                  <a:pt x="383" y="472"/>
                  <a:pt x="383" y="472"/>
                </a:cubicBezTo>
                <a:cubicBezTo>
                  <a:pt x="368" y="461"/>
                  <a:pt x="368" y="461"/>
                  <a:pt x="368" y="461"/>
                </a:cubicBezTo>
                <a:cubicBezTo>
                  <a:pt x="378" y="446"/>
                  <a:pt x="378" y="446"/>
                  <a:pt x="378" y="446"/>
                </a:cubicBezTo>
                <a:cubicBezTo>
                  <a:pt x="378" y="446"/>
                  <a:pt x="378" y="446"/>
                  <a:pt x="378" y="445"/>
                </a:cubicBezTo>
                <a:cubicBezTo>
                  <a:pt x="363" y="435"/>
                  <a:pt x="363" y="435"/>
                  <a:pt x="363" y="435"/>
                </a:cubicBezTo>
                <a:cubicBezTo>
                  <a:pt x="373" y="420"/>
                  <a:pt x="373" y="420"/>
                  <a:pt x="373" y="420"/>
                </a:cubicBezTo>
                <a:cubicBezTo>
                  <a:pt x="373" y="419"/>
                  <a:pt x="373" y="419"/>
                  <a:pt x="373" y="419"/>
                </a:cubicBezTo>
                <a:cubicBezTo>
                  <a:pt x="358" y="409"/>
                  <a:pt x="358" y="409"/>
                  <a:pt x="358" y="409"/>
                </a:cubicBezTo>
                <a:cubicBezTo>
                  <a:pt x="368" y="393"/>
                  <a:pt x="368" y="393"/>
                  <a:pt x="368" y="393"/>
                </a:cubicBezTo>
                <a:cubicBezTo>
                  <a:pt x="368" y="393"/>
                  <a:pt x="368" y="393"/>
                  <a:pt x="368" y="392"/>
                </a:cubicBezTo>
                <a:cubicBezTo>
                  <a:pt x="352" y="382"/>
                  <a:pt x="352" y="382"/>
                  <a:pt x="352" y="382"/>
                </a:cubicBezTo>
                <a:cubicBezTo>
                  <a:pt x="362" y="367"/>
                  <a:pt x="362" y="367"/>
                  <a:pt x="362" y="367"/>
                </a:cubicBezTo>
                <a:cubicBezTo>
                  <a:pt x="362" y="367"/>
                  <a:pt x="362" y="366"/>
                  <a:pt x="362" y="366"/>
                </a:cubicBezTo>
                <a:cubicBezTo>
                  <a:pt x="346" y="356"/>
                  <a:pt x="346" y="356"/>
                  <a:pt x="346" y="356"/>
                </a:cubicBezTo>
                <a:cubicBezTo>
                  <a:pt x="356" y="341"/>
                  <a:pt x="356" y="341"/>
                  <a:pt x="356" y="341"/>
                </a:cubicBezTo>
                <a:cubicBezTo>
                  <a:pt x="356" y="340"/>
                  <a:pt x="356" y="340"/>
                  <a:pt x="356" y="340"/>
                </a:cubicBezTo>
                <a:cubicBezTo>
                  <a:pt x="340" y="331"/>
                  <a:pt x="340" y="331"/>
                  <a:pt x="340" y="331"/>
                </a:cubicBezTo>
                <a:cubicBezTo>
                  <a:pt x="349" y="315"/>
                  <a:pt x="349" y="315"/>
                  <a:pt x="349" y="315"/>
                </a:cubicBezTo>
                <a:cubicBezTo>
                  <a:pt x="349" y="314"/>
                  <a:pt x="349" y="314"/>
                  <a:pt x="349" y="314"/>
                </a:cubicBezTo>
                <a:cubicBezTo>
                  <a:pt x="333" y="305"/>
                  <a:pt x="333" y="305"/>
                  <a:pt x="333" y="305"/>
                </a:cubicBezTo>
                <a:cubicBezTo>
                  <a:pt x="342" y="289"/>
                  <a:pt x="342" y="289"/>
                  <a:pt x="342" y="289"/>
                </a:cubicBezTo>
                <a:cubicBezTo>
                  <a:pt x="342" y="288"/>
                  <a:pt x="342" y="288"/>
                  <a:pt x="342" y="288"/>
                </a:cubicBezTo>
                <a:cubicBezTo>
                  <a:pt x="326" y="279"/>
                  <a:pt x="326" y="279"/>
                  <a:pt x="326" y="279"/>
                </a:cubicBezTo>
                <a:cubicBezTo>
                  <a:pt x="334" y="263"/>
                  <a:pt x="334" y="263"/>
                  <a:pt x="334" y="263"/>
                </a:cubicBezTo>
                <a:cubicBezTo>
                  <a:pt x="334" y="263"/>
                  <a:pt x="334" y="262"/>
                  <a:pt x="334" y="262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37"/>
                  <a:pt x="326" y="237"/>
                  <a:pt x="326" y="236"/>
                </a:cubicBezTo>
                <a:cubicBezTo>
                  <a:pt x="309" y="228"/>
                  <a:pt x="309" y="228"/>
                  <a:pt x="309" y="228"/>
                </a:cubicBezTo>
                <a:cubicBezTo>
                  <a:pt x="317" y="212"/>
                  <a:pt x="317" y="212"/>
                  <a:pt x="317" y="212"/>
                </a:cubicBezTo>
                <a:cubicBezTo>
                  <a:pt x="317" y="212"/>
                  <a:pt x="317" y="211"/>
                  <a:pt x="317" y="211"/>
                </a:cubicBezTo>
                <a:cubicBezTo>
                  <a:pt x="300" y="203"/>
                  <a:pt x="300" y="203"/>
                  <a:pt x="300" y="203"/>
                </a:cubicBezTo>
                <a:cubicBezTo>
                  <a:pt x="308" y="187"/>
                  <a:pt x="308" y="187"/>
                  <a:pt x="308" y="187"/>
                </a:cubicBezTo>
                <a:cubicBezTo>
                  <a:pt x="308" y="186"/>
                  <a:pt x="307" y="186"/>
                  <a:pt x="307" y="186"/>
                </a:cubicBezTo>
                <a:cubicBezTo>
                  <a:pt x="291" y="179"/>
                  <a:pt x="291" y="179"/>
                  <a:pt x="291" y="179"/>
                </a:cubicBezTo>
                <a:cubicBezTo>
                  <a:pt x="298" y="162"/>
                  <a:pt x="298" y="162"/>
                  <a:pt x="298" y="162"/>
                </a:cubicBezTo>
                <a:cubicBezTo>
                  <a:pt x="297" y="162"/>
                  <a:pt x="297" y="161"/>
                  <a:pt x="297" y="161"/>
                </a:cubicBezTo>
                <a:cubicBezTo>
                  <a:pt x="280" y="154"/>
                  <a:pt x="280" y="154"/>
                  <a:pt x="280" y="154"/>
                </a:cubicBezTo>
                <a:cubicBezTo>
                  <a:pt x="287" y="137"/>
                  <a:pt x="287" y="137"/>
                  <a:pt x="287" y="137"/>
                </a:cubicBezTo>
                <a:cubicBezTo>
                  <a:pt x="244" y="43"/>
                  <a:pt x="203" y="0"/>
                  <a:pt x="191" y="0"/>
                </a:cubicBezTo>
                <a:cubicBezTo>
                  <a:pt x="143" y="0"/>
                  <a:pt x="146" y="79"/>
                  <a:pt x="146" y="79"/>
                </a:cubicBezTo>
                <a:cubicBezTo>
                  <a:pt x="155" y="1217"/>
                  <a:pt x="155" y="1217"/>
                  <a:pt x="155" y="1217"/>
                </a:cubicBezTo>
                <a:cubicBezTo>
                  <a:pt x="155" y="1297"/>
                  <a:pt x="162" y="1336"/>
                  <a:pt x="162" y="1336"/>
                </a:cubicBezTo>
                <a:cubicBezTo>
                  <a:pt x="237" y="1770"/>
                  <a:pt x="91" y="2545"/>
                  <a:pt x="45" y="2898"/>
                </a:cubicBezTo>
                <a:cubicBezTo>
                  <a:pt x="0" y="3250"/>
                  <a:pt x="236" y="3257"/>
                  <a:pt x="236" y="3257"/>
                </a:cubicBezTo>
                <a:cubicBezTo>
                  <a:pt x="236" y="3257"/>
                  <a:pt x="473" y="3250"/>
                  <a:pt x="427" y="2898"/>
                </a:cubicBezTo>
                <a:close/>
              </a:path>
            </a:pathLst>
          </a:custGeom>
          <a:solidFill>
            <a:srgbClr val="609EA9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9"/>
          <p:cNvSpPr/>
          <p:nvPr/>
        </p:nvSpPr>
        <p:spPr bwMode="auto">
          <a:xfrm>
            <a:off x="510513" y="914401"/>
            <a:ext cx="520635" cy="3579812"/>
          </a:xfrm>
          <a:custGeom>
            <a:gdLst>
              <a:gd fmla="*/ 427 w 473" name="T0"/>
              <a:gd fmla="*/ 2898 h 3257" name="T1"/>
              <a:gd fmla="*/ 310 w 473" name="T2"/>
              <a:gd fmla="*/ 1201 h 3257" name="T3"/>
              <a:gd fmla="*/ 411 w 473" name="T4"/>
              <a:gd fmla="*/ 1082 h 3257" name="T5"/>
              <a:gd fmla="*/ 468 w 473" name="T6"/>
              <a:gd fmla="*/ 977 h 3257" name="T7"/>
              <a:gd fmla="*/ 442 w 473" name="T8"/>
              <a:gd fmla="*/ 0 h 3257" name="T9"/>
              <a:gd fmla="*/ 426 w 473" name="T10"/>
              <a:gd fmla="*/ 0 h 3257" name="T11"/>
              <a:gd fmla="*/ 401 w 473" name="T12"/>
              <a:gd fmla="*/ 954 h 3257" name="T13"/>
              <a:gd fmla="*/ 375 w 473" name="T14"/>
              <a:gd fmla="*/ 987 h 3257" name="T15"/>
              <a:gd fmla="*/ 347 w 473" name="T16"/>
              <a:gd fmla="*/ 955 h 3257" name="T17"/>
              <a:gd fmla="*/ 304 w 473" name="T18"/>
              <a:gd fmla="*/ 0 h 3257" name="T19"/>
              <a:gd fmla="*/ 291 w 473" name="T20"/>
              <a:gd fmla="*/ 0 h 3257" name="T21"/>
              <a:gd fmla="*/ 268 w 473" name="T22"/>
              <a:gd fmla="*/ 953 h 3257" name="T23"/>
              <a:gd fmla="*/ 268 w 473" name="T24"/>
              <a:gd fmla="*/ 954 h 3257" name="T25"/>
              <a:gd fmla="*/ 237 w 473" name="T26"/>
              <a:gd fmla="*/ 992 h 3257" name="T27"/>
              <a:gd fmla="*/ 236 w 473" name="T28"/>
              <a:gd fmla="*/ 993 h 3257" name="T29"/>
              <a:gd fmla="*/ 236 w 473" name="T30"/>
              <a:gd fmla="*/ 992 h 3257" name="T31"/>
              <a:gd fmla="*/ 204 w 473" name="T32"/>
              <a:gd fmla="*/ 954 h 3257" name="T33"/>
              <a:gd fmla="*/ 204 w 473" name="T34"/>
              <a:gd fmla="*/ 953 h 3257" name="T35"/>
              <a:gd fmla="*/ 182 w 473" name="T36"/>
              <a:gd fmla="*/ 0 h 3257" name="T37"/>
              <a:gd fmla="*/ 169 w 473" name="T38"/>
              <a:gd fmla="*/ 0 h 3257" name="T39"/>
              <a:gd fmla="*/ 125 w 473" name="T40"/>
              <a:gd fmla="*/ 955 h 3257" name="T41"/>
              <a:gd fmla="*/ 98 w 473" name="T42"/>
              <a:gd fmla="*/ 987 h 3257" name="T43"/>
              <a:gd fmla="*/ 72 w 473" name="T44"/>
              <a:gd fmla="*/ 954 h 3257" name="T45"/>
              <a:gd fmla="*/ 46 w 473" name="T46"/>
              <a:gd fmla="*/ 0 h 3257" name="T47"/>
              <a:gd fmla="*/ 31 w 473" name="T48"/>
              <a:gd fmla="*/ 0 h 3257" name="T49"/>
              <a:gd fmla="*/ 4 w 473" name="T50"/>
              <a:gd fmla="*/ 977 h 3257" name="T51"/>
              <a:gd fmla="*/ 62 w 473" name="T52"/>
              <a:gd fmla="*/ 1082 h 3257" name="T53"/>
              <a:gd fmla="*/ 162 w 473" name="T54"/>
              <a:gd fmla="*/ 1201 h 3257" name="T55"/>
              <a:gd fmla="*/ 45 w 473" name="T56"/>
              <a:gd fmla="*/ 2898 h 3257" name="T57"/>
              <a:gd fmla="*/ 236 w 473" name="T58"/>
              <a:gd fmla="*/ 3257 h 3257" name="T59"/>
              <a:gd fmla="*/ 427 w 473" name="T60"/>
              <a:gd fmla="*/ 2898 h 3257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3257" w="472">
                <a:moveTo>
                  <a:pt x="427" y="2898"/>
                </a:moveTo>
                <a:cubicBezTo>
                  <a:pt x="382" y="2545"/>
                  <a:pt x="236" y="1635"/>
                  <a:pt x="310" y="1201"/>
                </a:cubicBezTo>
                <a:cubicBezTo>
                  <a:pt x="310" y="1201"/>
                  <a:pt x="331" y="1082"/>
                  <a:pt x="411" y="1082"/>
                </a:cubicBezTo>
                <a:cubicBezTo>
                  <a:pt x="462" y="1082"/>
                  <a:pt x="468" y="977"/>
                  <a:pt x="468" y="977"/>
                </a:cubicBezTo>
                <a:cubicBezTo>
                  <a:pt x="468" y="977"/>
                  <a:pt x="472" y="0"/>
                  <a:pt x="442" y="0"/>
                </a:cubicBezTo>
                <a:cubicBezTo>
                  <a:pt x="435" y="0"/>
                  <a:pt x="430" y="0"/>
                  <a:pt x="426" y="0"/>
                </a:cubicBezTo>
                <a:cubicBezTo>
                  <a:pt x="426" y="0"/>
                  <a:pt x="401" y="344"/>
                  <a:pt x="401" y="954"/>
                </a:cubicBezTo>
                <a:cubicBezTo>
                  <a:pt x="401" y="954"/>
                  <a:pt x="398" y="987"/>
                  <a:pt x="375" y="987"/>
                </a:cubicBezTo>
                <a:cubicBezTo>
                  <a:pt x="352" y="987"/>
                  <a:pt x="347" y="955"/>
                  <a:pt x="347" y="955"/>
                </a:cubicBezTo>
                <a:cubicBezTo>
                  <a:pt x="347" y="955"/>
                  <a:pt x="334" y="0"/>
                  <a:pt x="304" y="0"/>
                </a:cubicBezTo>
                <a:cubicBezTo>
                  <a:pt x="298" y="0"/>
                  <a:pt x="294" y="0"/>
                  <a:pt x="291" y="0"/>
                </a:cubicBezTo>
                <a:cubicBezTo>
                  <a:pt x="291" y="0"/>
                  <a:pt x="268" y="323"/>
                  <a:pt x="268" y="953"/>
                </a:cubicBezTo>
                <a:cubicBezTo>
                  <a:pt x="268" y="954"/>
                  <a:pt x="268" y="954"/>
                  <a:pt x="268" y="954"/>
                </a:cubicBezTo>
                <a:cubicBezTo>
                  <a:pt x="268" y="975"/>
                  <a:pt x="254" y="992"/>
                  <a:pt x="237" y="992"/>
                </a:cubicBezTo>
                <a:cubicBezTo>
                  <a:pt x="236" y="993"/>
                  <a:pt x="236" y="993"/>
                  <a:pt x="236" y="993"/>
                </a:cubicBezTo>
                <a:cubicBezTo>
                  <a:pt x="236" y="992"/>
                  <a:pt x="236" y="992"/>
                  <a:pt x="236" y="992"/>
                </a:cubicBezTo>
                <a:cubicBezTo>
                  <a:pt x="218" y="992"/>
                  <a:pt x="204" y="975"/>
                  <a:pt x="204" y="954"/>
                </a:cubicBezTo>
                <a:cubicBezTo>
                  <a:pt x="204" y="954"/>
                  <a:pt x="204" y="954"/>
                  <a:pt x="204" y="953"/>
                </a:cubicBezTo>
                <a:cubicBezTo>
                  <a:pt x="204" y="323"/>
                  <a:pt x="182" y="0"/>
                  <a:pt x="182" y="0"/>
                </a:cubicBezTo>
                <a:cubicBezTo>
                  <a:pt x="179" y="0"/>
                  <a:pt x="175" y="0"/>
                  <a:pt x="169" y="0"/>
                </a:cubicBezTo>
                <a:cubicBezTo>
                  <a:pt x="139" y="0"/>
                  <a:pt x="125" y="955"/>
                  <a:pt x="125" y="955"/>
                </a:cubicBezTo>
                <a:cubicBezTo>
                  <a:pt x="125" y="955"/>
                  <a:pt x="121" y="987"/>
                  <a:pt x="98" y="987"/>
                </a:cubicBezTo>
                <a:cubicBezTo>
                  <a:pt x="75" y="987"/>
                  <a:pt x="72" y="954"/>
                  <a:pt x="72" y="954"/>
                </a:cubicBezTo>
                <a:cubicBezTo>
                  <a:pt x="72" y="344"/>
                  <a:pt x="46" y="0"/>
                  <a:pt x="46" y="0"/>
                </a:cubicBezTo>
                <a:cubicBezTo>
                  <a:pt x="43" y="0"/>
                  <a:pt x="38" y="0"/>
                  <a:pt x="31" y="0"/>
                </a:cubicBezTo>
                <a:cubicBezTo>
                  <a:pt x="1" y="0"/>
                  <a:pt x="4" y="977"/>
                  <a:pt x="4" y="977"/>
                </a:cubicBezTo>
                <a:cubicBezTo>
                  <a:pt x="4" y="977"/>
                  <a:pt x="10" y="1082"/>
                  <a:pt x="62" y="1082"/>
                </a:cubicBezTo>
                <a:cubicBezTo>
                  <a:pt x="142" y="1082"/>
                  <a:pt x="162" y="1201"/>
                  <a:pt x="162" y="1201"/>
                </a:cubicBezTo>
                <a:cubicBezTo>
                  <a:pt x="237" y="1635"/>
                  <a:pt x="91" y="2545"/>
                  <a:pt x="45" y="2898"/>
                </a:cubicBezTo>
                <a:cubicBezTo>
                  <a:pt x="0" y="3250"/>
                  <a:pt x="236" y="3257"/>
                  <a:pt x="236" y="3257"/>
                </a:cubicBezTo>
                <a:cubicBezTo>
                  <a:pt x="236" y="3257"/>
                  <a:pt x="473" y="3250"/>
                  <a:pt x="427" y="2898"/>
                </a:cubicBezTo>
                <a:close/>
              </a:path>
            </a:pathLst>
          </a:custGeom>
          <a:solidFill>
            <a:srgbClr val="A41C24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221466021"/>
      </p:ext>
    </p:extLst>
  </p:cSld>
  <p:clrMapOvr>
    <a:masterClrMapping/>
  </p:clrMapOvr>
  <p:transition spd="med">
    <p:fad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114056" y="3595099"/>
            <a:ext cx="274950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b="1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Organize meetings early during the day Time leading up to an event is often wasted</a:t>
            </a:r>
          </a:p>
        </p:txBody>
      </p:sp>
      <p:sp>
        <p:nvSpPr>
          <p:cNvPr id="4" name="矩形 3"/>
          <p:cNvSpPr/>
          <p:nvPr/>
        </p:nvSpPr>
        <p:spPr>
          <a:xfrm>
            <a:off x="5097749" y="3595099"/>
            <a:ext cx="219093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zh-CN" sz="14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用于准备会议的时间往往都浪费掉了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3386702" y="1072402"/>
            <a:ext cx="2163198" cy="4034908"/>
            <a:chOff x="3565526" y="1513209"/>
            <a:chExt cx="1946274" cy="3630292"/>
          </a:xfrm>
          <a:solidFill>
            <a:srgbClr val="5496A4"/>
          </a:solidFill>
          <a:effectLst/>
        </p:grpSpPr>
        <p:sp>
          <p:nvSpPr>
            <p:cNvPr id="35" name="Freeform 28"/>
            <p:cNvSpPr/>
            <p:nvPr/>
          </p:nvSpPr>
          <p:spPr bwMode="auto">
            <a:xfrm>
              <a:off x="4106863" y="3441701"/>
              <a:ext cx="885825" cy="1701800"/>
            </a:xfrm>
            <a:custGeom>
              <a:gdLst>
                <a:gd fmla="*/ 138 w 275" name="T0"/>
                <a:gd fmla="*/ 60 h 694" name="T1"/>
                <a:gd fmla="*/ 0 w 275" name="T2"/>
                <a:gd fmla="*/ 0 h 694" name="T3"/>
                <a:gd fmla="*/ 58 w 275" name="T4"/>
                <a:gd fmla="*/ 626 h 694" name="T5"/>
                <a:gd fmla="*/ 114 w 275" name="T6"/>
                <a:gd fmla="*/ 694 h 694" name="T7"/>
                <a:gd fmla="*/ 162 w 275" name="T8"/>
                <a:gd fmla="*/ 694 h 694" name="T9"/>
                <a:gd fmla="*/ 218 w 275" name="T10"/>
                <a:gd fmla="*/ 626 h 694" name="T11"/>
                <a:gd fmla="*/ 275 w 275" name="T12"/>
                <a:gd fmla="*/ 0 h 694" name="T13"/>
                <a:gd fmla="*/ 138 w 275" name="T14"/>
                <a:gd fmla="*/ 60 h 6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94" w="275">
                  <a:moveTo>
                    <a:pt x="138" y="60"/>
                  </a:moveTo>
                  <a:cubicBezTo>
                    <a:pt x="83" y="60"/>
                    <a:pt x="34" y="37"/>
                    <a:pt x="0" y="0"/>
                  </a:cubicBezTo>
                  <a:cubicBezTo>
                    <a:pt x="58" y="626"/>
                    <a:pt x="58" y="626"/>
                    <a:pt x="58" y="626"/>
                  </a:cubicBezTo>
                  <a:cubicBezTo>
                    <a:pt x="58" y="653"/>
                    <a:pt x="87" y="694"/>
                    <a:pt x="114" y="694"/>
                  </a:cubicBezTo>
                  <a:cubicBezTo>
                    <a:pt x="162" y="694"/>
                    <a:pt x="162" y="694"/>
                    <a:pt x="162" y="694"/>
                  </a:cubicBezTo>
                  <a:cubicBezTo>
                    <a:pt x="188" y="694"/>
                    <a:pt x="218" y="653"/>
                    <a:pt x="218" y="626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41" y="37"/>
                    <a:pt x="192" y="60"/>
                    <a:pt x="138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3565526" y="1513209"/>
              <a:ext cx="1946274" cy="1936108"/>
            </a:xfrm>
            <a:custGeom>
              <a:gdLst>
                <a:gd fmla="*/ 189 w 378" name="T0"/>
                <a:gd fmla="*/ 0 h 378" name="T1"/>
                <a:gd fmla="*/ 0 w 378" name="T2"/>
                <a:gd fmla="*/ 189 h 378" name="T3"/>
                <a:gd fmla="*/ 51 w 378" name="T4"/>
                <a:gd fmla="*/ 318 h 378" name="T5"/>
                <a:gd fmla="*/ 189 w 378" name="T6"/>
                <a:gd fmla="*/ 378 h 378" name="T7"/>
                <a:gd fmla="*/ 326 w 378" name="T8"/>
                <a:gd fmla="*/ 318 h 378" name="T9"/>
                <a:gd fmla="*/ 378 w 378" name="T10"/>
                <a:gd fmla="*/ 189 h 378" name="T11"/>
                <a:gd fmla="*/ 189 w 378" name="T12"/>
                <a:gd fmla="*/ 0 h 3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8" w="378">
                  <a:moveTo>
                    <a:pt x="189" y="0"/>
                  </a:moveTo>
                  <a:cubicBezTo>
                    <a:pt x="84" y="0"/>
                    <a:pt x="0" y="85"/>
                    <a:pt x="0" y="189"/>
                  </a:cubicBezTo>
                  <a:cubicBezTo>
                    <a:pt x="0" y="239"/>
                    <a:pt x="19" y="285"/>
                    <a:pt x="51" y="318"/>
                  </a:cubicBezTo>
                  <a:cubicBezTo>
                    <a:pt x="85" y="355"/>
                    <a:pt x="134" y="378"/>
                    <a:pt x="189" y="378"/>
                  </a:cubicBezTo>
                  <a:cubicBezTo>
                    <a:pt x="243" y="378"/>
                    <a:pt x="292" y="355"/>
                    <a:pt x="326" y="318"/>
                  </a:cubicBezTo>
                  <a:cubicBezTo>
                    <a:pt x="358" y="285"/>
                    <a:pt x="378" y="239"/>
                    <a:pt x="378" y="189"/>
                  </a:cubicBezTo>
                  <a:cubicBezTo>
                    <a:pt x="378" y="85"/>
                    <a:pt x="293" y="0"/>
                    <a:pt x="189" y="0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47273" y="1499696"/>
            <a:ext cx="7598093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8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有会议 尽早安排</a:t>
            </a:r>
          </a:p>
        </p:txBody>
      </p:sp>
      <p:sp>
        <p:nvSpPr>
          <p:cNvPr id="38" name="任意多边形 37"/>
          <p:cNvSpPr/>
          <p:nvPr/>
        </p:nvSpPr>
        <p:spPr>
          <a:xfrm flipH="1" rot="8437393">
            <a:off x="3818572" y="818963"/>
            <a:ext cx="89968" cy="254063"/>
          </a:xfrm>
          <a:custGeom>
            <a:gdLst>
              <a:gd fmla="*/ 38100 w 342900" name="connsiteX0"/>
              <a:gd fmla="*/ 0 h 266700" name="connsiteY0"/>
              <a:gd fmla="*/ 0 w 342900" name="connsiteX1"/>
              <a:gd fmla="*/ 266700 h 266700" name="connsiteY1"/>
              <a:gd fmla="*/ 342900 w 342900" name="connsiteX2"/>
              <a:gd fmla="*/ 190500 h 266700" name="connsiteY2"/>
              <a:gd fmla="*/ 38100 w 342900" name="connsiteX3"/>
              <a:gd fmla="*/ 0 h 266700" name="connsiteY3"/>
              <a:gd fmla="*/ 38100 w 342900" name="connsiteX4"/>
              <a:gd fmla="*/ 0 h 2667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6700" w="3429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549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任意多边形 38"/>
          <p:cNvSpPr/>
          <p:nvPr/>
        </p:nvSpPr>
        <p:spPr>
          <a:xfrm rot="1419263">
            <a:off x="3402841" y="889531"/>
            <a:ext cx="406308" cy="112929"/>
          </a:xfrm>
          <a:custGeom>
            <a:gdLst>
              <a:gd fmla="*/ 38100 w 342900" name="connsiteX0"/>
              <a:gd fmla="*/ 0 h 266700" name="connsiteY0"/>
              <a:gd fmla="*/ 0 w 342900" name="connsiteX1"/>
              <a:gd fmla="*/ 266700 h 266700" name="connsiteY1"/>
              <a:gd fmla="*/ 342900 w 342900" name="connsiteX2"/>
              <a:gd fmla="*/ 190500 h 266700" name="connsiteY2"/>
              <a:gd fmla="*/ 38100 w 342900" name="connsiteX3"/>
              <a:gd fmla="*/ 0 h 266700" name="connsiteY3"/>
              <a:gd fmla="*/ 38100 w 342900" name="connsiteX4"/>
              <a:gd fmla="*/ 0 h 2667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6700" w="3429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549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任意多边形 39"/>
          <p:cNvSpPr/>
          <p:nvPr/>
        </p:nvSpPr>
        <p:spPr>
          <a:xfrm flipH="1" rot="10621444">
            <a:off x="4012437" y="620608"/>
            <a:ext cx="145396" cy="305844"/>
          </a:xfrm>
          <a:custGeom>
            <a:gdLst>
              <a:gd fmla="*/ 103909 w 512856" name="connsiteX0"/>
              <a:gd fmla="*/ 0 h 227260" name="connsiteY0"/>
              <a:gd fmla="*/ 2 w 512856" name="connsiteX1"/>
              <a:gd fmla="*/ 227260 h 227260" name="connsiteY1"/>
              <a:gd fmla="*/ 512857 w 512856" name="connsiteX2"/>
              <a:gd fmla="*/ 203533 h 227260" name="connsiteY2"/>
              <a:gd fmla="*/ 103909 w 512856" name="connsiteX3"/>
              <a:gd fmla="*/ 0 h 227260" name="connsiteY3"/>
              <a:gd fmla="*/ 38100 w 342900" name="connsiteX4"/>
              <a:gd fmla="*/ 0 h 2667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7260" w="512856">
                <a:moveTo>
                  <a:pt x="103909" y="0"/>
                </a:moveTo>
                <a:lnTo>
                  <a:pt x="2" y="227260"/>
                </a:lnTo>
                <a:lnTo>
                  <a:pt x="512857" y="203533"/>
                </a:lnTo>
                <a:lnTo>
                  <a:pt x="103909" y="0"/>
                </a:lnTo>
                <a:close/>
              </a:path>
            </a:pathLst>
          </a:custGeom>
          <a:solidFill>
            <a:srgbClr val="549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val="576738942"/>
      </p:ext>
    </p:extLst>
  </p:cSld>
  <p:clrMapOvr>
    <a:masterClrMapping/>
  </p:clrMapOvr>
  <p:transition spd="med">
    <p:fad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66713" y="2799248"/>
            <a:ext cx="384174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Group meetings and communications (email or phone) to create blocks of uninterrupted work</a:t>
            </a:r>
          </a:p>
        </p:txBody>
      </p:sp>
      <p:sp>
        <p:nvSpPr>
          <p:cNvPr id="3" name="矩形 2"/>
          <p:cNvSpPr/>
          <p:nvPr/>
        </p:nvSpPr>
        <p:spPr>
          <a:xfrm>
            <a:off x="353633" y="3832923"/>
            <a:ext cx="1867143" cy="300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ct val="0"/>
              </a:spcAft>
            </a:pPr>
            <a:r>
              <a:rPr altLang="zh-CN" kern="0" lang="zh-CN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——Paul Graham</a:t>
            </a:r>
          </a:p>
        </p:txBody>
      </p:sp>
      <p:sp>
        <p:nvSpPr>
          <p:cNvPr id="4" name="矩形 3"/>
          <p:cNvSpPr/>
          <p:nvPr/>
        </p:nvSpPr>
        <p:spPr>
          <a:xfrm>
            <a:off x="366712" y="3508258"/>
            <a:ext cx="6296023" cy="30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ct val="0"/>
              </a:spcAft>
            </a:pPr>
            <a:r>
              <a:rPr altLang="zh-CN" kern="0" lang="zh-CN" smtClean="0" sz="1100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即便是一个简单的会议，也会毁了一个下午。把下午分割成两个小时间段，以至于啥事也做不成了</a:t>
            </a:r>
          </a:p>
        </p:txBody>
      </p:sp>
      <p:sp>
        <p:nvSpPr>
          <p:cNvPr id="5" name="矩形 4"/>
          <p:cNvSpPr/>
          <p:nvPr/>
        </p:nvSpPr>
        <p:spPr>
          <a:xfrm>
            <a:off x="366712" y="522189"/>
            <a:ext cx="3841742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zh-CN" sz="48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群组会议和沟通会产生不连续的任务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4501295" y="292100"/>
            <a:ext cx="1684908" cy="1690481"/>
            <a:chOff x="4501295" y="292100"/>
            <a:chExt cx="1684908" cy="1690481"/>
          </a:xfrm>
        </p:grpSpPr>
        <p:sp>
          <p:nvSpPr>
            <p:cNvPr id="50" name="椭圆形标注 49"/>
            <p:cNvSpPr/>
            <p:nvPr/>
          </p:nvSpPr>
          <p:spPr>
            <a:xfrm flipH="1">
              <a:off x="4501295" y="292100"/>
              <a:ext cx="1684908" cy="1690481"/>
            </a:xfrm>
            <a:prstGeom prst="wedgeEllipseCallout">
              <a:avLst>
                <a:gd fmla="val -82640" name="adj1"/>
                <a:gd fmla="val 47363" name="adj2"/>
              </a:avLst>
            </a:prstGeom>
            <a:solidFill>
              <a:srgbClr val="A41C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/>
                </a:solidFill>
                <a:latin charset="0" pitchFamily="34" typeface="Calibri"/>
                <a:ea charset="-122" typeface="宋体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98915" y="598731"/>
              <a:ext cx="1089668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zh-CN" smtClean="0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邮件</a:t>
              </a:r>
            </a:p>
            <a:p>
              <a:pPr algn="ctr"/>
              <a:r>
                <a:rPr altLang="zh-CN" b="1" lang="zh-CN" smtClean="0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电话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54788" y="536575"/>
            <a:ext cx="2306637" cy="4430713"/>
            <a:chOff x="6592888" y="587375"/>
            <a:chExt cx="2306637" cy="4430713"/>
          </a:xfrm>
        </p:grpSpPr>
        <p:sp>
          <p:nvSpPr>
            <p:cNvPr id="11" name="Freeform 5"/>
            <p:cNvSpPr/>
            <p:nvPr/>
          </p:nvSpPr>
          <p:spPr bwMode="auto">
            <a:xfrm>
              <a:off x="8375650" y="2119313"/>
              <a:ext cx="523875" cy="1057275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7035800" y="2881313"/>
              <a:ext cx="1428750" cy="76358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7754938" y="2881313"/>
              <a:ext cx="712787" cy="763588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959600" y="825500"/>
              <a:ext cx="795337" cy="2462213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7754938" y="825500"/>
              <a:ext cx="784225" cy="2462213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6959600" y="2024063"/>
              <a:ext cx="795337" cy="1301750"/>
            </a:xfrm>
            <a:custGeom>
              <a:gdLst>
                <a:gd fmla="*/ 1 w 501" name="T0"/>
                <a:gd fmla="*/ 0 h 820" name="T1"/>
                <a:gd fmla="*/ 501 w 501" name="T2"/>
                <a:gd fmla="*/ 125 h 820" name="T3"/>
                <a:gd fmla="*/ 501 w 501" name="T4"/>
                <a:gd fmla="*/ 820 h 820" name="T5"/>
                <a:gd fmla="*/ 0 w 501" name="T6"/>
                <a:gd fmla="*/ 820 h 820" name="T7"/>
                <a:gd fmla="*/ 1 w 501" name="T8"/>
                <a:gd fmla="*/ 0 h 8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0" w="501">
                  <a:moveTo>
                    <a:pt x="1" y="0"/>
                  </a:moveTo>
                  <a:lnTo>
                    <a:pt x="501" y="125"/>
                  </a:lnTo>
                  <a:lnTo>
                    <a:pt x="501" y="820"/>
                  </a:lnTo>
                  <a:lnTo>
                    <a:pt x="0" y="8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7754938" y="2024063"/>
              <a:ext cx="787400" cy="1301750"/>
            </a:xfrm>
            <a:custGeom>
              <a:gdLst>
                <a:gd fmla="*/ 496 w 496" name="T0"/>
                <a:gd fmla="*/ 0 h 820" name="T1"/>
                <a:gd fmla="*/ 0 w 496" name="T2"/>
                <a:gd fmla="*/ 125 h 820" name="T3"/>
                <a:gd fmla="*/ 0 w 496" name="T4"/>
                <a:gd fmla="*/ 820 h 820" name="T5"/>
                <a:gd fmla="*/ 496 w 496" name="T6"/>
                <a:gd fmla="*/ 820 h 820" name="T7"/>
                <a:gd fmla="*/ 496 w 496" name="T8"/>
                <a:gd fmla="*/ 0 h 8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0" w="496">
                  <a:moveTo>
                    <a:pt x="496" y="0"/>
                  </a:moveTo>
                  <a:lnTo>
                    <a:pt x="0" y="125"/>
                  </a:lnTo>
                  <a:lnTo>
                    <a:pt x="0" y="820"/>
                  </a:lnTo>
                  <a:lnTo>
                    <a:pt x="496" y="82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7319963" y="3325813"/>
              <a:ext cx="285750" cy="156527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7870825" y="3325813"/>
              <a:ext cx="287337" cy="15652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7038975" y="4806950"/>
              <a:ext cx="566737" cy="211138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7870825" y="4806950"/>
              <a:ext cx="568325" cy="211138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7466013" y="587375"/>
              <a:ext cx="842962" cy="465138"/>
            </a:xfrm>
            <a:custGeom>
              <a:gdLst>
                <a:gd fmla="*/ 318 w 318" name="T0"/>
                <a:gd fmla="*/ 176 h 176" name="T1"/>
                <a:gd fmla="*/ 0 w 318" name="T2"/>
                <a:gd fmla="*/ 0 h 176" name="T3"/>
                <a:gd fmla="*/ 28 w 318" name="T4"/>
                <a:gd fmla="*/ 121 h 176" name="T5"/>
                <a:gd fmla="*/ 318 w 318" name="T6"/>
                <a:gd fmla="*/ 176 h 1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6" w="318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7034213" y="668338"/>
              <a:ext cx="942975" cy="427038"/>
            </a:xfrm>
            <a:custGeom>
              <a:gdLst>
                <a:gd fmla="*/ 356 w 356" name="T0"/>
                <a:gd fmla="*/ 86 h 161" name="T1"/>
                <a:gd fmla="*/ 0 w 356" name="T2"/>
                <a:gd fmla="*/ 65 h 161" name="T3"/>
                <a:gd fmla="*/ 49 w 356" name="T4"/>
                <a:gd fmla="*/ 161 h 161" name="T5"/>
                <a:gd fmla="*/ 356 w 356" name="T6"/>
                <a:gd fmla="*/ 86 h 1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1" w="356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7162800" y="869950"/>
              <a:ext cx="1125537" cy="515938"/>
            </a:xfrm>
            <a:custGeom>
              <a:gdLst>
                <a:gd fmla="*/ 0 w 424" name="T0"/>
                <a:gd fmla="*/ 85 h 195" name="T1"/>
                <a:gd fmla="*/ 278 w 424" name="T2"/>
                <a:gd fmla="*/ 191 h 195" name="T3"/>
                <a:gd fmla="*/ 257 w 424" name="T4"/>
                <a:gd fmla="*/ 118 h 195" name="T5"/>
                <a:gd fmla="*/ 390 w 424" name="T6"/>
                <a:gd fmla="*/ 178 h 195" name="T7"/>
                <a:gd fmla="*/ 398 w 424" name="T8"/>
                <a:gd fmla="*/ 83 h 195" name="T9"/>
                <a:gd fmla="*/ 424 w 424" name="T10"/>
                <a:gd fmla="*/ 69 h 195" name="T11"/>
                <a:gd fmla="*/ 214 w 424" name="T12"/>
                <a:gd fmla="*/ 0 h 195" name="T13"/>
                <a:gd fmla="*/ 0 w 424" name="T14"/>
                <a:gd fmla="*/ 85 h 1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5" w="422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900863" y="1020763"/>
              <a:ext cx="422275" cy="627063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8102600" y="989013"/>
              <a:ext cx="471487" cy="650875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605713" y="1516063"/>
              <a:ext cx="160337" cy="295275"/>
            </a:xfrm>
            <a:custGeom>
              <a:gdLst>
                <a:gd fmla="*/ 99 w 101" name="T0"/>
                <a:gd fmla="*/ 0 h 186" name="T1"/>
                <a:gd fmla="*/ 0 w 101" name="T2"/>
                <a:gd fmla="*/ 186 h 186" name="T3"/>
                <a:gd fmla="*/ 101 w 101" name="T4"/>
                <a:gd fmla="*/ 186 h 186" name="T5"/>
                <a:gd fmla="*/ 99 w 101" name="T6"/>
                <a:gd fmla="*/ 0 h 1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6" w="100">
                  <a:moveTo>
                    <a:pt x="99" y="0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1516063"/>
              <a:ext cx="160337" cy="295275"/>
            </a:xfrm>
            <a:custGeom>
              <a:gdLst>
                <a:gd fmla="*/ 99 w 101" name="T0"/>
                <a:gd fmla="*/ 0 h 186" name="T1"/>
                <a:gd fmla="*/ 0 w 101" name="T2"/>
                <a:gd fmla="*/ 186 h 186" name="T3"/>
                <a:gd fmla="*/ 101 w 101" name="T4"/>
                <a:gd fmla="*/ 186 h 18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6" w="100">
                  <a:moveTo>
                    <a:pt x="99" y="0"/>
                  </a:moveTo>
                  <a:lnTo>
                    <a:pt x="0" y="186"/>
                  </a:lnTo>
                  <a:lnTo>
                    <a:pt x="101" y="1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7324725" y="1470025"/>
              <a:ext cx="168275" cy="1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7354888" y="1501775"/>
              <a:ext cx="103187" cy="101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7956550" y="1470025"/>
              <a:ext cx="166687" cy="1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7985125" y="1501775"/>
              <a:ext cx="103187" cy="101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7307263" y="1389063"/>
              <a:ext cx="176212" cy="63500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7964488" y="1382713"/>
              <a:ext cx="177800" cy="74613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8435975" y="1636713"/>
              <a:ext cx="238125" cy="238125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Oval 30"/>
            <p:cNvSpPr>
              <a:spLocks noChangeArrowheads="1"/>
            </p:cNvSpPr>
            <p:nvPr/>
          </p:nvSpPr>
          <p:spPr bwMode="auto">
            <a:xfrm>
              <a:off x="6813550" y="1636713"/>
              <a:ext cx="238125" cy="238125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6913563" y="2024063"/>
              <a:ext cx="836612" cy="198438"/>
            </a:xfrm>
            <a:custGeom>
              <a:gdLst>
                <a:gd fmla="*/ 29 w 527" name="T0"/>
                <a:gd fmla="*/ 0 h 125" name="T1"/>
                <a:gd fmla="*/ 0 w 527" name="T2"/>
                <a:gd fmla="*/ 76 h 125" name="T3"/>
                <a:gd fmla="*/ 527 w 527" name="T4"/>
                <a:gd fmla="*/ 125 h 125" name="T5"/>
                <a:gd fmla="*/ 29 w 527" name="T6"/>
                <a:gd fmla="*/ 0 h 12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5" w="527">
                  <a:moveTo>
                    <a:pt x="29" y="0"/>
                  </a:moveTo>
                  <a:lnTo>
                    <a:pt x="0" y="76"/>
                  </a:lnTo>
                  <a:lnTo>
                    <a:pt x="527" y="1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7743825" y="2024063"/>
              <a:ext cx="838200" cy="198438"/>
            </a:xfrm>
            <a:custGeom>
              <a:gdLst>
                <a:gd fmla="*/ 498 w 528" name="T0"/>
                <a:gd fmla="*/ 0 h 125" name="T1"/>
                <a:gd fmla="*/ 528 w 528" name="T2"/>
                <a:gd fmla="*/ 76 h 125" name="T3"/>
                <a:gd fmla="*/ 0 w 528" name="T4"/>
                <a:gd fmla="*/ 125 h 125" name="T5"/>
                <a:gd fmla="*/ 498 w 528" name="T6"/>
                <a:gd fmla="*/ 0 h 12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5" w="528">
                  <a:moveTo>
                    <a:pt x="498" y="0"/>
                  </a:moveTo>
                  <a:lnTo>
                    <a:pt x="528" y="76"/>
                  </a:lnTo>
                  <a:lnTo>
                    <a:pt x="0" y="12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8040688" y="2425700"/>
              <a:ext cx="307975" cy="320675"/>
            </a:xfrm>
            <a:custGeom>
              <a:gdLst>
                <a:gd fmla="*/ 0 w 194" name="T0"/>
                <a:gd fmla="*/ 0 h 202" name="T1"/>
                <a:gd fmla="*/ 194 w 194" name="T2"/>
                <a:gd fmla="*/ 0 h 202" name="T3"/>
                <a:gd fmla="*/ 194 w 194" name="T4"/>
                <a:gd fmla="*/ 135 h 202" name="T5"/>
                <a:gd fmla="*/ 97 w 194" name="T6"/>
                <a:gd fmla="*/ 202 h 202" name="T7"/>
                <a:gd fmla="*/ 0 w 194" name="T8"/>
                <a:gd fmla="*/ 132 h 202" name="T9"/>
                <a:gd fmla="*/ 0 w 194" name="T10"/>
                <a:gd fmla="*/ 0 h 20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1" w="194">
                  <a:moveTo>
                    <a:pt x="0" y="0"/>
                  </a:moveTo>
                  <a:lnTo>
                    <a:pt x="194" y="0"/>
                  </a:lnTo>
                  <a:lnTo>
                    <a:pt x="194" y="135"/>
                  </a:lnTo>
                  <a:lnTo>
                    <a:pt x="97" y="20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BC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7640638" y="1846263"/>
              <a:ext cx="336550" cy="163513"/>
            </a:xfrm>
            <a:custGeom>
              <a:gdLst>
                <a:gd fmla="*/ 7 w 127" name="T0"/>
                <a:gd fmla="*/ 38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8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6592888" y="2136775"/>
              <a:ext cx="530225" cy="1058863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7312025" y="1081088"/>
              <a:ext cx="546100" cy="244475"/>
            </a:xfrm>
            <a:custGeom>
              <a:gdLst>
                <a:gd fmla="*/ 0 w 206" name="T0"/>
                <a:gd fmla="*/ 0 h 92" name="T1"/>
                <a:gd fmla="*/ 68 w 206" name="T2"/>
                <a:gd fmla="*/ 61 h 92" name="T3"/>
                <a:gd fmla="*/ 206 w 206" name="T4"/>
                <a:gd fmla="*/ 90 h 92" name="T5"/>
                <a:gd fmla="*/ 0 w 206" name="T6"/>
                <a:gd fmla="*/ 0 h 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2" w="206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7431088" y="912813"/>
              <a:ext cx="431800" cy="406400"/>
            </a:xfrm>
            <a:custGeom>
              <a:gdLst>
                <a:gd fmla="*/ 1 w 163" name="T0"/>
                <a:gd fmla="*/ 0 h 154" name="T1"/>
                <a:gd fmla="*/ 44 w 163" name="T2"/>
                <a:gd fmla="*/ 80 h 154" name="T3"/>
                <a:gd fmla="*/ 163 w 163" name="T4"/>
                <a:gd fmla="*/ 154 h 154" name="T5"/>
                <a:gd fmla="*/ 1 w 163" name="T6"/>
                <a:gd fmla="*/ 0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63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7556500" y="2203450"/>
              <a:ext cx="201612" cy="261938"/>
            </a:xfrm>
            <a:custGeom>
              <a:gdLst>
                <a:gd fmla="*/ 127 w 127" name="T0"/>
                <a:gd fmla="*/ 12 h 165" name="T1"/>
                <a:gd fmla="*/ 125 w 127" name="T2"/>
                <a:gd fmla="*/ 165 h 165" name="T3"/>
                <a:gd fmla="*/ 0 w 127" name="T4"/>
                <a:gd fmla="*/ 0 h 165" name="T5"/>
                <a:gd fmla="*/ 127 w 127" name="T6"/>
                <a:gd fmla="*/ 12 h 1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5" w="127">
                  <a:moveTo>
                    <a:pt x="127" y="12"/>
                  </a:moveTo>
                  <a:lnTo>
                    <a:pt x="125" y="165"/>
                  </a:lnTo>
                  <a:lnTo>
                    <a:pt x="0" y="0"/>
                  </a:lnTo>
                  <a:lnTo>
                    <a:pt x="127" y="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7589838" y="2414588"/>
              <a:ext cx="165100" cy="801688"/>
            </a:xfrm>
            <a:custGeom>
              <a:gdLst>
                <a:gd fmla="*/ 104 w 104" name="T0"/>
                <a:gd fmla="*/ 0 h 505" name="T1"/>
                <a:gd fmla="*/ 84 w 104" name="T2"/>
                <a:gd fmla="*/ 0 h 505" name="T3"/>
                <a:gd fmla="*/ 0 w 104" name="T4"/>
                <a:gd fmla="*/ 382 h 505" name="T5"/>
                <a:gd fmla="*/ 104 w 104" name="T6"/>
                <a:gd fmla="*/ 505 h 505" name="T7"/>
                <a:gd fmla="*/ 104 w 104" name="T8"/>
                <a:gd fmla="*/ 0 h 5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5" w="104">
                  <a:moveTo>
                    <a:pt x="104" y="0"/>
                  </a:moveTo>
                  <a:lnTo>
                    <a:pt x="84" y="0"/>
                  </a:lnTo>
                  <a:lnTo>
                    <a:pt x="0" y="382"/>
                  </a:lnTo>
                  <a:lnTo>
                    <a:pt x="104" y="50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7751763" y="2203450"/>
              <a:ext cx="204787" cy="269875"/>
            </a:xfrm>
            <a:custGeom>
              <a:gdLst>
                <a:gd fmla="*/ 2 w 77" name="T0"/>
                <a:gd fmla="*/ 7 h 102" name="T1"/>
                <a:gd fmla="*/ 2 w 77" name="T2"/>
                <a:gd fmla="*/ 99 h 102" name="T3"/>
                <a:gd fmla="*/ 77 w 77" name="T4"/>
                <a:gd fmla="*/ 0 h 102" name="T5"/>
                <a:gd fmla="*/ 2 w 77" name="T6"/>
                <a:gd fmla="*/ 7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77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7754938" y="2414588"/>
              <a:ext cx="166687" cy="801688"/>
            </a:xfrm>
            <a:custGeom>
              <a:gdLst>
                <a:gd fmla="*/ 0 w 105" name="T0"/>
                <a:gd fmla="*/ 0 h 505" name="T1"/>
                <a:gd fmla="*/ 22 w 105" name="T2"/>
                <a:gd fmla="*/ 0 h 505" name="T3"/>
                <a:gd fmla="*/ 105 w 105" name="T4"/>
                <a:gd fmla="*/ 382 h 505" name="T5"/>
                <a:gd fmla="*/ 0 w 105" name="T6"/>
                <a:gd fmla="*/ 505 h 505" name="T7"/>
                <a:gd fmla="*/ 0 w 105" name="T8"/>
                <a:gd fmla="*/ 0 h 5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5" w="105">
                  <a:moveTo>
                    <a:pt x="0" y="0"/>
                  </a:moveTo>
                  <a:lnTo>
                    <a:pt x="22" y="0"/>
                  </a:lnTo>
                  <a:lnTo>
                    <a:pt x="105" y="382"/>
                  </a:lnTo>
                  <a:lnTo>
                    <a:pt x="0" y="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011926816"/>
      </p:ext>
    </p:extLst>
  </p:cSld>
  <p:clrMapOvr>
    <a:masterClrMapping/>
  </p:clrMapOvr>
  <p:transition spd="med">
    <p:fad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323132" y="1827138"/>
            <a:ext cx="6318956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Keep the same context throughout the day. Switching between projects/clients is unproductive</a:t>
            </a:r>
          </a:p>
        </p:txBody>
      </p:sp>
      <p:sp>
        <p:nvSpPr>
          <p:cNvPr id="3" name="矩形 2"/>
          <p:cNvSpPr/>
          <p:nvPr/>
        </p:nvSpPr>
        <p:spPr>
          <a:xfrm>
            <a:off x="666676" y="473075"/>
            <a:ext cx="77266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5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在一整天中保持工作环境</a:t>
            </a:r>
          </a:p>
        </p:txBody>
      </p:sp>
      <p:sp>
        <p:nvSpPr>
          <p:cNvPr id="4" name="矩形 3"/>
          <p:cNvSpPr/>
          <p:nvPr/>
        </p:nvSpPr>
        <p:spPr>
          <a:xfrm>
            <a:off x="2258283" y="1430590"/>
            <a:ext cx="44056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在不同项目/客户之间换来换去，这不高效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524126" y="2387601"/>
            <a:ext cx="3722687" cy="2770188"/>
            <a:chOff x="2524126" y="2387601"/>
            <a:chExt cx="3722687" cy="277018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644900" y="2387601"/>
              <a:ext cx="1487487" cy="9826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722688" y="2457451"/>
              <a:ext cx="1339850" cy="8286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65550" y="2506663"/>
              <a:ext cx="1254125" cy="736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任意多边形 27"/>
            <p:cNvSpPr>
              <a:spLocks noChangeArrowheads="1"/>
            </p:cNvSpPr>
            <p:nvPr/>
          </p:nvSpPr>
          <p:spPr bwMode="auto">
            <a:xfrm>
              <a:off x="2524126" y="3460751"/>
              <a:ext cx="3722687" cy="1697038"/>
            </a:xfrm>
            <a:custGeom>
              <a:gdLst>
                <a:gd fmla="*/ 0 w 3722687" name="connsiteX0"/>
                <a:gd fmla="*/ 0 h 1697038" name="connsiteY0"/>
                <a:gd fmla="*/ 342900 w 3722687" name="connsiteX1"/>
                <a:gd fmla="*/ 0 h 1697038" name="connsiteY1"/>
                <a:gd fmla="*/ 3378199 w 3722687" name="connsiteX2"/>
                <a:gd fmla="*/ 0 h 1697038" name="connsiteY2"/>
                <a:gd fmla="*/ 3722686 w 3722687" name="connsiteX3"/>
                <a:gd fmla="*/ 0 h 1697038" name="connsiteY3"/>
                <a:gd fmla="*/ 3722687 w 3722687" name="connsiteX4"/>
                <a:gd fmla="*/ 0 h 1697038" name="connsiteY4"/>
                <a:gd fmla="*/ 3722687 w 3722687" name="connsiteX5"/>
                <a:gd fmla="*/ 519113 h 1697038" name="connsiteY5"/>
                <a:gd fmla="*/ 3722686 w 3722687" name="connsiteX6"/>
                <a:gd fmla="*/ 519113 h 1697038" name="connsiteY6"/>
                <a:gd fmla="*/ 3722686 w 3722687" name="connsiteX7"/>
                <a:gd fmla="*/ 1697038 h 1697038" name="connsiteY7"/>
                <a:gd fmla="*/ 3378199 w 3722687" name="connsiteX8"/>
                <a:gd fmla="*/ 1697038 h 1697038" name="connsiteY8"/>
                <a:gd fmla="*/ 3378199 w 3722687" name="connsiteX9"/>
                <a:gd fmla="*/ 519113 h 1697038" name="connsiteY9"/>
                <a:gd fmla="*/ 342900 w 3722687" name="connsiteX10"/>
                <a:gd fmla="*/ 519113 h 1697038" name="connsiteY10"/>
                <a:gd fmla="*/ 342900 w 3722687" name="connsiteX11"/>
                <a:gd fmla="*/ 1697038 h 1697038" name="connsiteY11"/>
                <a:gd fmla="*/ 0 w 3722687" name="connsiteX12"/>
                <a:gd fmla="*/ 1697038 h 1697038" name="connsiteY12"/>
                <a:gd fmla="*/ 0 w 3722687" name="connsiteX13"/>
                <a:gd fmla="*/ 519113 h 1697038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1697038" w="3722687">
                  <a:moveTo>
                    <a:pt x="0" y="0"/>
                  </a:moveTo>
                  <a:lnTo>
                    <a:pt x="342900" y="0"/>
                  </a:lnTo>
                  <a:lnTo>
                    <a:pt x="3378199" y="0"/>
                  </a:lnTo>
                  <a:lnTo>
                    <a:pt x="3722686" y="0"/>
                  </a:lnTo>
                  <a:lnTo>
                    <a:pt x="3722687" y="0"/>
                  </a:lnTo>
                  <a:lnTo>
                    <a:pt x="3722687" y="519113"/>
                  </a:lnTo>
                  <a:lnTo>
                    <a:pt x="3722686" y="519113"/>
                  </a:lnTo>
                  <a:lnTo>
                    <a:pt x="3722686" y="1697038"/>
                  </a:lnTo>
                  <a:lnTo>
                    <a:pt x="3378199" y="1697038"/>
                  </a:lnTo>
                  <a:lnTo>
                    <a:pt x="3378199" y="519113"/>
                  </a:lnTo>
                  <a:lnTo>
                    <a:pt x="342900" y="519113"/>
                  </a:lnTo>
                  <a:lnTo>
                    <a:pt x="342900" y="1697038"/>
                  </a:lnTo>
                  <a:lnTo>
                    <a:pt x="0" y="1697038"/>
                  </a:lnTo>
                  <a:lnTo>
                    <a:pt x="0" y="519113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任意多边形 28"/>
            <p:cNvSpPr>
              <a:spLocks noChangeArrowheads="1"/>
            </p:cNvSpPr>
            <p:nvPr/>
          </p:nvSpPr>
          <p:spPr bwMode="auto">
            <a:xfrm>
              <a:off x="2762250" y="3586163"/>
              <a:ext cx="3246437" cy="1571625"/>
            </a:xfrm>
            <a:custGeom>
              <a:gdLst>
                <a:gd fmla="*/ 0 w 3246437" name="connsiteX0"/>
                <a:gd fmla="*/ 0 h 1571625" name="connsiteY0"/>
                <a:gd fmla="*/ 104775 w 3246437" name="connsiteX1"/>
                <a:gd fmla="*/ 0 h 1571625" name="connsiteY1"/>
                <a:gd fmla="*/ 3140075 w 3246437" name="connsiteX2"/>
                <a:gd fmla="*/ 0 h 1571625" name="connsiteY2"/>
                <a:gd fmla="*/ 3246437 w 3246437" name="connsiteX3"/>
                <a:gd fmla="*/ 0 h 1571625" name="connsiteY3"/>
                <a:gd fmla="*/ 3246437 w 3246437" name="connsiteX4"/>
                <a:gd fmla="*/ 393700 h 1571625" name="connsiteY4"/>
                <a:gd fmla="*/ 3246437 w 3246437" name="connsiteX5"/>
                <a:gd fmla="*/ 1571625 h 1571625" name="connsiteY5"/>
                <a:gd fmla="*/ 3140075 w 3246437" name="connsiteX6"/>
                <a:gd fmla="*/ 1571625 h 1571625" name="connsiteY6"/>
                <a:gd fmla="*/ 3140075 w 3246437" name="connsiteX7"/>
                <a:gd fmla="*/ 393700 h 1571625" name="connsiteY7"/>
                <a:gd fmla="*/ 104775 w 3246437" name="connsiteX8"/>
                <a:gd fmla="*/ 393700 h 1571625" name="connsiteY8"/>
                <a:gd fmla="*/ 104775 w 3246437" name="connsiteX9"/>
                <a:gd fmla="*/ 1571625 h 1571625" name="connsiteY9"/>
                <a:gd fmla="*/ 0 w 3246437" name="connsiteX10"/>
                <a:gd fmla="*/ 1571625 h 1571625" name="connsiteY10"/>
                <a:gd fmla="*/ 0 w 3246437" name="connsiteX11"/>
                <a:gd fmla="*/ 393700 h 1571625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571625" w="3246437">
                  <a:moveTo>
                    <a:pt x="0" y="0"/>
                  </a:moveTo>
                  <a:lnTo>
                    <a:pt x="104775" y="0"/>
                  </a:lnTo>
                  <a:lnTo>
                    <a:pt x="3140075" y="0"/>
                  </a:lnTo>
                  <a:lnTo>
                    <a:pt x="3246437" y="0"/>
                  </a:lnTo>
                  <a:lnTo>
                    <a:pt x="3246437" y="393700"/>
                  </a:lnTo>
                  <a:lnTo>
                    <a:pt x="3246437" y="1571625"/>
                  </a:lnTo>
                  <a:lnTo>
                    <a:pt x="3140075" y="1571625"/>
                  </a:lnTo>
                  <a:lnTo>
                    <a:pt x="3140075" y="393700"/>
                  </a:lnTo>
                  <a:lnTo>
                    <a:pt x="104775" y="393700"/>
                  </a:lnTo>
                  <a:lnTo>
                    <a:pt x="104775" y="1571625"/>
                  </a:lnTo>
                  <a:lnTo>
                    <a:pt x="0" y="1571625"/>
                  </a:lnTo>
                  <a:lnTo>
                    <a:pt x="0" y="393700"/>
                  </a:lnTo>
                  <a:close/>
                </a:path>
              </a:pathLst>
            </a:custGeom>
            <a:solidFill>
              <a:srgbClr val="E1CF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890963" y="4043363"/>
              <a:ext cx="989012" cy="180975"/>
            </a:xfrm>
            <a:custGeom>
              <a:gdLst>
                <a:gd fmla="*/ 564 w 564" name="T0"/>
                <a:gd fmla="*/ 53 h 104" name="T1"/>
                <a:gd fmla="*/ 520 w 564" name="T2"/>
                <a:gd fmla="*/ 104 h 104" name="T3"/>
                <a:gd fmla="*/ 44 w 564" name="T4"/>
                <a:gd fmla="*/ 104 h 104" name="T5"/>
                <a:gd fmla="*/ 0 w 564" name="T6"/>
                <a:gd fmla="*/ 53 h 104" name="T7"/>
                <a:gd fmla="*/ 0 w 564" name="T8"/>
                <a:gd fmla="*/ 51 h 104" name="T9"/>
                <a:gd fmla="*/ 44 w 564" name="T10"/>
                <a:gd fmla="*/ 0 h 104" name="T11"/>
                <a:gd fmla="*/ 520 w 564" name="T12"/>
                <a:gd fmla="*/ 0 h 104" name="T13"/>
                <a:gd fmla="*/ 564 w 564" name="T14"/>
                <a:gd fmla="*/ 51 h 104" name="T15"/>
                <a:gd fmla="*/ 564 w 564" name="T16"/>
                <a:gd fmla="*/ 53 h 10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4" w="564">
                  <a:moveTo>
                    <a:pt x="564" y="53"/>
                  </a:moveTo>
                  <a:cubicBezTo>
                    <a:pt x="564" y="81"/>
                    <a:pt x="544" y="104"/>
                    <a:pt x="520" y="10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20" y="104"/>
                    <a:pt x="0" y="81"/>
                    <a:pt x="0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0" y="0"/>
                    <a:pt x="44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44" y="0"/>
                    <a:pt x="564" y="23"/>
                    <a:pt x="564" y="51"/>
                  </a:cubicBezTo>
                  <a:lnTo>
                    <a:pt x="564" y="5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921125" y="4217988"/>
              <a:ext cx="942975" cy="127000"/>
            </a:xfrm>
            <a:custGeom>
              <a:gdLst>
                <a:gd fmla="*/ 43 w 538" name="T0"/>
                <a:gd fmla="*/ 0 h 72" name="T1"/>
                <a:gd fmla="*/ 494 w 538" name="T2"/>
                <a:gd fmla="*/ 0 h 72" name="T3"/>
                <a:gd fmla="*/ 269 w 538" name="T4"/>
                <a:gd fmla="*/ 68 h 72" name="T5"/>
                <a:gd fmla="*/ 43 w 538" name="T6"/>
                <a:gd fmla="*/ 0 h 7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2" w="538">
                  <a:moveTo>
                    <a:pt x="43" y="0"/>
                  </a:moveTo>
                  <a:cubicBezTo>
                    <a:pt x="494" y="0"/>
                    <a:pt x="494" y="0"/>
                    <a:pt x="494" y="0"/>
                  </a:cubicBezTo>
                  <a:cubicBezTo>
                    <a:pt x="494" y="0"/>
                    <a:pt x="538" y="65"/>
                    <a:pt x="269" y="68"/>
                  </a:cubicBezTo>
                  <a:cubicBezTo>
                    <a:pt x="0" y="72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32288" y="4281488"/>
              <a:ext cx="119062" cy="8763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059238" y="5108576"/>
              <a:ext cx="666750" cy="4921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055938" y="3124201"/>
              <a:ext cx="211137" cy="336550"/>
            </a:xfrm>
            <a:prstGeom prst="rect">
              <a:avLst/>
            </a:prstGeom>
            <a:solidFill>
              <a:srgbClr val="A41C2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113088" y="2906713"/>
              <a:ext cx="69850" cy="217488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203575" y="2738438"/>
              <a:ext cx="34925" cy="3857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4146550" y="2506663"/>
              <a:ext cx="365125" cy="742950"/>
            </a:xfrm>
            <a:custGeom>
              <a:gdLst>
                <a:gd fmla="*/ 82 w 230" name="T0"/>
                <a:gd fmla="*/ 468 h 468" name="T1"/>
                <a:gd fmla="*/ 0 w 230" name="T2"/>
                <a:gd fmla="*/ 468 h 468" name="T3"/>
                <a:gd fmla="*/ 155 w 230" name="T4"/>
                <a:gd fmla="*/ 0 h 468" name="T5"/>
                <a:gd fmla="*/ 230 w 230" name="T6"/>
                <a:gd fmla="*/ 0 h 468" name="T7"/>
                <a:gd fmla="*/ 82 w 230" name="T8"/>
                <a:gd fmla="*/ 468 h 4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8" w="230">
                  <a:moveTo>
                    <a:pt x="82" y="468"/>
                  </a:moveTo>
                  <a:lnTo>
                    <a:pt x="0" y="468"/>
                  </a:lnTo>
                  <a:lnTo>
                    <a:pt x="155" y="0"/>
                  </a:lnTo>
                  <a:lnTo>
                    <a:pt x="230" y="0"/>
                  </a:lnTo>
                  <a:lnTo>
                    <a:pt x="82" y="46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911600" y="3228976"/>
              <a:ext cx="968375" cy="658813"/>
            </a:xfrm>
            <a:custGeom>
              <a:gdLst>
                <a:gd fmla="*/ 552 w 552" name="T0"/>
                <a:gd fmla="*/ 294 h 376" name="T1"/>
                <a:gd fmla="*/ 470 w 552" name="T2"/>
                <a:gd fmla="*/ 376 h 376" name="T3"/>
                <a:gd fmla="*/ 82 w 552" name="T4"/>
                <a:gd fmla="*/ 376 h 376" name="T5"/>
                <a:gd fmla="*/ 0 w 552" name="T6"/>
                <a:gd fmla="*/ 294 h 376" name="T7"/>
                <a:gd fmla="*/ 0 w 552" name="T8"/>
                <a:gd fmla="*/ 82 h 376" name="T9"/>
                <a:gd fmla="*/ 82 w 552" name="T10"/>
                <a:gd fmla="*/ 0 h 376" name="T11"/>
                <a:gd fmla="*/ 470 w 552" name="T12"/>
                <a:gd fmla="*/ 0 h 376" name="T13"/>
                <a:gd fmla="*/ 552 w 552" name="T14"/>
                <a:gd fmla="*/ 82 h 376" name="T15"/>
                <a:gd fmla="*/ 552 w 552" name="T16"/>
                <a:gd fmla="*/ 294 h 37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76" w="552">
                  <a:moveTo>
                    <a:pt x="552" y="294"/>
                  </a:moveTo>
                  <a:cubicBezTo>
                    <a:pt x="552" y="339"/>
                    <a:pt x="515" y="376"/>
                    <a:pt x="470" y="376"/>
                  </a:cubicBezTo>
                  <a:cubicBezTo>
                    <a:pt x="82" y="376"/>
                    <a:pt x="82" y="376"/>
                    <a:pt x="82" y="376"/>
                  </a:cubicBezTo>
                  <a:cubicBezTo>
                    <a:pt x="37" y="376"/>
                    <a:pt x="0" y="339"/>
                    <a:pt x="0" y="29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515" y="0"/>
                    <a:pt x="552" y="37"/>
                    <a:pt x="552" y="82"/>
                  </a:cubicBezTo>
                  <a:lnTo>
                    <a:pt x="552" y="29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332288" y="3544888"/>
              <a:ext cx="119062" cy="6731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4294188" y="3440113"/>
              <a:ext cx="215900" cy="2159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175601448"/>
      </p:ext>
    </p:extLst>
  </p:cSld>
  <p:clrMapOvr>
    <a:masterClrMapping/>
  </p:clrMapOvr>
  <p:transition spd="med">
    <p:fad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9" name="组合 68"/>
          <p:cNvGrpSpPr/>
          <p:nvPr/>
        </p:nvGrpSpPr>
        <p:grpSpPr>
          <a:xfrm>
            <a:off x="105325" y="977187"/>
            <a:ext cx="4174575" cy="4170259"/>
            <a:chOff x="2771775" y="409575"/>
            <a:chExt cx="3070225" cy="3067051"/>
          </a:xfrm>
        </p:grpSpPr>
        <p:sp>
          <p:nvSpPr>
            <p:cNvPr id="8" name="Freeform 5"/>
            <p:cNvSpPr/>
            <p:nvPr/>
          </p:nvSpPr>
          <p:spPr bwMode="auto">
            <a:xfrm>
              <a:off x="3946525" y="2447925"/>
              <a:ext cx="279400" cy="547688"/>
            </a:xfrm>
            <a:custGeom>
              <a:gdLst>
                <a:gd fmla="*/ 0 w 85" name="T0"/>
                <a:gd fmla="*/ 94 h 166" name="T1"/>
                <a:gd fmla="*/ 12 w 85" name="T2"/>
                <a:gd fmla="*/ 109 h 166" name="T3"/>
                <a:gd fmla="*/ 41 w 85" name="T4"/>
                <a:gd fmla="*/ 113 h 166" name="T5"/>
                <a:gd fmla="*/ 16 w 85" name="T6"/>
                <a:gd fmla="*/ 141 h 166" name="T7"/>
                <a:gd fmla="*/ 30 w 85" name="T8"/>
                <a:gd fmla="*/ 157 h 166" name="T9"/>
                <a:gd fmla="*/ 63 w 85" name="T10"/>
                <a:gd fmla="*/ 156 h 166" name="T11"/>
                <a:gd fmla="*/ 85 w 85" name="T12"/>
                <a:gd fmla="*/ 132 h 166" name="T13"/>
                <a:gd fmla="*/ 85 w 85" name="T14"/>
                <a:gd fmla="*/ 0 h 166" name="T15"/>
                <a:gd fmla="*/ 0 w 85" name="T16"/>
                <a:gd fmla="*/ 94 h 16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6" w="85">
                  <a:moveTo>
                    <a:pt x="0" y="94"/>
                  </a:moveTo>
                  <a:cubicBezTo>
                    <a:pt x="12" y="109"/>
                    <a:pt x="12" y="109"/>
                    <a:pt x="12" y="109"/>
                  </a:cubicBezTo>
                  <a:cubicBezTo>
                    <a:pt x="20" y="116"/>
                    <a:pt x="32" y="118"/>
                    <a:pt x="41" y="113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39" y="166"/>
                    <a:pt x="55" y="165"/>
                    <a:pt x="63" y="156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167188" y="2109788"/>
              <a:ext cx="196850" cy="1073150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167188" y="2109788"/>
              <a:ext cx="1968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65613" y="2122488"/>
              <a:ext cx="98425" cy="1060450"/>
            </a:xfrm>
            <a:custGeom>
              <a:gdLst>
                <a:gd fmla="*/ 30 w 30" name="T0"/>
                <a:gd fmla="*/ 0 h 322" name="T1"/>
                <a:gd fmla="*/ 0 w 30" name="T2"/>
                <a:gd fmla="*/ 2 h 322" name="T3"/>
                <a:gd fmla="*/ 0 w 30" name="T4"/>
                <a:gd fmla="*/ 2 h 322" name="T5"/>
                <a:gd fmla="*/ 0 w 30" name="T6"/>
                <a:gd fmla="*/ 20 h 322" name="T7"/>
                <a:gd fmla="*/ 0 w 30" name="T8"/>
                <a:gd fmla="*/ 322 h 322" name="T9"/>
                <a:gd fmla="*/ 30 w 30" name="T10"/>
                <a:gd fmla="*/ 322 h 322" name="T11"/>
                <a:gd fmla="*/ 30 w 30" name="T12"/>
                <a:gd fmla="*/ 0 h 3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2" w="30">
                  <a:moveTo>
                    <a:pt x="30" y="0"/>
                  </a:moveTo>
                  <a:cubicBezTo>
                    <a:pt x="20" y="2"/>
                    <a:pt x="1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30" y="322"/>
                    <a:pt x="30" y="322"/>
                    <a:pt x="30" y="322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4F4F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167188" y="2181225"/>
              <a:ext cx="98425" cy="1001713"/>
            </a:xfrm>
            <a:custGeom>
              <a:gdLst>
                <a:gd fmla="*/ 0 w 62" name="T0"/>
                <a:gd fmla="*/ 0 h 631" name="T1"/>
                <a:gd fmla="*/ 0 w 62" name="T2"/>
                <a:gd fmla="*/ 631 h 631" name="T3"/>
                <a:gd fmla="*/ 62 w 62" name="T4"/>
                <a:gd fmla="*/ 631 h 631" name="T5"/>
                <a:gd fmla="*/ 62 w 62" name="T6"/>
                <a:gd fmla="*/ 5 h 631" name="T7"/>
                <a:gd fmla="*/ 0 w 62" name="T8"/>
                <a:gd fmla="*/ 0 h 6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1" w="62">
                  <a:moveTo>
                    <a:pt x="0" y="0"/>
                  </a:moveTo>
                  <a:lnTo>
                    <a:pt x="0" y="631"/>
                  </a:lnTo>
                  <a:lnTo>
                    <a:pt x="62" y="631"/>
                  </a:lnTo>
                  <a:lnTo>
                    <a:pt x="6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167188" y="2181225"/>
              <a:ext cx="98425" cy="1001713"/>
            </a:xfrm>
            <a:custGeom>
              <a:gdLst>
                <a:gd fmla="*/ 0 w 62" name="T0"/>
                <a:gd fmla="*/ 0 h 631" name="T1"/>
                <a:gd fmla="*/ 0 w 62" name="T2"/>
                <a:gd fmla="*/ 631 h 631" name="T3"/>
                <a:gd fmla="*/ 62 w 62" name="T4"/>
                <a:gd fmla="*/ 631 h 631" name="T5"/>
                <a:gd fmla="*/ 62 w 62" name="T6"/>
                <a:gd fmla="*/ 5 h 631" name="T7"/>
                <a:gd fmla="*/ 0 w 62" name="T8"/>
                <a:gd fmla="*/ 0 h 6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1" w="62">
                  <a:moveTo>
                    <a:pt x="0" y="0"/>
                  </a:moveTo>
                  <a:lnTo>
                    <a:pt x="0" y="631"/>
                  </a:lnTo>
                  <a:lnTo>
                    <a:pt x="62" y="631"/>
                  </a:lnTo>
                  <a:lnTo>
                    <a:pt x="62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078288" y="2224088"/>
              <a:ext cx="900113" cy="1252538"/>
            </a:xfrm>
            <a:custGeom>
              <a:gdLst>
                <a:gd fmla="*/ 180 w 273" name="T0"/>
                <a:gd fmla="*/ 158 h 380" name="T1"/>
                <a:gd fmla="*/ 201 w 273" name="T2"/>
                <a:gd fmla="*/ 156 h 380" name="T3"/>
                <a:gd fmla="*/ 201 w 273" name="T4"/>
                <a:gd fmla="*/ 155 h 380" name="T5"/>
                <a:gd fmla="*/ 98 w 273" name="T6"/>
                <a:gd fmla="*/ 67 h 380" name="T7"/>
                <a:gd fmla="*/ 98 w 273" name="T8"/>
                <a:gd fmla="*/ 0 h 380" name="T9"/>
                <a:gd fmla="*/ 273 w 273" name="T10"/>
                <a:gd fmla="*/ 143 h 380" name="T11"/>
                <a:gd fmla="*/ 273 w 273" name="T12"/>
                <a:gd fmla="*/ 380 h 380" name="T13"/>
                <a:gd fmla="*/ 125 w 273" name="T14"/>
                <a:gd fmla="*/ 380 h 380" name="T15"/>
                <a:gd fmla="*/ 125 w 273" name="T16"/>
                <a:gd fmla="*/ 318 h 380" name="T17"/>
                <a:gd fmla="*/ 151 w 273" name="T18"/>
                <a:gd fmla="*/ 334 h 380" name="T19"/>
                <a:gd fmla="*/ 171 w 273" name="T20"/>
                <a:gd fmla="*/ 325 h 380" name="T21"/>
                <a:gd fmla="*/ 97 w 273" name="T22"/>
                <a:gd fmla="*/ 225 h 380" name="T23"/>
                <a:gd fmla="*/ 109 w 273" name="T24"/>
                <a:gd fmla="*/ 176 h 380" name="T25"/>
                <a:gd fmla="*/ 111 w 273" name="T26"/>
                <a:gd fmla="*/ 170 h 380" name="T27"/>
                <a:gd fmla="*/ 13 w 273" name="T28"/>
                <a:gd fmla="*/ 88 h 380" name="T29"/>
                <a:gd fmla="*/ 9 w 273" name="T30"/>
                <a:gd fmla="*/ 51 h 380" name="T31"/>
                <a:gd fmla="*/ 47 w 273" name="T32"/>
                <a:gd fmla="*/ 47 h 380" name="T33"/>
                <a:gd fmla="*/ 180 w 273" name="T34"/>
                <a:gd fmla="*/ 158 h 38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80" w="273">
                  <a:moveTo>
                    <a:pt x="180" y="158"/>
                  </a:moveTo>
                  <a:cubicBezTo>
                    <a:pt x="186" y="164"/>
                    <a:pt x="195" y="162"/>
                    <a:pt x="201" y="156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38" y="33"/>
                    <a:pt x="268" y="139"/>
                    <a:pt x="273" y="143"/>
                  </a:cubicBezTo>
                  <a:cubicBezTo>
                    <a:pt x="273" y="380"/>
                    <a:pt x="273" y="380"/>
                    <a:pt x="273" y="380"/>
                  </a:cubicBezTo>
                  <a:cubicBezTo>
                    <a:pt x="125" y="380"/>
                    <a:pt x="125" y="380"/>
                    <a:pt x="125" y="380"/>
                  </a:cubicBezTo>
                  <a:cubicBezTo>
                    <a:pt x="125" y="318"/>
                    <a:pt x="125" y="318"/>
                    <a:pt x="125" y="318"/>
                  </a:cubicBezTo>
                  <a:cubicBezTo>
                    <a:pt x="133" y="324"/>
                    <a:pt x="141" y="330"/>
                    <a:pt x="151" y="334"/>
                  </a:cubicBezTo>
                  <a:cubicBezTo>
                    <a:pt x="159" y="338"/>
                    <a:pt x="168" y="333"/>
                    <a:pt x="171" y="325"/>
                  </a:cubicBezTo>
                  <a:cubicBezTo>
                    <a:pt x="127" y="311"/>
                    <a:pt x="97" y="271"/>
                    <a:pt x="97" y="225"/>
                  </a:cubicBezTo>
                  <a:cubicBezTo>
                    <a:pt x="97" y="210"/>
                    <a:pt x="103" y="189"/>
                    <a:pt x="109" y="176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" y="79"/>
                    <a:pt x="0" y="62"/>
                    <a:pt x="9" y="51"/>
                  </a:cubicBezTo>
                  <a:cubicBezTo>
                    <a:pt x="19" y="40"/>
                    <a:pt x="36" y="38"/>
                    <a:pt x="47" y="47"/>
                  </a:cubicBezTo>
                  <a:cubicBezTo>
                    <a:pt x="47" y="48"/>
                    <a:pt x="146" y="130"/>
                    <a:pt x="180" y="158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2771775" y="554038"/>
              <a:ext cx="2928938" cy="1815486"/>
            </a:xfrm>
            <a:custGeom>
              <a:gdLst>
                <a:gd fmla="*/ 857 w 888" name="T0"/>
                <a:gd fmla="*/ 0 h 582" name="T1"/>
                <a:gd fmla="*/ 705 w 888" name="T2"/>
                <a:gd fmla="*/ 151 h 582" name="T3"/>
                <a:gd fmla="*/ 578 w 888" name="T4"/>
                <a:gd fmla="*/ 104 h 582" name="T5"/>
                <a:gd fmla="*/ 331 w 888" name="T6"/>
                <a:gd fmla="*/ 341 h 582" name="T7"/>
                <a:gd fmla="*/ 196 w 888" name="T8"/>
                <a:gd fmla="*/ 355 h 582" name="T9"/>
                <a:gd fmla="*/ 0 w 888" name="T10"/>
                <a:gd fmla="*/ 551 h 582" name="T11"/>
                <a:gd fmla="*/ 31 w 888" name="T12"/>
                <a:gd fmla="*/ 582 h 582" name="T13"/>
                <a:gd fmla="*/ 216 w 888" name="T14"/>
                <a:gd fmla="*/ 397 h 582" name="T15"/>
                <a:gd fmla="*/ 351 w 888" name="T16"/>
                <a:gd fmla="*/ 383 h 582" name="T17"/>
                <a:gd fmla="*/ 588 w 888" name="T18"/>
                <a:gd fmla="*/ 154 h 582" name="T19"/>
                <a:gd fmla="*/ 716 w 888" name="T20"/>
                <a:gd fmla="*/ 203 h 582" name="T21"/>
                <a:gd fmla="*/ 888 w 888" name="T22"/>
                <a:gd fmla="*/ 31 h 582" name="T23"/>
                <a:gd fmla="*/ 857 w 888" name="T24"/>
                <a:gd fmla="*/ 0 h 582" name="T25"/>
                <a:gd fmla="*/ 9651 w 10000" name="connsiteX0"/>
                <a:gd fmla="*/ 0 h 9467" name="connsiteY0"/>
                <a:gd fmla="*/ 7939 w 10000" name="connsiteX1"/>
                <a:gd fmla="*/ 2595 h 9467" name="connsiteY1"/>
                <a:gd fmla="*/ 6509 w 10000" name="connsiteX2"/>
                <a:gd fmla="*/ 1787 h 9467" name="connsiteY2"/>
                <a:gd fmla="*/ 3727 w 10000" name="connsiteX3"/>
                <a:gd fmla="*/ 5859 h 9467" name="connsiteY3"/>
                <a:gd fmla="*/ 2207 w 10000" name="connsiteX4"/>
                <a:gd fmla="*/ 6100 h 9467" name="connsiteY4"/>
                <a:gd fmla="*/ 0 w 10000" name="connsiteX5"/>
                <a:gd fmla="*/ 9467 h 9467" name="connsiteY5"/>
                <a:gd fmla="*/ 2432 w 10000" name="connsiteX6"/>
                <a:gd fmla="*/ 6821 h 9467" name="connsiteY6"/>
                <a:gd fmla="*/ 3953 w 10000" name="connsiteX7"/>
                <a:gd fmla="*/ 6581 h 9467" name="connsiteY7"/>
                <a:gd fmla="*/ 6622 w 10000" name="connsiteX8"/>
                <a:gd fmla="*/ 2646 h 9467" name="connsiteY8"/>
                <a:gd fmla="*/ 8063 w 10000" name="connsiteX9"/>
                <a:gd fmla="*/ 3488 h 9467" name="connsiteY9"/>
                <a:gd fmla="*/ 10000 w 10000" name="connsiteX10"/>
                <a:gd fmla="*/ 533 h 9467" name="connsiteY10"/>
                <a:gd fmla="*/ 9651 w 10000" name="connsiteX11"/>
                <a:gd fmla="*/ 0 h 9467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9467" w="10000">
                  <a:moveTo>
                    <a:pt x="9651" y="0"/>
                  </a:moveTo>
                  <a:cubicBezTo>
                    <a:pt x="9189" y="687"/>
                    <a:pt x="8097" y="2354"/>
                    <a:pt x="7939" y="2595"/>
                  </a:cubicBezTo>
                  <a:cubicBezTo>
                    <a:pt x="7703" y="2457"/>
                    <a:pt x="6509" y="1787"/>
                    <a:pt x="6509" y="1787"/>
                  </a:cubicBezTo>
                  <a:lnTo>
                    <a:pt x="3727" y="5859"/>
                  </a:lnTo>
                  <a:cubicBezTo>
                    <a:pt x="3581" y="5876"/>
                    <a:pt x="2207" y="6100"/>
                    <a:pt x="2207" y="6100"/>
                  </a:cubicBezTo>
                  <a:lnTo>
                    <a:pt x="0" y="9467"/>
                  </a:lnTo>
                  <a:lnTo>
                    <a:pt x="2432" y="6821"/>
                  </a:lnTo>
                  <a:cubicBezTo>
                    <a:pt x="2590" y="6804"/>
                    <a:pt x="3953" y="6581"/>
                    <a:pt x="3953" y="6581"/>
                  </a:cubicBezTo>
                  <a:lnTo>
                    <a:pt x="6622" y="2646"/>
                  </a:lnTo>
                  <a:lnTo>
                    <a:pt x="8063" y="3488"/>
                  </a:lnTo>
                  <a:lnTo>
                    <a:pt x="10000" y="533"/>
                  </a:lnTo>
                  <a:lnTo>
                    <a:pt x="9651" y="0"/>
                  </a:lnTo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330825" y="409575"/>
              <a:ext cx="511175" cy="511175"/>
            </a:xfrm>
            <a:custGeom>
              <a:gdLst>
                <a:gd fmla="*/ 148 w 322" name="T0"/>
                <a:gd fmla="*/ 174 h 322" name="T1"/>
                <a:gd fmla="*/ 148 w 322" name="T2"/>
                <a:gd fmla="*/ 174 h 322" name="T3"/>
                <a:gd fmla="*/ 0 w 322" name="T4"/>
                <a:gd fmla="*/ 137 h 322" name="T5"/>
                <a:gd fmla="*/ 322 w 322" name="T6"/>
                <a:gd fmla="*/ 0 h 322" name="T7"/>
                <a:gd fmla="*/ 185 w 322" name="T8"/>
                <a:gd fmla="*/ 322 h 322" name="T9"/>
                <a:gd fmla="*/ 148 w 322" name="T10"/>
                <a:gd fmla="*/ 174 h 322" name="T11"/>
                <a:gd fmla="*/ 148 w 322" name="T12"/>
                <a:gd fmla="*/ 174 h 3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2" w="322">
                  <a:moveTo>
                    <a:pt x="148" y="174"/>
                  </a:moveTo>
                  <a:lnTo>
                    <a:pt x="148" y="174"/>
                  </a:lnTo>
                  <a:lnTo>
                    <a:pt x="0" y="137"/>
                  </a:lnTo>
                  <a:lnTo>
                    <a:pt x="322" y="0"/>
                  </a:lnTo>
                  <a:lnTo>
                    <a:pt x="185" y="322"/>
                  </a:lnTo>
                  <a:lnTo>
                    <a:pt x="148" y="174"/>
                  </a:lnTo>
                  <a:lnTo>
                    <a:pt x="148" y="174"/>
                  </a:ln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3649663" y="896938"/>
              <a:ext cx="1233488" cy="1231900"/>
            </a:xfrm>
            <a:custGeom>
              <a:gdLst>
                <a:gd fmla="*/ 0 w 374" name="T0"/>
                <a:gd fmla="*/ 187 h 374" name="T1"/>
                <a:gd fmla="*/ 187 w 374" name="T2"/>
                <a:gd fmla="*/ 374 h 374" name="T3"/>
                <a:gd fmla="*/ 374 w 374" name="T4"/>
                <a:gd fmla="*/ 187 h 374" name="T5"/>
                <a:gd fmla="*/ 187 w 374" name="T6"/>
                <a:gd fmla="*/ 0 h 374" name="T7"/>
                <a:gd fmla="*/ 0 w 374" name="T8"/>
                <a:gd fmla="*/ 187 h 374" name="T9"/>
                <a:gd fmla="*/ 44 w 374" name="T10"/>
                <a:gd fmla="*/ 187 h 374" name="T11"/>
                <a:gd fmla="*/ 187 w 374" name="T12"/>
                <a:gd fmla="*/ 44 h 374" name="T13"/>
                <a:gd fmla="*/ 330 w 374" name="T14"/>
                <a:gd fmla="*/ 187 h 374" name="T15"/>
                <a:gd fmla="*/ 187 w 374" name="T16"/>
                <a:gd fmla="*/ 330 h 374" name="T17"/>
                <a:gd fmla="*/ 44 w 374" name="T18"/>
                <a:gd fmla="*/ 187 h 37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4" w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4265613" y="896938"/>
              <a:ext cx="617538" cy="1231900"/>
            </a:xfrm>
            <a:custGeom>
              <a:gdLst>
                <a:gd fmla="*/ 0 w 187" name="T0"/>
                <a:gd fmla="*/ 0 h 374" name="T1"/>
                <a:gd fmla="*/ 0 w 187" name="T2"/>
                <a:gd fmla="*/ 44 h 374" name="T3"/>
                <a:gd fmla="*/ 0 w 187" name="T4"/>
                <a:gd fmla="*/ 44 h 374" name="T5"/>
                <a:gd fmla="*/ 143 w 187" name="T6"/>
                <a:gd fmla="*/ 184 h 374" name="T7"/>
                <a:gd fmla="*/ 143 w 187" name="T8"/>
                <a:gd fmla="*/ 184 h 374" name="T9"/>
                <a:gd fmla="*/ 143 w 187" name="T10"/>
                <a:gd fmla="*/ 185 h 374" name="T11"/>
                <a:gd fmla="*/ 143 w 187" name="T12"/>
                <a:gd fmla="*/ 185 h 374" name="T13"/>
                <a:gd fmla="*/ 143 w 187" name="T14"/>
                <a:gd fmla="*/ 185 h 374" name="T15"/>
                <a:gd fmla="*/ 143 w 187" name="T16"/>
                <a:gd fmla="*/ 185 h 374" name="T17"/>
                <a:gd fmla="*/ 143 w 187" name="T18"/>
                <a:gd fmla="*/ 185 h 374" name="T19"/>
                <a:gd fmla="*/ 143 w 187" name="T20"/>
                <a:gd fmla="*/ 185 h 374" name="T21"/>
                <a:gd fmla="*/ 143 w 187" name="T22"/>
                <a:gd fmla="*/ 185 h 374" name="T23"/>
                <a:gd fmla="*/ 143 w 187" name="T24"/>
                <a:gd fmla="*/ 185 h 374" name="T25"/>
                <a:gd fmla="*/ 143 w 187" name="T26"/>
                <a:gd fmla="*/ 186 h 374" name="T27"/>
                <a:gd fmla="*/ 143 w 187" name="T28"/>
                <a:gd fmla="*/ 186 h 374" name="T29"/>
                <a:gd fmla="*/ 143 w 187" name="T30"/>
                <a:gd fmla="*/ 186 h 374" name="T31"/>
                <a:gd fmla="*/ 143 w 187" name="T32"/>
                <a:gd fmla="*/ 186 h 374" name="T33"/>
                <a:gd fmla="*/ 143 w 187" name="T34"/>
                <a:gd fmla="*/ 186 h 374" name="T35"/>
                <a:gd fmla="*/ 143 w 187" name="T36"/>
                <a:gd fmla="*/ 186 h 374" name="T37"/>
                <a:gd fmla="*/ 143 w 187" name="T38"/>
                <a:gd fmla="*/ 186 h 374" name="T39"/>
                <a:gd fmla="*/ 143 w 187" name="T40"/>
                <a:gd fmla="*/ 186 h 374" name="T41"/>
                <a:gd fmla="*/ 143 w 187" name="T42"/>
                <a:gd fmla="*/ 187 h 374" name="T43"/>
                <a:gd fmla="*/ 143 w 187" name="T44"/>
                <a:gd fmla="*/ 187 h 374" name="T45"/>
                <a:gd fmla="*/ 143 w 187" name="T46"/>
                <a:gd fmla="*/ 187 h 374" name="T47"/>
                <a:gd fmla="*/ 143 w 187" name="T48"/>
                <a:gd fmla="*/ 187 h 374" name="T49"/>
                <a:gd fmla="*/ 143 w 187" name="T50"/>
                <a:gd fmla="*/ 187 h 374" name="T51"/>
                <a:gd fmla="*/ 143 w 187" name="T52"/>
                <a:gd fmla="*/ 187 h 374" name="T53"/>
                <a:gd fmla="*/ 143 w 187" name="T54"/>
                <a:gd fmla="*/ 187 h 374" name="T55"/>
                <a:gd fmla="*/ 143 w 187" name="T56"/>
                <a:gd fmla="*/ 187 h 374" name="T57"/>
                <a:gd fmla="*/ 143 w 187" name="T58"/>
                <a:gd fmla="*/ 187 h 374" name="T59"/>
                <a:gd fmla="*/ 143 w 187" name="T60"/>
                <a:gd fmla="*/ 187 h 374" name="T61"/>
                <a:gd fmla="*/ 143 w 187" name="T62"/>
                <a:gd fmla="*/ 187 h 374" name="T63"/>
                <a:gd fmla="*/ 143 w 187" name="T64"/>
                <a:gd fmla="*/ 187 h 374" name="T65"/>
                <a:gd fmla="*/ 0 w 187" name="T66"/>
                <a:gd fmla="*/ 330 h 374" name="T67"/>
                <a:gd fmla="*/ 0 w 187" name="T68"/>
                <a:gd fmla="*/ 374 h 374" name="T69"/>
                <a:gd fmla="*/ 0 w 187" name="T70"/>
                <a:gd fmla="*/ 374 h 374" name="T71"/>
                <a:gd fmla="*/ 187 w 187" name="T72"/>
                <a:gd fmla="*/ 187 h 374" name="T73"/>
                <a:gd fmla="*/ 132 w 187" name="T74"/>
                <a:gd fmla="*/ 54 h 374" name="T75"/>
                <a:gd fmla="*/ 97 w 187" name="T76"/>
                <a:gd fmla="*/ 27 h 374" name="T77"/>
                <a:gd fmla="*/ 0 w 187" name="T78"/>
                <a:gd fmla="*/ 0 h 37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374" w="187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78" y="44"/>
                    <a:pt x="142" y="107"/>
                    <a:pt x="143" y="184"/>
                  </a:cubicBezTo>
                  <a:cubicBezTo>
                    <a:pt x="143" y="184"/>
                    <a:pt x="143" y="184"/>
                    <a:pt x="143" y="184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66"/>
                    <a:pt x="79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135"/>
                    <a:pt x="166" y="88"/>
                    <a:pt x="132" y="54"/>
                  </a:cubicBezTo>
                  <a:cubicBezTo>
                    <a:pt x="121" y="43"/>
                    <a:pt x="109" y="34"/>
                    <a:pt x="97" y="27"/>
                  </a:cubicBezTo>
                  <a:cubicBezTo>
                    <a:pt x="68" y="10"/>
                    <a:pt x="35" y="0"/>
                    <a:pt x="0" y="0"/>
                  </a:cubicBezTo>
                </a:path>
              </a:pathLst>
            </a:custGeom>
            <a:solidFill>
              <a:srgbClr val="4F4F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3649663" y="896938"/>
              <a:ext cx="615950" cy="1231900"/>
            </a:xfrm>
            <a:custGeom>
              <a:gdLst>
                <a:gd fmla="*/ 187 w 187" name="T0"/>
                <a:gd fmla="*/ 0 h 374" name="T1"/>
                <a:gd fmla="*/ 0 w 187" name="T2"/>
                <a:gd fmla="*/ 187 h 374" name="T3"/>
                <a:gd fmla="*/ 187 w 187" name="T4"/>
                <a:gd fmla="*/ 374 h 374" name="T5"/>
                <a:gd fmla="*/ 187 w 187" name="T6"/>
                <a:gd fmla="*/ 330 h 374" name="T7"/>
                <a:gd fmla="*/ 187 w 187" name="T8"/>
                <a:gd fmla="*/ 330 h 374" name="T9"/>
                <a:gd fmla="*/ 187 w 187" name="T10"/>
                <a:gd fmla="*/ 330 h 374" name="T11"/>
                <a:gd fmla="*/ 187 w 187" name="T12"/>
                <a:gd fmla="*/ 330 h 374" name="T13"/>
                <a:gd fmla="*/ 187 w 187" name="T14"/>
                <a:gd fmla="*/ 330 h 374" name="T15"/>
                <a:gd fmla="*/ 186 w 187" name="T16"/>
                <a:gd fmla="*/ 330 h 374" name="T17"/>
                <a:gd fmla="*/ 186 w 187" name="T18"/>
                <a:gd fmla="*/ 330 h 374" name="T19"/>
                <a:gd fmla="*/ 186 w 187" name="T20"/>
                <a:gd fmla="*/ 330 h 374" name="T21"/>
                <a:gd fmla="*/ 186 w 187" name="T22"/>
                <a:gd fmla="*/ 330 h 374" name="T23"/>
                <a:gd fmla="*/ 186 w 187" name="T24"/>
                <a:gd fmla="*/ 330 h 374" name="T25"/>
                <a:gd fmla="*/ 186 w 187" name="T26"/>
                <a:gd fmla="*/ 330 h 374" name="T27"/>
                <a:gd fmla="*/ 186 w 187" name="T28"/>
                <a:gd fmla="*/ 330 h 374" name="T29"/>
                <a:gd fmla="*/ 186 w 187" name="T30"/>
                <a:gd fmla="*/ 330 h 374" name="T31"/>
                <a:gd fmla="*/ 185 w 187" name="T32"/>
                <a:gd fmla="*/ 330 h 374" name="T33"/>
                <a:gd fmla="*/ 185 w 187" name="T34"/>
                <a:gd fmla="*/ 330 h 374" name="T35"/>
                <a:gd fmla="*/ 185 w 187" name="T36"/>
                <a:gd fmla="*/ 330 h 374" name="T37"/>
                <a:gd fmla="*/ 185 w 187" name="T38"/>
                <a:gd fmla="*/ 330 h 374" name="T39"/>
                <a:gd fmla="*/ 185 w 187" name="T40"/>
                <a:gd fmla="*/ 330 h 374" name="T41"/>
                <a:gd fmla="*/ 185 w 187" name="T42"/>
                <a:gd fmla="*/ 330 h 374" name="T43"/>
                <a:gd fmla="*/ 185 w 187" name="T44"/>
                <a:gd fmla="*/ 330 h 374" name="T45"/>
                <a:gd fmla="*/ 185 w 187" name="T46"/>
                <a:gd fmla="*/ 330 h 374" name="T47"/>
                <a:gd fmla="*/ 185 w 187" name="T48"/>
                <a:gd fmla="*/ 330 h 374" name="T49"/>
                <a:gd fmla="*/ 184 w 187" name="T50"/>
                <a:gd fmla="*/ 330 h 374" name="T51"/>
                <a:gd fmla="*/ 184 w 187" name="T52"/>
                <a:gd fmla="*/ 330 h 374" name="T53"/>
                <a:gd fmla="*/ 184 w 187" name="T54"/>
                <a:gd fmla="*/ 330 h 374" name="T55"/>
                <a:gd fmla="*/ 184 w 187" name="T56"/>
                <a:gd fmla="*/ 330 h 374" name="T57"/>
                <a:gd fmla="*/ 184 w 187" name="T58"/>
                <a:gd fmla="*/ 330 h 374" name="T59"/>
                <a:gd fmla="*/ 184 w 187" name="T60"/>
                <a:gd fmla="*/ 330 h 374" name="T61"/>
                <a:gd fmla="*/ 182 w 187" name="T62"/>
                <a:gd fmla="*/ 330 h 374" name="T63"/>
                <a:gd fmla="*/ 182 w 187" name="T64"/>
                <a:gd fmla="*/ 330 h 374" name="T65"/>
                <a:gd fmla="*/ 78 w 187" name="T66"/>
                <a:gd fmla="*/ 280 h 374" name="T67"/>
                <a:gd fmla="*/ 53 w 187" name="T68"/>
                <a:gd fmla="*/ 238 h 374" name="T69"/>
                <a:gd fmla="*/ 44 w 187" name="T70"/>
                <a:gd fmla="*/ 187 h 374" name="T71"/>
                <a:gd fmla="*/ 44 w 187" name="T72"/>
                <a:gd fmla="*/ 187 h 374" name="T73"/>
                <a:gd fmla="*/ 44 w 187" name="T74"/>
                <a:gd fmla="*/ 187 h 374" name="T75"/>
                <a:gd fmla="*/ 44 w 187" name="T76"/>
                <a:gd fmla="*/ 187 h 374" name="T77"/>
                <a:gd fmla="*/ 44 w 187" name="T78"/>
                <a:gd fmla="*/ 187 h 374" name="T79"/>
                <a:gd fmla="*/ 187 w 187" name="T80"/>
                <a:gd fmla="*/ 44 h 374" name="T81"/>
                <a:gd fmla="*/ 187 w 187" name="T82"/>
                <a:gd fmla="*/ 0 h 374" name="T83"/>
                <a:gd fmla="*/ 187 w 187" name="T84"/>
                <a:gd fmla="*/ 0 h 374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374" w="187">
                  <a:moveTo>
                    <a:pt x="187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3" y="330"/>
                    <a:pt x="183" y="330"/>
                    <a:pt x="182" y="330"/>
                  </a:cubicBezTo>
                  <a:cubicBezTo>
                    <a:pt x="182" y="330"/>
                    <a:pt x="182" y="330"/>
                    <a:pt x="182" y="330"/>
                  </a:cubicBezTo>
                  <a:cubicBezTo>
                    <a:pt x="140" y="329"/>
                    <a:pt x="103" y="310"/>
                    <a:pt x="78" y="280"/>
                  </a:cubicBezTo>
                  <a:cubicBezTo>
                    <a:pt x="67" y="267"/>
                    <a:pt x="59" y="253"/>
                    <a:pt x="53" y="238"/>
                  </a:cubicBezTo>
                  <a:cubicBezTo>
                    <a:pt x="47" y="222"/>
                    <a:pt x="44" y="205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6869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3794125" y="1041400"/>
              <a:ext cx="942975" cy="942975"/>
            </a:xfrm>
            <a:custGeom>
              <a:gdLst>
                <a:gd fmla="*/ 76 w 286" name="T0"/>
                <a:gd fmla="*/ 201 h 286" name="T1"/>
                <a:gd fmla="*/ 41 w 286" name="T2"/>
                <a:gd fmla="*/ 235 h 286" name="T3"/>
                <a:gd fmla="*/ 34 w 286" name="T4"/>
                <a:gd fmla="*/ 236 h 286" name="T5"/>
                <a:gd fmla="*/ 138 w 286" name="T6"/>
                <a:gd fmla="*/ 286 h 286" name="T7"/>
                <a:gd fmla="*/ 37 w 286" name="T8"/>
                <a:gd fmla="*/ 239 h 286" name="T9"/>
                <a:gd fmla="*/ 76 w 286" name="T10"/>
                <a:gd fmla="*/ 201 h 286" name="T11"/>
                <a:gd fmla="*/ 243 w 286" name="T12"/>
                <a:gd fmla="*/ 40 h 286" name="T13"/>
                <a:gd fmla="*/ 243 w 286" name="T14"/>
                <a:gd fmla="*/ 40 h 286" name="T15"/>
                <a:gd fmla="*/ 286 w 286" name="T16"/>
                <a:gd fmla="*/ 140 h 286" name="T17"/>
                <a:gd fmla="*/ 243 w 286" name="T18"/>
                <a:gd fmla="*/ 40 h 286" name="T19"/>
                <a:gd fmla="*/ 143 w 286" name="T20"/>
                <a:gd fmla="*/ 0 h 286" name="T21"/>
                <a:gd fmla="*/ 0 w 286" name="T22"/>
                <a:gd fmla="*/ 143 h 286" name="T23"/>
                <a:gd fmla="*/ 9 w 286" name="T24"/>
                <a:gd fmla="*/ 194 h 286" name="T25"/>
                <a:gd fmla="*/ 21 w 286" name="T26"/>
                <a:gd fmla="*/ 193 h 286" name="T27"/>
                <a:gd fmla="*/ 125 w 286" name="T28"/>
                <a:gd fmla="*/ 93 h 286" name="T29"/>
                <a:gd fmla="*/ 125 w 286" name="T30"/>
                <a:gd fmla="*/ 51 h 286" name="T31"/>
                <a:gd fmla="*/ 161 w 286" name="T32"/>
                <a:gd fmla="*/ 51 h 286" name="T33"/>
                <a:gd fmla="*/ 161 w 286" name="T34"/>
                <a:gd fmla="*/ 58 h 286" name="T35"/>
                <a:gd fmla="*/ 206 w 286" name="T36"/>
                <a:gd fmla="*/ 14 h 286" name="T37"/>
                <a:gd fmla="*/ 143 w 286" name="T38"/>
                <a:gd fmla="*/ 0 h 28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6" w="286">
                  <a:moveTo>
                    <a:pt x="76" y="201"/>
                  </a:moveTo>
                  <a:cubicBezTo>
                    <a:pt x="55" y="222"/>
                    <a:pt x="41" y="235"/>
                    <a:pt x="41" y="235"/>
                  </a:cubicBezTo>
                  <a:cubicBezTo>
                    <a:pt x="41" y="235"/>
                    <a:pt x="38" y="235"/>
                    <a:pt x="34" y="236"/>
                  </a:cubicBezTo>
                  <a:cubicBezTo>
                    <a:pt x="59" y="266"/>
                    <a:pt x="96" y="285"/>
                    <a:pt x="138" y="286"/>
                  </a:cubicBezTo>
                  <a:cubicBezTo>
                    <a:pt x="98" y="285"/>
                    <a:pt x="62" y="267"/>
                    <a:pt x="37" y="239"/>
                  </a:cubicBezTo>
                  <a:cubicBezTo>
                    <a:pt x="43" y="233"/>
                    <a:pt x="58" y="219"/>
                    <a:pt x="76" y="201"/>
                  </a:cubicBezTo>
                  <a:moveTo>
                    <a:pt x="243" y="40"/>
                  </a:moveTo>
                  <a:cubicBezTo>
                    <a:pt x="243" y="40"/>
                    <a:pt x="243" y="40"/>
                    <a:pt x="243" y="40"/>
                  </a:cubicBezTo>
                  <a:cubicBezTo>
                    <a:pt x="269" y="66"/>
                    <a:pt x="286" y="101"/>
                    <a:pt x="286" y="140"/>
                  </a:cubicBezTo>
                  <a:cubicBezTo>
                    <a:pt x="286" y="101"/>
                    <a:pt x="269" y="66"/>
                    <a:pt x="243" y="40"/>
                  </a:cubicBezTo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5" y="193"/>
                    <a:pt x="19" y="193"/>
                    <a:pt x="21" y="193"/>
                  </a:cubicBezTo>
                  <a:cubicBezTo>
                    <a:pt x="26" y="188"/>
                    <a:pt x="73" y="143"/>
                    <a:pt x="125" y="93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1" y="58"/>
                    <a:pt x="161" y="58"/>
                    <a:pt x="161" y="58"/>
                  </a:cubicBezTo>
                  <a:cubicBezTo>
                    <a:pt x="177" y="43"/>
                    <a:pt x="192" y="28"/>
                    <a:pt x="206" y="14"/>
                  </a:cubicBezTo>
                  <a:cubicBezTo>
                    <a:pt x="187" y="5"/>
                    <a:pt x="166" y="0"/>
                    <a:pt x="143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3"/>
            <p:cNvSpPr/>
            <p:nvPr/>
          </p:nvSpPr>
          <p:spPr bwMode="auto">
            <a:xfrm flipH="1">
              <a:off x="4737100" y="1503363"/>
              <a:ext cx="0" cy="3175"/>
            </a:xfrm>
            <a:custGeom>
              <a:gdLst>
                <a:gd fmla="*/ 0 h 1" name="T0"/>
                <a:gd fmla="*/ 1 h 1" name="T1"/>
                <a:gd fmla="*/ 0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4"/>
            <p:cNvSpPr/>
            <p:nvPr/>
          </p:nvSpPr>
          <p:spPr bwMode="auto">
            <a:xfrm flipH="1">
              <a:off x="4737100" y="15065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5"/>
            <p:cNvSpPr/>
            <p:nvPr/>
          </p:nvSpPr>
          <p:spPr bwMode="auto">
            <a:xfrm flipH="1">
              <a:off x="4737100" y="15065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6"/>
            <p:cNvSpPr/>
            <p:nvPr/>
          </p:nvSpPr>
          <p:spPr bwMode="auto">
            <a:xfrm flipH="1">
              <a:off x="4737100" y="15065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7"/>
            <p:cNvSpPr/>
            <p:nvPr/>
          </p:nvSpPr>
          <p:spPr bwMode="auto">
            <a:xfrm flipH="1">
              <a:off x="4737100" y="1506538"/>
              <a:ext cx="0" cy="3175"/>
            </a:xfrm>
            <a:custGeom>
              <a:gdLst>
                <a:gd fmla="*/ 0 h 1" name="T0"/>
                <a:gd fmla="*/ 1 h 1" name="T1"/>
                <a:gd fmla="*/ 0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8"/>
            <p:cNvSpPr/>
            <p:nvPr/>
          </p:nvSpPr>
          <p:spPr bwMode="auto">
            <a:xfrm flipH="1">
              <a:off x="4737100" y="15097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9"/>
            <p:cNvSpPr/>
            <p:nvPr/>
          </p:nvSpPr>
          <p:spPr bwMode="auto">
            <a:xfrm flipH="1">
              <a:off x="4737100" y="15097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40"/>
            <p:cNvSpPr/>
            <p:nvPr/>
          </p:nvSpPr>
          <p:spPr bwMode="auto">
            <a:xfrm flipH="1">
              <a:off x="4737100" y="15097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41"/>
            <p:cNvSpPr/>
            <p:nvPr/>
          </p:nvSpPr>
          <p:spPr bwMode="auto">
            <a:xfrm flipH="1">
              <a:off x="4737100" y="1509713"/>
              <a:ext cx="0" cy="3175"/>
            </a:xfrm>
            <a:custGeom>
              <a:gdLst>
                <a:gd fmla="*/ 0 h 1" name="T0"/>
                <a:gd fmla="*/ 1 h 1" name="T1"/>
                <a:gd fmla="*/ 0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42"/>
            <p:cNvSpPr/>
            <p:nvPr/>
          </p:nvSpPr>
          <p:spPr bwMode="auto">
            <a:xfrm flipH="1">
              <a:off x="4737100" y="15128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43"/>
            <p:cNvSpPr/>
            <p:nvPr/>
          </p:nvSpPr>
          <p:spPr bwMode="auto">
            <a:xfrm flipH="1">
              <a:off x="4737100" y="15128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4249738" y="1512888"/>
              <a:ext cx="487363" cy="471488"/>
            </a:xfrm>
            <a:custGeom>
              <a:gdLst>
                <a:gd fmla="*/ 5 w 148" name="T0"/>
                <a:gd fmla="*/ 143 h 143" name="T1"/>
                <a:gd fmla="*/ 5 w 148" name="T2"/>
                <a:gd fmla="*/ 143 h 143" name="T3"/>
                <a:gd fmla="*/ 5 w 148" name="T4"/>
                <a:gd fmla="*/ 143 h 143" name="T5"/>
                <a:gd fmla="*/ 4 w 148" name="T6"/>
                <a:gd fmla="*/ 143 h 143" name="T7"/>
                <a:gd fmla="*/ 4 w 148" name="T8"/>
                <a:gd fmla="*/ 143 h 143" name="T9"/>
                <a:gd fmla="*/ 4 w 148" name="T10"/>
                <a:gd fmla="*/ 143 h 143" name="T11"/>
                <a:gd fmla="*/ 4 w 148" name="T12"/>
                <a:gd fmla="*/ 143 h 143" name="T13"/>
                <a:gd fmla="*/ 4 w 148" name="T14"/>
                <a:gd fmla="*/ 143 h 143" name="T15"/>
                <a:gd fmla="*/ 4 w 148" name="T16"/>
                <a:gd fmla="*/ 143 h 143" name="T17"/>
                <a:gd fmla="*/ 4 w 148" name="T18"/>
                <a:gd fmla="*/ 143 h 143" name="T19"/>
                <a:gd fmla="*/ 4 w 148" name="T20"/>
                <a:gd fmla="*/ 143 h 143" name="T21"/>
                <a:gd fmla="*/ 4 w 148" name="T22"/>
                <a:gd fmla="*/ 143 h 143" name="T23"/>
                <a:gd fmla="*/ 4 w 148" name="T24"/>
                <a:gd fmla="*/ 143 h 143" name="T25"/>
                <a:gd fmla="*/ 4 w 148" name="T26"/>
                <a:gd fmla="*/ 143 h 143" name="T27"/>
                <a:gd fmla="*/ 4 w 148" name="T28"/>
                <a:gd fmla="*/ 143 h 143" name="T29"/>
                <a:gd fmla="*/ 3 w 148" name="T30"/>
                <a:gd fmla="*/ 143 h 143" name="T31"/>
                <a:gd fmla="*/ 3 w 148" name="T32"/>
                <a:gd fmla="*/ 143 h 143" name="T33"/>
                <a:gd fmla="*/ 3 w 148" name="T34"/>
                <a:gd fmla="*/ 143 h 143" name="T35"/>
                <a:gd fmla="*/ 3 w 148" name="T36"/>
                <a:gd fmla="*/ 143 h 143" name="T37"/>
                <a:gd fmla="*/ 3 w 148" name="T38"/>
                <a:gd fmla="*/ 143 h 143" name="T39"/>
                <a:gd fmla="*/ 3 w 148" name="T40"/>
                <a:gd fmla="*/ 143 h 143" name="T41"/>
                <a:gd fmla="*/ 3 w 148" name="T42"/>
                <a:gd fmla="*/ 143 h 143" name="T43"/>
                <a:gd fmla="*/ 3 w 148" name="T44"/>
                <a:gd fmla="*/ 143 h 143" name="T45"/>
                <a:gd fmla="*/ 3 w 148" name="T46"/>
                <a:gd fmla="*/ 143 h 143" name="T47"/>
                <a:gd fmla="*/ 3 w 148" name="T48"/>
                <a:gd fmla="*/ 143 h 143" name="T49"/>
                <a:gd fmla="*/ 3 w 148" name="T50"/>
                <a:gd fmla="*/ 143 h 143" name="T51"/>
                <a:gd fmla="*/ 3 w 148" name="T52"/>
                <a:gd fmla="*/ 143 h 143" name="T53"/>
                <a:gd fmla="*/ 2 w 148" name="T54"/>
                <a:gd fmla="*/ 143 h 143" name="T55"/>
                <a:gd fmla="*/ 3 w 148" name="T56"/>
                <a:gd fmla="*/ 143 h 143" name="T57"/>
                <a:gd fmla="*/ 2 w 148" name="T58"/>
                <a:gd fmla="*/ 143 h 143" name="T59"/>
                <a:gd fmla="*/ 2 w 148" name="T60"/>
                <a:gd fmla="*/ 143 h 143" name="T61"/>
                <a:gd fmla="*/ 2 w 148" name="T62"/>
                <a:gd fmla="*/ 143 h 143" name="T63"/>
                <a:gd fmla="*/ 2 w 148" name="T64"/>
                <a:gd fmla="*/ 143 h 143" name="T65"/>
                <a:gd fmla="*/ 2 w 148" name="T66"/>
                <a:gd fmla="*/ 143 h 143" name="T67"/>
                <a:gd fmla="*/ 2 w 148" name="T68"/>
                <a:gd fmla="*/ 143 h 143" name="T69"/>
                <a:gd fmla="*/ 2 w 148" name="T70"/>
                <a:gd fmla="*/ 143 h 143" name="T71"/>
                <a:gd fmla="*/ 0 w 148" name="T72"/>
                <a:gd fmla="*/ 143 h 143" name="T73"/>
                <a:gd fmla="*/ 2 w 148" name="T74"/>
                <a:gd fmla="*/ 143 h 143" name="T75"/>
                <a:gd fmla="*/ 0 w 148" name="T76"/>
                <a:gd fmla="*/ 143 h 143" name="T77"/>
                <a:gd fmla="*/ 148 w 148" name="T78"/>
                <a:gd fmla="*/ 0 h 143" name="T79"/>
                <a:gd fmla="*/ 5 w 148" name="T80"/>
                <a:gd fmla="*/ 143 h 143" name="T81"/>
                <a:gd fmla="*/ 5 w 148" name="T82"/>
                <a:gd fmla="*/ 143 h 143" name="T83"/>
                <a:gd fmla="*/ 5 w 148" name="T84"/>
                <a:gd fmla="*/ 143 h 143" name="T85"/>
                <a:gd fmla="*/ 148 w 148" name="T86"/>
                <a:gd fmla="*/ 0 h 143" name="T87"/>
                <a:gd fmla="*/ 148 w 148" name="T88"/>
                <a:gd fmla="*/ 0 h 143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43" w="148">
                  <a:moveTo>
                    <a:pt x="5" y="143"/>
                  </a:moveTo>
                  <a:cubicBezTo>
                    <a:pt x="5" y="143"/>
                    <a:pt x="5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2" y="143"/>
                  </a:moveTo>
                  <a:cubicBezTo>
                    <a:pt x="2" y="143"/>
                    <a:pt x="2" y="143"/>
                    <a:pt x="3" y="143"/>
                  </a:cubicBezTo>
                  <a:cubicBezTo>
                    <a:pt x="2" y="143"/>
                    <a:pt x="2" y="143"/>
                    <a:pt x="2" y="143"/>
                  </a:cubicBezTo>
                  <a:moveTo>
                    <a:pt x="2" y="143"/>
                  </a:move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moveTo>
                    <a:pt x="2" y="143"/>
                  </a:move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moveTo>
                    <a:pt x="0" y="143"/>
                  </a:moveTo>
                  <a:cubicBezTo>
                    <a:pt x="1" y="143"/>
                    <a:pt x="1" y="143"/>
                    <a:pt x="2" y="143"/>
                  </a:cubicBezTo>
                  <a:cubicBezTo>
                    <a:pt x="1" y="143"/>
                    <a:pt x="1" y="143"/>
                    <a:pt x="0" y="143"/>
                  </a:cubicBezTo>
                  <a:moveTo>
                    <a:pt x="148" y="0"/>
                  </a:moveTo>
                  <a:cubicBezTo>
                    <a:pt x="148" y="79"/>
                    <a:pt x="84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84" y="143"/>
                    <a:pt x="148" y="79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4200525" y="1763713"/>
              <a:ext cx="131763" cy="131763"/>
            </a:xfrm>
            <a:prstGeom prst="ellipse">
              <a:avLst/>
            </a:pr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4206875" y="1209675"/>
              <a:ext cx="117475" cy="481013"/>
            </a:xfrm>
            <a:prstGeom prst="rect">
              <a:avLst/>
            </a:pr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4206875" y="1209675"/>
              <a:ext cx="117475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 flipH="1">
              <a:off x="4737100" y="1503363"/>
              <a:ext cx="0" cy="9525"/>
            </a:xfrm>
            <a:custGeom>
              <a:gdLst>
                <a:gd fmla="*/ 3 h 3" name="T0"/>
                <a:gd fmla="*/ 3 h 3" name="T1"/>
                <a:gd fmla="*/ 3 h 3" name="T2"/>
                <a:gd fmla="*/ 3 h 3" name="T3"/>
                <a:gd fmla="*/ 3 h 3" name="T4"/>
                <a:gd fmla="*/ 3 h 3" name="T5"/>
                <a:gd fmla="*/ 2 h 3" name="T6"/>
                <a:gd fmla="*/ 2 h 3" name="T7"/>
                <a:gd fmla="*/ 2 h 3" name="T8"/>
                <a:gd fmla="*/ 2 h 3" name="T9"/>
                <a:gd fmla="*/ 2 h 3" name="T10"/>
                <a:gd fmla="*/ 2 h 3" name="T11"/>
                <a:gd fmla="*/ 2 h 3" name="T12"/>
                <a:gd fmla="*/ 2 h 3" name="T13"/>
                <a:gd fmla="*/ 2 h 3" name="T14"/>
                <a:gd fmla="*/ 2 h 3" name="T15"/>
                <a:gd fmla="*/ 2 h 3" name="T16"/>
                <a:gd fmla="*/ 2 h 3" name="T17"/>
                <a:gd fmla="*/ 1 h 3" name="T18"/>
                <a:gd fmla="*/ 1 h 3" name="T19"/>
                <a:gd fmla="*/ 1 h 3" name="T20"/>
                <a:gd fmla="*/ 1 h 3" name="T21"/>
                <a:gd fmla="*/ 1 h 3" name="T22"/>
                <a:gd fmla="*/ 1 h 3" name="T23"/>
                <a:gd fmla="*/ 1 h 3" name="T24"/>
                <a:gd fmla="*/ 1 h 3" name="T25"/>
                <a:gd fmla="*/ 1 h 3" name="T26"/>
                <a:gd fmla="*/ 1 h 3" name="T27"/>
                <a:gd fmla="*/ 1 h 3" name="T28"/>
                <a:gd fmla="*/ 1 h 3" name="T29"/>
                <a:gd fmla="*/ 0 h 3" name="T30"/>
                <a:gd fmla="*/ 0 h 3" name="T31"/>
                <a:gd fmla="*/ 0 h 3" name="T3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</a:cxnLst>
              <a:rect b="b" l="0" r="r" t="0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47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49"/>
            <p:cNvSpPr/>
            <p:nvPr/>
          </p:nvSpPr>
          <p:spPr bwMode="auto">
            <a:xfrm flipH="1">
              <a:off x="4256088" y="19843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50"/>
            <p:cNvSpPr/>
            <p:nvPr/>
          </p:nvSpPr>
          <p:spPr bwMode="auto">
            <a:xfrm flipH="1">
              <a:off x="4256088" y="19843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51"/>
            <p:cNvSpPr/>
            <p:nvPr/>
          </p:nvSpPr>
          <p:spPr bwMode="auto">
            <a:xfrm flipH="1">
              <a:off x="4256088" y="19843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52"/>
            <p:cNvSpPr/>
            <p:nvPr/>
          </p:nvSpPr>
          <p:spPr bwMode="auto">
            <a:xfrm flipH="1">
              <a:off x="4259263" y="19843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53"/>
            <p:cNvSpPr/>
            <p:nvPr/>
          </p:nvSpPr>
          <p:spPr bwMode="auto">
            <a:xfrm flipH="1">
              <a:off x="4259263" y="19843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54"/>
            <p:cNvSpPr/>
            <p:nvPr/>
          </p:nvSpPr>
          <p:spPr bwMode="auto">
            <a:xfrm flipH="1">
              <a:off x="4259263" y="19843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55"/>
            <p:cNvSpPr/>
            <p:nvPr/>
          </p:nvSpPr>
          <p:spPr bwMode="auto">
            <a:xfrm flipH="1">
              <a:off x="4259263" y="19843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4259263" y="1984375"/>
              <a:ext cx="3175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57"/>
            <p:cNvSpPr/>
            <p:nvPr/>
          </p:nvSpPr>
          <p:spPr bwMode="auto">
            <a:xfrm flipH="1">
              <a:off x="4262438" y="19843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58"/>
            <p:cNvSpPr/>
            <p:nvPr/>
          </p:nvSpPr>
          <p:spPr bwMode="auto">
            <a:xfrm flipH="1">
              <a:off x="4262438" y="19843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59"/>
            <p:cNvSpPr/>
            <p:nvPr/>
          </p:nvSpPr>
          <p:spPr bwMode="auto">
            <a:xfrm flipH="1">
              <a:off x="4262438" y="19843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262438" y="1984375"/>
              <a:ext cx="3175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61"/>
            <p:cNvSpPr/>
            <p:nvPr/>
          </p:nvSpPr>
          <p:spPr bwMode="auto">
            <a:xfrm flipH="1">
              <a:off x="4265613" y="19843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62"/>
            <p:cNvSpPr>
              <a:spLocks noEditPoints="1"/>
            </p:cNvSpPr>
            <p:nvPr/>
          </p:nvSpPr>
          <p:spPr bwMode="auto">
            <a:xfrm>
              <a:off x="3916363" y="1173163"/>
              <a:ext cx="820738" cy="811213"/>
            </a:xfrm>
            <a:custGeom>
              <a:gdLst>
                <a:gd fmla="*/ 86 w 249" name="T0"/>
                <a:gd fmla="*/ 199 h 246" name="T1"/>
                <a:gd fmla="*/ 126 w 249" name="T2"/>
                <a:gd fmla="*/ 199 h 246" name="T3"/>
                <a:gd fmla="*/ 206 w 249" name="T4"/>
                <a:gd fmla="*/ 0 h 246" name="T5"/>
                <a:gd fmla="*/ 124 w 249" name="T6"/>
                <a:gd fmla="*/ 157 h 246" name="T7"/>
                <a:gd fmla="*/ 88 w 249" name="T8"/>
                <a:gd fmla="*/ 114 h 246" name="T9"/>
                <a:gd fmla="*/ 0 w 249" name="T10"/>
                <a:gd fmla="*/ 199 h 246" name="T11"/>
                <a:gd fmla="*/ 101 w 249" name="T12"/>
                <a:gd fmla="*/ 246 h 246" name="T13"/>
                <a:gd fmla="*/ 103 w 249" name="T14"/>
                <a:gd fmla="*/ 246 h 246" name="T15"/>
                <a:gd fmla="*/ 103 w 249" name="T16"/>
                <a:gd fmla="*/ 246 h 246" name="T17"/>
                <a:gd fmla="*/ 103 w 249" name="T18"/>
                <a:gd fmla="*/ 246 h 246" name="T19"/>
                <a:gd fmla="*/ 104 w 249" name="T20"/>
                <a:gd fmla="*/ 246 h 246" name="T21"/>
                <a:gd fmla="*/ 104 w 249" name="T22"/>
                <a:gd fmla="*/ 246 h 246" name="T23"/>
                <a:gd fmla="*/ 104 w 249" name="T24"/>
                <a:gd fmla="*/ 246 h 246" name="T25"/>
                <a:gd fmla="*/ 104 w 249" name="T26"/>
                <a:gd fmla="*/ 246 h 246" name="T27"/>
                <a:gd fmla="*/ 105 w 249" name="T28"/>
                <a:gd fmla="*/ 246 h 246" name="T29"/>
                <a:gd fmla="*/ 105 w 249" name="T30"/>
                <a:gd fmla="*/ 246 h 246" name="T31"/>
                <a:gd fmla="*/ 105 w 249" name="T32"/>
                <a:gd fmla="*/ 246 h 246" name="T33"/>
                <a:gd fmla="*/ 105 w 249" name="T34"/>
                <a:gd fmla="*/ 246 h 246" name="T35"/>
                <a:gd fmla="*/ 106 w 249" name="T36"/>
                <a:gd fmla="*/ 246 h 246" name="T37"/>
                <a:gd fmla="*/ 106 w 249" name="T38"/>
                <a:gd fmla="*/ 246 h 246" name="T39"/>
                <a:gd fmla="*/ 249 w 249" name="T40"/>
                <a:gd fmla="*/ 103 h 246" name="T41"/>
                <a:gd fmla="*/ 249 w 249" name="T42"/>
                <a:gd fmla="*/ 103 h 246" name="T43"/>
                <a:gd fmla="*/ 249 w 249" name="T44"/>
                <a:gd fmla="*/ 103 h 246" name="T45"/>
                <a:gd fmla="*/ 249 w 249" name="T46"/>
                <a:gd fmla="*/ 102 h 246" name="T47"/>
                <a:gd fmla="*/ 249 w 249" name="T48"/>
                <a:gd fmla="*/ 102 h 246" name="T49"/>
                <a:gd fmla="*/ 249 w 249" name="T50"/>
                <a:gd fmla="*/ 102 h 246" name="T51"/>
                <a:gd fmla="*/ 249 w 249" name="T52"/>
                <a:gd fmla="*/ 102 h 246" name="T53"/>
                <a:gd fmla="*/ 249 w 249" name="T54"/>
                <a:gd fmla="*/ 101 h 246" name="T55"/>
                <a:gd fmla="*/ 249 w 249" name="T56"/>
                <a:gd fmla="*/ 101 h 246" name="T57"/>
                <a:gd fmla="*/ 249 w 249" name="T58"/>
                <a:gd fmla="*/ 101 h 246" name="T59"/>
                <a:gd fmla="*/ 249 w 249" name="T60"/>
                <a:gd fmla="*/ 101 h 246" name="T61"/>
                <a:gd fmla="*/ 249 w 249" name="T62"/>
                <a:gd fmla="*/ 100 h 246" name="T63"/>
                <a:gd fmla="*/ 206 w 249" name="T64"/>
                <a:gd fmla="*/ 0 h 24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46" w="249">
                  <a:moveTo>
                    <a:pt x="106" y="219"/>
                  </a:moveTo>
                  <a:cubicBezTo>
                    <a:pt x="95" y="219"/>
                    <a:pt x="86" y="211"/>
                    <a:pt x="86" y="199"/>
                  </a:cubicBezTo>
                  <a:cubicBezTo>
                    <a:pt x="86" y="188"/>
                    <a:pt x="95" y="179"/>
                    <a:pt x="106" y="179"/>
                  </a:cubicBezTo>
                  <a:cubicBezTo>
                    <a:pt x="117" y="179"/>
                    <a:pt x="126" y="188"/>
                    <a:pt x="126" y="199"/>
                  </a:cubicBezTo>
                  <a:cubicBezTo>
                    <a:pt x="126" y="211"/>
                    <a:pt x="117" y="219"/>
                    <a:pt x="106" y="219"/>
                  </a:cubicBezTo>
                  <a:moveTo>
                    <a:pt x="206" y="0"/>
                  </a:moveTo>
                  <a:cubicBezTo>
                    <a:pt x="184" y="22"/>
                    <a:pt x="154" y="50"/>
                    <a:pt x="124" y="79"/>
                  </a:cubicBezTo>
                  <a:cubicBezTo>
                    <a:pt x="124" y="157"/>
                    <a:pt x="124" y="157"/>
                    <a:pt x="124" y="157"/>
                  </a:cubicBezTo>
                  <a:cubicBezTo>
                    <a:pt x="88" y="157"/>
                    <a:pt x="88" y="157"/>
                    <a:pt x="88" y="157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70" y="131"/>
                    <a:pt x="53" y="148"/>
                    <a:pt x="39" y="161"/>
                  </a:cubicBezTo>
                  <a:cubicBezTo>
                    <a:pt x="21" y="179"/>
                    <a:pt x="6" y="193"/>
                    <a:pt x="0" y="199"/>
                  </a:cubicBezTo>
                  <a:cubicBezTo>
                    <a:pt x="25" y="227"/>
                    <a:pt x="61" y="245"/>
                    <a:pt x="101" y="246"/>
                  </a:cubicBezTo>
                  <a:cubicBezTo>
                    <a:pt x="101" y="246"/>
                    <a:pt x="101" y="246"/>
                    <a:pt x="101" y="246"/>
                  </a:cubicBezTo>
                  <a:cubicBezTo>
                    <a:pt x="102" y="246"/>
                    <a:pt x="102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6" y="246"/>
                  </a:cubicBezTo>
                  <a:cubicBezTo>
                    <a:pt x="106" y="246"/>
                    <a:pt x="106" y="246"/>
                    <a:pt x="106" y="246"/>
                  </a:cubicBezTo>
                  <a:cubicBezTo>
                    <a:pt x="106" y="246"/>
                    <a:pt x="106" y="246"/>
                    <a:pt x="106" y="246"/>
                  </a:cubicBezTo>
                  <a:cubicBezTo>
                    <a:pt x="106" y="246"/>
                    <a:pt x="106" y="246"/>
                    <a:pt x="106" y="246"/>
                  </a:cubicBezTo>
                  <a:cubicBezTo>
                    <a:pt x="185" y="246"/>
                    <a:pt x="249" y="182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0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9" y="61"/>
                    <a:pt x="232" y="26"/>
                    <a:pt x="206" y="0"/>
                  </a:cubicBezTo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63"/>
            <p:cNvSpPr>
              <a:spLocks noEditPoints="1"/>
            </p:cNvSpPr>
            <p:nvPr/>
          </p:nvSpPr>
          <p:spPr bwMode="auto">
            <a:xfrm>
              <a:off x="4044950" y="1173163"/>
              <a:ext cx="550863" cy="531813"/>
            </a:xfrm>
            <a:custGeom>
              <a:gdLst>
                <a:gd fmla="*/ 49 w 167" name="T0"/>
                <a:gd fmla="*/ 114 h 161" name="T1"/>
                <a:gd fmla="*/ 0 w 167" name="T2"/>
                <a:gd fmla="*/ 161 h 161" name="T3"/>
                <a:gd fmla="*/ 49 w 167" name="T4"/>
                <a:gd fmla="*/ 114 h 161" name="T5"/>
                <a:gd fmla="*/ 49 w 167" name="T6"/>
                <a:gd fmla="*/ 114 h 161" name="T7"/>
                <a:gd fmla="*/ 167 w 167" name="T8"/>
                <a:gd fmla="*/ 0 h 161" name="T9"/>
                <a:gd fmla="*/ 85 w 167" name="T10"/>
                <a:gd fmla="*/ 79 h 161" name="T11"/>
                <a:gd fmla="*/ 85 w 167" name="T12"/>
                <a:gd fmla="*/ 79 h 161" name="T13"/>
                <a:gd fmla="*/ 167 w 167" name="T14"/>
                <a:gd fmla="*/ 0 h 161" name="T15"/>
                <a:gd fmla="*/ 167 w 167" name="T16"/>
                <a:gd fmla="*/ 0 h 16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1" w="167">
                  <a:moveTo>
                    <a:pt x="49" y="114"/>
                  </a:moveTo>
                  <a:cubicBezTo>
                    <a:pt x="31" y="131"/>
                    <a:pt x="14" y="147"/>
                    <a:pt x="0" y="161"/>
                  </a:cubicBezTo>
                  <a:cubicBezTo>
                    <a:pt x="14" y="148"/>
                    <a:pt x="31" y="131"/>
                    <a:pt x="49" y="114"/>
                  </a:cubicBezTo>
                  <a:cubicBezTo>
                    <a:pt x="49" y="114"/>
                    <a:pt x="49" y="114"/>
                    <a:pt x="49" y="114"/>
                  </a:cubicBezTo>
                  <a:moveTo>
                    <a:pt x="167" y="0"/>
                  </a:moveTo>
                  <a:cubicBezTo>
                    <a:pt x="146" y="20"/>
                    <a:pt x="116" y="4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115" y="50"/>
                    <a:pt x="145" y="22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</a:path>
              </a:pathLst>
            </a:custGeom>
            <a:solidFill>
              <a:srgbClr val="479A8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4200525" y="1763713"/>
              <a:ext cx="131763" cy="131763"/>
            </a:xfrm>
            <a:prstGeom prst="ellipse">
              <a:avLst/>
            </a:prstGeom>
            <a:solidFill>
              <a:srgbClr val="DEE1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4206875" y="1433513"/>
              <a:ext cx="117475" cy="257175"/>
            </a:xfrm>
            <a:custGeom>
              <a:gdLst>
                <a:gd fmla="*/ 36 w 36" name="T0"/>
                <a:gd fmla="*/ 0 h 78" name="T1"/>
                <a:gd fmla="*/ 0 w 36" name="T2"/>
                <a:gd fmla="*/ 35 h 78" name="T3"/>
                <a:gd fmla="*/ 0 w 36" name="T4"/>
                <a:gd fmla="*/ 35 h 78" name="T5"/>
                <a:gd fmla="*/ 0 w 36" name="T6"/>
                <a:gd fmla="*/ 78 h 78" name="T7"/>
                <a:gd fmla="*/ 36 w 36" name="T8"/>
                <a:gd fmla="*/ 78 h 78" name="T9"/>
                <a:gd fmla="*/ 36 w 36" name="T10"/>
                <a:gd fmla="*/ 0 h 78" name="T11"/>
                <a:gd fmla="*/ 36 w 36" name="T12"/>
                <a:gd fmla="*/ 0 h 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8" w="36">
                  <a:moveTo>
                    <a:pt x="36" y="0"/>
                  </a:moveTo>
                  <a:cubicBezTo>
                    <a:pt x="24" y="12"/>
                    <a:pt x="12" y="2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DEE1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" name="矩形 2"/>
          <p:cNvSpPr/>
          <p:nvPr/>
        </p:nvSpPr>
        <p:spPr>
          <a:xfrm>
            <a:off x="4330714" y="3789185"/>
            <a:ext cx="451112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altLang="zh-CN" lang="en-US" sz="8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Break the unreasonable down into little reasonable chunks. A big goal is only achieved when every little thing that you do everyday, gets you closer to that gloal.</a:t>
            </a:r>
          </a:p>
        </p:txBody>
      </p:sp>
      <p:sp>
        <p:nvSpPr>
          <p:cNvPr id="4" name="矩形 3"/>
          <p:cNvSpPr/>
          <p:nvPr/>
        </p:nvSpPr>
        <p:spPr>
          <a:xfrm>
            <a:off x="4358597" y="3518683"/>
            <a:ext cx="4410058" cy="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zh-CN" sz="11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一个大目标，只要你每天都做些小事情，你也就更靠近那个大目标了</a:t>
            </a:r>
          </a:p>
        </p:txBody>
      </p:sp>
      <p:sp>
        <p:nvSpPr>
          <p:cNvPr id="2" name="矩形 1"/>
          <p:cNvSpPr/>
          <p:nvPr/>
        </p:nvSpPr>
        <p:spPr>
          <a:xfrm>
            <a:off x="4275298" y="947538"/>
            <a:ext cx="4621959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zh-CN" sz="48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把不切实际的任务分割成多个小的合理部分</a:t>
            </a:r>
          </a:p>
        </p:txBody>
      </p:sp>
    </p:spTree>
    <p:extLst>
      <p:ext uri="{BB962C8B-B14F-4D97-AF65-F5344CB8AC3E}">
        <p14:creationId val="1676314121"/>
      </p:ext>
    </p:extLst>
  </p:cSld>
  <p:clrMapOvr>
    <a:masterClrMapping/>
  </p:clrMapOvr>
  <p:transition spd="med">
    <p:fade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6196" y="1444411"/>
            <a:ext cx="457200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No two tasks ever hold the same importance. Always prioritize. Be really careful with to-do lists. </a:t>
            </a:r>
          </a:p>
        </p:txBody>
      </p:sp>
      <p:sp>
        <p:nvSpPr>
          <p:cNvPr id="3" name="矩形 2"/>
          <p:cNvSpPr/>
          <p:nvPr/>
        </p:nvSpPr>
        <p:spPr>
          <a:xfrm>
            <a:off x="-12958" y="220748"/>
            <a:ext cx="91236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44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从来没有两个任务会有相同的优先级</a:t>
            </a:r>
          </a:p>
        </p:txBody>
      </p:sp>
      <p:sp>
        <p:nvSpPr>
          <p:cNvPr id="4" name="矩形 3"/>
          <p:cNvSpPr/>
          <p:nvPr/>
        </p:nvSpPr>
        <p:spPr>
          <a:xfrm>
            <a:off x="86196" y="1075079"/>
            <a:ext cx="4526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总会有个更重要。请仔细考虑代办事情列表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847725" y="1065369"/>
            <a:ext cx="7523163" cy="3832226"/>
            <a:chOff x="758825" y="558800"/>
            <a:chExt cx="7523163" cy="3832226"/>
          </a:xfrm>
        </p:grpSpPr>
        <p:sp>
          <p:nvSpPr>
            <p:cNvPr id="8" name="Freeform 5"/>
            <p:cNvSpPr/>
            <p:nvPr/>
          </p:nvSpPr>
          <p:spPr bwMode="auto">
            <a:xfrm>
              <a:off x="4286250" y="3595688"/>
              <a:ext cx="1154113" cy="379413"/>
            </a:xfrm>
            <a:custGeom>
              <a:gdLst>
                <a:gd fmla="*/ 34 w 350" name="T0"/>
                <a:gd fmla="*/ 103 h 115" name="T1"/>
                <a:gd fmla="*/ 88 w 350" name="T2"/>
                <a:gd fmla="*/ 45 h 115" name="T3"/>
                <a:gd fmla="*/ 328 w 350" name="T4"/>
                <a:gd fmla="*/ 6 h 115" name="T5"/>
                <a:gd fmla="*/ 348 w 350" name="T6"/>
                <a:gd fmla="*/ 39 h 115" name="T7"/>
                <a:gd fmla="*/ 342 w 350" name="T8"/>
                <a:gd fmla="*/ 112 h 115" name="T9"/>
                <a:gd fmla="*/ 307 w 350" name="T10"/>
                <a:gd fmla="*/ 70 h 115" name="T11"/>
                <a:gd fmla="*/ 65 w 350" name="T12"/>
                <a:gd fmla="*/ 114 h 115" name="T13"/>
                <a:gd fmla="*/ 34 w 350" name="T14"/>
                <a:gd fmla="*/ 103 h 1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5" w="350">
                  <a:moveTo>
                    <a:pt x="34" y="103"/>
                  </a:moveTo>
                  <a:cubicBezTo>
                    <a:pt x="34" y="103"/>
                    <a:pt x="0" y="80"/>
                    <a:pt x="88" y="45"/>
                  </a:cubicBezTo>
                  <a:cubicBezTo>
                    <a:pt x="176" y="10"/>
                    <a:pt x="269" y="0"/>
                    <a:pt x="328" y="6"/>
                  </a:cubicBezTo>
                  <a:cubicBezTo>
                    <a:pt x="343" y="8"/>
                    <a:pt x="347" y="35"/>
                    <a:pt x="348" y="39"/>
                  </a:cubicBezTo>
                  <a:cubicBezTo>
                    <a:pt x="349" y="44"/>
                    <a:pt x="342" y="112"/>
                    <a:pt x="342" y="112"/>
                  </a:cubicBezTo>
                  <a:cubicBezTo>
                    <a:pt x="342" y="112"/>
                    <a:pt x="350" y="78"/>
                    <a:pt x="307" y="70"/>
                  </a:cubicBezTo>
                  <a:cubicBezTo>
                    <a:pt x="166" y="42"/>
                    <a:pt x="124" y="111"/>
                    <a:pt x="65" y="114"/>
                  </a:cubicBezTo>
                  <a:cubicBezTo>
                    <a:pt x="35" y="115"/>
                    <a:pt x="34" y="103"/>
                    <a:pt x="34" y="103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5413375" y="3944938"/>
              <a:ext cx="3175" cy="20638"/>
            </a:xfrm>
            <a:custGeom>
              <a:gdLst>
                <a:gd fmla="*/ 1 w 1" name="T0"/>
                <a:gd fmla="*/ 0 h 6" name="T1"/>
                <a:gd fmla="*/ 0 w 1" name="T2"/>
                <a:gd fmla="*/ 6 h 6" name="T3"/>
                <a:gd fmla="*/ 1 w 1" name="T4"/>
                <a:gd fmla="*/ 0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1">
                  <a:moveTo>
                    <a:pt x="1" y="0"/>
                  </a:moveTo>
                  <a:cubicBezTo>
                    <a:pt x="0" y="4"/>
                    <a:pt x="0" y="6"/>
                    <a:pt x="0" y="6"/>
                  </a:cubicBezTo>
                  <a:cubicBezTo>
                    <a:pt x="0" y="6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398963" y="3684588"/>
              <a:ext cx="1031875" cy="323850"/>
            </a:xfrm>
            <a:custGeom>
              <a:gdLst>
                <a:gd fmla="*/ 294 w 313" name="T0"/>
                <a:gd fmla="*/ 6 h 98" name="T1"/>
                <a:gd fmla="*/ 54 w 313" name="T2"/>
                <a:gd fmla="*/ 45 h 98" name="T3"/>
                <a:gd fmla="*/ 0 w 313" name="T4"/>
                <a:gd fmla="*/ 77 h 98" name="T5"/>
                <a:gd fmla="*/ 26 w 313" name="T6"/>
                <a:gd fmla="*/ 94 h 98" name="T7"/>
                <a:gd fmla="*/ 273 w 313" name="T8"/>
                <a:gd fmla="*/ 43 h 98" name="T9"/>
                <a:gd fmla="*/ 309 w 313" name="T10"/>
                <a:gd fmla="*/ 79 h 98" name="T11"/>
                <a:gd fmla="*/ 313 w 313" name="T12"/>
                <a:gd fmla="*/ 33 h 98" name="T13"/>
                <a:gd fmla="*/ 294 w 313" name="T14"/>
                <a:gd fmla="*/ 6 h 9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8" w="313">
                  <a:moveTo>
                    <a:pt x="294" y="6"/>
                  </a:moveTo>
                  <a:cubicBezTo>
                    <a:pt x="235" y="0"/>
                    <a:pt x="142" y="10"/>
                    <a:pt x="54" y="45"/>
                  </a:cubicBezTo>
                  <a:cubicBezTo>
                    <a:pt x="23" y="57"/>
                    <a:pt x="8" y="68"/>
                    <a:pt x="0" y="77"/>
                  </a:cubicBezTo>
                  <a:cubicBezTo>
                    <a:pt x="1" y="80"/>
                    <a:pt x="1" y="98"/>
                    <a:pt x="26" y="94"/>
                  </a:cubicBezTo>
                  <a:cubicBezTo>
                    <a:pt x="83" y="86"/>
                    <a:pt x="132" y="15"/>
                    <a:pt x="273" y="43"/>
                  </a:cubicBezTo>
                  <a:cubicBezTo>
                    <a:pt x="305" y="49"/>
                    <a:pt x="309" y="69"/>
                    <a:pt x="309" y="79"/>
                  </a:cubicBezTo>
                  <a:cubicBezTo>
                    <a:pt x="310" y="69"/>
                    <a:pt x="312" y="49"/>
                    <a:pt x="313" y="33"/>
                  </a:cubicBezTo>
                  <a:cubicBezTo>
                    <a:pt x="311" y="23"/>
                    <a:pt x="305" y="7"/>
                    <a:pt x="294" y="6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313238" y="3895725"/>
              <a:ext cx="184150" cy="228600"/>
            </a:xfrm>
            <a:custGeom>
              <a:gdLst>
                <a:gd fmla="*/ 43 w 56" name="T0"/>
                <a:gd fmla="*/ 69 h 69" name="T1"/>
                <a:gd fmla="*/ 56 w 56" name="T2"/>
                <a:gd fmla="*/ 40 h 69" name="T3"/>
                <a:gd fmla="*/ 15 w 56" name="T4"/>
                <a:gd fmla="*/ 0 h 69" name="T5"/>
                <a:gd fmla="*/ 0 w 56" name="T6"/>
                <a:gd fmla="*/ 3 h 69" name="T7"/>
                <a:gd fmla="*/ 0 w 56" name="T8"/>
                <a:gd fmla="*/ 69 h 69" name="T9"/>
                <a:gd fmla="*/ 43 w 56" name="T10"/>
                <a:gd fmla="*/ 69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56">
                  <a:moveTo>
                    <a:pt x="43" y="69"/>
                  </a:moveTo>
                  <a:cubicBezTo>
                    <a:pt x="51" y="62"/>
                    <a:pt x="56" y="52"/>
                    <a:pt x="56" y="40"/>
                  </a:cubicBezTo>
                  <a:cubicBezTo>
                    <a:pt x="56" y="18"/>
                    <a:pt x="38" y="0"/>
                    <a:pt x="15" y="0"/>
                  </a:cubicBezTo>
                  <a:cubicBezTo>
                    <a:pt x="10" y="0"/>
                    <a:pt x="5" y="1"/>
                    <a:pt x="0" y="3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43" y="69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230688" y="3935413"/>
              <a:ext cx="211138" cy="2111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273550" y="3981450"/>
              <a:ext cx="125413" cy="125413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364163" y="3595688"/>
              <a:ext cx="1154113" cy="379413"/>
            </a:xfrm>
            <a:custGeom>
              <a:gdLst>
                <a:gd fmla="*/ 317 w 350" name="T0"/>
                <a:gd fmla="*/ 103 h 115" name="T1"/>
                <a:gd fmla="*/ 263 w 350" name="T2"/>
                <a:gd fmla="*/ 45 h 115" name="T3"/>
                <a:gd fmla="*/ 23 w 350" name="T4"/>
                <a:gd fmla="*/ 6 h 115" name="T5"/>
                <a:gd fmla="*/ 2 w 350" name="T6"/>
                <a:gd fmla="*/ 39 h 115" name="T7"/>
                <a:gd fmla="*/ 8 w 350" name="T8"/>
                <a:gd fmla="*/ 112 h 115" name="T9"/>
                <a:gd fmla="*/ 44 w 350" name="T10"/>
                <a:gd fmla="*/ 70 h 115" name="T11"/>
                <a:gd fmla="*/ 286 w 350" name="T12"/>
                <a:gd fmla="*/ 114 h 115" name="T13"/>
                <a:gd fmla="*/ 317 w 350" name="T14"/>
                <a:gd fmla="*/ 103 h 1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5" w="350">
                  <a:moveTo>
                    <a:pt x="317" y="103"/>
                  </a:moveTo>
                  <a:cubicBezTo>
                    <a:pt x="317" y="103"/>
                    <a:pt x="350" y="80"/>
                    <a:pt x="263" y="45"/>
                  </a:cubicBezTo>
                  <a:cubicBezTo>
                    <a:pt x="175" y="10"/>
                    <a:pt x="82" y="0"/>
                    <a:pt x="23" y="6"/>
                  </a:cubicBezTo>
                  <a:cubicBezTo>
                    <a:pt x="8" y="8"/>
                    <a:pt x="3" y="35"/>
                    <a:pt x="2" y="39"/>
                  </a:cubicBezTo>
                  <a:cubicBezTo>
                    <a:pt x="2" y="44"/>
                    <a:pt x="8" y="112"/>
                    <a:pt x="8" y="112"/>
                  </a:cubicBezTo>
                  <a:cubicBezTo>
                    <a:pt x="8" y="112"/>
                    <a:pt x="0" y="78"/>
                    <a:pt x="44" y="70"/>
                  </a:cubicBezTo>
                  <a:cubicBezTo>
                    <a:pt x="185" y="42"/>
                    <a:pt x="227" y="111"/>
                    <a:pt x="286" y="114"/>
                  </a:cubicBezTo>
                  <a:cubicBezTo>
                    <a:pt x="316" y="115"/>
                    <a:pt x="317" y="103"/>
                    <a:pt x="317" y="103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2"/>
            <p:cNvSpPr/>
            <p:nvPr/>
          </p:nvSpPr>
          <p:spPr bwMode="auto">
            <a:xfrm flipH="1">
              <a:off x="5391150" y="3944938"/>
              <a:ext cx="0" cy="20638"/>
            </a:xfrm>
            <a:custGeom>
              <a:gdLst>
                <a:gd fmla="*/ 0 h 6" name="T0"/>
                <a:gd fmla="*/ 6 h 6" name="T1"/>
                <a:gd fmla="*/ 0 h 6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6">
                  <a:moveTo>
                    <a:pt x="0" y="0"/>
                  </a:moveTo>
                  <a:cubicBezTo>
                    <a:pt x="0" y="4"/>
                    <a:pt x="0" y="6"/>
                    <a:pt x="0" y="6"/>
                  </a:cubicBezTo>
                  <a:cubicBezTo>
                    <a:pt x="0" y="6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5376863" y="3684588"/>
              <a:ext cx="1031875" cy="323850"/>
            </a:xfrm>
            <a:custGeom>
              <a:gdLst>
                <a:gd fmla="*/ 19 w 313" name="T0"/>
                <a:gd fmla="*/ 6 h 98" name="T1"/>
                <a:gd fmla="*/ 259 w 313" name="T2"/>
                <a:gd fmla="*/ 45 h 98" name="T3"/>
                <a:gd fmla="*/ 313 w 313" name="T4"/>
                <a:gd fmla="*/ 77 h 98" name="T5"/>
                <a:gd fmla="*/ 287 w 313" name="T6"/>
                <a:gd fmla="*/ 94 h 98" name="T7"/>
                <a:gd fmla="*/ 40 w 313" name="T8"/>
                <a:gd fmla="*/ 43 h 98" name="T9"/>
                <a:gd fmla="*/ 4 w 313" name="T10"/>
                <a:gd fmla="*/ 79 h 98" name="T11"/>
                <a:gd fmla="*/ 0 w 313" name="T12"/>
                <a:gd fmla="*/ 33 h 98" name="T13"/>
                <a:gd fmla="*/ 19 w 313" name="T14"/>
                <a:gd fmla="*/ 6 h 9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8" w="313">
                  <a:moveTo>
                    <a:pt x="19" y="6"/>
                  </a:moveTo>
                  <a:cubicBezTo>
                    <a:pt x="78" y="0"/>
                    <a:pt x="171" y="10"/>
                    <a:pt x="259" y="45"/>
                  </a:cubicBezTo>
                  <a:cubicBezTo>
                    <a:pt x="289" y="57"/>
                    <a:pt x="305" y="68"/>
                    <a:pt x="313" y="77"/>
                  </a:cubicBezTo>
                  <a:cubicBezTo>
                    <a:pt x="312" y="80"/>
                    <a:pt x="312" y="98"/>
                    <a:pt x="287" y="94"/>
                  </a:cubicBezTo>
                  <a:cubicBezTo>
                    <a:pt x="229" y="86"/>
                    <a:pt x="181" y="15"/>
                    <a:pt x="40" y="43"/>
                  </a:cubicBezTo>
                  <a:cubicBezTo>
                    <a:pt x="8" y="49"/>
                    <a:pt x="4" y="69"/>
                    <a:pt x="4" y="79"/>
                  </a:cubicBezTo>
                  <a:cubicBezTo>
                    <a:pt x="3" y="69"/>
                    <a:pt x="1" y="49"/>
                    <a:pt x="0" y="33"/>
                  </a:cubicBezTo>
                  <a:cubicBezTo>
                    <a:pt x="2" y="23"/>
                    <a:pt x="7" y="7"/>
                    <a:pt x="19" y="6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259388" y="3690938"/>
              <a:ext cx="242888" cy="522288"/>
            </a:xfrm>
            <a:custGeom>
              <a:gdLst>
                <a:gd fmla="*/ 34 w 74" name="T0"/>
                <a:gd fmla="*/ 0 h 158" name="T1"/>
                <a:gd fmla="*/ 9 w 74" name="T2"/>
                <a:gd fmla="*/ 141 h 158" name="T3"/>
                <a:gd fmla="*/ 69 w 74" name="T4"/>
                <a:gd fmla="*/ 143 h 158" name="T5"/>
                <a:gd fmla="*/ 60 w 74" name="T6"/>
                <a:gd fmla="*/ 0 h 158" name="T7"/>
                <a:gd fmla="*/ 34 w 74" name="T8"/>
                <a:gd fmla="*/ 0 h 1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8" w="74">
                  <a:moveTo>
                    <a:pt x="34" y="0"/>
                  </a:moveTo>
                  <a:cubicBezTo>
                    <a:pt x="34" y="0"/>
                    <a:pt x="0" y="128"/>
                    <a:pt x="9" y="141"/>
                  </a:cubicBezTo>
                  <a:cubicBezTo>
                    <a:pt x="18" y="154"/>
                    <a:pt x="61" y="158"/>
                    <a:pt x="69" y="143"/>
                  </a:cubicBezTo>
                  <a:cubicBezTo>
                    <a:pt x="74" y="134"/>
                    <a:pt x="60" y="0"/>
                    <a:pt x="60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5299075" y="4140200"/>
              <a:ext cx="184150" cy="231775"/>
            </a:xfrm>
            <a:custGeom>
              <a:gdLst>
                <a:gd fmla="*/ 43 w 56" name="T0"/>
                <a:gd fmla="*/ 70 h 70" name="T1"/>
                <a:gd fmla="*/ 56 w 56" name="T2"/>
                <a:gd fmla="*/ 40 h 70" name="T3"/>
                <a:gd fmla="*/ 16 w 56" name="T4"/>
                <a:gd fmla="*/ 0 h 70" name="T5"/>
                <a:gd fmla="*/ 0 w 56" name="T6"/>
                <a:gd fmla="*/ 3 h 70" name="T7"/>
                <a:gd fmla="*/ 0 w 56" name="T8"/>
                <a:gd fmla="*/ 70 h 70" name="T9"/>
                <a:gd fmla="*/ 43 w 56" name="T10"/>
                <a:gd fmla="*/ 70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56">
                  <a:moveTo>
                    <a:pt x="43" y="70"/>
                  </a:moveTo>
                  <a:cubicBezTo>
                    <a:pt x="51" y="62"/>
                    <a:pt x="56" y="52"/>
                    <a:pt x="56" y="40"/>
                  </a:cubicBezTo>
                  <a:cubicBezTo>
                    <a:pt x="56" y="18"/>
                    <a:pt x="38" y="0"/>
                    <a:pt x="16" y="0"/>
                  </a:cubicBezTo>
                  <a:cubicBezTo>
                    <a:pt x="11" y="0"/>
                    <a:pt x="5" y="1"/>
                    <a:pt x="0" y="3"/>
                  </a:cubicBezTo>
                  <a:cubicBezTo>
                    <a:pt x="0" y="70"/>
                    <a:pt x="0" y="70"/>
                    <a:pt x="0" y="70"/>
                  </a:cubicBezTo>
                  <a:lnTo>
                    <a:pt x="43" y="70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5219700" y="4183063"/>
              <a:ext cx="207963" cy="207963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5262563" y="4229100"/>
              <a:ext cx="122238" cy="122238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5299075" y="3265488"/>
              <a:ext cx="236538" cy="415925"/>
            </a:xfrm>
            <a:custGeom>
              <a:gdLst>
                <a:gd fmla="*/ 72 w 72" name="T0"/>
                <a:gd fmla="*/ 111 h 126" name="T1"/>
                <a:gd fmla="*/ 36 w 72" name="T2"/>
                <a:gd fmla="*/ 126 h 126" name="T3"/>
                <a:gd fmla="*/ 36 w 72" name="T4"/>
                <a:gd fmla="*/ 126 h 126" name="T5"/>
                <a:gd fmla="*/ 0 w 72" name="T6"/>
                <a:gd fmla="*/ 111 h 126" name="T7"/>
                <a:gd fmla="*/ 0 w 72" name="T8"/>
                <a:gd fmla="*/ 14 h 126" name="T9"/>
                <a:gd fmla="*/ 36 w 72" name="T10"/>
                <a:gd fmla="*/ 0 h 126" name="T11"/>
                <a:gd fmla="*/ 36 w 72" name="T12"/>
                <a:gd fmla="*/ 0 h 126" name="T13"/>
                <a:gd fmla="*/ 72 w 72" name="T14"/>
                <a:gd fmla="*/ 14 h 126" name="T15"/>
                <a:gd fmla="*/ 72 w 72" name="T16"/>
                <a:gd fmla="*/ 111 h 1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" w="72">
                  <a:moveTo>
                    <a:pt x="72" y="111"/>
                  </a:moveTo>
                  <a:cubicBezTo>
                    <a:pt x="72" y="119"/>
                    <a:pt x="5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16" y="126"/>
                    <a:pt x="0" y="119"/>
                    <a:pt x="0" y="1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1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6" y="0"/>
                    <a:pt x="72" y="6"/>
                    <a:pt x="72" y="14"/>
                  </a:cubicBezTo>
                  <a:lnTo>
                    <a:pt x="72" y="111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299075" y="3265488"/>
              <a:ext cx="236538" cy="412750"/>
            </a:xfrm>
            <a:custGeom>
              <a:gdLst>
                <a:gd fmla="*/ 36 w 72" name="T0"/>
                <a:gd fmla="*/ 0 h 125" name="T1"/>
                <a:gd fmla="*/ 0 w 72" name="T2"/>
                <a:gd fmla="*/ 14 h 125" name="T3"/>
                <a:gd fmla="*/ 0 w 72" name="T4"/>
                <a:gd fmla="*/ 21 h 125" name="T5"/>
                <a:gd fmla="*/ 32 w 72" name="T6"/>
                <a:gd fmla="*/ 45 h 125" name="T7"/>
                <a:gd fmla="*/ 44 w 72" name="T8"/>
                <a:gd fmla="*/ 125 h 125" name="T9"/>
                <a:gd fmla="*/ 72 w 72" name="T10"/>
                <a:gd fmla="*/ 111 h 125" name="T11"/>
                <a:gd fmla="*/ 72 w 72" name="T12"/>
                <a:gd fmla="*/ 14 h 125" name="T13"/>
                <a:gd fmla="*/ 36 w 72" name="T14"/>
                <a:gd fmla="*/ 0 h 12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5" w="72">
                  <a:moveTo>
                    <a:pt x="36" y="0"/>
                  </a:moveTo>
                  <a:cubicBezTo>
                    <a:pt x="16" y="0"/>
                    <a:pt x="0" y="6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0" y="26"/>
                    <a:pt x="21" y="29"/>
                    <a:pt x="32" y="45"/>
                  </a:cubicBezTo>
                  <a:cubicBezTo>
                    <a:pt x="44" y="62"/>
                    <a:pt x="40" y="96"/>
                    <a:pt x="44" y="125"/>
                  </a:cubicBezTo>
                  <a:cubicBezTo>
                    <a:pt x="60" y="124"/>
                    <a:pt x="72" y="118"/>
                    <a:pt x="72" y="111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6"/>
                    <a:pt x="56" y="0"/>
                    <a:pt x="36" y="0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5299075" y="3265488"/>
              <a:ext cx="236538" cy="92075"/>
            </a:xfrm>
            <a:prstGeom prst="ellipse">
              <a:avLst/>
            </a:pr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318125" y="3167063"/>
              <a:ext cx="198438" cy="174625"/>
            </a:xfrm>
            <a:custGeom>
              <a:gdLst>
                <a:gd fmla="*/ 60 w 60" name="T0"/>
                <a:gd fmla="*/ 41 h 53" name="T1"/>
                <a:gd fmla="*/ 30 w 60" name="T2"/>
                <a:gd fmla="*/ 53 h 53" name="T3"/>
                <a:gd fmla="*/ 30 w 60" name="T4"/>
                <a:gd fmla="*/ 53 h 53" name="T5"/>
                <a:gd fmla="*/ 0 w 60" name="T6"/>
                <a:gd fmla="*/ 41 h 53" name="T7"/>
                <a:gd fmla="*/ 0 w 60" name="T8"/>
                <a:gd fmla="*/ 12 h 53" name="T9"/>
                <a:gd fmla="*/ 30 w 60" name="T10"/>
                <a:gd fmla="*/ 0 h 53" name="T11"/>
                <a:gd fmla="*/ 30 w 60" name="T12"/>
                <a:gd fmla="*/ 0 h 53" name="T13"/>
                <a:gd fmla="*/ 60 w 60" name="T14"/>
                <a:gd fmla="*/ 12 h 53" name="T15"/>
                <a:gd fmla="*/ 60 w 60" name="T16"/>
                <a:gd fmla="*/ 41 h 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2" w="60">
                  <a:moveTo>
                    <a:pt x="60" y="41"/>
                  </a:moveTo>
                  <a:cubicBezTo>
                    <a:pt x="60" y="48"/>
                    <a:pt x="47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4" y="53"/>
                    <a:pt x="0" y="48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12"/>
                  </a:cubicBezTo>
                  <a:lnTo>
                    <a:pt x="60" y="41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5318125" y="3167063"/>
              <a:ext cx="198438" cy="74613"/>
            </a:xfrm>
            <a:prstGeom prst="ellipse">
              <a:avLst/>
            </a:pr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348288" y="2751138"/>
              <a:ext cx="138113" cy="477838"/>
            </a:xfrm>
            <a:custGeom>
              <a:gdLst>
                <a:gd fmla="*/ 42 w 42" name="T0"/>
                <a:gd fmla="*/ 137 h 145" name="T1"/>
                <a:gd fmla="*/ 21 w 42" name="T2"/>
                <a:gd fmla="*/ 145 h 145" name="T3"/>
                <a:gd fmla="*/ 21 w 42" name="T4"/>
                <a:gd fmla="*/ 145 h 145" name="T5"/>
                <a:gd fmla="*/ 0 w 42" name="T6"/>
                <a:gd fmla="*/ 137 h 145" name="T7"/>
                <a:gd fmla="*/ 0 w 42" name="T8"/>
                <a:gd fmla="*/ 8 h 145" name="T9"/>
                <a:gd fmla="*/ 21 w 42" name="T10"/>
                <a:gd fmla="*/ 0 h 145" name="T11"/>
                <a:gd fmla="*/ 21 w 42" name="T12"/>
                <a:gd fmla="*/ 0 h 145" name="T13"/>
                <a:gd fmla="*/ 42 w 42" name="T14"/>
                <a:gd fmla="*/ 8 h 145" name="T15"/>
                <a:gd fmla="*/ 42 w 42" name="T16"/>
                <a:gd fmla="*/ 137 h 14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5" w="42">
                  <a:moveTo>
                    <a:pt x="42" y="137"/>
                  </a:moveTo>
                  <a:cubicBezTo>
                    <a:pt x="42" y="141"/>
                    <a:pt x="33" y="145"/>
                    <a:pt x="21" y="145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10" y="145"/>
                    <a:pt x="0" y="141"/>
                    <a:pt x="0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8"/>
                  </a:cubicBezTo>
                  <a:lnTo>
                    <a:pt x="42" y="137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5348288" y="2751138"/>
              <a:ext cx="138113" cy="471488"/>
            </a:xfrm>
            <a:custGeom>
              <a:gdLst>
                <a:gd fmla="*/ 21 w 42" name="T0"/>
                <a:gd fmla="*/ 0 h 143" name="T1"/>
                <a:gd fmla="*/ 0 w 42" name="T2"/>
                <a:gd fmla="*/ 8 h 143" name="T3"/>
                <a:gd fmla="*/ 0 w 42" name="T4"/>
                <a:gd fmla="*/ 36 h 143" name="T5"/>
                <a:gd fmla="*/ 21 w 42" name="T6"/>
                <a:gd fmla="*/ 66 h 143" name="T7"/>
                <a:gd fmla="*/ 34 w 42" name="T8"/>
                <a:gd fmla="*/ 143 h 143" name="T9"/>
                <a:gd fmla="*/ 42 w 42" name="T10"/>
                <a:gd fmla="*/ 137 h 143" name="T11"/>
                <a:gd fmla="*/ 42 w 42" name="T12"/>
                <a:gd fmla="*/ 8 h 143" name="T13"/>
                <a:gd fmla="*/ 21 w 42" name="T14"/>
                <a:gd fmla="*/ 0 h 14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3" w="42">
                  <a:moveTo>
                    <a:pt x="21" y="0"/>
                  </a:moveTo>
                  <a:cubicBezTo>
                    <a:pt x="10" y="0"/>
                    <a:pt x="0" y="4"/>
                    <a:pt x="0" y="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42"/>
                    <a:pt x="18" y="50"/>
                    <a:pt x="21" y="66"/>
                  </a:cubicBezTo>
                  <a:cubicBezTo>
                    <a:pt x="24" y="83"/>
                    <a:pt x="29" y="115"/>
                    <a:pt x="34" y="143"/>
                  </a:cubicBezTo>
                  <a:cubicBezTo>
                    <a:pt x="39" y="142"/>
                    <a:pt x="42" y="139"/>
                    <a:pt x="42" y="13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4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4371975" y="1757363"/>
              <a:ext cx="358775" cy="914400"/>
            </a:xfrm>
            <a:custGeom>
              <a:gdLst>
                <a:gd fmla="*/ 95 w 109" name="T0"/>
                <a:gd fmla="*/ 1 h 277" name="T1"/>
                <a:gd fmla="*/ 3 w 109" name="T2"/>
                <a:gd fmla="*/ 101 h 277" name="T3"/>
                <a:gd fmla="*/ 57 w 109" name="T4"/>
                <a:gd fmla="*/ 253 h 277" name="T5"/>
                <a:gd fmla="*/ 108 w 109" name="T6"/>
                <a:gd fmla="*/ 266 h 277" name="T7"/>
                <a:gd fmla="*/ 84 w 109" name="T8"/>
                <a:gd fmla="*/ 235 h 277" name="T9"/>
                <a:gd fmla="*/ 36 w 109" name="T10"/>
                <a:gd fmla="*/ 115 h 277" name="T11"/>
                <a:gd fmla="*/ 106 w 109" name="T12"/>
                <a:gd fmla="*/ 46 h 277" name="T13"/>
                <a:gd fmla="*/ 95 w 109" name="T14"/>
                <a:gd fmla="*/ 1 h 27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7" w="109">
                  <a:moveTo>
                    <a:pt x="95" y="1"/>
                  </a:moveTo>
                  <a:cubicBezTo>
                    <a:pt x="77" y="0"/>
                    <a:pt x="0" y="70"/>
                    <a:pt x="3" y="101"/>
                  </a:cubicBezTo>
                  <a:cubicBezTo>
                    <a:pt x="6" y="132"/>
                    <a:pt x="32" y="226"/>
                    <a:pt x="57" y="253"/>
                  </a:cubicBezTo>
                  <a:cubicBezTo>
                    <a:pt x="78" y="277"/>
                    <a:pt x="107" y="274"/>
                    <a:pt x="108" y="266"/>
                  </a:cubicBezTo>
                  <a:cubicBezTo>
                    <a:pt x="109" y="257"/>
                    <a:pt x="90" y="242"/>
                    <a:pt x="84" y="235"/>
                  </a:cubicBezTo>
                  <a:cubicBezTo>
                    <a:pt x="71" y="221"/>
                    <a:pt x="43" y="150"/>
                    <a:pt x="36" y="115"/>
                  </a:cubicBezTo>
                  <a:cubicBezTo>
                    <a:pt x="29" y="77"/>
                    <a:pt x="108" y="62"/>
                    <a:pt x="106" y="46"/>
                  </a:cubicBezTo>
                  <a:cubicBezTo>
                    <a:pt x="104" y="30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4362450" y="1700213"/>
              <a:ext cx="468313" cy="449263"/>
            </a:xfrm>
            <a:custGeom>
              <a:gdLst>
                <a:gd fmla="*/ 49 w 142" name="T0"/>
                <a:gd fmla="*/ 120 h 136" name="T1"/>
                <a:gd fmla="*/ 11 w 142" name="T2"/>
                <a:gd fmla="*/ 121 h 136" name="T3"/>
                <a:gd fmla="*/ 11 w 142" name="T4"/>
                <a:gd fmla="*/ 121 h 136" name="T5"/>
                <a:gd fmla="*/ 16 w 142" name="T6"/>
                <a:gd fmla="*/ 82 h 136" name="T7"/>
                <a:gd fmla="*/ 92 w 142" name="T8"/>
                <a:gd fmla="*/ 10 h 136" name="T9"/>
                <a:gd fmla="*/ 130 w 142" name="T10"/>
                <a:gd fmla="*/ 23 h 136" name="T11"/>
                <a:gd fmla="*/ 130 w 142" name="T12"/>
                <a:gd fmla="*/ 23 h 136" name="T13"/>
                <a:gd fmla="*/ 125 w 142" name="T14"/>
                <a:gd fmla="*/ 62 h 136" name="T15"/>
                <a:gd fmla="*/ 49 w 142" name="T16"/>
                <a:gd fmla="*/ 120 h 1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6" w="142">
                  <a:moveTo>
                    <a:pt x="49" y="120"/>
                  </a:moveTo>
                  <a:cubicBezTo>
                    <a:pt x="35" y="136"/>
                    <a:pt x="21" y="133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2" y="110"/>
                    <a:pt x="0" y="102"/>
                    <a:pt x="16" y="82"/>
                  </a:cubicBezTo>
                  <a:cubicBezTo>
                    <a:pt x="31" y="62"/>
                    <a:pt x="76" y="20"/>
                    <a:pt x="92" y="10"/>
                  </a:cubicBezTo>
                  <a:cubicBezTo>
                    <a:pt x="107" y="0"/>
                    <a:pt x="120" y="11"/>
                    <a:pt x="130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9" y="34"/>
                    <a:pt x="142" y="54"/>
                    <a:pt x="125" y="62"/>
                  </a:cubicBezTo>
                  <a:cubicBezTo>
                    <a:pt x="109" y="69"/>
                    <a:pt x="62" y="105"/>
                    <a:pt x="49" y="120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6175375" y="1757363"/>
              <a:ext cx="355600" cy="914400"/>
            </a:xfrm>
            <a:custGeom>
              <a:gdLst>
                <a:gd fmla="*/ 14 w 108" name="T0"/>
                <a:gd fmla="*/ 1 h 277" name="T1"/>
                <a:gd fmla="*/ 105 w 108" name="T2"/>
                <a:gd fmla="*/ 101 h 277" name="T3"/>
                <a:gd fmla="*/ 52 w 108" name="T4"/>
                <a:gd fmla="*/ 253 h 277" name="T5"/>
                <a:gd fmla="*/ 1 w 108" name="T6"/>
                <a:gd fmla="*/ 266 h 277" name="T7"/>
                <a:gd fmla="*/ 25 w 108" name="T8"/>
                <a:gd fmla="*/ 235 h 277" name="T9"/>
                <a:gd fmla="*/ 72 w 108" name="T10"/>
                <a:gd fmla="*/ 115 h 277" name="T11"/>
                <a:gd fmla="*/ 3 w 108" name="T12"/>
                <a:gd fmla="*/ 46 h 277" name="T13"/>
                <a:gd fmla="*/ 14 w 108" name="T14"/>
                <a:gd fmla="*/ 1 h 27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7" w="108">
                  <a:moveTo>
                    <a:pt x="14" y="1"/>
                  </a:moveTo>
                  <a:cubicBezTo>
                    <a:pt x="32" y="0"/>
                    <a:pt x="108" y="70"/>
                    <a:pt x="105" y="101"/>
                  </a:cubicBezTo>
                  <a:cubicBezTo>
                    <a:pt x="103" y="132"/>
                    <a:pt x="77" y="226"/>
                    <a:pt x="52" y="253"/>
                  </a:cubicBezTo>
                  <a:cubicBezTo>
                    <a:pt x="30" y="277"/>
                    <a:pt x="2" y="274"/>
                    <a:pt x="1" y="266"/>
                  </a:cubicBezTo>
                  <a:cubicBezTo>
                    <a:pt x="0" y="257"/>
                    <a:pt x="18" y="242"/>
                    <a:pt x="25" y="235"/>
                  </a:cubicBezTo>
                  <a:cubicBezTo>
                    <a:pt x="37" y="221"/>
                    <a:pt x="66" y="150"/>
                    <a:pt x="72" y="115"/>
                  </a:cubicBezTo>
                  <a:cubicBezTo>
                    <a:pt x="79" y="77"/>
                    <a:pt x="1" y="62"/>
                    <a:pt x="3" y="46"/>
                  </a:cubicBezTo>
                  <a:cubicBezTo>
                    <a:pt x="5" y="3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076950" y="1700213"/>
              <a:ext cx="468313" cy="449263"/>
            </a:xfrm>
            <a:custGeom>
              <a:gdLst>
                <a:gd fmla="*/ 93 w 142" name="T0"/>
                <a:gd fmla="*/ 120 h 136" name="T1"/>
                <a:gd fmla="*/ 130 w 142" name="T2"/>
                <a:gd fmla="*/ 121 h 136" name="T3"/>
                <a:gd fmla="*/ 130 w 142" name="T4"/>
                <a:gd fmla="*/ 121 h 136" name="T5"/>
                <a:gd fmla="*/ 126 w 142" name="T6"/>
                <a:gd fmla="*/ 82 h 136" name="T7"/>
                <a:gd fmla="*/ 50 w 142" name="T8"/>
                <a:gd fmla="*/ 10 h 136" name="T9"/>
                <a:gd fmla="*/ 12 w 142" name="T10"/>
                <a:gd fmla="*/ 23 h 136" name="T11"/>
                <a:gd fmla="*/ 12 w 142" name="T12"/>
                <a:gd fmla="*/ 23 h 136" name="T13"/>
                <a:gd fmla="*/ 16 w 142" name="T14"/>
                <a:gd fmla="*/ 62 h 136" name="T15"/>
                <a:gd fmla="*/ 93 w 142" name="T16"/>
                <a:gd fmla="*/ 120 h 1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6" w="142">
                  <a:moveTo>
                    <a:pt x="93" y="120"/>
                  </a:moveTo>
                  <a:cubicBezTo>
                    <a:pt x="107" y="136"/>
                    <a:pt x="121" y="133"/>
                    <a:pt x="130" y="121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40" y="110"/>
                    <a:pt x="142" y="102"/>
                    <a:pt x="126" y="82"/>
                  </a:cubicBezTo>
                  <a:cubicBezTo>
                    <a:pt x="110" y="62"/>
                    <a:pt x="66" y="20"/>
                    <a:pt x="50" y="10"/>
                  </a:cubicBezTo>
                  <a:cubicBezTo>
                    <a:pt x="35" y="0"/>
                    <a:pt x="22" y="11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3" y="34"/>
                    <a:pt x="0" y="54"/>
                    <a:pt x="16" y="62"/>
                  </a:cubicBezTo>
                  <a:cubicBezTo>
                    <a:pt x="33" y="69"/>
                    <a:pt x="79" y="105"/>
                    <a:pt x="93" y="120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4546600" y="2328863"/>
              <a:ext cx="1741488" cy="508000"/>
            </a:xfrm>
            <a:custGeom>
              <a:gdLst>
                <a:gd fmla="*/ 517 w 528" name="T0"/>
                <a:gd fmla="*/ 21 h 154" name="T1"/>
                <a:gd fmla="*/ 434 w 528" name="T2"/>
                <a:gd fmla="*/ 56 h 154" name="T3"/>
                <a:gd fmla="*/ 264 w 528" name="T4"/>
                <a:gd fmla="*/ 61 h 154" name="T5"/>
                <a:gd fmla="*/ 94 w 528" name="T6"/>
                <a:gd fmla="*/ 56 h 154" name="T7"/>
                <a:gd fmla="*/ 11 w 528" name="T8"/>
                <a:gd fmla="*/ 24 h 154" name="T9"/>
                <a:gd fmla="*/ 10 w 528" name="T10"/>
                <a:gd fmla="*/ 110 h 154" name="T11"/>
                <a:gd fmla="*/ 266 w 528" name="T12"/>
                <a:gd fmla="*/ 154 h 154" name="T13"/>
                <a:gd fmla="*/ 518 w 528" name="T14"/>
                <a:gd fmla="*/ 110 h 154" name="T15"/>
                <a:gd fmla="*/ 517 w 528" name="T16"/>
                <a:gd fmla="*/ 21 h 1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4" w="528">
                  <a:moveTo>
                    <a:pt x="517" y="21"/>
                  </a:moveTo>
                  <a:cubicBezTo>
                    <a:pt x="498" y="0"/>
                    <a:pt x="434" y="56"/>
                    <a:pt x="434" y="56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31" y="3"/>
                    <a:pt x="11" y="24"/>
                  </a:cubicBezTo>
                  <a:cubicBezTo>
                    <a:pt x="0" y="35"/>
                    <a:pt x="1" y="106"/>
                    <a:pt x="10" y="110"/>
                  </a:cubicBezTo>
                  <a:cubicBezTo>
                    <a:pt x="21" y="116"/>
                    <a:pt x="71" y="154"/>
                    <a:pt x="266" y="154"/>
                  </a:cubicBezTo>
                  <a:cubicBezTo>
                    <a:pt x="424" y="154"/>
                    <a:pt x="507" y="116"/>
                    <a:pt x="518" y="110"/>
                  </a:cubicBezTo>
                  <a:cubicBezTo>
                    <a:pt x="527" y="106"/>
                    <a:pt x="528" y="33"/>
                    <a:pt x="517" y="21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4556125" y="2328863"/>
              <a:ext cx="1731963" cy="438150"/>
            </a:xfrm>
            <a:custGeom>
              <a:gdLst>
                <a:gd fmla="*/ 514 w 525" name="T0"/>
                <a:gd fmla="*/ 21 h 133" name="T1"/>
                <a:gd fmla="*/ 431 w 525" name="T2"/>
                <a:gd fmla="*/ 56 h 133" name="T3"/>
                <a:gd fmla="*/ 261 w 525" name="T4"/>
                <a:gd fmla="*/ 61 h 133" name="T5"/>
                <a:gd fmla="*/ 91 w 525" name="T6"/>
                <a:gd fmla="*/ 56 h 133" name="T7"/>
                <a:gd fmla="*/ 8 w 525" name="T8"/>
                <a:gd fmla="*/ 24 h 133" name="T9"/>
                <a:gd fmla="*/ 0 w 525" name="T10"/>
                <a:gd fmla="*/ 68 h 133" name="T11"/>
                <a:gd fmla="*/ 166 w 525" name="T12"/>
                <a:gd fmla="*/ 102 h 133" name="T13"/>
                <a:gd fmla="*/ 449 w 525" name="T14"/>
                <a:gd fmla="*/ 133 h 133" name="T15"/>
                <a:gd fmla="*/ 515 w 525" name="T16"/>
                <a:gd fmla="*/ 110 h 133" name="T17"/>
                <a:gd fmla="*/ 514 w 525" name="T18"/>
                <a:gd fmla="*/ 21 h 13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3" w="525">
                  <a:moveTo>
                    <a:pt x="514" y="21"/>
                  </a:moveTo>
                  <a:cubicBezTo>
                    <a:pt x="495" y="0"/>
                    <a:pt x="431" y="56"/>
                    <a:pt x="431" y="56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28" y="3"/>
                    <a:pt x="8" y="24"/>
                  </a:cubicBezTo>
                  <a:cubicBezTo>
                    <a:pt x="3" y="29"/>
                    <a:pt x="0" y="49"/>
                    <a:pt x="0" y="68"/>
                  </a:cubicBezTo>
                  <a:cubicBezTo>
                    <a:pt x="40" y="82"/>
                    <a:pt x="96" y="97"/>
                    <a:pt x="166" y="102"/>
                  </a:cubicBezTo>
                  <a:cubicBezTo>
                    <a:pt x="334" y="114"/>
                    <a:pt x="390" y="92"/>
                    <a:pt x="449" y="133"/>
                  </a:cubicBezTo>
                  <a:cubicBezTo>
                    <a:pt x="488" y="123"/>
                    <a:pt x="510" y="113"/>
                    <a:pt x="515" y="110"/>
                  </a:cubicBezTo>
                  <a:cubicBezTo>
                    <a:pt x="524" y="106"/>
                    <a:pt x="525" y="33"/>
                    <a:pt x="514" y="21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4549775" y="2238375"/>
              <a:ext cx="1735138" cy="333375"/>
            </a:xfrm>
            <a:custGeom>
              <a:gdLst>
                <a:gd fmla="*/ 498 w 526" name="T0"/>
                <a:gd fmla="*/ 21 h 101" name="T1"/>
                <a:gd fmla="*/ 433 w 526" name="T2"/>
                <a:gd fmla="*/ 9 h 101" name="T3"/>
                <a:gd fmla="*/ 263 w 526" name="T4"/>
                <a:gd fmla="*/ 14 h 101" name="T5"/>
                <a:gd fmla="*/ 93 w 526" name="T6"/>
                <a:gd fmla="*/ 9 h 101" name="T7"/>
                <a:gd fmla="*/ 29 w 526" name="T8"/>
                <a:gd fmla="*/ 21 h 101" name="T9"/>
                <a:gd fmla="*/ 9 w 526" name="T10"/>
                <a:gd fmla="*/ 64 h 101" name="T11"/>
                <a:gd fmla="*/ 265 w 526" name="T12"/>
                <a:gd fmla="*/ 101 h 101" name="T13"/>
                <a:gd fmla="*/ 517 w 526" name="T14"/>
                <a:gd fmla="*/ 64 h 101" name="T15"/>
                <a:gd fmla="*/ 498 w 526" name="T16"/>
                <a:gd fmla="*/ 21 h 10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0" w="526">
                  <a:moveTo>
                    <a:pt x="498" y="21"/>
                  </a:moveTo>
                  <a:cubicBezTo>
                    <a:pt x="478" y="0"/>
                    <a:pt x="433" y="9"/>
                    <a:pt x="433" y="9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48" y="0"/>
                    <a:pt x="29" y="21"/>
                  </a:cubicBezTo>
                  <a:cubicBezTo>
                    <a:pt x="18" y="33"/>
                    <a:pt x="0" y="59"/>
                    <a:pt x="9" y="64"/>
                  </a:cubicBezTo>
                  <a:cubicBezTo>
                    <a:pt x="20" y="70"/>
                    <a:pt x="70" y="101"/>
                    <a:pt x="265" y="101"/>
                  </a:cubicBezTo>
                  <a:cubicBezTo>
                    <a:pt x="423" y="101"/>
                    <a:pt x="506" y="70"/>
                    <a:pt x="517" y="64"/>
                  </a:cubicBezTo>
                  <a:cubicBezTo>
                    <a:pt x="526" y="59"/>
                    <a:pt x="509" y="33"/>
                    <a:pt x="498" y="21"/>
                  </a:cubicBezTo>
                  <a:close/>
                </a:path>
              </a:pathLst>
            </a:custGeom>
            <a:solidFill>
              <a:srgbClr val="F8A1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4738688" y="2252663"/>
              <a:ext cx="1347788" cy="227013"/>
            </a:xfrm>
            <a:custGeom>
              <a:gdLst>
                <a:gd fmla="*/ 387 w 409" name="T0"/>
                <a:gd fmla="*/ 14 h 69" name="T1"/>
                <a:gd fmla="*/ 337 w 409" name="T2"/>
                <a:gd fmla="*/ 6 h 69" name="T3"/>
                <a:gd fmla="*/ 205 w 409" name="T4"/>
                <a:gd fmla="*/ 10 h 69" name="T5"/>
                <a:gd fmla="*/ 72 w 409" name="T6"/>
                <a:gd fmla="*/ 6 h 69" name="T7"/>
                <a:gd fmla="*/ 22 w 409" name="T8"/>
                <a:gd fmla="*/ 14 h 69" name="T9"/>
                <a:gd fmla="*/ 7 w 409" name="T10"/>
                <a:gd fmla="*/ 44 h 69" name="T11"/>
                <a:gd fmla="*/ 206 w 409" name="T12"/>
                <a:gd fmla="*/ 69 h 69" name="T13"/>
                <a:gd fmla="*/ 402 w 409" name="T14"/>
                <a:gd fmla="*/ 44 h 69" name="T15"/>
                <a:gd fmla="*/ 387 w 409" name="T16"/>
                <a:gd fmla="*/ 14 h 6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9" w="409">
                  <a:moveTo>
                    <a:pt x="387" y="14"/>
                  </a:moveTo>
                  <a:cubicBezTo>
                    <a:pt x="372" y="0"/>
                    <a:pt x="337" y="6"/>
                    <a:pt x="337" y="6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37" y="0"/>
                    <a:pt x="22" y="14"/>
                  </a:cubicBezTo>
                  <a:cubicBezTo>
                    <a:pt x="14" y="22"/>
                    <a:pt x="0" y="41"/>
                    <a:pt x="7" y="44"/>
                  </a:cubicBezTo>
                  <a:cubicBezTo>
                    <a:pt x="16" y="48"/>
                    <a:pt x="54" y="69"/>
                    <a:pt x="206" y="69"/>
                  </a:cubicBezTo>
                  <a:cubicBezTo>
                    <a:pt x="329" y="69"/>
                    <a:pt x="394" y="48"/>
                    <a:pt x="402" y="44"/>
                  </a:cubicBezTo>
                  <a:cubicBezTo>
                    <a:pt x="409" y="41"/>
                    <a:pt x="396" y="22"/>
                    <a:pt x="387" y="14"/>
                  </a:cubicBezTo>
                  <a:close/>
                </a:path>
              </a:pathLst>
            </a:custGeom>
            <a:solidFill>
              <a:srgbClr val="EF91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4635500" y="558800"/>
              <a:ext cx="1631950" cy="1746250"/>
            </a:xfrm>
            <a:custGeom>
              <a:gdLst>
                <a:gd fmla="*/ 446 w 495" name="T0"/>
                <a:gd fmla="*/ 87 h 529" name="T1"/>
                <a:gd fmla="*/ 358 w 495" name="T2"/>
                <a:gd fmla="*/ 5 h 529" name="T3"/>
                <a:gd fmla="*/ 247 w 495" name="T4"/>
                <a:gd fmla="*/ 0 h 529" name="T5"/>
                <a:gd fmla="*/ 137 w 495" name="T6"/>
                <a:gd fmla="*/ 5 h 529" name="T7"/>
                <a:gd fmla="*/ 49 w 495" name="T8"/>
                <a:gd fmla="*/ 87 h 529" name="T9"/>
                <a:gd fmla="*/ 10 w 495" name="T10"/>
                <a:gd fmla="*/ 436 h 529" name="T11"/>
                <a:gd fmla="*/ 127 w 495" name="T12"/>
                <a:gd fmla="*/ 529 h 529" name="T13"/>
                <a:gd fmla="*/ 240 w 495" name="T14"/>
                <a:gd fmla="*/ 529 h 529" name="T15"/>
                <a:gd fmla="*/ 255 w 495" name="T16"/>
                <a:gd fmla="*/ 529 h 529" name="T17"/>
                <a:gd fmla="*/ 368 w 495" name="T18"/>
                <a:gd fmla="*/ 529 h 529" name="T19"/>
                <a:gd fmla="*/ 485 w 495" name="T20"/>
                <a:gd fmla="*/ 436 h 529" name="T21"/>
                <a:gd fmla="*/ 446 w 495" name="T22"/>
                <a:gd fmla="*/ 87 h 52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29" w="495">
                  <a:moveTo>
                    <a:pt x="446" y="87"/>
                  </a:moveTo>
                  <a:cubicBezTo>
                    <a:pt x="438" y="39"/>
                    <a:pt x="426" y="11"/>
                    <a:pt x="358" y="5"/>
                  </a:cubicBezTo>
                  <a:cubicBezTo>
                    <a:pt x="345" y="4"/>
                    <a:pt x="296" y="0"/>
                    <a:pt x="247" y="0"/>
                  </a:cubicBezTo>
                  <a:cubicBezTo>
                    <a:pt x="198" y="0"/>
                    <a:pt x="150" y="4"/>
                    <a:pt x="137" y="5"/>
                  </a:cubicBezTo>
                  <a:cubicBezTo>
                    <a:pt x="69" y="11"/>
                    <a:pt x="57" y="39"/>
                    <a:pt x="49" y="87"/>
                  </a:cubicBezTo>
                  <a:cubicBezTo>
                    <a:pt x="41" y="136"/>
                    <a:pt x="0" y="342"/>
                    <a:pt x="10" y="436"/>
                  </a:cubicBezTo>
                  <a:cubicBezTo>
                    <a:pt x="20" y="524"/>
                    <a:pt x="84" y="529"/>
                    <a:pt x="127" y="529"/>
                  </a:cubicBezTo>
                  <a:cubicBezTo>
                    <a:pt x="240" y="529"/>
                    <a:pt x="240" y="529"/>
                    <a:pt x="240" y="529"/>
                  </a:cubicBezTo>
                  <a:cubicBezTo>
                    <a:pt x="255" y="529"/>
                    <a:pt x="255" y="529"/>
                    <a:pt x="255" y="529"/>
                  </a:cubicBezTo>
                  <a:cubicBezTo>
                    <a:pt x="368" y="529"/>
                    <a:pt x="368" y="529"/>
                    <a:pt x="368" y="529"/>
                  </a:cubicBezTo>
                  <a:cubicBezTo>
                    <a:pt x="411" y="529"/>
                    <a:pt x="475" y="524"/>
                    <a:pt x="485" y="436"/>
                  </a:cubicBezTo>
                  <a:cubicBezTo>
                    <a:pt x="495" y="342"/>
                    <a:pt x="454" y="136"/>
                    <a:pt x="446" y="87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4635500" y="604838"/>
              <a:ext cx="523875" cy="1697038"/>
            </a:xfrm>
            <a:custGeom>
              <a:gdLst>
                <a:gd fmla="*/ 49 w 159" name="T0"/>
                <a:gd fmla="*/ 73 h 514" name="T1"/>
                <a:gd fmla="*/ 10 w 159" name="T2"/>
                <a:gd fmla="*/ 422 h 514" name="T3"/>
                <a:gd fmla="*/ 99 w 159" name="T4"/>
                <a:gd fmla="*/ 514 h 514" name="T5"/>
                <a:gd fmla="*/ 155 w 159" name="T6"/>
                <a:gd fmla="*/ 339 h 514" name="T7"/>
                <a:gd fmla="*/ 95 w 159" name="T8"/>
                <a:gd fmla="*/ 0 h 514" name="T9"/>
                <a:gd fmla="*/ 49 w 159" name="T10"/>
                <a:gd fmla="*/ 73 h 5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14" w="159">
                  <a:moveTo>
                    <a:pt x="49" y="73"/>
                  </a:moveTo>
                  <a:cubicBezTo>
                    <a:pt x="41" y="122"/>
                    <a:pt x="0" y="328"/>
                    <a:pt x="10" y="422"/>
                  </a:cubicBezTo>
                  <a:cubicBezTo>
                    <a:pt x="18" y="492"/>
                    <a:pt x="60" y="510"/>
                    <a:pt x="99" y="514"/>
                  </a:cubicBezTo>
                  <a:cubicBezTo>
                    <a:pt x="126" y="456"/>
                    <a:pt x="154" y="387"/>
                    <a:pt x="155" y="339"/>
                  </a:cubicBezTo>
                  <a:cubicBezTo>
                    <a:pt x="159" y="141"/>
                    <a:pt x="128" y="61"/>
                    <a:pt x="95" y="0"/>
                  </a:cubicBezTo>
                  <a:cubicBezTo>
                    <a:pt x="63" y="13"/>
                    <a:pt x="55" y="38"/>
                    <a:pt x="49" y="73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5743575" y="604838"/>
              <a:ext cx="523875" cy="1697038"/>
            </a:xfrm>
            <a:custGeom>
              <a:gdLst>
                <a:gd fmla="*/ 110 w 159" name="T0"/>
                <a:gd fmla="*/ 73 h 514" name="T1"/>
                <a:gd fmla="*/ 149 w 159" name="T2"/>
                <a:gd fmla="*/ 422 h 514" name="T3"/>
                <a:gd fmla="*/ 60 w 159" name="T4"/>
                <a:gd fmla="*/ 514 h 514" name="T5"/>
                <a:gd fmla="*/ 4 w 159" name="T6"/>
                <a:gd fmla="*/ 339 h 514" name="T7"/>
                <a:gd fmla="*/ 65 w 159" name="T8"/>
                <a:gd fmla="*/ 0 h 514" name="T9"/>
                <a:gd fmla="*/ 110 w 159" name="T10"/>
                <a:gd fmla="*/ 73 h 5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14" w="159">
                  <a:moveTo>
                    <a:pt x="110" y="73"/>
                  </a:moveTo>
                  <a:cubicBezTo>
                    <a:pt x="118" y="122"/>
                    <a:pt x="159" y="328"/>
                    <a:pt x="149" y="422"/>
                  </a:cubicBezTo>
                  <a:cubicBezTo>
                    <a:pt x="141" y="492"/>
                    <a:pt x="99" y="510"/>
                    <a:pt x="60" y="514"/>
                  </a:cubicBezTo>
                  <a:cubicBezTo>
                    <a:pt x="33" y="456"/>
                    <a:pt x="5" y="387"/>
                    <a:pt x="4" y="339"/>
                  </a:cubicBezTo>
                  <a:cubicBezTo>
                    <a:pt x="0" y="141"/>
                    <a:pt x="31" y="61"/>
                    <a:pt x="65" y="0"/>
                  </a:cubicBezTo>
                  <a:cubicBezTo>
                    <a:pt x="96" y="13"/>
                    <a:pt x="104" y="38"/>
                    <a:pt x="110" y="73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6297613" y="3895725"/>
              <a:ext cx="184150" cy="228600"/>
            </a:xfrm>
            <a:custGeom>
              <a:gdLst>
                <a:gd fmla="*/ 13 w 56" name="T0"/>
                <a:gd fmla="*/ 69 h 69" name="T1"/>
                <a:gd fmla="*/ 0 w 56" name="T2"/>
                <a:gd fmla="*/ 40 h 69" name="T3"/>
                <a:gd fmla="*/ 41 w 56" name="T4"/>
                <a:gd fmla="*/ 0 h 69" name="T5"/>
                <a:gd fmla="*/ 56 w 56" name="T6"/>
                <a:gd fmla="*/ 3 h 69" name="T7"/>
                <a:gd fmla="*/ 56 w 56" name="T8"/>
                <a:gd fmla="*/ 69 h 69" name="T9"/>
                <a:gd fmla="*/ 13 w 56" name="T10"/>
                <a:gd fmla="*/ 69 h 6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9" w="56">
                  <a:moveTo>
                    <a:pt x="13" y="69"/>
                  </a:moveTo>
                  <a:cubicBezTo>
                    <a:pt x="5" y="62"/>
                    <a:pt x="0" y="52"/>
                    <a:pt x="0" y="40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46" y="0"/>
                    <a:pt x="52" y="1"/>
                    <a:pt x="56" y="3"/>
                  </a:cubicBezTo>
                  <a:cubicBezTo>
                    <a:pt x="56" y="69"/>
                    <a:pt x="56" y="69"/>
                    <a:pt x="56" y="69"/>
                  </a:cubicBezTo>
                  <a:lnTo>
                    <a:pt x="13" y="69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6353175" y="3935413"/>
              <a:ext cx="211138" cy="2111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6396038" y="3981450"/>
              <a:ext cx="125413" cy="125413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994650" y="2562225"/>
              <a:ext cx="152400" cy="55563"/>
            </a:xfrm>
            <a:custGeom>
              <a:gdLst>
                <a:gd fmla="*/ 46 w 46" name="T0"/>
                <a:gd fmla="*/ 8 h 17" name="T1"/>
                <a:gd fmla="*/ 37 w 46" name="T2"/>
                <a:gd fmla="*/ 17 h 17" name="T3"/>
                <a:gd fmla="*/ 9 w 46" name="T4"/>
                <a:gd fmla="*/ 17 h 17" name="T5"/>
                <a:gd fmla="*/ 0 w 46" name="T6"/>
                <a:gd fmla="*/ 8 h 17" name="T7"/>
                <a:gd fmla="*/ 0 w 46" name="T8"/>
                <a:gd fmla="*/ 8 h 17" name="T9"/>
                <a:gd fmla="*/ 9 w 46" name="T10"/>
                <a:gd fmla="*/ 0 h 17" name="T11"/>
                <a:gd fmla="*/ 37 w 46" name="T12"/>
                <a:gd fmla="*/ 0 h 17" name="T13"/>
                <a:gd fmla="*/ 46 w 46" name="T14"/>
                <a:gd fmla="*/ 8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46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6808788" y="2528888"/>
              <a:ext cx="79375" cy="1690688"/>
            </a:xfrm>
            <a:custGeom>
              <a:gdLst>
                <a:gd fmla="*/ 24 w 24" name="T0"/>
                <a:gd fmla="*/ 507 h 512" name="T1"/>
                <a:gd fmla="*/ 12 w 24" name="T2"/>
                <a:gd fmla="*/ 512 h 512" name="T3"/>
                <a:gd fmla="*/ 12 w 24" name="T4"/>
                <a:gd fmla="*/ 512 h 512" name="T5"/>
                <a:gd fmla="*/ 0 w 24" name="T6"/>
                <a:gd fmla="*/ 507 h 512" name="T7"/>
                <a:gd fmla="*/ 0 w 24" name="T8"/>
                <a:gd fmla="*/ 5 h 512" name="T9"/>
                <a:gd fmla="*/ 12 w 24" name="T10"/>
                <a:gd fmla="*/ 0 h 512" name="T11"/>
                <a:gd fmla="*/ 12 w 24" name="T12"/>
                <a:gd fmla="*/ 0 h 512" name="T13"/>
                <a:gd fmla="*/ 24 w 24" name="T14"/>
                <a:gd fmla="*/ 5 h 512" name="T15"/>
                <a:gd fmla="*/ 24 w 24" name="T16"/>
                <a:gd fmla="*/ 507 h 5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12" w="24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6848475" y="2528888"/>
              <a:ext cx="39688" cy="1690688"/>
            </a:xfrm>
            <a:custGeom>
              <a:gdLst>
                <a:gd fmla="*/ 0 w 12" name="T0"/>
                <a:gd fmla="*/ 0 h 512" name="T1"/>
                <a:gd fmla="*/ 0 w 12" name="T2"/>
                <a:gd fmla="*/ 0 h 512" name="T3"/>
                <a:gd fmla="*/ 0 w 12" name="T4"/>
                <a:gd fmla="*/ 512 h 512" name="T5"/>
                <a:gd fmla="*/ 0 w 12" name="T6"/>
                <a:gd fmla="*/ 512 h 512" name="T7"/>
                <a:gd fmla="*/ 12 w 12" name="T8"/>
                <a:gd fmla="*/ 507 h 512" name="T9"/>
                <a:gd fmla="*/ 12 w 12" name="T10"/>
                <a:gd fmla="*/ 5 h 512" name="T11"/>
                <a:gd fmla="*/ 0 w 12" name="T12"/>
                <a:gd fmla="*/ 0 h 5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2" w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6808788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8129588" y="2528888"/>
              <a:ext cx="79375" cy="1690688"/>
            </a:xfrm>
            <a:custGeom>
              <a:gdLst>
                <a:gd fmla="*/ 24 w 24" name="T0"/>
                <a:gd fmla="*/ 507 h 512" name="T1"/>
                <a:gd fmla="*/ 12 w 24" name="T2"/>
                <a:gd fmla="*/ 512 h 512" name="T3"/>
                <a:gd fmla="*/ 12 w 24" name="T4"/>
                <a:gd fmla="*/ 512 h 512" name="T5"/>
                <a:gd fmla="*/ 0 w 24" name="T6"/>
                <a:gd fmla="*/ 507 h 512" name="T7"/>
                <a:gd fmla="*/ 0 w 24" name="T8"/>
                <a:gd fmla="*/ 5 h 512" name="T9"/>
                <a:gd fmla="*/ 12 w 24" name="T10"/>
                <a:gd fmla="*/ 0 h 512" name="T11"/>
                <a:gd fmla="*/ 12 w 24" name="T12"/>
                <a:gd fmla="*/ 0 h 512" name="T13"/>
                <a:gd fmla="*/ 24 w 24" name="T14"/>
                <a:gd fmla="*/ 5 h 512" name="T15"/>
                <a:gd fmla="*/ 24 w 24" name="T16"/>
                <a:gd fmla="*/ 507 h 5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12" w="24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8169275" y="2528888"/>
              <a:ext cx="39688" cy="1690688"/>
            </a:xfrm>
            <a:custGeom>
              <a:gdLst>
                <a:gd fmla="*/ 0 w 12" name="T0"/>
                <a:gd fmla="*/ 0 h 512" name="T1"/>
                <a:gd fmla="*/ 0 w 12" name="T2"/>
                <a:gd fmla="*/ 0 h 512" name="T3"/>
                <a:gd fmla="*/ 0 w 12" name="T4"/>
                <a:gd fmla="*/ 512 h 512" name="T5"/>
                <a:gd fmla="*/ 0 w 12" name="T6"/>
                <a:gd fmla="*/ 512 h 512" name="T7"/>
                <a:gd fmla="*/ 12 w 12" name="T8"/>
                <a:gd fmla="*/ 507 h 512" name="T9"/>
                <a:gd fmla="*/ 12 w 12" name="T10"/>
                <a:gd fmla="*/ 5 h 512" name="T11"/>
                <a:gd fmla="*/ 0 w 12" name="T12"/>
                <a:gd fmla="*/ 0 h 5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2" w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8129588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6873875" y="2562225"/>
              <a:ext cx="152400" cy="55563"/>
            </a:xfrm>
            <a:custGeom>
              <a:gdLst>
                <a:gd fmla="*/ 46 w 46" name="T0"/>
                <a:gd fmla="*/ 8 h 17" name="T1"/>
                <a:gd fmla="*/ 37 w 46" name="T2"/>
                <a:gd fmla="*/ 17 h 17" name="T3"/>
                <a:gd fmla="*/ 9 w 46" name="T4"/>
                <a:gd fmla="*/ 17 h 17" name="T5"/>
                <a:gd fmla="*/ 0 w 46" name="T6"/>
                <a:gd fmla="*/ 8 h 17" name="T7"/>
                <a:gd fmla="*/ 0 w 46" name="T8"/>
                <a:gd fmla="*/ 8 h 17" name="T9"/>
                <a:gd fmla="*/ 9 w 46" name="T10"/>
                <a:gd fmla="*/ 0 h 17" name="T11"/>
                <a:gd fmla="*/ 37 w 46" name="T12"/>
                <a:gd fmla="*/ 0 h 17" name="T13"/>
                <a:gd fmla="*/ 46 w 46" name="T14"/>
                <a:gd fmla="*/ 8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46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6759575" y="2984500"/>
              <a:ext cx="252413" cy="66675"/>
            </a:xfrm>
            <a:custGeom>
              <a:gdLst>
                <a:gd fmla="*/ 0 w 77" name="T0"/>
                <a:gd fmla="*/ 16 h 20" name="T1"/>
                <a:gd fmla="*/ 10 w 77" name="T2"/>
                <a:gd fmla="*/ 2 h 20" name="T3"/>
                <a:gd fmla="*/ 72 w 77" name="T4"/>
                <a:gd fmla="*/ 0 h 20" name="T5"/>
                <a:gd fmla="*/ 72 w 77" name="T6"/>
                <a:gd fmla="*/ 0 h 20" name="T7"/>
                <a:gd fmla="*/ 77 w 77" name="T8"/>
                <a:gd fmla="*/ 5 h 20" name="T9"/>
                <a:gd fmla="*/ 72 w 77" name="T10"/>
                <a:gd fmla="*/ 10 h 20" name="T11"/>
                <a:gd fmla="*/ 12 w 77" name="T12"/>
                <a:gd fmla="*/ 11 h 20" name="T13"/>
                <a:gd fmla="*/ 9 w 77" name="T14"/>
                <a:gd fmla="*/ 18 h 20" name="T15"/>
                <a:gd fmla="*/ 4 w 77" name="T16"/>
                <a:gd fmla="*/ 20 h 20" name="T17"/>
                <a:gd fmla="*/ 0 w 77" name="T18"/>
                <a:gd fmla="*/ 16 h 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" w="77">
                  <a:moveTo>
                    <a:pt x="0" y="16"/>
                  </a:moveTo>
                  <a:cubicBezTo>
                    <a:pt x="3" y="9"/>
                    <a:pt x="5" y="2"/>
                    <a:pt x="10" y="2"/>
                  </a:cubicBezTo>
                  <a:cubicBezTo>
                    <a:pt x="13" y="1"/>
                    <a:pt x="58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ubicBezTo>
                    <a:pt x="51" y="10"/>
                    <a:pt x="19" y="11"/>
                    <a:pt x="12" y="11"/>
                  </a:cubicBezTo>
                  <a:cubicBezTo>
                    <a:pt x="11" y="13"/>
                    <a:pt x="10" y="16"/>
                    <a:pt x="9" y="18"/>
                  </a:cubicBezTo>
                  <a:cubicBezTo>
                    <a:pt x="9" y="20"/>
                    <a:pt x="8" y="20"/>
                    <a:pt x="4" y="20"/>
                  </a:cubicBezTo>
                  <a:cubicBezTo>
                    <a:pt x="0" y="20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6883400" y="1727200"/>
              <a:ext cx="1260475" cy="1006475"/>
            </a:xfrm>
            <a:custGeom>
              <a:gdLst>
                <a:gd fmla="*/ 358 w 382" name="T0"/>
                <a:gd fmla="*/ 51 h 305" name="T1"/>
                <a:gd fmla="*/ 290 w 382" name="T2"/>
                <a:gd fmla="*/ 3 h 305" name="T3"/>
                <a:gd fmla="*/ 190 w 382" name="T4"/>
                <a:gd fmla="*/ 0 h 305" name="T5"/>
                <a:gd fmla="*/ 91 w 382" name="T6"/>
                <a:gd fmla="*/ 3 h 305" name="T7"/>
                <a:gd fmla="*/ 24 w 382" name="T8"/>
                <a:gd fmla="*/ 51 h 305" name="T9"/>
                <a:gd fmla="*/ 8 w 382" name="T10"/>
                <a:gd fmla="*/ 279 h 305" name="T11"/>
                <a:gd fmla="*/ 197 w 382" name="T12"/>
                <a:gd fmla="*/ 297 h 305" name="T13"/>
                <a:gd fmla="*/ 374 w 382" name="T14"/>
                <a:gd fmla="*/ 279 h 305" name="T15"/>
                <a:gd fmla="*/ 358 w 382" name="T16"/>
                <a:gd fmla="*/ 51 h 30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5" w="382">
                  <a:moveTo>
                    <a:pt x="358" y="51"/>
                  </a:moveTo>
                  <a:cubicBezTo>
                    <a:pt x="352" y="23"/>
                    <a:pt x="343" y="6"/>
                    <a:pt x="290" y="3"/>
                  </a:cubicBezTo>
                  <a:cubicBezTo>
                    <a:pt x="281" y="2"/>
                    <a:pt x="228" y="0"/>
                    <a:pt x="190" y="0"/>
                  </a:cubicBezTo>
                  <a:cubicBezTo>
                    <a:pt x="153" y="0"/>
                    <a:pt x="101" y="2"/>
                    <a:pt x="91" y="3"/>
                  </a:cubicBezTo>
                  <a:cubicBezTo>
                    <a:pt x="39" y="6"/>
                    <a:pt x="30" y="23"/>
                    <a:pt x="24" y="51"/>
                  </a:cubicBezTo>
                  <a:cubicBezTo>
                    <a:pt x="18" y="79"/>
                    <a:pt x="0" y="223"/>
                    <a:pt x="8" y="279"/>
                  </a:cubicBezTo>
                  <a:cubicBezTo>
                    <a:pt x="12" y="305"/>
                    <a:pt x="105" y="298"/>
                    <a:pt x="197" y="297"/>
                  </a:cubicBezTo>
                  <a:cubicBezTo>
                    <a:pt x="284" y="297"/>
                    <a:pt x="370" y="304"/>
                    <a:pt x="374" y="279"/>
                  </a:cubicBezTo>
                  <a:cubicBezTo>
                    <a:pt x="382" y="223"/>
                    <a:pt x="364" y="79"/>
                    <a:pt x="358" y="5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6732588" y="2955925"/>
              <a:ext cx="82550" cy="1343025"/>
            </a:xfrm>
            <a:custGeom>
              <a:gdLst>
                <a:gd fmla="*/ 25 w 25" name="T0"/>
                <a:gd fmla="*/ 403 h 407" name="T1"/>
                <a:gd fmla="*/ 13 w 25" name="T2"/>
                <a:gd fmla="*/ 407 h 407" name="T3"/>
                <a:gd fmla="*/ 13 w 25" name="T4"/>
                <a:gd fmla="*/ 407 h 407" name="T5"/>
                <a:gd fmla="*/ 0 w 25" name="T6"/>
                <a:gd fmla="*/ 403 h 407" name="T7"/>
                <a:gd fmla="*/ 0 w 25" name="T8"/>
                <a:gd fmla="*/ 5 h 407" name="T9"/>
                <a:gd fmla="*/ 13 w 25" name="T10"/>
                <a:gd fmla="*/ 0 h 407" name="T11"/>
                <a:gd fmla="*/ 13 w 25" name="T12"/>
                <a:gd fmla="*/ 0 h 407" name="T13"/>
                <a:gd fmla="*/ 25 w 25" name="T14"/>
                <a:gd fmla="*/ 5 h 407" name="T15"/>
                <a:gd fmla="*/ 25 w 25" name="T16"/>
                <a:gd fmla="*/ 403 h 40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7" w="25">
                  <a:moveTo>
                    <a:pt x="25" y="403"/>
                  </a:moveTo>
                  <a:cubicBezTo>
                    <a:pt x="25" y="405"/>
                    <a:pt x="19" y="407"/>
                    <a:pt x="13" y="407"/>
                  </a:cubicBezTo>
                  <a:cubicBezTo>
                    <a:pt x="13" y="407"/>
                    <a:pt x="13" y="407"/>
                    <a:pt x="13" y="407"/>
                  </a:cubicBezTo>
                  <a:cubicBezTo>
                    <a:pt x="6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2"/>
                    <a:pt x="25" y="5"/>
                  </a:cubicBezTo>
                  <a:lnTo>
                    <a:pt x="25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6772275" y="2955925"/>
              <a:ext cx="42863" cy="1343025"/>
            </a:xfrm>
            <a:custGeom>
              <a:gdLst>
                <a:gd fmla="*/ 1 w 13" name="T0"/>
                <a:gd fmla="*/ 0 h 407" name="T1"/>
                <a:gd fmla="*/ 0 w 13" name="T2"/>
                <a:gd fmla="*/ 0 h 407" name="T3"/>
                <a:gd fmla="*/ 0 w 13" name="T4"/>
                <a:gd fmla="*/ 407 h 407" name="T5"/>
                <a:gd fmla="*/ 1 w 13" name="T6"/>
                <a:gd fmla="*/ 407 h 407" name="T7"/>
                <a:gd fmla="*/ 13 w 13" name="T8"/>
                <a:gd fmla="*/ 403 h 407" name="T9"/>
                <a:gd fmla="*/ 13 w 13" name="T10"/>
                <a:gd fmla="*/ 5 h 407" name="T11"/>
                <a:gd fmla="*/ 1 w 13" name="T12"/>
                <a:gd fmla="*/ 0 h 4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7" w="1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1" y="407"/>
                  </a:cubicBezTo>
                  <a:cubicBezTo>
                    <a:pt x="7" y="407"/>
                    <a:pt x="13" y="405"/>
                    <a:pt x="13" y="40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6732588" y="2955925"/>
              <a:ext cx="82550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8005763" y="2995613"/>
              <a:ext cx="252413" cy="65088"/>
            </a:xfrm>
            <a:custGeom>
              <a:gdLst>
                <a:gd fmla="*/ 77 w 77" name="T0"/>
                <a:gd fmla="*/ 15 h 20" name="T1"/>
                <a:gd fmla="*/ 66 w 77" name="T2"/>
                <a:gd fmla="*/ 1 h 20" name="T3"/>
                <a:gd fmla="*/ 5 w 77" name="T4"/>
                <a:gd fmla="*/ 0 h 20" name="T5"/>
                <a:gd fmla="*/ 5 w 77" name="T6"/>
                <a:gd fmla="*/ 0 h 20" name="T7"/>
                <a:gd fmla="*/ 0 w 77" name="T8"/>
                <a:gd fmla="*/ 4 h 20" name="T9"/>
                <a:gd fmla="*/ 5 w 77" name="T10"/>
                <a:gd fmla="*/ 9 h 20" name="T11"/>
                <a:gd fmla="*/ 64 w 77" name="T12"/>
                <a:gd fmla="*/ 11 h 20" name="T13"/>
                <a:gd fmla="*/ 67 w 77" name="T14"/>
                <a:gd fmla="*/ 17 h 20" name="T15"/>
                <a:gd fmla="*/ 72 w 77" name="T16"/>
                <a:gd fmla="*/ 20 h 20" name="T17"/>
                <a:gd fmla="*/ 77 w 77" name="T18"/>
                <a:gd fmla="*/ 15 h 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" w="77">
                  <a:moveTo>
                    <a:pt x="77" y="15"/>
                  </a:moveTo>
                  <a:cubicBezTo>
                    <a:pt x="74" y="8"/>
                    <a:pt x="72" y="2"/>
                    <a:pt x="66" y="1"/>
                  </a:cubicBezTo>
                  <a:cubicBezTo>
                    <a:pt x="64" y="1"/>
                    <a:pt x="1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6" y="10"/>
                    <a:pt x="58" y="10"/>
                    <a:pt x="64" y="11"/>
                  </a:cubicBezTo>
                  <a:cubicBezTo>
                    <a:pt x="65" y="12"/>
                    <a:pt x="67" y="16"/>
                    <a:pt x="67" y="17"/>
                  </a:cubicBezTo>
                  <a:cubicBezTo>
                    <a:pt x="68" y="19"/>
                    <a:pt x="69" y="20"/>
                    <a:pt x="72" y="20"/>
                  </a:cubicBezTo>
                  <a:cubicBezTo>
                    <a:pt x="77" y="19"/>
                    <a:pt x="77" y="17"/>
                    <a:pt x="77" y="15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6808788" y="2833688"/>
              <a:ext cx="1397000" cy="273050"/>
            </a:xfrm>
            <a:custGeom>
              <a:gdLst>
                <a:gd fmla="*/ 415 w 424" name="T0"/>
                <a:gd fmla="*/ 11 h 83" name="T1"/>
                <a:gd fmla="*/ 349 w 424" name="T2"/>
                <a:gd fmla="*/ 30 h 83" name="T3"/>
                <a:gd fmla="*/ 212 w 424" name="T4"/>
                <a:gd fmla="*/ 33 h 83" name="T5"/>
                <a:gd fmla="*/ 75 w 424" name="T6"/>
                <a:gd fmla="*/ 30 h 83" name="T7"/>
                <a:gd fmla="*/ 9 w 424" name="T8"/>
                <a:gd fmla="*/ 13 h 83" name="T9"/>
                <a:gd fmla="*/ 8 w 424" name="T10"/>
                <a:gd fmla="*/ 59 h 83" name="T11"/>
                <a:gd fmla="*/ 213 w 424" name="T12"/>
                <a:gd fmla="*/ 83 h 83" name="T13"/>
                <a:gd fmla="*/ 416 w 424" name="T14"/>
                <a:gd fmla="*/ 59 h 83" name="T15"/>
                <a:gd fmla="*/ 415 w 424" name="T16"/>
                <a:gd fmla="*/ 11 h 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3" w="422">
                  <a:moveTo>
                    <a:pt x="415" y="11"/>
                  </a:moveTo>
                  <a:cubicBezTo>
                    <a:pt x="400" y="0"/>
                    <a:pt x="349" y="30"/>
                    <a:pt x="349" y="30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24" y="2"/>
                    <a:pt x="9" y="13"/>
                  </a:cubicBezTo>
                  <a:cubicBezTo>
                    <a:pt x="0" y="19"/>
                    <a:pt x="0" y="57"/>
                    <a:pt x="8" y="59"/>
                  </a:cubicBezTo>
                  <a:cubicBezTo>
                    <a:pt x="17" y="63"/>
                    <a:pt x="57" y="83"/>
                    <a:pt x="213" y="83"/>
                  </a:cubicBezTo>
                  <a:cubicBezTo>
                    <a:pt x="340" y="83"/>
                    <a:pt x="407" y="63"/>
                    <a:pt x="416" y="59"/>
                  </a:cubicBezTo>
                  <a:cubicBezTo>
                    <a:pt x="423" y="57"/>
                    <a:pt x="424" y="18"/>
                    <a:pt x="415" y="1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6815138" y="2833688"/>
              <a:ext cx="1390650" cy="236538"/>
            </a:xfrm>
            <a:custGeom>
              <a:gdLst>
                <a:gd fmla="*/ 413 w 422" name="T0"/>
                <a:gd fmla="*/ 11 h 72" name="T1"/>
                <a:gd fmla="*/ 347 w 422" name="T2"/>
                <a:gd fmla="*/ 30 h 72" name="T3"/>
                <a:gd fmla="*/ 210 w 422" name="T4"/>
                <a:gd fmla="*/ 33 h 72" name="T5"/>
                <a:gd fmla="*/ 73 w 422" name="T6"/>
                <a:gd fmla="*/ 30 h 72" name="T7"/>
                <a:gd fmla="*/ 7 w 422" name="T8"/>
                <a:gd fmla="*/ 13 h 72" name="T9"/>
                <a:gd fmla="*/ 0 w 422" name="T10"/>
                <a:gd fmla="*/ 37 h 72" name="T11"/>
                <a:gd fmla="*/ 133 w 422" name="T12"/>
                <a:gd fmla="*/ 55 h 72" name="T13"/>
                <a:gd fmla="*/ 360 w 422" name="T14"/>
                <a:gd fmla="*/ 72 h 72" name="T15"/>
                <a:gd fmla="*/ 414 w 422" name="T16"/>
                <a:gd fmla="*/ 59 h 72" name="T17"/>
                <a:gd fmla="*/ 413 w 422" name="T18"/>
                <a:gd fmla="*/ 11 h 7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2" w="422">
                  <a:moveTo>
                    <a:pt x="413" y="11"/>
                  </a:moveTo>
                  <a:cubicBezTo>
                    <a:pt x="398" y="0"/>
                    <a:pt x="347" y="30"/>
                    <a:pt x="347" y="3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22" y="2"/>
                    <a:pt x="7" y="13"/>
                  </a:cubicBezTo>
                  <a:cubicBezTo>
                    <a:pt x="3" y="16"/>
                    <a:pt x="0" y="26"/>
                    <a:pt x="0" y="37"/>
                  </a:cubicBezTo>
                  <a:cubicBezTo>
                    <a:pt x="32" y="44"/>
                    <a:pt x="77" y="52"/>
                    <a:pt x="133" y="55"/>
                  </a:cubicBezTo>
                  <a:cubicBezTo>
                    <a:pt x="268" y="61"/>
                    <a:pt x="314" y="49"/>
                    <a:pt x="360" y="72"/>
                  </a:cubicBezTo>
                  <a:cubicBezTo>
                    <a:pt x="392" y="66"/>
                    <a:pt x="410" y="61"/>
                    <a:pt x="414" y="59"/>
                  </a:cubicBezTo>
                  <a:cubicBezTo>
                    <a:pt x="421" y="57"/>
                    <a:pt x="422" y="18"/>
                    <a:pt x="413" y="11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6808788" y="2797175"/>
              <a:ext cx="1393825" cy="168275"/>
            </a:xfrm>
            <a:custGeom>
              <a:gdLst>
                <a:gd fmla="*/ 400 w 423" name="T0"/>
                <a:gd fmla="*/ 8 h 51" name="T1"/>
                <a:gd fmla="*/ 370 w 423" name="T2"/>
                <a:gd fmla="*/ 0 h 51" name="T3"/>
                <a:gd fmla="*/ 62 w 423" name="T4"/>
                <a:gd fmla="*/ 0 h 51" name="T5"/>
                <a:gd fmla="*/ 24 w 423" name="T6"/>
                <a:gd fmla="*/ 8 h 51" name="T7"/>
                <a:gd fmla="*/ 8 w 423" name="T8"/>
                <a:gd fmla="*/ 31 h 51" name="T9"/>
                <a:gd fmla="*/ 213 w 423" name="T10"/>
                <a:gd fmla="*/ 51 h 51" name="T11"/>
                <a:gd fmla="*/ 416 w 423" name="T12"/>
                <a:gd fmla="*/ 31 h 51" name="T13"/>
                <a:gd fmla="*/ 400 w 423" name="T14"/>
                <a:gd fmla="*/ 8 h 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1" w="422">
                  <a:moveTo>
                    <a:pt x="400" y="8"/>
                  </a:moveTo>
                  <a:cubicBezTo>
                    <a:pt x="393" y="2"/>
                    <a:pt x="381" y="1"/>
                    <a:pt x="370" y="0"/>
                  </a:cubicBezTo>
                  <a:cubicBezTo>
                    <a:pt x="359" y="0"/>
                    <a:pt x="70" y="1"/>
                    <a:pt x="62" y="0"/>
                  </a:cubicBezTo>
                  <a:cubicBezTo>
                    <a:pt x="51" y="0"/>
                    <a:pt x="33" y="1"/>
                    <a:pt x="24" y="8"/>
                  </a:cubicBezTo>
                  <a:cubicBezTo>
                    <a:pt x="15" y="14"/>
                    <a:pt x="0" y="28"/>
                    <a:pt x="8" y="31"/>
                  </a:cubicBezTo>
                  <a:cubicBezTo>
                    <a:pt x="17" y="34"/>
                    <a:pt x="57" y="51"/>
                    <a:pt x="213" y="51"/>
                  </a:cubicBezTo>
                  <a:cubicBezTo>
                    <a:pt x="340" y="51"/>
                    <a:pt x="407" y="34"/>
                    <a:pt x="416" y="31"/>
                  </a:cubicBezTo>
                  <a:cubicBezTo>
                    <a:pt x="423" y="28"/>
                    <a:pt x="409" y="14"/>
                    <a:pt x="400" y="8"/>
                  </a:cubicBezTo>
                  <a:close/>
                </a:path>
              </a:pathLst>
            </a:custGeom>
            <a:solidFill>
              <a:srgbClr val="FEDA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8202613" y="2955925"/>
              <a:ext cx="79375" cy="1343025"/>
            </a:xfrm>
            <a:custGeom>
              <a:gdLst>
                <a:gd fmla="*/ 24 w 24" name="T0"/>
                <a:gd fmla="*/ 403 h 407" name="T1"/>
                <a:gd fmla="*/ 12 w 24" name="T2"/>
                <a:gd fmla="*/ 407 h 407" name="T3"/>
                <a:gd fmla="*/ 12 w 24" name="T4"/>
                <a:gd fmla="*/ 407 h 407" name="T5"/>
                <a:gd fmla="*/ 0 w 24" name="T6"/>
                <a:gd fmla="*/ 403 h 407" name="T7"/>
                <a:gd fmla="*/ 0 w 24" name="T8"/>
                <a:gd fmla="*/ 5 h 407" name="T9"/>
                <a:gd fmla="*/ 12 w 24" name="T10"/>
                <a:gd fmla="*/ 0 h 407" name="T11"/>
                <a:gd fmla="*/ 12 w 24" name="T12"/>
                <a:gd fmla="*/ 0 h 407" name="T13"/>
                <a:gd fmla="*/ 24 w 24" name="T14"/>
                <a:gd fmla="*/ 5 h 407" name="T15"/>
                <a:gd fmla="*/ 24 w 24" name="T16"/>
                <a:gd fmla="*/ 403 h 40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7" w="24">
                  <a:moveTo>
                    <a:pt x="24" y="403"/>
                  </a:moveTo>
                  <a:cubicBezTo>
                    <a:pt x="24" y="405"/>
                    <a:pt x="19" y="407"/>
                    <a:pt x="12" y="407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5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8242300" y="2955925"/>
              <a:ext cx="39688" cy="1343025"/>
            </a:xfrm>
            <a:custGeom>
              <a:gdLst>
                <a:gd fmla="*/ 0 w 12" name="T0"/>
                <a:gd fmla="*/ 0 h 407" name="T1"/>
                <a:gd fmla="*/ 0 w 12" name="T2"/>
                <a:gd fmla="*/ 0 h 407" name="T3"/>
                <a:gd fmla="*/ 0 w 12" name="T4"/>
                <a:gd fmla="*/ 407 h 407" name="T5"/>
                <a:gd fmla="*/ 0 w 12" name="T6"/>
                <a:gd fmla="*/ 407 h 407" name="T7"/>
                <a:gd fmla="*/ 12 w 12" name="T8"/>
                <a:gd fmla="*/ 403 h 407" name="T9"/>
                <a:gd fmla="*/ 12 w 12" name="T10"/>
                <a:gd fmla="*/ 5 h 407" name="T11"/>
                <a:gd fmla="*/ 0 w 12" name="T12"/>
                <a:gd fmla="*/ 0 h 4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7" w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7" y="407"/>
                    <a:pt x="12" y="405"/>
                    <a:pt x="12" y="40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auto">
            <a:xfrm>
              <a:off x="8202613" y="2955925"/>
              <a:ext cx="79375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6965950" y="1727200"/>
              <a:ext cx="1160463" cy="835025"/>
            </a:xfrm>
            <a:custGeom>
              <a:gdLst>
                <a:gd fmla="*/ 265 w 352" name="T0"/>
                <a:gd fmla="*/ 3 h 253" name="T1"/>
                <a:gd fmla="*/ 165 w 352" name="T2"/>
                <a:gd fmla="*/ 0 h 253" name="T3"/>
                <a:gd fmla="*/ 66 w 352" name="T4"/>
                <a:gd fmla="*/ 3 h 253" name="T5"/>
                <a:gd fmla="*/ 0 w 352" name="T6"/>
                <a:gd fmla="*/ 46 h 253" name="T7"/>
                <a:gd fmla="*/ 154 w 352" name="T8"/>
                <a:gd fmla="*/ 50 h 253" name="T9"/>
                <a:gd fmla="*/ 351 w 352" name="T10"/>
                <a:gd fmla="*/ 253 h 253" name="T11"/>
                <a:gd fmla="*/ 333 w 352" name="T12"/>
                <a:gd fmla="*/ 51 h 253" name="T13"/>
                <a:gd fmla="*/ 265 w 352" name="T14"/>
                <a:gd fmla="*/ 3 h 2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3" w="352">
                  <a:moveTo>
                    <a:pt x="265" y="3"/>
                  </a:moveTo>
                  <a:cubicBezTo>
                    <a:pt x="256" y="2"/>
                    <a:pt x="203" y="0"/>
                    <a:pt x="165" y="0"/>
                  </a:cubicBezTo>
                  <a:cubicBezTo>
                    <a:pt x="128" y="0"/>
                    <a:pt x="76" y="2"/>
                    <a:pt x="66" y="3"/>
                  </a:cubicBezTo>
                  <a:cubicBezTo>
                    <a:pt x="17" y="6"/>
                    <a:pt x="6" y="21"/>
                    <a:pt x="0" y="46"/>
                  </a:cubicBezTo>
                  <a:cubicBezTo>
                    <a:pt x="51" y="36"/>
                    <a:pt x="102" y="32"/>
                    <a:pt x="154" y="50"/>
                  </a:cubicBezTo>
                  <a:cubicBezTo>
                    <a:pt x="261" y="87"/>
                    <a:pt x="316" y="174"/>
                    <a:pt x="351" y="253"/>
                  </a:cubicBezTo>
                  <a:cubicBezTo>
                    <a:pt x="352" y="188"/>
                    <a:pt x="339" y="76"/>
                    <a:pt x="333" y="51"/>
                  </a:cubicBezTo>
                  <a:cubicBezTo>
                    <a:pt x="327" y="23"/>
                    <a:pt x="318" y="6"/>
                    <a:pt x="265" y="3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3735388" y="2562225"/>
              <a:ext cx="152400" cy="55563"/>
            </a:xfrm>
            <a:custGeom>
              <a:gdLst>
                <a:gd fmla="*/ 46 w 46" name="T0"/>
                <a:gd fmla="*/ 8 h 17" name="T1"/>
                <a:gd fmla="*/ 37 w 46" name="T2"/>
                <a:gd fmla="*/ 17 h 17" name="T3"/>
                <a:gd fmla="*/ 9 w 46" name="T4"/>
                <a:gd fmla="*/ 17 h 17" name="T5"/>
                <a:gd fmla="*/ 0 w 46" name="T6"/>
                <a:gd fmla="*/ 8 h 17" name="T7"/>
                <a:gd fmla="*/ 0 w 46" name="T8"/>
                <a:gd fmla="*/ 8 h 17" name="T9"/>
                <a:gd fmla="*/ 9 w 46" name="T10"/>
                <a:gd fmla="*/ 0 h 17" name="T11"/>
                <a:gd fmla="*/ 37 w 46" name="T12"/>
                <a:gd fmla="*/ 0 h 17" name="T13"/>
                <a:gd fmla="*/ 46 w 46" name="T14"/>
                <a:gd fmla="*/ 8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46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2549525" y="2528888"/>
              <a:ext cx="79375" cy="1690688"/>
            </a:xfrm>
            <a:custGeom>
              <a:gdLst>
                <a:gd fmla="*/ 24 w 24" name="T0"/>
                <a:gd fmla="*/ 507 h 512" name="T1"/>
                <a:gd fmla="*/ 12 w 24" name="T2"/>
                <a:gd fmla="*/ 512 h 512" name="T3"/>
                <a:gd fmla="*/ 12 w 24" name="T4"/>
                <a:gd fmla="*/ 512 h 512" name="T5"/>
                <a:gd fmla="*/ 0 w 24" name="T6"/>
                <a:gd fmla="*/ 507 h 512" name="T7"/>
                <a:gd fmla="*/ 0 w 24" name="T8"/>
                <a:gd fmla="*/ 5 h 512" name="T9"/>
                <a:gd fmla="*/ 12 w 24" name="T10"/>
                <a:gd fmla="*/ 0 h 512" name="T11"/>
                <a:gd fmla="*/ 12 w 24" name="T12"/>
                <a:gd fmla="*/ 0 h 512" name="T13"/>
                <a:gd fmla="*/ 24 w 24" name="T14"/>
                <a:gd fmla="*/ 5 h 512" name="T15"/>
                <a:gd fmla="*/ 24 w 24" name="T16"/>
                <a:gd fmla="*/ 507 h 5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12" w="24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2589213" y="2528888"/>
              <a:ext cx="39688" cy="1690688"/>
            </a:xfrm>
            <a:custGeom>
              <a:gdLst>
                <a:gd fmla="*/ 0 w 12" name="T0"/>
                <a:gd fmla="*/ 0 h 512" name="T1"/>
                <a:gd fmla="*/ 0 w 12" name="T2"/>
                <a:gd fmla="*/ 0 h 512" name="T3"/>
                <a:gd fmla="*/ 0 w 12" name="T4"/>
                <a:gd fmla="*/ 512 h 512" name="T5"/>
                <a:gd fmla="*/ 0 w 12" name="T6"/>
                <a:gd fmla="*/ 512 h 512" name="T7"/>
                <a:gd fmla="*/ 12 w 12" name="T8"/>
                <a:gd fmla="*/ 507 h 512" name="T9"/>
                <a:gd fmla="*/ 12 w 12" name="T10"/>
                <a:gd fmla="*/ 5 h 512" name="T11"/>
                <a:gd fmla="*/ 0 w 12" name="T12"/>
                <a:gd fmla="*/ 0 h 5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2" w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2549525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3870325" y="2528888"/>
              <a:ext cx="79375" cy="1690688"/>
            </a:xfrm>
            <a:custGeom>
              <a:gdLst>
                <a:gd fmla="*/ 24 w 24" name="T0"/>
                <a:gd fmla="*/ 507 h 512" name="T1"/>
                <a:gd fmla="*/ 12 w 24" name="T2"/>
                <a:gd fmla="*/ 512 h 512" name="T3"/>
                <a:gd fmla="*/ 12 w 24" name="T4"/>
                <a:gd fmla="*/ 512 h 512" name="T5"/>
                <a:gd fmla="*/ 0 w 24" name="T6"/>
                <a:gd fmla="*/ 507 h 512" name="T7"/>
                <a:gd fmla="*/ 0 w 24" name="T8"/>
                <a:gd fmla="*/ 5 h 512" name="T9"/>
                <a:gd fmla="*/ 12 w 24" name="T10"/>
                <a:gd fmla="*/ 0 h 512" name="T11"/>
                <a:gd fmla="*/ 12 w 24" name="T12"/>
                <a:gd fmla="*/ 0 h 512" name="T13"/>
                <a:gd fmla="*/ 24 w 24" name="T14"/>
                <a:gd fmla="*/ 5 h 512" name="T15"/>
                <a:gd fmla="*/ 24 w 24" name="T16"/>
                <a:gd fmla="*/ 507 h 5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12" w="24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3910013" y="2528888"/>
              <a:ext cx="39688" cy="1690688"/>
            </a:xfrm>
            <a:custGeom>
              <a:gdLst>
                <a:gd fmla="*/ 0 w 12" name="T0"/>
                <a:gd fmla="*/ 0 h 512" name="T1"/>
                <a:gd fmla="*/ 0 w 12" name="T2"/>
                <a:gd fmla="*/ 0 h 512" name="T3"/>
                <a:gd fmla="*/ 0 w 12" name="T4"/>
                <a:gd fmla="*/ 512 h 512" name="T5"/>
                <a:gd fmla="*/ 0 w 12" name="T6"/>
                <a:gd fmla="*/ 512 h 512" name="T7"/>
                <a:gd fmla="*/ 12 w 12" name="T8"/>
                <a:gd fmla="*/ 507 h 512" name="T9"/>
                <a:gd fmla="*/ 12 w 12" name="T10"/>
                <a:gd fmla="*/ 5 h 512" name="T11"/>
                <a:gd fmla="*/ 0 w 12" name="T12"/>
                <a:gd fmla="*/ 0 h 5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2" w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auto">
            <a:xfrm>
              <a:off x="3870325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2614613" y="2562225"/>
              <a:ext cx="152400" cy="55563"/>
            </a:xfrm>
            <a:custGeom>
              <a:gdLst>
                <a:gd fmla="*/ 46 w 46" name="T0"/>
                <a:gd fmla="*/ 8 h 17" name="T1"/>
                <a:gd fmla="*/ 37 w 46" name="T2"/>
                <a:gd fmla="*/ 17 h 17" name="T3"/>
                <a:gd fmla="*/ 9 w 46" name="T4"/>
                <a:gd fmla="*/ 17 h 17" name="T5"/>
                <a:gd fmla="*/ 0 w 46" name="T6"/>
                <a:gd fmla="*/ 8 h 17" name="T7"/>
                <a:gd fmla="*/ 0 w 46" name="T8"/>
                <a:gd fmla="*/ 8 h 17" name="T9"/>
                <a:gd fmla="*/ 9 w 46" name="T10"/>
                <a:gd fmla="*/ 0 h 17" name="T11"/>
                <a:gd fmla="*/ 37 w 46" name="T12"/>
                <a:gd fmla="*/ 0 h 17" name="T13"/>
                <a:gd fmla="*/ 46 w 46" name="T14"/>
                <a:gd fmla="*/ 8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46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2500313" y="2984500"/>
              <a:ext cx="252413" cy="66675"/>
            </a:xfrm>
            <a:custGeom>
              <a:gdLst>
                <a:gd fmla="*/ 0 w 77" name="T0"/>
                <a:gd fmla="*/ 16 h 20" name="T1"/>
                <a:gd fmla="*/ 10 w 77" name="T2"/>
                <a:gd fmla="*/ 2 h 20" name="T3"/>
                <a:gd fmla="*/ 72 w 77" name="T4"/>
                <a:gd fmla="*/ 0 h 20" name="T5"/>
                <a:gd fmla="*/ 72 w 77" name="T6"/>
                <a:gd fmla="*/ 0 h 20" name="T7"/>
                <a:gd fmla="*/ 77 w 77" name="T8"/>
                <a:gd fmla="*/ 5 h 20" name="T9"/>
                <a:gd fmla="*/ 72 w 77" name="T10"/>
                <a:gd fmla="*/ 10 h 20" name="T11"/>
                <a:gd fmla="*/ 12 w 77" name="T12"/>
                <a:gd fmla="*/ 11 h 20" name="T13"/>
                <a:gd fmla="*/ 9 w 77" name="T14"/>
                <a:gd fmla="*/ 18 h 20" name="T15"/>
                <a:gd fmla="*/ 4 w 77" name="T16"/>
                <a:gd fmla="*/ 20 h 20" name="T17"/>
                <a:gd fmla="*/ 0 w 77" name="T18"/>
                <a:gd fmla="*/ 16 h 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" w="77">
                  <a:moveTo>
                    <a:pt x="0" y="16"/>
                  </a:moveTo>
                  <a:cubicBezTo>
                    <a:pt x="3" y="9"/>
                    <a:pt x="5" y="2"/>
                    <a:pt x="10" y="2"/>
                  </a:cubicBezTo>
                  <a:cubicBezTo>
                    <a:pt x="13" y="1"/>
                    <a:pt x="58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ubicBezTo>
                    <a:pt x="51" y="10"/>
                    <a:pt x="19" y="11"/>
                    <a:pt x="12" y="11"/>
                  </a:cubicBezTo>
                  <a:cubicBezTo>
                    <a:pt x="11" y="13"/>
                    <a:pt x="10" y="16"/>
                    <a:pt x="9" y="18"/>
                  </a:cubicBezTo>
                  <a:cubicBezTo>
                    <a:pt x="9" y="20"/>
                    <a:pt x="8" y="20"/>
                    <a:pt x="4" y="20"/>
                  </a:cubicBezTo>
                  <a:cubicBezTo>
                    <a:pt x="0" y="20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2624138" y="1727200"/>
              <a:ext cx="1260475" cy="1006475"/>
            </a:xfrm>
            <a:custGeom>
              <a:gdLst>
                <a:gd fmla="*/ 358 w 382" name="T0"/>
                <a:gd fmla="*/ 51 h 305" name="T1"/>
                <a:gd fmla="*/ 290 w 382" name="T2"/>
                <a:gd fmla="*/ 3 h 305" name="T3"/>
                <a:gd fmla="*/ 190 w 382" name="T4"/>
                <a:gd fmla="*/ 0 h 305" name="T5"/>
                <a:gd fmla="*/ 91 w 382" name="T6"/>
                <a:gd fmla="*/ 3 h 305" name="T7"/>
                <a:gd fmla="*/ 24 w 382" name="T8"/>
                <a:gd fmla="*/ 51 h 305" name="T9"/>
                <a:gd fmla="*/ 8 w 382" name="T10"/>
                <a:gd fmla="*/ 279 h 305" name="T11"/>
                <a:gd fmla="*/ 197 w 382" name="T12"/>
                <a:gd fmla="*/ 297 h 305" name="T13"/>
                <a:gd fmla="*/ 374 w 382" name="T14"/>
                <a:gd fmla="*/ 279 h 305" name="T15"/>
                <a:gd fmla="*/ 358 w 382" name="T16"/>
                <a:gd fmla="*/ 51 h 30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5" w="382">
                  <a:moveTo>
                    <a:pt x="358" y="51"/>
                  </a:moveTo>
                  <a:cubicBezTo>
                    <a:pt x="352" y="23"/>
                    <a:pt x="343" y="6"/>
                    <a:pt x="290" y="3"/>
                  </a:cubicBezTo>
                  <a:cubicBezTo>
                    <a:pt x="281" y="2"/>
                    <a:pt x="228" y="0"/>
                    <a:pt x="190" y="0"/>
                  </a:cubicBezTo>
                  <a:cubicBezTo>
                    <a:pt x="153" y="0"/>
                    <a:pt x="101" y="2"/>
                    <a:pt x="91" y="3"/>
                  </a:cubicBezTo>
                  <a:cubicBezTo>
                    <a:pt x="39" y="6"/>
                    <a:pt x="30" y="23"/>
                    <a:pt x="24" y="51"/>
                  </a:cubicBezTo>
                  <a:cubicBezTo>
                    <a:pt x="18" y="79"/>
                    <a:pt x="0" y="223"/>
                    <a:pt x="8" y="279"/>
                  </a:cubicBezTo>
                  <a:cubicBezTo>
                    <a:pt x="12" y="305"/>
                    <a:pt x="105" y="298"/>
                    <a:pt x="197" y="297"/>
                  </a:cubicBezTo>
                  <a:cubicBezTo>
                    <a:pt x="284" y="297"/>
                    <a:pt x="370" y="304"/>
                    <a:pt x="374" y="279"/>
                  </a:cubicBezTo>
                  <a:cubicBezTo>
                    <a:pt x="382" y="223"/>
                    <a:pt x="364" y="79"/>
                    <a:pt x="358" y="5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2473325" y="2955925"/>
              <a:ext cx="82550" cy="1343025"/>
            </a:xfrm>
            <a:custGeom>
              <a:gdLst>
                <a:gd fmla="*/ 25 w 25" name="T0"/>
                <a:gd fmla="*/ 403 h 407" name="T1"/>
                <a:gd fmla="*/ 13 w 25" name="T2"/>
                <a:gd fmla="*/ 407 h 407" name="T3"/>
                <a:gd fmla="*/ 13 w 25" name="T4"/>
                <a:gd fmla="*/ 407 h 407" name="T5"/>
                <a:gd fmla="*/ 0 w 25" name="T6"/>
                <a:gd fmla="*/ 403 h 407" name="T7"/>
                <a:gd fmla="*/ 0 w 25" name="T8"/>
                <a:gd fmla="*/ 5 h 407" name="T9"/>
                <a:gd fmla="*/ 13 w 25" name="T10"/>
                <a:gd fmla="*/ 0 h 407" name="T11"/>
                <a:gd fmla="*/ 13 w 25" name="T12"/>
                <a:gd fmla="*/ 0 h 407" name="T13"/>
                <a:gd fmla="*/ 25 w 25" name="T14"/>
                <a:gd fmla="*/ 5 h 407" name="T15"/>
                <a:gd fmla="*/ 25 w 25" name="T16"/>
                <a:gd fmla="*/ 403 h 40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7" w="25">
                  <a:moveTo>
                    <a:pt x="25" y="403"/>
                  </a:moveTo>
                  <a:cubicBezTo>
                    <a:pt x="25" y="405"/>
                    <a:pt x="19" y="407"/>
                    <a:pt x="13" y="407"/>
                  </a:cubicBezTo>
                  <a:cubicBezTo>
                    <a:pt x="13" y="407"/>
                    <a:pt x="13" y="407"/>
                    <a:pt x="13" y="407"/>
                  </a:cubicBezTo>
                  <a:cubicBezTo>
                    <a:pt x="6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2"/>
                    <a:pt x="25" y="5"/>
                  </a:cubicBezTo>
                  <a:lnTo>
                    <a:pt x="25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2513013" y="2955925"/>
              <a:ext cx="42863" cy="1343025"/>
            </a:xfrm>
            <a:custGeom>
              <a:gdLst>
                <a:gd fmla="*/ 1 w 13" name="T0"/>
                <a:gd fmla="*/ 0 h 407" name="T1"/>
                <a:gd fmla="*/ 0 w 13" name="T2"/>
                <a:gd fmla="*/ 0 h 407" name="T3"/>
                <a:gd fmla="*/ 0 w 13" name="T4"/>
                <a:gd fmla="*/ 407 h 407" name="T5"/>
                <a:gd fmla="*/ 1 w 13" name="T6"/>
                <a:gd fmla="*/ 407 h 407" name="T7"/>
                <a:gd fmla="*/ 13 w 13" name="T8"/>
                <a:gd fmla="*/ 403 h 407" name="T9"/>
                <a:gd fmla="*/ 13 w 13" name="T10"/>
                <a:gd fmla="*/ 5 h 407" name="T11"/>
                <a:gd fmla="*/ 1 w 13" name="T12"/>
                <a:gd fmla="*/ 0 h 4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7" w="1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1" y="407"/>
                  </a:cubicBezTo>
                  <a:cubicBezTo>
                    <a:pt x="7" y="407"/>
                    <a:pt x="13" y="405"/>
                    <a:pt x="13" y="40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auto">
            <a:xfrm>
              <a:off x="2473325" y="2955925"/>
              <a:ext cx="82550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3746500" y="2995613"/>
              <a:ext cx="252413" cy="65088"/>
            </a:xfrm>
            <a:custGeom>
              <a:gdLst>
                <a:gd fmla="*/ 77 w 77" name="T0"/>
                <a:gd fmla="*/ 15 h 20" name="T1"/>
                <a:gd fmla="*/ 66 w 77" name="T2"/>
                <a:gd fmla="*/ 1 h 20" name="T3"/>
                <a:gd fmla="*/ 5 w 77" name="T4"/>
                <a:gd fmla="*/ 0 h 20" name="T5"/>
                <a:gd fmla="*/ 5 w 77" name="T6"/>
                <a:gd fmla="*/ 0 h 20" name="T7"/>
                <a:gd fmla="*/ 0 w 77" name="T8"/>
                <a:gd fmla="*/ 4 h 20" name="T9"/>
                <a:gd fmla="*/ 5 w 77" name="T10"/>
                <a:gd fmla="*/ 9 h 20" name="T11"/>
                <a:gd fmla="*/ 64 w 77" name="T12"/>
                <a:gd fmla="*/ 11 h 20" name="T13"/>
                <a:gd fmla="*/ 67 w 77" name="T14"/>
                <a:gd fmla="*/ 17 h 20" name="T15"/>
                <a:gd fmla="*/ 72 w 77" name="T16"/>
                <a:gd fmla="*/ 20 h 20" name="T17"/>
                <a:gd fmla="*/ 77 w 77" name="T18"/>
                <a:gd fmla="*/ 15 h 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" w="77">
                  <a:moveTo>
                    <a:pt x="77" y="15"/>
                  </a:moveTo>
                  <a:cubicBezTo>
                    <a:pt x="74" y="8"/>
                    <a:pt x="72" y="2"/>
                    <a:pt x="66" y="1"/>
                  </a:cubicBezTo>
                  <a:cubicBezTo>
                    <a:pt x="64" y="1"/>
                    <a:pt x="1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6" y="10"/>
                    <a:pt x="58" y="10"/>
                    <a:pt x="64" y="11"/>
                  </a:cubicBezTo>
                  <a:cubicBezTo>
                    <a:pt x="65" y="12"/>
                    <a:pt x="67" y="16"/>
                    <a:pt x="67" y="17"/>
                  </a:cubicBezTo>
                  <a:cubicBezTo>
                    <a:pt x="68" y="19"/>
                    <a:pt x="69" y="20"/>
                    <a:pt x="72" y="20"/>
                  </a:cubicBezTo>
                  <a:cubicBezTo>
                    <a:pt x="77" y="19"/>
                    <a:pt x="77" y="17"/>
                    <a:pt x="77" y="15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2549525" y="2833688"/>
              <a:ext cx="1397000" cy="273050"/>
            </a:xfrm>
            <a:custGeom>
              <a:gdLst>
                <a:gd fmla="*/ 415 w 424" name="T0"/>
                <a:gd fmla="*/ 11 h 83" name="T1"/>
                <a:gd fmla="*/ 349 w 424" name="T2"/>
                <a:gd fmla="*/ 30 h 83" name="T3"/>
                <a:gd fmla="*/ 212 w 424" name="T4"/>
                <a:gd fmla="*/ 33 h 83" name="T5"/>
                <a:gd fmla="*/ 75 w 424" name="T6"/>
                <a:gd fmla="*/ 30 h 83" name="T7"/>
                <a:gd fmla="*/ 9 w 424" name="T8"/>
                <a:gd fmla="*/ 13 h 83" name="T9"/>
                <a:gd fmla="*/ 8 w 424" name="T10"/>
                <a:gd fmla="*/ 59 h 83" name="T11"/>
                <a:gd fmla="*/ 213 w 424" name="T12"/>
                <a:gd fmla="*/ 83 h 83" name="T13"/>
                <a:gd fmla="*/ 416 w 424" name="T14"/>
                <a:gd fmla="*/ 59 h 83" name="T15"/>
                <a:gd fmla="*/ 415 w 424" name="T16"/>
                <a:gd fmla="*/ 11 h 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3" w="422">
                  <a:moveTo>
                    <a:pt x="415" y="11"/>
                  </a:moveTo>
                  <a:cubicBezTo>
                    <a:pt x="400" y="0"/>
                    <a:pt x="349" y="30"/>
                    <a:pt x="349" y="30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24" y="2"/>
                    <a:pt x="9" y="13"/>
                  </a:cubicBezTo>
                  <a:cubicBezTo>
                    <a:pt x="0" y="19"/>
                    <a:pt x="0" y="57"/>
                    <a:pt x="8" y="59"/>
                  </a:cubicBezTo>
                  <a:cubicBezTo>
                    <a:pt x="17" y="63"/>
                    <a:pt x="57" y="83"/>
                    <a:pt x="213" y="83"/>
                  </a:cubicBezTo>
                  <a:cubicBezTo>
                    <a:pt x="340" y="83"/>
                    <a:pt x="407" y="63"/>
                    <a:pt x="416" y="59"/>
                  </a:cubicBezTo>
                  <a:cubicBezTo>
                    <a:pt x="423" y="57"/>
                    <a:pt x="424" y="18"/>
                    <a:pt x="415" y="1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2555875" y="2833688"/>
              <a:ext cx="1390650" cy="236538"/>
            </a:xfrm>
            <a:custGeom>
              <a:gdLst>
                <a:gd fmla="*/ 413 w 422" name="T0"/>
                <a:gd fmla="*/ 11 h 72" name="T1"/>
                <a:gd fmla="*/ 347 w 422" name="T2"/>
                <a:gd fmla="*/ 30 h 72" name="T3"/>
                <a:gd fmla="*/ 210 w 422" name="T4"/>
                <a:gd fmla="*/ 33 h 72" name="T5"/>
                <a:gd fmla="*/ 73 w 422" name="T6"/>
                <a:gd fmla="*/ 30 h 72" name="T7"/>
                <a:gd fmla="*/ 7 w 422" name="T8"/>
                <a:gd fmla="*/ 13 h 72" name="T9"/>
                <a:gd fmla="*/ 0 w 422" name="T10"/>
                <a:gd fmla="*/ 37 h 72" name="T11"/>
                <a:gd fmla="*/ 133 w 422" name="T12"/>
                <a:gd fmla="*/ 55 h 72" name="T13"/>
                <a:gd fmla="*/ 360 w 422" name="T14"/>
                <a:gd fmla="*/ 72 h 72" name="T15"/>
                <a:gd fmla="*/ 414 w 422" name="T16"/>
                <a:gd fmla="*/ 59 h 72" name="T17"/>
                <a:gd fmla="*/ 413 w 422" name="T18"/>
                <a:gd fmla="*/ 11 h 7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2" w="422">
                  <a:moveTo>
                    <a:pt x="413" y="11"/>
                  </a:moveTo>
                  <a:cubicBezTo>
                    <a:pt x="398" y="0"/>
                    <a:pt x="347" y="30"/>
                    <a:pt x="347" y="3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22" y="2"/>
                    <a:pt x="7" y="13"/>
                  </a:cubicBezTo>
                  <a:cubicBezTo>
                    <a:pt x="3" y="16"/>
                    <a:pt x="0" y="26"/>
                    <a:pt x="0" y="37"/>
                  </a:cubicBezTo>
                  <a:cubicBezTo>
                    <a:pt x="32" y="44"/>
                    <a:pt x="77" y="52"/>
                    <a:pt x="133" y="55"/>
                  </a:cubicBezTo>
                  <a:cubicBezTo>
                    <a:pt x="268" y="61"/>
                    <a:pt x="314" y="49"/>
                    <a:pt x="360" y="72"/>
                  </a:cubicBezTo>
                  <a:cubicBezTo>
                    <a:pt x="392" y="66"/>
                    <a:pt x="410" y="61"/>
                    <a:pt x="414" y="59"/>
                  </a:cubicBezTo>
                  <a:cubicBezTo>
                    <a:pt x="421" y="57"/>
                    <a:pt x="422" y="18"/>
                    <a:pt x="413" y="11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2549525" y="2797175"/>
              <a:ext cx="1393825" cy="168275"/>
            </a:xfrm>
            <a:custGeom>
              <a:gdLst>
                <a:gd fmla="*/ 400 w 423" name="T0"/>
                <a:gd fmla="*/ 8 h 51" name="T1"/>
                <a:gd fmla="*/ 370 w 423" name="T2"/>
                <a:gd fmla="*/ 0 h 51" name="T3"/>
                <a:gd fmla="*/ 62 w 423" name="T4"/>
                <a:gd fmla="*/ 0 h 51" name="T5"/>
                <a:gd fmla="*/ 24 w 423" name="T6"/>
                <a:gd fmla="*/ 8 h 51" name="T7"/>
                <a:gd fmla="*/ 8 w 423" name="T8"/>
                <a:gd fmla="*/ 31 h 51" name="T9"/>
                <a:gd fmla="*/ 213 w 423" name="T10"/>
                <a:gd fmla="*/ 51 h 51" name="T11"/>
                <a:gd fmla="*/ 416 w 423" name="T12"/>
                <a:gd fmla="*/ 31 h 51" name="T13"/>
                <a:gd fmla="*/ 400 w 423" name="T14"/>
                <a:gd fmla="*/ 8 h 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1" w="422">
                  <a:moveTo>
                    <a:pt x="400" y="8"/>
                  </a:moveTo>
                  <a:cubicBezTo>
                    <a:pt x="393" y="2"/>
                    <a:pt x="381" y="1"/>
                    <a:pt x="370" y="0"/>
                  </a:cubicBezTo>
                  <a:cubicBezTo>
                    <a:pt x="359" y="0"/>
                    <a:pt x="70" y="1"/>
                    <a:pt x="62" y="0"/>
                  </a:cubicBezTo>
                  <a:cubicBezTo>
                    <a:pt x="51" y="0"/>
                    <a:pt x="33" y="1"/>
                    <a:pt x="24" y="8"/>
                  </a:cubicBezTo>
                  <a:cubicBezTo>
                    <a:pt x="15" y="14"/>
                    <a:pt x="0" y="28"/>
                    <a:pt x="8" y="31"/>
                  </a:cubicBezTo>
                  <a:cubicBezTo>
                    <a:pt x="17" y="34"/>
                    <a:pt x="57" y="51"/>
                    <a:pt x="213" y="51"/>
                  </a:cubicBezTo>
                  <a:cubicBezTo>
                    <a:pt x="340" y="51"/>
                    <a:pt x="407" y="34"/>
                    <a:pt x="416" y="31"/>
                  </a:cubicBezTo>
                  <a:cubicBezTo>
                    <a:pt x="423" y="28"/>
                    <a:pt x="409" y="14"/>
                    <a:pt x="400" y="8"/>
                  </a:cubicBezTo>
                  <a:close/>
                </a:path>
              </a:pathLst>
            </a:custGeom>
            <a:solidFill>
              <a:srgbClr val="FEDA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943350" y="2955925"/>
              <a:ext cx="79375" cy="1343025"/>
            </a:xfrm>
            <a:custGeom>
              <a:gdLst>
                <a:gd fmla="*/ 24 w 24" name="T0"/>
                <a:gd fmla="*/ 403 h 407" name="T1"/>
                <a:gd fmla="*/ 12 w 24" name="T2"/>
                <a:gd fmla="*/ 407 h 407" name="T3"/>
                <a:gd fmla="*/ 12 w 24" name="T4"/>
                <a:gd fmla="*/ 407 h 407" name="T5"/>
                <a:gd fmla="*/ 0 w 24" name="T6"/>
                <a:gd fmla="*/ 403 h 407" name="T7"/>
                <a:gd fmla="*/ 0 w 24" name="T8"/>
                <a:gd fmla="*/ 5 h 407" name="T9"/>
                <a:gd fmla="*/ 12 w 24" name="T10"/>
                <a:gd fmla="*/ 0 h 407" name="T11"/>
                <a:gd fmla="*/ 12 w 24" name="T12"/>
                <a:gd fmla="*/ 0 h 407" name="T13"/>
                <a:gd fmla="*/ 24 w 24" name="T14"/>
                <a:gd fmla="*/ 5 h 407" name="T15"/>
                <a:gd fmla="*/ 24 w 24" name="T16"/>
                <a:gd fmla="*/ 403 h 40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7" w="24">
                  <a:moveTo>
                    <a:pt x="24" y="403"/>
                  </a:moveTo>
                  <a:cubicBezTo>
                    <a:pt x="24" y="405"/>
                    <a:pt x="19" y="407"/>
                    <a:pt x="12" y="407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5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3983038" y="2955925"/>
              <a:ext cx="39688" cy="1343025"/>
            </a:xfrm>
            <a:custGeom>
              <a:gdLst>
                <a:gd fmla="*/ 0 w 12" name="T0"/>
                <a:gd fmla="*/ 0 h 407" name="T1"/>
                <a:gd fmla="*/ 0 w 12" name="T2"/>
                <a:gd fmla="*/ 0 h 407" name="T3"/>
                <a:gd fmla="*/ 0 w 12" name="T4"/>
                <a:gd fmla="*/ 407 h 407" name="T5"/>
                <a:gd fmla="*/ 0 w 12" name="T6"/>
                <a:gd fmla="*/ 407 h 407" name="T7"/>
                <a:gd fmla="*/ 12 w 12" name="T8"/>
                <a:gd fmla="*/ 403 h 407" name="T9"/>
                <a:gd fmla="*/ 12 w 12" name="T10"/>
                <a:gd fmla="*/ 5 h 407" name="T11"/>
                <a:gd fmla="*/ 0 w 12" name="T12"/>
                <a:gd fmla="*/ 0 h 4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7" w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7" y="407"/>
                    <a:pt x="12" y="405"/>
                    <a:pt x="12" y="40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auto">
            <a:xfrm>
              <a:off x="3943350" y="2955925"/>
              <a:ext cx="79375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2706688" y="1727200"/>
              <a:ext cx="1160463" cy="835025"/>
            </a:xfrm>
            <a:custGeom>
              <a:gdLst>
                <a:gd fmla="*/ 265 w 352" name="T0"/>
                <a:gd fmla="*/ 3 h 253" name="T1"/>
                <a:gd fmla="*/ 165 w 352" name="T2"/>
                <a:gd fmla="*/ 0 h 253" name="T3"/>
                <a:gd fmla="*/ 66 w 352" name="T4"/>
                <a:gd fmla="*/ 3 h 253" name="T5"/>
                <a:gd fmla="*/ 0 w 352" name="T6"/>
                <a:gd fmla="*/ 46 h 253" name="T7"/>
                <a:gd fmla="*/ 154 w 352" name="T8"/>
                <a:gd fmla="*/ 50 h 253" name="T9"/>
                <a:gd fmla="*/ 351 w 352" name="T10"/>
                <a:gd fmla="*/ 253 h 253" name="T11"/>
                <a:gd fmla="*/ 333 w 352" name="T12"/>
                <a:gd fmla="*/ 51 h 253" name="T13"/>
                <a:gd fmla="*/ 265 w 352" name="T14"/>
                <a:gd fmla="*/ 3 h 2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3" w="352">
                  <a:moveTo>
                    <a:pt x="265" y="3"/>
                  </a:moveTo>
                  <a:cubicBezTo>
                    <a:pt x="256" y="2"/>
                    <a:pt x="203" y="0"/>
                    <a:pt x="165" y="0"/>
                  </a:cubicBezTo>
                  <a:cubicBezTo>
                    <a:pt x="128" y="0"/>
                    <a:pt x="76" y="2"/>
                    <a:pt x="66" y="3"/>
                  </a:cubicBezTo>
                  <a:cubicBezTo>
                    <a:pt x="17" y="6"/>
                    <a:pt x="6" y="21"/>
                    <a:pt x="0" y="46"/>
                  </a:cubicBezTo>
                  <a:cubicBezTo>
                    <a:pt x="51" y="36"/>
                    <a:pt x="102" y="32"/>
                    <a:pt x="154" y="50"/>
                  </a:cubicBezTo>
                  <a:cubicBezTo>
                    <a:pt x="261" y="87"/>
                    <a:pt x="316" y="174"/>
                    <a:pt x="351" y="253"/>
                  </a:cubicBezTo>
                  <a:cubicBezTo>
                    <a:pt x="352" y="188"/>
                    <a:pt x="339" y="76"/>
                    <a:pt x="333" y="51"/>
                  </a:cubicBezTo>
                  <a:cubicBezTo>
                    <a:pt x="327" y="23"/>
                    <a:pt x="318" y="6"/>
                    <a:pt x="265" y="3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2020888" y="2562225"/>
              <a:ext cx="152400" cy="55563"/>
            </a:xfrm>
            <a:custGeom>
              <a:gdLst>
                <a:gd fmla="*/ 46 w 46" name="T0"/>
                <a:gd fmla="*/ 8 h 17" name="T1"/>
                <a:gd fmla="*/ 37 w 46" name="T2"/>
                <a:gd fmla="*/ 17 h 17" name="T3"/>
                <a:gd fmla="*/ 9 w 46" name="T4"/>
                <a:gd fmla="*/ 17 h 17" name="T5"/>
                <a:gd fmla="*/ 0 w 46" name="T6"/>
                <a:gd fmla="*/ 8 h 17" name="T7"/>
                <a:gd fmla="*/ 0 w 46" name="T8"/>
                <a:gd fmla="*/ 8 h 17" name="T9"/>
                <a:gd fmla="*/ 9 w 46" name="T10"/>
                <a:gd fmla="*/ 0 h 17" name="T11"/>
                <a:gd fmla="*/ 37 w 46" name="T12"/>
                <a:gd fmla="*/ 0 h 17" name="T13"/>
                <a:gd fmla="*/ 46 w 46" name="T14"/>
                <a:gd fmla="*/ 8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46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835025" y="2528888"/>
              <a:ext cx="79375" cy="1690688"/>
            </a:xfrm>
            <a:custGeom>
              <a:gdLst>
                <a:gd fmla="*/ 24 w 24" name="T0"/>
                <a:gd fmla="*/ 507 h 512" name="T1"/>
                <a:gd fmla="*/ 12 w 24" name="T2"/>
                <a:gd fmla="*/ 512 h 512" name="T3"/>
                <a:gd fmla="*/ 12 w 24" name="T4"/>
                <a:gd fmla="*/ 512 h 512" name="T5"/>
                <a:gd fmla="*/ 0 w 24" name="T6"/>
                <a:gd fmla="*/ 507 h 512" name="T7"/>
                <a:gd fmla="*/ 0 w 24" name="T8"/>
                <a:gd fmla="*/ 5 h 512" name="T9"/>
                <a:gd fmla="*/ 12 w 24" name="T10"/>
                <a:gd fmla="*/ 0 h 512" name="T11"/>
                <a:gd fmla="*/ 12 w 24" name="T12"/>
                <a:gd fmla="*/ 0 h 512" name="T13"/>
                <a:gd fmla="*/ 24 w 24" name="T14"/>
                <a:gd fmla="*/ 5 h 512" name="T15"/>
                <a:gd fmla="*/ 24 w 24" name="T16"/>
                <a:gd fmla="*/ 507 h 5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12" w="24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874713" y="2528888"/>
              <a:ext cx="39688" cy="1690688"/>
            </a:xfrm>
            <a:custGeom>
              <a:gdLst>
                <a:gd fmla="*/ 0 w 12" name="T0"/>
                <a:gd fmla="*/ 0 h 512" name="T1"/>
                <a:gd fmla="*/ 0 w 12" name="T2"/>
                <a:gd fmla="*/ 0 h 512" name="T3"/>
                <a:gd fmla="*/ 0 w 12" name="T4"/>
                <a:gd fmla="*/ 512 h 512" name="T5"/>
                <a:gd fmla="*/ 0 w 12" name="T6"/>
                <a:gd fmla="*/ 512 h 512" name="T7"/>
                <a:gd fmla="*/ 12 w 12" name="T8"/>
                <a:gd fmla="*/ 507 h 512" name="T9"/>
                <a:gd fmla="*/ 12 w 12" name="T10"/>
                <a:gd fmla="*/ 5 h 512" name="T11"/>
                <a:gd fmla="*/ 0 w 12" name="T12"/>
                <a:gd fmla="*/ 0 h 5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2" w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Oval 84"/>
            <p:cNvSpPr>
              <a:spLocks noChangeArrowheads="1"/>
            </p:cNvSpPr>
            <p:nvPr/>
          </p:nvSpPr>
          <p:spPr bwMode="auto">
            <a:xfrm>
              <a:off x="835025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2157413" y="2528888"/>
              <a:ext cx="77788" cy="1690688"/>
            </a:xfrm>
            <a:custGeom>
              <a:gdLst>
                <a:gd fmla="*/ 24 w 24" name="T0"/>
                <a:gd fmla="*/ 507 h 512" name="T1"/>
                <a:gd fmla="*/ 12 w 24" name="T2"/>
                <a:gd fmla="*/ 512 h 512" name="T3"/>
                <a:gd fmla="*/ 12 w 24" name="T4"/>
                <a:gd fmla="*/ 512 h 512" name="T5"/>
                <a:gd fmla="*/ 0 w 24" name="T6"/>
                <a:gd fmla="*/ 507 h 512" name="T7"/>
                <a:gd fmla="*/ 0 w 24" name="T8"/>
                <a:gd fmla="*/ 5 h 512" name="T9"/>
                <a:gd fmla="*/ 12 w 24" name="T10"/>
                <a:gd fmla="*/ 0 h 512" name="T11"/>
                <a:gd fmla="*/ 12 w 24" name="T12"/>
                <a:gd fmla="*/ 0 h 512" name="T13"/>
                <a:gd fmla="*/ 24 w 24" name="T14"/>
                <a:gd fmla="*/ 5 h 512" name="T15"/>
                <a:gd fmla="*/ 24 w 24" name="T16"/>
                <a:gd fmla="*/ 507 h 5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12" w="24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2195513" y="2528888"/>
              <a:ext cx="39688" cy="1690688"/>
            </a:xfrm>
            <a:custGeom>
              <a:gdLst>
                <a:gd fmla="*/ 0 w 12" name="T0"/>
                <a:gd fmla="*/ 0 h 512" name="T1"/>
                <a:gd fmla="*/ 0 w 12" name="T2"/>
                <a:gd fmla="*/ 0 h 512" name="T3"/>
                <a:gd fmla="*/ 0 w 12" name="T4"/>
                <a:gd fmla="*/ 512 h 512" name="T5"/>
                <a:gd fmla="*/ 0 w 12" name="T6"/>
                <a:gd fmla="*/ 512 h 512" name="T7"/>
                <a:gd fmla="*/ 12 w 12" name="T8"/>
                <a:gd fmla="*/ 507 h 512" name="T9"/>
                <a:gd fmla="*/ 12 w 12" name="T10"/>
                <a:gd fmla="*/ 5 h 512" name="T11"/>
                <a:gd fmla="*/ 0 w 12" name="T12"/>
                <a:gd fmla="*/ 0 h 5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2" w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Oval 87"/>
            <p:cNvSpPr>
              <a:spLocks noChangeArrowheads="1"/>
            </p:cNvSpPr>
            <p:nvPr/>
          </p:nvSpPr>
          <p:spPr bwMode="auto">
            <a:xfrm>
              <a:off x="2157413" y="2528888"/>
              <a:ext cx="77788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900113" y="2562225"/>
              <a:ext cx="152400" cy="55563"/>
            </a:xfrm>
            <a:custGeom>
              <a:gdLst>
                <a:gd fmla="*/ 46 w 46" name="T0"/>
                <a:gd fmla="*/ 8 h 17" name="T1"/>
                <a:gd fmla="*/ 37 w 46" name="T2"/>
                <a:gd fmla="*/ 17 h 17" name="T3"/>
                <a:gd fmla="*/ 9 w 46" name="T4"/>
                <a:gd fmla="*/ 17 h 17" name="T5"/>
                <a:gd fmla="*/ 0 w 46" name="T6"/>
                <a:gd fmla="*/ 8 h 17" name="T7"/>
                <a:gd fmla="*/ 0 w 46" name="T8"/>
                <a:gd fmla="*/ 8 h 17" name="T9"/>
                <a:gd fmla="*/ 9 w 46" name="T10"/>
                <a:gd fmla="*/ 0 h 17" name="T11"/>
                <a:gd fmla="*/ 37 w 46" name="T12"/>
                <a:gd fmla="*/ 0 h 17" name="T13"/>
                <a:gd fmla="*/ 46 w 46" name="T14"/>
                <a:gd fmla="*/ 8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46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785813" y="2984500"/>
              <a:ext cx="254000" cy="66675"/>
            </a:xfrm>
            <a:custGeom>
              <a:gdLst>
                <a:gd fmla="*/ 0 w 77" name="T0"/>
                <a:gd fmla="*/ 16 h 20" name="T1"/>
                <a:gd fmla="*/ 10 w 77" name="T2"/>
                <a:gd fmla="*/ 2 h 20" name="T3"/>
                <a:gd fmla="*/ 72 w 77" name="T4"/>
                <a:gd fmla="*/ 0 h 20" name="T5"/>
                <a:gd fmla="*/ 72 w 77" name="T6"/>
                <a:gd fmla="*/ 0 h 20" name="T7"/>
                <a:gd fmla="*/ 77 w 77" name="T8"/>
                <a:gd fmla="*/ 5 h 20" name="T9"/>
                <a:gd fmla="*/ 72 w 77" name="T10"/>
                <a:gd fmla="*/ 10 h 20" name="T11"/>
                <a:gd fmla="*/ 12 w 77" name="T12"/>
                <a:gd fmla="*/ 11 h 20" name="T13"/>
                <a:gd fmla="*/ 9 w 77" name="T14"/>
                <a:gd fmla="*/ 18 h 20" name="T15"/>
                <a:gd fmla="*/ 4 w 77" name="T16"/>
                <a:gd fmla="*/ 20 h 20" name="T17"/>
                <a:gd fmla="*/ 0 w 77" name="T18"/>
                <a:gd fmla="*/ 16 h 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" w="77">
                  <a:moveTo>
                    <a:pt x="0" y="16"/>
                  </a:moveTo>
                  <a:cubicBezTo>
                    <a:pt x="3" y="9"/>
                    <a:pt x="5" y="2"/>
                    <a:pt x="10" y="2"/>
                  </a:cubicBezTo>
                  <a:cubicBezTo>
                    <a:pt x="13" y="1"/>
                    <a:pt x="58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ubicBezTo>
                    <a:pt x="51" y="10"/>
                    <a:pt x="19" y="11"/>
                    <a:pt x="12" y="11"/>
                  </a:cubicBezTo>
                  <a:cubicBezTo>
                    <a:pt x="11" y="13"/>
                    <a:pt x="10" y="16"/>
                    <a:pt x="9" y="18"/>
                  </a:cubicBezTo>
                  <a:cubicBezTo>
                    <a:pt x="9" y="20"/>
                    <a:pt x="8" y="20"/>
                    <a:pt x="4" y="20"/>
                  </a:cubicBezTo>
                  <a:cubicBezTo>
                    <a:pt x="0" y="20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911225" y="1727200"/>
              <a:ext cx="1258888" cy="1006475"/>
            </a:xfrm>
            <a:custGeom>
              <a:gdLst>
                <a:gd fmla="*/ 358 w 382" name="T0"/>
                <a:gd fmla="*/ 51 h 305" name="T1"/>
                <a:gd fmla="*/ 290 w 382" name="T2"/>
                <a:gd fmla="*/ 3 h 305" name="T3"/>
                <a:gd fmla="*/ 190 w 382" name="T4"/>
                <a:gd fmla="*/ 0 h 305" name="T5"/>
                <a:gd fmla="*/ 91 w 382" name="T6"/>
                <a:gd fmla="*/ 3 h 305" name="T7"/>
                <a:gd fmla="*/ 24 w 382" name="T8"/>
                <a:gd fmla="*/ 51 h 305" name="T9"/>
                <a:gd fmla="*/ 8 w 382" name="T10"/>
                <a:gd fmla="*/ 279 h 305" name="T11"/>
                <a:gd fmla="*/ 197 w 382" name="T12"/>
                <a:gd fmla="*/ 297 h 305" name="T13"/>
                <a:gd fmla="*/ 374 w 382" name="T14"/>
                <a:gd fmla="*/ 279 h 305" name="T15"/>
                <a:gd fmla="*/ 358 w 382" name="T16"/>
                <a:gd fmla="*/ 51 h 30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5" w="382">
                  <a:moveTo>
                    <a:pt x="358" y="51"/>
                  </a:moveTo>
                  <a:cubicBezTo>
                    <a:pt x="352" y="23"/>
                    <a:pt x="343" y="6"/>
                    <a:pt x="290" y="3"/>
                  </a:cubicBezTo>
                  <a:cubicBezTo>
                    <a:pt x="281" y="2"/>
                    <a:pt x="228" y="0"/>
                    <a:pt x="190" y="0"/>
                  </a:cubicBezTo>
                  <a:cubicBezTo>
                    <a:pt x="153" y="0"/>
                    <a:pt x="101" y="2"/>
                    <a:pt x="91" y="3"/>
                  </a:cubicBezTo>
                  <a:cubicBezTo>
                    <a:pt x="39" y="6"/>
                    <a:pt x="30" y="23"/>
                    <a:pt x="24" y="51"/>
                  </a:cubicBezTo>
                  <a:cubicBezTo>
                    <a:pt x="18" y="79"/>
                    <a:pt x="0" y="223"/>
                    <a:pt x="8" y="279"/>
                  </a:cubicBezTo>
                  <a:cubicBezTo>
                    <a:pt x="12" y="305"/>
                    <a:pt x="105" y="298"/>
                    <a:pt x="197" y="297"/>
                  </a:cubicBezTo>
                  <a:cubicBezTo>
                    <a:pt x="284" y="297"/>
                    <a:pt x="370" y="304"/>
                    <a:pt x="374" y="279"/>
                  </a:cubicBezTo>
                  <a:cubicBezTo>
                    <a:pt x="382" y="223"/>
                    <a:pt x="364" y="79"/>
                    <a:pt x="358" y="5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758825" y="2955925"/>
              <a:ext cx="82550" cy="1343025"/>
            </a:xfrm>
            <a:custGeom>
              <a:gdLst>
                <a:gd fmla="*/ 25 w 25" name="T0"/>
                <a:gd fmla="*/ 403 h 407" name="T1"/>
                <a:gd fmla="*/ 13 w 25" name="T2"/>
                <a:gd fmla="*/ 407 h 407" name="T3"/>
                <a:gd fmla="*/ 13 w 25" name="T4"/>
                <a:gd fmla="*/ 407 h 407" name="T5"/>
                <a:gd fmla="*/ 0 w 25" name="T6"/>
                <a:gd fmla="*/ 403 h 407" name="T7"/>
                <a:gd fmla="*/ 0 w 25" name="T8"/>
                <a:gd fmla="*/ 5 h 407" name="T9"/>
                <a:gd fmla="*/ 13 w 25" name="T10"/>
                <a:gd fmla="*/ 0 h 407" name="T11"/>
                <a:gd fmla="*/ 13 w 25" name="T12"/>
                <a:gd fmla="*/ 0 h 407" name="T13"/>
                <a:gd fmla="*/ 25 w 25" name="T14"/>
                <a:gd fmla="*/ 5 h 407" name="T15"/>
                <a:gd fmla="*/ 25 w 25" name="T16"/>
                <a:gd fmla="*/ 403 h 40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7" w="25">
                  <a:moveTo>
                    <a:pt x="25" y="403"/>
                  </a:moveTo>
                  <a:cubicBezTo>
                    <a:pt x="25" y="405"/>
                    <a:pt x="19" y="407"/>
                    <a:pt x="13" y="407"/>
                  </a:cubicBezTo>
                  <a:cubicBezTo>
                    <a:pt x="13" y="407"/>
                    <a:pt x="13" y="407"/>
                    <a:pt x="13" y="407"/>
                  </a:cubicBezTo>
                  <a:cubicBezTo>
                    <a:pt x="6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2"/>
                    <a:pt x="25" y="5"/>
                  </a:cubicBezTo>
                  <a:lnTo>
                    <a:pt x="25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798513" y="2955925"/>
              <a:ext cx="42863" cy="1343025"/>
            </a:xfrm>
            <a:custGeom>
              <a:gdLst>
                <a:gd fmla="*/ 1 w 13" name="T0"/>
                <a:gd fmla="*/ 0 h 407" name="T1"/>
                <a:gd fmla="*/ 0 w 13" name="T2"/>
                <a:gd fmla="*/ 0 h 407" name="T3"/>
                <a:gd fmla="*/ 0 w 13" name="T4"/>
                <a:gd fmla="*/ 407 h 407" name="T5"/>
                <a:gd fmla="*/ 1 w 13" name="T6"/>
                <a:gd fmla="*/ 407 h 407" name="T7"/>
                <a:gd fmla="*/ 13 w 13" name="T8"/>
                <a:gd fmla="*/ 403 h 407" name="T9"/>
                <a:gd fmla="*/ 13 w 13" name="T10"/>
                <a:gd fmla="*/ 5 h 407" name="T11"/>
                <a:gd fmla="*/ 1 w 13" name="T12"/>
                <a:gd fmla="*/ 0 h 4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7" w="1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1" y="407"/>
                  </a:cubicBezTo>
                  <a:cubicBezTo>
                    <a:pt x="7" y="407"/>
                    <a:pt x="13" y="405"/>
                    <a:pt x="13" y="40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Oval 93"/>
            <p:cNvSpPr>
              <a:spLocks noChangeArrowheads="1"/>
            </p:cNvSpPr>
            <p:nvPr/>
          </p:nvSpPr>
          <p:spPr bwMode="auto">
            <a:xfrm>
              <a:off x="758825" y="2955925"/>
              <a:ext cx="82550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2032000" y="2995613"/>
              <a:ext cx="254000" cy="65088"/>
            </a:xfrm>
            <a:custGeom>
              <a:gdLst>
                <a:gd fmla="*/ 77 w 77" name="T0"/>
                <a:gd fmla="*/ 15 h 20" name="T1"/>
                <a:gd fmla="*/ 66 w 77" name="T2"/>
                <a:gd fmla="*/ 1 h 20" name="T3"/>
                <a:gd fmla="*/ 5 w 77" name="T4"/>
                <a:gd fmla="*/ 0 h 20" name="T5"/>
                <a:gd fmla="*/ 5 w 77" name="T6"/>
                <a:gd fmla="*/ 0 h 20" name="T7"/>
                <a:gd fmla="*/ 0 w 77" name="T8"/>
                <a:gd fmla="*/ 4 h 20" name="T9"/>
                <a:gd fmla="*/ 5 w 77" name="T10"/>
                <a:gd fmla="*/ 9 h 20" name="T11"/>
                <a:gd fmla="*/ 64 w 77" name="T12"/>
                <a:gd fmla="*/ 11 h 20" name="T13"/>
                <a:gd fmla="*/ 67 w 77" name="T14"/>
                <a:gd fmla="*/ 17 h 20" name="T15"/>
                <a:gd fmla="*/ 72 w 77" name="T16"/>
                <a:gd fmla="*/ 20 h 20" name="T17"/>
                <a:gd fmla="*/ 77 w 77" name="T18"/>
                <a:gd fmla="*/ 15 h 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" w="77">
                  <a:moveTo>
                    <a:pt x="77" y="15"/>
                  </a:moveTo>
                  <a:cubicBezTo>
                    <a:pt x="74" y="8"/>
                    <a:pt x="72" y="2"/>
                    <a:pt x="66" y="1"/>
                  </a:cubicBezTo>
                  <a:cubicBezTo>
                    <a:pt x="64" y="1"/>
                    <a:pt x="1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6" y="10"/>
                    <a:pt x="58" y="10"/>
                    <a:pt x="64" y="11"/>
                  </a:cubicBezTo>
                  <a:cubicBezTo>
                    <a:pt x="65" y="12"/>
                    <a:pt x="67" y="16"/>
                    <a:pt x="67" y="17"/>
                  </a:cubicBezTo>
                  <a:cubicBezTo>
                    <a:pt x="68" y="19"/>
                    <a:pt x="69" y="20"/>
                    <a:pt x="72" y="20"/>
                  </a:cubicBezTo>
                  <a:cubicBezTo>
                    <a:pt x="77" y="19"/>
                    <a:pt x="77" y="17"/>
                    <a:pt x="77" y="15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835025" y="2833688"/>
              <a:ext cx="1397000" cy="273050"/>
            </a:xfrm>
            <a:custGeom>
              <a:gdLst>
                <a:gd fmla="*/ 415 w 424" name="T0"/>
                <a:gd fmla="*/ 11 h 83" name="T1"/>
                <a:gd fmla="*/ 349 w 424" name="T2"/>
                <a:gd fmla="*/ 30 h 83" name="T3"/>
                <a:gd fmla="*/ 212 w 424" name="T4"/>
                <a:gd fmla="*/ 33 h 83" name="T5"/>
                <a:gd fmla="*/ 75 w 424" name="T6"/>
                <a:gd fmla="*/ 30 h 83" name="T7"/>
                <a:gd fmla="*/ 9 w 424" name="T8"/>
                <a:gd fmla="*/ 13 h 83" name="T9"/>
                <a:gd fmla="*/ 8 w 424" name="T10"/>
                <a:gd fmla="*/ 59 h 83" name="T11"/>
                <a:gd fmla="*/ 213 w 424" name="T12"/>
                <a:gd fmla="*/ 83 h 83" name="T13"/>
                <a:gd fmla="*/ 416 w 424" name="T14"/>
                <a:gd fmla="*/ 59 h 83" name="T15"/>
                <a:gd fmla="*/ 415 w 424" name="T16"/>
                <a:gd fmla="*/ 11 h 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3" w="422">
                  <a:moveTo>
                    <a:pt x="415" y="11"/>
                  </a:moveTo>
                  <a:cubicBezTo>
                    <a:pt x="400" y="0"/>
                    <a:pt x="349" y="30"/>
                    <a:pt x="349" y="30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24" y="2"/>
                    <a:pt x="9" y="13"/>
                  </a:cubicBezTo>
                  <a:cubicBezTo>
                    <a:pt x="0" y="19"/>
                    <a:pt x="0" y="57"/>
                    <a:pt x="8" y="59"/>
                  </a:cubicBezTo>
                  <a:cubicBezTo>
                    <a:pt x="17" y="63"/>
                    <a:pt x="57" y="83"/>
                    <a:pt x="213" y="83"/>
                  </a:cubicBezTo>
                  <a:cubicBezTo>
                    <a:pt x="340" y="83"/>
                    <a:pt x="407" y="63"/>
                    <a:pt x="416" y="59"/>
                  </a:cubicBezTo>
                  <a:cubicBezTo>
                    <a:pt x="423" y="57"/>
                    <a:pt x="424" y="18"/>
                    <a:pt x="415" y="1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841375" y="2833688"/>
              <a:ext cx="1390650" cy="236538"/>
            </a:xfrm>
            <a:custGeom>
              <a:gdLst>
                <a:gd fmla="*/ 413 w 422" name="T0"/>
                <a:gd fmla="*/ 11 h 72" name="T1"/>
                <a:gd fmla="*/ 347 w 422" name="T2"/>
                <a:gd fmla="*/ 30 h 72" name="T3"/>
                <a:gd fmla="*/ 210 w 422" name="T4"/>
                <a:gd fmla="*/ 33 h 72" name="T5"/>
                <a:gd fmla="*/ 73 w 422" name="T6"/>
                <a:gd fmla="*/ 30 h 72" name="T7"/>
                <a:gd fmla="*/ 7 w 422" name="T8"/>
                <a:gd fmla="*/ 13 h 72" name="T9"/>
                <a:gd fmla="*/ 0 w 422" name="T10"/>
                <a:gd fmla="*/ 37 h 72" name="T11"/>
                <a:gd fmla="*/ 133 w 422" name="T12"/>
                <a:gd fmla="*/ 55 h 72" name="T13"/>
                <a:gd fmla="*/ 360 w 422" name="T14"/>
                <a:gd fmla="*/ 72 h 72" name="T15"/>
                <a:gd fmla="*/ 414 w 422" name="T16"/>
                <a:gd fmla="*/ 59 h 72" name="T17"/>
                <a:gd fmla="*/ 413 w 422" name="T18"/>
                <a:gd fmla="*/ 11 h 7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2" w="422">
                  <a:moveTo>
                    <a:pt x="413" y="11"/>
                  </a:moveTo>
                  <a:cubicBezTo>
                    <a:pt x="398" y="0"/>
                    <a:pt x="347" y="30"/>
                    <a:pt x="347" y="3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22" y="2"/>
                    <a:pt x="7" y="13"/>
                  </a:cubicBezTo>
                  <a:cubicBezTo>
                    <a:pt x="3" y="16"/>
                    <a:pt x="0" y="26"/>
                    <a:pt x="0" y="37"/>
                  </a:cubicBezTo>
                  <a:cubicBezTo>
                    <a:pt x="32" y="44"/>
                    <a:pt x="77" y="52"/>
                    <a:pt x="133" y="55"/>
                  </a:cubicBezTo>
                  <a:cubicBezTo>
                    <a:pt x="268" y="61"/>
                    <a:pt x="314" y="49"/>
                    <a:pt x="360" y="72"/>
                  </a:cubicBezTo>
                  <a:cubicBezTo>
                    <a:pt x="392" y="66"/>
                    <a:pt x="410" y="61"/>
                    <a:pt x="414" y="59"/>
                  </a:cubicBezTo>
                  <a:cubicBezTo>
                    <a:pt x="421" y="57"/>
                    <a:pt x="422" y="18"/>
                    <a:pt x="413" y="11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835025" y="2797175"/>
              <a:ext cx="1393825" cy="168275"/>
            </a:xfrm>
            <a:custGeom>
              <a:gdLst>
                <a:gd fmla="*/ 400 w 423" name="T0"/>
                <a:gd fmla="*/ 8 h 51" name="T1"/>
                <a:gd fmla="*/ 370 w 423" name="T2"/>
                <a:gd fmla="*/ 0 h 51" name="T3"/>
                <a:gd fmla="*/ 62 w 423" name="T4"/>
                <a:gd fmla="*/ 0 h 51" name="T5"/>
                <a:gd fmla="*/ 24 w 423" name="T6"/>
                <a:gd fmla="*/ 8 h 51" name="T7"/>
                <a:gd fmla="*/ 8 w 423" name="T8"/>
                <a:gd fmla="*/ 31 h 51" name="T9"/>
                <a:gd fmla="*/ 213 w 423" name="T10"/>
                <a:gd fmla="*/ 51 h 51" name="T11"/>
                <a:gd fmla="*/ 416 w 423" name="T12"/>
                <a:gd fmla="*/ 31 h 51" name="T13"/>
                <a:gd fmla="*/ 400 w 423" name="T14"/>
                <a:gd fmla="*/ 8 h 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1" w="422">
                  <a:moveTo>
                    <a:pt x="400" y="8"/>
                  </a:moveTo>
                  <a:cubicBezTo>
                    <a:pt x="393" y="2"/>
                    <a:pt x="381" y="1"/>
                    <a:pt x="370" y="0"/>
                  </a:cubicBezTo>
                  <a:cubicBezTo>
                    <a:pt x="359" y="0"/>
                    <a:pt x="70" y="1"/>
                    <a:pt x="62" y="0"/>
                  </a:cubicBezTo>
                  <a:cubicBezTo>
                    <a:pt x="51" y="0"/>
                    <a:pt x="33" y="1"/>
                    <a:pt x="24" y="8"/>
                  </a:cubicBezTo>
                  <a:cubicBezTo>
                    <a:pt x="15" y="14"/>
                    <a:pt x="0" y="28"/>
                    <a:pt x="8" y="31"/>
                  </a:cubicBezTo>
                  <a:cubicBezTo>
                    <a:pt x="17" y="34"/>
                    <a:pt x="57" y="51"/>
                    <a:pt x="213" y="51"/>
                  </a:cubicBezTo>
                  <a:cubicBezTo>
                    <a:pt x="340" y="51"/>
                    <a:pt x="407" y="34"/>
                    <a:pt x="416" y="31"/>
                  </a:cubicBezTo>
                  <a:cubicBezTo>
                    <a:pt x="423" y="28"/>
                    <a:pt x="409" y="14"/>
                    <a:pt x="400" y="8"/>
                  </a:cubicBezTo>
                  <a:close/>
                </a:path>
              </a:pathLst>
            </a:custGeom>
            <a:solidFill>
              <a:srgbClr val="FEDA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2228850" y="2955925"/>
              <a:ext cx="79375" cy="1343025"/>
            </a:xfrm>
            <a:custGeom>
              <a:gdLst>
                <a:gd fmla="*/ 24 w 24" name="T0"/>
                <a:gd fmla="*/ 403 h 407" name="T1"/>
                <a:gd fmla="*/ 12 w 24" name="T2"/>
                <a:gd fmla="*/ 407 h 407" name="T3"/>
                <a:gd fmla="*/ 12 w 24" name="T4"/>
                <a:gd fmla="*/ 407 h 407" name="T5"/>
                <a:gd fmla="*/ 0 w 24" name="T6"/>
                <a:gd fmla="*/ 403 h 407" name="T7"/>
                <a:gd fmla="*/ 0 w 24" name="T8"/>
                <a:gd fmla="*/ 5 h 407" name="T9"/>
                <a:gd fmla="*/ 12 w 24" name="T10"/>
                <a:gd fmla="*/ 0 h 407" name="T11"/>
                <a:gd fmla="*/ 12 w 24" name="T12"/>
                <a:gd fmla="*/ 0 h 407" name="T13"/>
                <a:gd fmla="*/ 24 w 24" name="T14"/>
                <a:gd fmla="*/ 5 h 407" name="T15"/>
                <a:gd fmla="*/ 24 w 24" name="T16"/>
                <a:gd fmla="*/ 403 h 40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7" w="24">
                  <a:moveTo>
                    <a:pt x="24" y="403"/>
                  </a:moveTo>
                  <a:cubicBezTo>
                    <a:pt x="24" y="405"/>
                    <a:pt x="19" y="407"/>
                    <a:pt x="12" y="407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5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2268538" y="2955925"/>
              <a:ext cx="39688" cy="1343025"/>
            </a:xfrm>
            <a:custGeom>
              <a:gdLst>
                <a:gd fmla="*/ 0 w 12" name="T0"/>
                <a:gd fmla="*/ 0 h 407" name="T1"/>
                <a:gd fmla="*/ 0 w 12" name="T2"/>
                <a:gd fmla="*/ 0 h 407" name="T3"/>
                <a:gd fmla="*/ 0 w 12" name="T4"/>
                <a:gd fmla="*/ 407 h 407" name="T5"/>
                <a:gd fmla="*/ 0 w 12" name="T6"/>
                <a:gd fmla="*/ 407 h 407" name="T7"/>
                <a:gd fmla="*/ 12 w 12" name="T8"/>
                <a:gd fmla="*/ 403 h 407" name="T9"/>
                <a:gd fmla="*/ 12 w 12" name="T10"/>
                <a:gd fmla="*/ 5 h 407" name="T11"/>
                <a:gd fmla="*/ 0 w 12" name="T12"/>
                <a:gd fmla="*/ 0 h 4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7" w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7" y="407"/>
                    <a:pt x="12" y="405"/>
                    <a:pt x="12" y="40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Oval 100"/>
            <p:cNvSpPr>
              <a:spLocks noChangeArrowheads="1"/>
            </p:cNvSpPr>
            <p:nvPr/>
          </p:nvSpPr>
          <p:spPr bwMode="auto">
            <a:xfrm>
              <a:off x="2228850" y="2955925"/>
              <a:ext cx="79375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992188" y="1727200"/>
              <a:ext cx="1160463" cy="835025"/>
            </a:xfrm>
            <a:custGeom>
              <a:gdLst>
                <a:gd fmla="*/ 265 w 352" name="T0"/>
                <a:gd fmla="*/ 3 h 253" name="T1"/>
                <a:gd fmla="*/ 165 w 352" name="T2"/>
                <a:gd fmla="*/ 0 h 253" name="T3"/>
                <a:gd fmla="*/ 66 w 352" name="T4"/>
                <a:gd fmla="*/ 3 h 253" name="T5"/>
                <a:gd fmla="*/ 0 w 352" name="T6"/>
                <a:gd fmla="*/ 46 h 253" name="T7"/>
                <a:gd fmla="*/ 154 w 352" name="T8"/>
                <a:gd fmla="*/ 50 h 253" name="T9"/>
                <a:gd fmla="*/ 351 w 352" name="T10"/>
                <a:gd fmla="*/ 253 h 253" name="T11"/>
                <a:gd fmla="*/ 333 w 352" name="T12"/>
                <a:gd fmla="*/ 51 h 253" name="T13"/>
                <a:gd fmla="*/ 265 w 352" name="T14"/>
                <a:gd fmla="*/ 3 h 2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3" w="352">
                  <a:moveTo>
                    <a:pt x="265" y="3"/>
                  </a:moveTo>
                  <a:cubicBezTo>
                    <a:pt x="256" y="2"/>
                    <a:pt x="203" y="0"/>
                    <a:pt x="165" y="0"/>
                  </a:cubicBezTo>
                  <a:cubicBezTo>
                    <a:pt x="128" y="0"/>
                    <a:pt x="76" y="2"/>
                    <a:pt x="66" y="3"/>
                  </a:cubicBezTo>
                  <a:cubicBezTo>
                    <a:pt x="17" y="6"/>
                    <a:pt x="6" y="21"/>
                    <a:pt x="0" y="46"/>
                  </a:cubicBezTo>
                  <a:cubicBezTo>
                    <a:pt x="51" y="36"/>
                    <a:pt x="102" y="32"/>
                    <a:pt x="154" y="50"/>
                  </a:cubicBezTo>
                  <a:cubicBezTo>
                    <a:pt x="261" y="87"/>
                    <a:pt x="316" y="174"/>
                    <a:pt x="351" y="253"/>
                  </a:cubicBezTo>
                  <a:cubicBezTo>
                    <a:pt x="352" y="188"/>
                    <a:pt x="339" y="76"/>
                    <a:pt x="333" y="51"/>
                  </a:cubicBezTo>
                  <a:cubicBezTo>
                    <a:pt x="327" y="23"/>
                    <a:pt x="318" y="6"/>
                    <a:pt x="265" y="3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5046203"/>
      </p:ext>
    </p:extLst>
  </p:cSld>
  <p:clrMapOvr>
    <a:masterClrMapping/>
  </p:clrMapOvr>
  <p:transition spd="med">
    <p:fad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98" name="组合 3097"/>
          <p:cNvGrpSpPr/>
          <p:nvPr/>
        </p:nvGrpSpPr>
        <p:grpSpPr>
          <a:xfrm>
            <a:off x="4497613" y="482601"/>
            <a:ext cx="4683125" cy="4240213"/>
            <a:chOff x="2552700" y="787400"/>
            <a:chExt cx="4683125" cy="4240213"/>
          </a:xfrm>
        </p:grpSpPr>
        <p:sp>
          <p:nvSpPr>
            <p:cNvPr id="3076" name="Freeform 32"/>
            <p:cNvSpPr/>
            <p:nvPr/>
          </p:nvSpPr>
          <p:spPr bwMode="auto">
            <a:xfrm>
              <a:off x="6070600" y="1128713"/>
              <a:ext cx="1165225" cy="966788"/>
            </a:xfrm>
            <a:custGeom>
              <a:gdLst>
                <a:gd fmla="*/ 250 w 310" name="T0"/>
                <a:gd fmla="*/ 257 h 257" name="T1"/>
                <a:gd fmla="*/ 295 w 310" name="T2"/>
                <a:gd fmla="*/ 133 h 257" name="T3"/>
                <a:gd fmla="*/ 202 w 310" name="T4"/>
                <a:gd fmla="*/ 26 h 257" name="T5"/>
                <a:gd fmla="*/ 77 w 310" name="T6"/>
                <a:gd fmla="*/ 87 h 257" name="T7"/>
                <a:gd fmla="*/ 250 w 310" name="T8"/>
                <a:gd fmla="*/ 257 h 2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7" w="310">
                  <a:moveTo>
                    <a:pt x="250" y="257"/>
                  </a:moveTo>
                  <a:cubicBezTo>
                    <a:pt x="250" y="257"/>
                    <a:pt x="310" y="201"/>
                    <a:pt x="295" y="133"/>
                  </a:cubicBezTo>
                  <a:cubicBezTo>
                    <a:pt x="284" y="83"/>
                    <a:pt x="233" y="35"/>
                    <a:pt x="202" y="26"/>
                  </a:cubicBezTo>
                  <a:cubicBezTo>
                    <a:pt x="180" y="19"/>
                    <a:pt x="152" y="0"/>
                    <a:pt x="77" y="87"/>
                  </a:cubicBezTo>
                  <a:cubicBezTo>
                    <a:pt x="0" y="176"/>
                    <a:pt x="250" y="257"/>
                    <a:pt x="250" y="257"/>
                  </a:cubicBezTo>
                  <a:close/>
                </a:path>
              </a:pathLst>
            </a:cu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7" name="Freeform 33"/>
            <p:cNvSpPr/>
            <p:nvPr/>
          </p:nvSpPr>
          <p:spPr bwMode="auto">
            <a:xfrm>
              <a:off x="6540500" y="1252538"/>
              <a:ext cx="617538" cy="695325"/>
            </a:xfrm>
            <a:custGeom>
              <a:gdLst>
                <a:gd fmla="*/ 138 w 164" name="T0"/>
                <a:gd fmla="*/ 175 h 185" name="T1"/>
                <a:gd fmla="*/ 93 w 164" name="T2"/>
                <a:gd fmla="*/ 159 h 185" name="T3"/>
                <a:gd fmla="*/ 10 w 164" name="T4"/>
                <a:gd fmla="*/ 66 h 185" name="T5"/>
                <a:gd fmla="*/ 12 w 164" name="T6"/>
                <a:gd fmla="*/ 29 h 185" name="T7"/>
                <a:gd fmla="*/ 38 w 164" name="T8"/>
                <a:gd fmla="*/ 10 h 185" name="T9"/>
                <a:gd fmla="*/ 75 w 164" name="T10"/>
                <a:gd fmla="*/ 11 h 185" name="T11"/>
                <a:gd fmla="*/ 153 w 164" name="T12"/>
                <a:gd fmla="*/ 95 h 185" name="T13"/>
                <a:gd fmla="*/ 157 w 164" name="T14"/>
                <a:gd fmla="*/ 135 h 185" name="T15"/>
                <a:gd fmla="*/ 138 w 164" name="T16"/>
                <a:gd fmla="*/ 175 h 18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5" w="164">
                  <a:moveTo>
                    <a:pt x="138" y="175"/>
                  </a:moveTo>
                  <a:cubicBezTo>
                    <a:pt x="127" y="185"/>
                    <a:pt x="103" y="170"/>
                    <a:pt x="93" y="159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56"/>
                    <a:pt x="1" y="39"/>
                    <a:pt x="12" y="2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9" y="0"/>
                    <a:pt x="65" y="0"/>
                    <a:pt x="75" y="11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63" y="105"/>
                    <a:pt x="164" y="118"/>
                    <a:pt x="157" y="135"/>
                  </a:cubicBezTo>
                  <a:lnTo>
                    <a:pt x="138" y="175"/>
                  </a:lnTo>
                  <a:close/>
                </a:path>
              </a:pathLst>
            </a:custGeom>
            <a:solidFill>
              <a:srgbClr val="FB60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8" name="Freeform 34"/>
            <p:cNvSpPr/>
            <p:nvPr/>
          </p:nvSpPr>
          <p:spPr bwMode="auto">
            <a:xfrm>
              <a:off x="2552700" y="922338"/>
              <a:ext cx="3398838" cy="4105275"/>
            </a:xfrm>
            <a:custGeom>
              <a:gdLst>
                <a:gd fmla="*/ 904 w 904" name="T0"/>
                <a:gd fmla="*/ 979 h 1092" name="T1"/>
                <a:gd fmla="*/ 756 w 904" name="T2"/>
                <a:gd fmla="*/ 1092 h 1092" name="T3"/>
                <a:gd fmla="*/ 148 w 904" name="T4"/>
                <a:gd fmla="*/ 1092 h 1092" name="T5"/>
                <a:gd fmla="*/ 0 w 904" name="T6"/>
                <a:gd fmla="*/ 979 h 1092" name="T7"/>
                <a:gd fmla="*/ 0 w 904" name="T8"/>
                <a:gd fmla="*/ 112 h 1092" name="T9"/>
                <a:gd fmla="*/ 148 w 904" name="T10"/>
                <a:gd fmla="*/ 0 h 1092" name="T11"/>
                <a:gd fmla="*/ 756 w 904" name="T12"/>
                <a:gd fmla="*/ 0 h 1092" name="T13"/>
                <a:gd fmla="*/ 904 w 904" name="T14"/>
                <a:gd fmla="*/ 112 h 1092" name="T15"/>
                <a:gd fmla="*/ 904 w 904" name="T16"/>
                <a:gd fmla="*/ 979 h 109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92" w="904">
                  <a:moveTo>
                    <a:pt x="904" y="979"/>
                  </a:moveTo>
                  <a:cubicBezTo>
                    <a:pt x="904" y="1041"/>
                    <a:pt x="838" y="1092"/>
                    <a:pt x="756" y="1092"/>
                  </a:cubicBezTo>
                  <a:cubicBezTo>
                    <a:pt x="148" y="1092"/>
                    <a:pt x="148" y="1092"/>
                    <a:pt x="148" y="1092"/>
                  </a:cubicBezTo>
                  <a:cubicBezTo>
                    <a:pt x="66" y="1092"/>
                    <a:pt x="0" y="1041"/>
                    <a:pt x="0" y="97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66" y="0"/>
                    <a:pt x="148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838" y="0"/>
                    <a:pt x="904" y="50"/>
                    <a:pt x="904" y="112"/>
                  </a:cubicBezTo>
                  <a:cubicBezTo>
                    <a:pt x="904" y="979"/>
                    <a:pt x="904" y="979"/>
                    <a:pt x="904" y="979"/>
                  </a:cubicBezTo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9" name="Freeform 35"/>
            <p:cNvSpPr/>
            <p:nvPr/>
          </p:nvSpPr>
          <p:spPr bwMode="auto">
            <a:xfrm>
              <a:off x="2825750" y="1196975"/>
              <a:ext cx="2805113" cy="3386138"/>
            </a:xfrm>
            <a:custGeom>
              <a:gdLst>
                <a:gd fmla="*/ 746 w 746" name="T0"/>
                <a:gd fmla="*/ 808 h 901" name="T1"/>
                <a:gd fmla="*/ 624 w 746" name="T2"/>
                <a:gd fmla="*/ 901 h 901" name="T3"/>
                <a:gd fmla="*/ 123 w 746" name="T4"/>
                <a:gd fmla="*/ 901 h 901" name="T5"/>
                <a:gd fmla="*/ 0 w 746" name="T6"/>
                <a:gd fmla="*/ 808 h 901" name="T7"/>
                <a:gd fmla="*/ 0 w 746" name="T8"/>
                <a:gd fmla="*/ 93 h 901" name="T9"/>
                <a:gd fmla="*/ 123 w 746" name="T10"/>
                <a:gd fmla="*/ 0 h 901" name="T11"/>
                <a:gd fmla="*/ 624 w 746" name="T12"/>
                <a:gd fmla="*/ 0 h 901" name="T13"/>
                <a:gd fmla="*/ 746 w 746" name="T14"/>
                <a:gd fmla="*/ 93 h 901" name="T15"/>
                <a:gd fmla="*/ 746 w 746" name="T16"/>
                <a:gd fmla="*/ 808 h 90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1" w="746">
                  <a:moveTo>
                    <a:pt x="746" y="808"/>
                  </a:moveTo>
                  <a:cubicBezTo>
                    <a:pt x="746" y="859"/>
                    <a:pt x="691" y="901"/>
                    <a:pt x="624" y="901"/>
                  </a:cubicBezTo>
                  <a:cubicBezTo>
                    <a:pt x="123" y="901"/>
                    <a:pt x="123" y="901"/>
                    <a:pt x="123" y="901"/>
                  </a:cubicBezTo>
                  <a:cubicBezTo>
                    <a:pt x="55" y="901"/>
                    <a:pt x="0" y="859"/>
                    <a:pt x="0" y="80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2"/>
                    <a:pt x="55" y="0"/>
                    <a:pt x="123" y="0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91" y="0"/>
                    <a:pt x="746" y="42"/>
                    <a:pt x="746" y="93"/>
                  </a:cubicBezTo>
                  <a:cubicBezTo>
                    <a:pt x="746" y="808"/>
                    <a:pt x="746" y="808"/>
                    <a:pt x="746" y="808"/>
                  </a:cubicBezTo>
                </a:path>
              </a:pathLst>
            </a:custGeom>
            <a:solidFill>
              <a:srgbClr val="F0F0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0" name="Freeform 36"/>
            <p:cNvSpPr/>
            <p:nvPr/>
          </p:nvSpPr>
          <p:spPr bwMode="auto">
            <a:xfrm>
              <a:off x="4635500" y="787400"/>
              <a:ext cx="442913" cy="728663"/>
            </a:xfrm>
            <a:custGeom>
              <a:gdLst>
                <a:gd fmla="*/ 118 w 118" name="T0"/>
                <a:gd fmla="*/ 162 h 194" name="T1"/>
                <a:gd fmla="*/ 74 w 118" name="T2"/>
                <a:gd fmla="*/ 194 h 194" name="T3"/>
                <a:gd fmla="*/ 43 w 118" name="T4"/>
                <a:gd fmla="*/ 194 h 194" name="T5"/>
                <a:gd fmla="*/ 0 w 118" name="T6"/>
                <a:gd fmla="*/ 162 h 194" name="T7"/>
                <a:gd fmla="*/ 0 w 118" name="T8"/>
                <a:gd fmla="*/ 32 h 194" name="T9"/>
                <a:gd fmla="*/ 43 w 118" name="T10"/>
                <a:gd fmla="*/ 0 h 194" name="T11"/>
                <a:gd fmla="*/ 74 w 118" name="T12"/>
                <a:gd fmla="*/ 0 h 194" name="T13"/>
                <a:gd fmla="*/ 118 w 118" name="T14"/>
                <a:gd fmla="*/ 32 h 194" name="T15"/>
                <a:gd fmla="*/ 118 w 118" name="T16"/>
                <a:gd fmla="*/ 162 h 19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4" w="118">
                  <a:moveTo>
                    <a:pt x="118" y="162"/>
                  </a:moveTo>
                  <a:cubicBezTo>
                    <a:pt x="118" y="179"/>
                    <a:pt x="98" y="194"/>
                    <a:pt x="74" y="194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20" y="194"/>
                    <a:pt x="0" y="179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20" y="0"/>
                    <a:pt x="4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8" y="0"/>
                    <a:pt x="118" y="14"/>
                    <a:pt x="118" y="32"/>
                  </a:cubicBezTo>
                  <a:lnTo>
                    <a:pt x="118" y="162"/>
                  </a:lnTo>
                  <a:close/>
                </a:path>
              </a:pathLst>
            </a:custGeom>
            <a:solidFill>
              <a:srgbClr val="88A5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1" name="Freeform 37"/>
            <p:cNvSpPr/>
            <p:nvPr/>
          </p:nvSpPr>
          <p:spPr bwMode="auto">
            <a:xfrm>
              <a:off x="3992563" y="787400"/>
              <a:ext cx="439738" cy="728663"/>
            </a:xfrm>
            <a:custGeom>
              <a:gdLst>
                <a:gd fmla="*/ 117 w 117" name="T0"/>
                <a:gd fmla="*/ 162 h 194" name="T1"/>
                <a:gd fmla="*/ 74 w 117" name="T2"/>
                <a:gd fmla="*/ 194 h 194" name="T3"/>
                <a:gd fmla="*/ 43 w 117" name="T4"/>
                <a:gd fmla="*/ 194 h 194" name="T5"/>
                <a:gd fmla="*/ 0 w 117" name="T6"/>
                <a:gd fmla="*/ 162 h 194" name="T7"/>
                <a:gd fmla="*/ 0 w 117" name="T8"/>
                <a:gd fmla="*/ 32 h 194" name="T9"/>
                <a:gd fmla="*/ 43 w 117" name="T10"/>
                <a:gd fmla="*/ 0 h 194" name="T11"/>
                <a:gd fmla="*/ 74 w 117" name="T12"/>
                <a:gd fmla="*/ 0 h 194" name="T13"/>
                <a:gd fmla="*/ 117 w 117" name="T14"/>
                <a:gd fmla="*/ 32 h 194" name="T15"/>
                <a:gd fmla="*/ 117 w 117" name="T16"/>
                <a:gd fmla="*/ 162 h 19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4" w="117">
                  <a:moveTo>
                    <a:pt x="117" y="162"/>
                  </a:moveTo>
                  <a:cubicBezTo>
                    <a:pt x="117" y="179"/>
                    <a:pt x="98" y="194"/>
                    <a:pt x="74" y="194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19" y="194"/>
                    <a:pt x="0" y="179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9" y="0"/>
                    <a:pt x="4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8" y="0"/>
                    <a:pt x="117" y="14"/>
                    <a:pt x="117" y="32"/>
                  </a:cubicBezTo>
                  <a:lnTo>
                    <a:pt x="117" y="162"/>
                  </a:lnTo>
                  <a:close/>
                </a:path>
              </a:pathLst>
            </a:custGeom>
            <a:solidFill>
              <a:srgbClr val="88A5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2" name="Freeform 38"/>
            <p:cNvSpPr/>
            <p:nvPr/>
          </p:nvSpPr>
          <p:spPr bwMode="auto">
            <a:xfrm>
              <a:off x="3344863" y="787400"/>
              <a:ext cx="444500" cy="728663"/>
            </a:xfrm>
            <a:custGeom>
              <a:gdLst>
                <a:gd fmla="*/ 118 w 118" name="T0"/>
                <a:gd fmla="*/ 162 h 194" name="T1"/>
                <a:gd fmla="*/ 74 w 118" name="T2"/>
                <a:gd fmla="*/ 194 h 194" name="T3"/>
                <a:gd fmla="*/ 43 w 118" name="T4"/>
                <a:gd fmla="*/ 194 h 194" name="T5"/>
                <a:gd fmla="*/ 0 w 118" name="T6"/>
                <a:gd fmla="*/ 162 h 194" name="T7"/>
                <a:gd fmla="*/ 0 w 118" name="T8"/>
                <a:gd fmla="*/ 32 h 194" name="T9"/>
                <a:gd fmla="*/ 43 w 118" name="T10"/>
                <a:gd fmla="*/ 0 h 194" name="T11"/>
                <a:gd fmla="*/ 74 w 118" name="T12"/>
                <a:gd fmla="*/ 0 h 194" name="T13"/>
                <a:gd fmla="*/ 118 w 118" name="T14"/>
                <a:gd fmla="*/ 32 h 194" name="T15"/>
                <a:gd fmla="*/ 118 w 118" name="T16"/>
                <a:gd fmla="*/ 162 h 19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4" w="118">
                  <a:moveTo>
                    <a:pt x="118" y="162"/>
                  </a:moveTo>
                  <a:cubicBezTo>
                    <a:pt x="118" y="179"/>
                    <a:pt x="98" y="194"/>
                    <a:pt x="74" y="194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19" y="194"/>
                    <a:pt x="0" y="179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9" y="0"/>
                    <a:pt x="4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8" y="0"/>
                    <a:pt x="118" y="14"/>
                    <a:pt x="118" y="32"/>
                  </a:cubicBezTo>
                  <a:lnTo>
                    <a:pt x="118" y="162"/>
                  </a:lnTo>
                  <a:close/>
                </a:path>
              </a:pathLst>
            </a:custGeom>
            <a:solidFill>
              <a:srgbClr val="88A5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3" name="Freeform 39"/>
            <p:cNvSpPr/>
            <p:nvPr/>
          </p:nvSpPr>
          <p:spPr bwMode="auto">
            <a:xfrm>
              <a:off x="3187700" y="3895725"/>
              <a:ext cx="1063625" cy="115888"/>
            </a:xfrm>
            <a:custGeom>
              <a:gdLst>
                <a:gd fmla="*/ 275 w 283" name="T0"/>
                <a:gd fmla="*/ 0 h 31" name="T1"/>
                <a:gd fmla="*/ 8 w 283" name="T2"/>
                <a:gd fmla="*/ 0 h 31" name="T3"/>
                <a:gd fmla="*/ 0 w 283" name="T4"/>
                <a:gd fmla="*/ 15 h 31" name="T5"/>
                <a:gd fmla="*/ 8 w 283" name="T6"/>
                <a:gd fmla="*/ 31 h 31" name="T7"/>
                <a:gd fmla="*/ 275 w 283" name="T8"/>
                <a:gd fmla="*/ 31 h 31" name="T9"/>
                <a:gd fmla="*/ 283 w 283" name="T10"/>
                <a:gd fmla="*/ 15 h 31" name="T11"/>
                <a:gd fmla="*/ 275 w 283" name="T12"/>
                <a:gd fmla="*/ 0 h 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" w="283">
                  <a:moveTo>
                    <a:pt x="27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7"/>
                    <a:pt x="0" y="15"/>
                  </a:cubicBezTo>
                  <a:cubicBezTo>
                    <a:pt x="0" y="24"/>
                    <a:pt x="3" y="31"/>
                    <a:pt x="8" y="31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9" y="31"/>
                    <a:pt x="283" y="24"/>
                    <a:pt x="283" y="15"/>
                  </a:cubicBezTo>
                  <a:cubicBezTo>
                    <a:pt x="283" y="7"/>
                    <a:pt x="279" y="0"/>
                    <a:pt x="275" y="0"/>
                  </a:cubicBezTo>
                </a:path>
              </a:pathLst>
            </a:custGeom>
            <a:solidFill>
              <a:srgbClr val="94AA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4" name="Freeform 40"/>
            <p:cNvSpPr/>
            <p:nvPr/>
          </p:nvSpPr>
          <p:spPr bwMode="auto">
            <a:xfrm>
              <a:off x="3187700" y="3395663"/>
              <a:ext cx="2108200" cy="115888"/>
            </a:xfrm>
            <a:custGeom>
              <a:gdLst>
                <a:gd fmla="*/ 545 w 561" name="T0"/>
                <a:gd fmla="*/ 0 h 31" name="T1"/>
                <a:gd fmla="*/ 16 w 561" name="T2"/>
                <a:gd fmla="*/ 0 h 31" name="T3"/>
                <a:gd fmla="*/ 0 w 561" name="T4"/>
                <a:gd fmla="*/ 16 h 31" name="T5"/>
                <a:gd fmla="*/ 16 w 561" name="T6"/>
                <a:gd fmla="*/ 31 h 31" name="T7"/>
                <a:gd fmla="*/ 545 w 561" name="T8"/>
                <a:gd fmla="*/ 31 h 31" name="T9"/>
                <a:gd fmla="*/ 561 w 561" name="T10"/>
                <a:gd fmla="*/ 16 h 31" name="T11"/>
                <a:gd fmla="*/ 545 w 561" name="T12"/>
                <a:gd fmla="*/ 0 h 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" w="561">
                  <a:moveTo>
                    <a:pt x="54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545" y="31"/>
                    <a:pt x="545" y="31"/>
                    <a:pt x="545" y="31"/>
                  </a:cubicBezTo>
                  <a:cubicBezTo>
                    <a:pt x="554" y="31"/>
                    <a:pt x="561" y="24"/>
                    <a:pt x="561" y="16"/>
                  </a:cubicBezTo>
                  <a:cubicBezTo>
                    <a:pt x="561" y="7"/>
                    <a:pt x="554" y="0"/>
                    <a:pt x="545" y="0"/>
                  </a:cubicBezTo>
                </a:path>
              </a:pathLst>
            </a:custGeom>
            <a:solidFill>
              <a:srgbClr val="9BB3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5" name="Freeform 41"/>
            <p:cNvSpPr/>
            <p:nvPr/>
          </p:nvSpPr>
          <p:spPr bwMode="auto">
            <a:xfrm>
              <a:off x="3187700" y="2898775"/>
              <a:ext cx="2108200" cy="114300"/>
            </a:xfrm>
            <a:custGeom>
              <a:gdLst>
                <a:gd fmla="*/ 545 w 561" name="T0"/>
                <a:gd fmla="*/ 0 h 30" name="T1"/>
                <a:gd fmla="*/ 16 w 561" name="T2"/>
                <a:gd fmla="*/ 0 h 30" name="T3"/>
                <a:gd fmla="*/ 0 w 561" name="T4"/>
                <a:gd fmla="*/ 15 h 30" name="T5"/>
                <a:gd fmla="*/ 16 w 561" name="T6"/>
                <a:gd fmla="*/ 30 h 30" name="T7"/>
                <a:gd fmla="*/ 545 w 561" name="T8"/>
                <a:gd fmla="*/ 30 h 30" name="T9"/>
                <a:gd fmla="*/ 561 w 561" name="T10"/>
                <a:gd fmla="*/ 15 h 30" name="T11"/>
                <a:gd fmla="*/ 545 w 561" name="T12"/>
                <a:gd fmla="*/ 0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561">
                  <a:moveTo>
                    <a:pt x="54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30"/>
                    <a:pt x="16" y="30"/>
                  </a:cubicBezTo>
                  <a:cubicBezTo>
                    <a:pt x="545" y="30"/>
                    <a:pt x="545" y="30"/>
                    <a:pt x="545" y="30"/>
                  </a:cubicBezTo>
                  <a:cubicBezTo>
                    <a:pt x="554" y="30"/>
                    <a:pt x="561" y="23"/>
                    <a:pt x="561" y="15"/>
                  </a:cubicBezTo>
                  <a:cubicBezTo>
                    <a:pt x="561" y="6"/>
                    <a:pt x="554" y="0"/>
                    <a:pt x="545" y="0"/>
                  </a:cubicBezTo>
                </a:path>
              </a:pathLst>
            </a:custGeom>
            <a:solidFill>
              <a:srgbClr val="94AA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6" name="Freeform 42"/>
            <p:cNvSpPr/>
            <p:nvPr/>
          </p:nvSpPr>
          <p:spPr bwMode="auto">
            <a:xfrm>
              <a:off x="3187700" y="2400300"/>
              <a:ext cx="2108200" cy="112713"/>
            </a:xfrm>
            <a:custGeom>
              <a:gdLst>
                <a:gd fmla="*/ 545 w 561" name="T0"/>
                <a:gd fmla="*/ 0 h 30" name="T1"/>
                <a:gd fmla="*/ 16 w 561" name="T2"/>
                <a:gd fmla="*/ 0 h 30" name="T3"/>
                <a:gd fmla="*/ 0 w 561" name="T4"/>
                <a:gd fmla="*/ 15 h 30" name="T5"/>
                <a:gd fmla="*/ 16 w 561" name="T6"/>
                <a:gd fmla="*/ 30 h 30" name="T7"/>
                <a:gd fmla="*/ 545 w 561" name="T8"/>
                <a:gd fmla="*/ 30 h 30" name="T9"/>
                <a:gd fmla="*/ 561 w 561" name="T10"/>
                <a:gd fmla="*/ 15 h 30" name="T11"/>
                <a:gd fmla="*/ 545 w 561" name="T12"/>
                <a:gd fmla="*/ 0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561">
                  <a:moveTo>
                    <a:pt x="54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545" y="30"/>
                    <a:pt x="545" y="30"/>
                    <a:pt x="545" y="30"/>
                  </a:cubicBezTo>
                  <a:cubicBezTo>
                    <a:pt x="554" y="30"/>
                    <a:pt x="561" y="24"/>
                    <a:pt x="561" y="15"/>
                  </a:cubicBezTo>
                  <a:cubicBezTo>
                    <a:pt x="561" y="7"/>
                    <a:pt x="554" y="0"/>
                    <a:pt x="545" y="0"/>
                  </a:cubicBezTo>
                </a:path>
              </a:pathLst>
            </a:custGeom>
            <a:solidFill>
              <a:srgbClr val="94AA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7" name="Freeform 43"/>
            <p:cNvSpPr/>
            <p:nvPr/>
          </p:nvSpPr>
          <p:spPr bwMode="auto">
            <a:xfrm>
              <a:off x="3187700" y="1900238"/>
              <a:ext cx="2108200" cy="115888"/>
            </a:xfrm>
            <a:custGeom>
              <a:gdLst>
                <a:gd fmla="*/ 561 w 561" name="T0"/>
                <a:gd fmla="*/ 15 h 31" name="T1"/>
                <a:gd fmla="*/ 545 w 561" name="T2"/>
                <a:gd fmla="*/ 31 h 31" name="T3"/>
                <a:gd fmla="*/ 16 w 561" name="T4"/>
                <a:gd fmla="*/ 31 h 31" name="T5"/>
                <a:gd fmla="*/ 0 w 561" name="T6"/>
                <a:gd fmla="*/ 15 h 31" name="T7"/>
                <a:gd fmla="*/ 16 w 561" name="T8"/>
                <a:gd fmla="*/ 0 h 31" name="T9"/>
                <a:gd fmla="*/ 545 w 561" name="T10"/>
                <a:gd fmla="*/ 0 h 31" name="T11"/>
                <a:gd fmla="*/ 561 w 561" name="T12"/>
                <a:gd fmla="*/ 15 h 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" w="561">
                  <a:moveTo>
                    <a:pt x="561" y="15"/>
                  </a:moveTo>
                  <a:cubicBezTo>
                    <a:pt x="561" y="24"/>
                    <a:pt x="554" y="31"/>
                    <a:pt x="54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4" y="0"/>
                    <a:pt x="561" y="7"/>
                    <a:pt x="561" y="15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8" name="Freeform 44"/>
            <p:cNvSpPr/>
            <p:nvPr/>
          </p:nvSpPr>
          <p:spPr bwMode="auto">
            <a:xfrm>
              <a:off x="4699000" y="3448050"/>
              <a:ext cx="638175" cy="342900"/>
            </a:xfrm>
            <a:custGeom>
              <a:gdLst>
                <a:gd fmla="*/ 170 w 170" name="T0"/>
                <a:gd fmla="*/ 71 h 91" name="T1"/>
                <a:gd fmla="*/ 45 w 170" name="T2"/>
                <a:gd fmla="*/ 91 h 91" name="T3"/>
                <a:gd fmla="*/ 0 w 170" name="T4"/>
                <a:gd fmla="*/ 74 h 91" name="T5"/>
                <a:gd fmla="*/ 159 w 170" name="T6"/>
                <a:gd fmla="*/ 0 h 91" name="T7"/>
                <a:gd fmla="*/ 170 w 170" name="T8"/>
                <a:gd fmla="*/ 71 h 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1" w="170">
                  <a:moveTo>
                    <a:pt x="170" y="7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45" y="91"/>
                    <a:pt x="18" y="85"/>
                    <a:pt x="0" y="7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5" y="18"/>
                    <a:pt x="169" y="45"/>
                    <a:pt x="170" y="71"/>
                  </a:cubicBezTo>
                  <a:close/>
                </a:path>
              </a:pathLst>
            </a:custGeom>
            <a:solidFill>
              <a:srgbClr val="F4D8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9" name="Freeform 45"/>
            <p:cNvSpPr/>
            <p:nvPr/>
          </p:nvSpPr>
          <p:spPr bwMode="auto">
            <a:xfrm>
              <a:off x="4641850" y="3162300"/>
              <a:ext cx="654050" cy="563563"/>
            </a:xfrm>
            <a:custGeom>
              <a:gdLst>
                <a:gd fmla="*/ 174 w 174" name="T0"/>
                <a:gd fmla="*/ 76 h 150" name="T1"/>
                <a:gd fmla="*/ 15 w 174" name="T2"/>
                <a:gd fmla="*/ 150 h 150" name="T3"/>
                <a:gd fmla="*/ 0 w 174" name="T4"/>
                <a:gd fmla="*/ 131 h 150" name="T5"/>
                <a:gd fmla="*/ 0 w 174" name="T6"/>
                <a:gd fmla="*/ 125 h 150" name="T7"/>
                <a:gd fmla="*/ 107 w 174" name="T8"/>
                <a:gd fmla="*/ 0 h 150" name="T9"/>
                <a:gd fmla="*/ 174 w 174" name="T10"/>
                <a:gd fmla="*/ 76 h 1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0" w="174">
                  <a:moveTo>
                    <a:pt x="174" y="76"/>
                  </a:moveTo>
                  <a:cubicBezTo>
                    <a:pt x="15" y="150"/>
                    <a:pt x="15" y="150"/>
                    <a:pt x="15" y="150"/>
                  </a:cubicBezTo>
                  <a:cubicBezTo>
                    <a:pt x="7" y="145"/>
                    <a:pt x="0" y="139"/>
                    <a:pt x="0" y="131"/>
                  </a:cubicBezTo>
                  <a:cubicBezTo>
                    <a:pt x="0" y="130"/>
                    <a:pt x="0" y="128"/>
                    <a:pt x="0" y="125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33" y="13"/>
                    <a:pt x="159" y="36"/>
                    <a:pt x="174" y="76"/>
                  </a:cubicBezTo>
                  <a:close/>
                </a:path>
              </a:pathLst>
            </a:custGeom>
            <a:solidFill>
              <a:srgbClr val="F4E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0" name="Freeform 46"/>
            <p:cNvSpPr/>
            <p:nvPr/>
          </p:nvSpPr>
          <p:spPr bwMode="auto">
            <a:xfrm>
              <a:off x="4641850" y="3084513"/>
              <a:ext cx="403225" cy="547688"/>
            </a:xfrm>
            <a:custGeom>
              <a:gdLst>
                <a:gd fmla="*/ 0 w 107" name="T0"/>
                <a:gd fmla="*/ 146 h 146" name="T1"/>
                <a:gd fmla="*/ 30 w 107" name="T2"/>
                <a:gd fmla="*/ 0 h 146" name="T3"/>
                <a:gd fmla="*/ 107 w 107" name="T4"/>
                <a:gd fmla="*/ 21 h 146" name="T5"/>
                <a:gd fmla="*/ 0 w 107" name="T6"/>
                <a:gd fmla="*/ 146 h 1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6" w="107">
                  <a:moveTo>
                    <a:pt x="0" y="146"/>
                  </a:moveTo>
                  <a:cubicBezTo>
                    <a:pt x="1" y="113"/>
                    <a:pt x="30" y="0"/>
                    <a:pt x="30" y="0"/>
                  </a:cubicBezTo>
                  <a:cubicBezTo>
                    <a:pt x="30" y="0"/>
                    <a:pt x="65" y="0"/>
                    <a:pt x="107" y="21"/>
                  </a:cubicBezTo>
                  <a:lnTo>
                    <a:pt x="0" y="146"/>
                  </a:lnTo>
                  <a:close/>
                </a:path>
              </a:pathLst>
            </a:custGeom>
            <a:solidFill>
              <a:srgbClr val="F4D8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1" name="Freeform 47"/>
            <p:cNvSpPr/>
            <p:nvPr/>
          </p:nvSpPr>
          <p:spPr bwMode="auto">
            <a:xfrm>
              <a:off x="4660900" y="1466850"/>
              <a:ext cx="1890713" cy="1771650"/>
            </a:xfrm>
            <a:custGeom>
              <a:gdLst>
                <a:gd fmla="*/ 81 w 503" name="T0"/>
                <a:gd fmla="*/ 471 h 471" name="T1"/>
                <a:gd fmla="*/ 25 w 503" name="T2"/>
                <a:gd fmla="*/ 434 h 471" name="T3"/>
                <a:gd fmla="*/ 453 w 503" name="T4"/>
                <a:gd fmla="*/ 0 h 471" name="T5"/>
                <a:gd fmla="*/ 503 w 503" name="T6"/>
                <a:gd fmla="*/ 54 h 471" name="T7"/>
                <a:gd fmla="*/ 81 w 503" name="T8"/>
                <a:gd fmla="*/ 471 h 4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1" w="502">
                  <a:moveTo>
                    <a:pt x="81" y="471"/>
                  </a:moveTo>
                  <a:cubicBezTo>
                    <a:pt x="81" y="471"/>
                    <a:pt x="59" y="433"/>
                    <a:pt x="25" y="434"/>
                  </a:cubicBezTo>
                  <a:cubicBezTo>
                    <a:pt x="0" y="435"/>
                    <a:pt x="453" y="0"/>
                    <a:pt x="453" y="0"/>
                  </a:cubicBezTo>
                  <a:cubicBezTo>
                    <a:pt x="503" y="54"/>
                    <a:pt x="503" y="54"/>
                    <a:pt x="503" y="54"/>
                  </a:cubicBezTo>
                  <a:lnTo>
                    <a:pt x="81" y="471"/>
                  </a:lnTo>
                  <a:close/>
                </a:path>
              </a:pathLst>
            </a:custGeom>
            <a:solidFill>
              <a:srgbClr val="FFDD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2" name="Freeform 48"/>
            <p:cNvSpPr/>
            <p:nvPr/>
          </p:nvSpPr>
          <p:spPr bwMode="auto">
            <a:xfrm>
              <a:off x="5153025" y="1930400"/>
              <a:ext cx="1876425" cy="1784350"/>
            </a:xfrm>
            <a:custGeom>
              <a:gdLst>
                <a:gd fmla="*/ 49 w 499" name="T0"/>
                <a:gd fmla="*/ 475 h 475" name="T1"/>
                <a:gd fmla="*/ 12 w 499" name="T2"/>
                <a:gd fmla="*/ 423 h 475" name="T3"/>
                <a:gd fmla="*/ 440 w 499" name="T4"/>
                <a:gd fmla="*/ 0 h 475" name="T5"/>
                <a:gd fmla="*/ 499 w 499" name="T6"/>
                <a:gd fmla="*/ 40 h 475" name="T7"/>
                <a:gd fmla="*/ 49 w 499" name="T8"/>
                <a:gd fmla="*/ 475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499">
                  <a:moveTo>
                    <a:pt x="49" y="475"/>
                  </a:moveTo>
                  <a:cubicBezTo>
                    <a:pt x="49" y="475"/>
                    <a:pt x="47" y="437"/>
                    <a:pt x="12" y="423"/>
                  </a:cubicBezTo>
                  <a:cubicBezTo>
                    <a:pt x="0" y="418"/>
                    <a:pt x="440" y="0"/>
                    <a:pt x="440" y="0"/>
                  </a:cubicBezTo>
                  <a:cubicBezTo>
                    <a:pt x="499" y="40"/>
                    <a:pt x="499" y="40"/>
                    <a:pt x="499" y="40"/>
                  </a:cubicBezTo>
                  <a:lnTo>
                    <a:pt x="49" y="475"/>
                  </a:lnTo>
                  <a:close/>
                </a:path>
              </a:pathLst>
            </a:custGeom>
            <a:solidFill>
              <a:srgbClr val="FFDD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3" name="Freeform 49"/>
            <p:cNvSpPr/>
            <p:nvPr/>
          </p:nvSpPr>
          <p:spPr bwMode="auto">
            <a:xfrm>
              <a:off x="4687888" y="1422400"/>
              <a:ext cx="1863725" cy="1770063"/>
            </a:xfrm>
            <a:custGeom>
              <a:gdLst>
                <a:gd fmla="*/ 81 w 496" name="T0"/>
                <a:gd fmla="*/ 471 h 471" name="T1"/>
                <a:gd fmla="*/ 25 w 496" name="T2"/>
                <a:gd fmla="*/ 434 h 471" name="T3"/>
                <a:gd fmla="*/ 453 w 496" name="T4"/>
                <a:gd fmla="*/ 0 h 471" name="T5"/>
                <a:gd fmla="*/ 496 w 496" name="T6"/>
                <a:gd fmla="*/ 58 h 471" name="T7"/>
                <a:gd fmla="*/ 81 w 496" name="T8"/>
                <a:gd fmla="*/ 471 h 4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1" w="496">
                  <a:moveTo>
                    <a:pt x="81" y="471"/>
                  </a:moveTo>
                  <a:cubicBezTo>
                    <a:pt x="81" y="471"/>
                    <a:pt x="59" y="433"/>
                    <a:pt x="25" y="434"/>
                  </a:cubicBezTo>
                  <a:cubicBezTo>
                    <a:pt x="0" y="434"/>
                    <a:pt x="453" y="0"/>
                    <a:pt x="453" y="0"/>
                  </a:cubicBezTo>
                  <a:cubicBezTo>
                    <a:pt x="496" y="58"/>
                    <a:pt x="496" y="58"/>
                    <a:pt x="496" y="58"/>
                  </a:cubicBezTo>
                  <a:lnTo>
                    <a:pt x="81" y="471"/>
                  </a:lnTo>
                  <a:close/>
                </a:path>
              </a:pathLst>
            </a:custGeom>
            <a:solidFill>
              <a:srgbClr val="ECA4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4" name="Freeform 50"/>
            <p:cNvSpPr/>
            <p:nvPr/>
          </p:nvSpPr>
          <p:spPr bwMode="auto">
            <a:xfrm>
              <a:off x="4545013" y="3606800"/>
              <a:ext cx="349250" cy="311150"/>
            </a:xfrm>
            <a:custGeom>
              <a:gdLst>
                <a:gd fmla="*/ 63 w 93" name="T0"/>
                <a:gd fmla="*/ 13 h 83" name="T1"/>
                <a:gd fmla="*/ 93 w 93" name="T2"/>
                <a:gd fmla="*/ 47 h 83" name="T3"/>
                <a:gd fmla="*/ 32 w 93" name="T4"/>
                <a:gd fmla="*/ 76 h 83" name="T5"/>
                <a:gd fmla="*/ 15 w 93" name="T6"/>
                <a:gd fmla="*/ 35 h 83" name="T7"/>
                <a:gd fmla="*/ 25 w 93" name="T8"/>
                <a:gd fmla="*/ 0 h 83" name="T9"/>
                <a:gd fmla="*/ 63 w 93" name="T10"/>
                <a:gd fmla="*/ 13 h 8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3" w="93">
                  <a:moveTo>
                    <a:pt x="63" y="13"/>
                  </a:moveTo>
                  <a:cubicBezTo>
                    <a:pt x="75" y="23"/>
                    <a:pt x="93" y="47"/>
                    <a:pt x="93" y="47"/>
                  </a:cubicBezTo>
                  <a:cubicBezTo>
                    <a:pt x="93" y="47"/>
                    <a:pt x="39" y="74"/>
                    <a:pt x="32" y="76"/>
                  </a:cubicBezTo>
                  <a:cubicBezTo>
                    <a:pt x="0" y="83"/>
                    <a:pt x="6" y="56"/>
                    <a:pt x="15" y="35"/>
                  </a:cubicBezTo>
                  <a:cubicBezTo>
                    <a:pt x="26" y="7"/>
                    <a:pt x="25" y="0"/>
                    <a:pt x="25" y="0"/>
                  </a:cubicBezTo>
                  <a:cubicBezTo>
                    <a:pt x="25" y="0"/>
                    <a:pt x="47" y="0"/>
                    <a:pt x="63" y="13"/>
                  </a:cubicBezTo>
                  <a:close/>
                </a:path>
              </a:pathLst>
            </a:custGeom>
            <a:solidFill>
              <a:srgbClr val="0032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5" name="Freeform 51"/>
            <p:cNvSpPr/>
            <p:nvPr/>
          </p:nvSpPr>
          <p:spPr bwMode="auto">
            <a:xfrm>
              <a:off x="4965700" y="1639888"/>
              <a:ext cx="1849438" cy="2049463"/>
            </a:xfrm>
            <a:custGeom>
              <a:gdLst>
                <a:gd fmla="*/ 0 w 492" name="T0"/>
                <a:gd fmla="*/ 421 h 545" name="T1"/>
                <a:gd fmla="*/ 67 w 492" name="T2"/>
                <a:gd fmla="*/ 496 h 545" name="T3"/>
                <a:gd fmla="*/ 492 w 492" name="T4"/>
                <a:gd fmla="*/ 74 h 545" name="T5"/>
                <a:gd fmla="*/ 422 w 492" name="T6"/>
                <a:gd fmla="*/ 0 h 545" name="T7"/>
                <a:gd fmla="*/ 0 w 492" name="T8"/>
                <a:gd fmla="*/ 421 h 5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5" w="492">
                  <a:moveTo>
                    <a:pt x="0" y="421"/>
                  </a:moveTo>
                  <a:cubicBezTo>
                    <a:pt x="0" y="421"/>
                    <a:pt x="75" y="447"/>
                    <a:pt x="67" y="496"/>
                  </a:cubicBezTo>
                  <a:cubicBezTo>
                    <a:pt x="59" y="545"/>
                    <a:pt x="492" y="74"/>
                    <a:pt x="492" y="74"/>
                  </a:cubicBezTo>
                  <a:cubicBezTo>
                    <a:pt x="422" y="0"/>
                    <a:pt x="422" y="0"/>
                    <a:pt x="422" y="0"/>
                  </a:cubicBezTo>
                  <a:lnTo>
                    <a:pt x="0" y="421"/>
                  </a:lnTo>
                  <a:close/>
                </a:path>
              </a:pathLst>
            </a:custGeom>
            <a:solidFill>
              <a:srgbClr val="FFC9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6" name="Freeform 52"/>
            <p:cNvSpPr/>
            <p:nvPr/>
          </p:nvSpPr>
          <p:spPr bwMode="auto">
            <a:xfrm>
              <a:off x="5183188" y="1917700"/>
              <a:ext cx="1846263" cy="1797050"/>
            </a:xfrm>
            <a:custGeom>
              <a:gdLst>
                <a:gd fmla="*/ 44 w 491" name="T0"/>
                <a:gd fmla="*/ 478 h 478" name="T1"/>
                <a:gd fmla="*/ 11 w 491" name="T2"/>
                <a:gd fmla="*/ 422 h 478" name="T3"/>
                <a:gd fmla="*/ 434 w 491" name="T4"/>
                <a:gd fmla="*/ 0 h 478" name="T5"/>
                <a:gd fmla="*/ 491 w 491" name="T6"/>
                <a:gd fmla="*/ 43 h 478" name="T7"/>
                <a:gd fmla="*/ 44 w 491" name="T8"/>
                <a:gd fmla="*/ 478 h 4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8" w="491">
                  <a:moveTo>
                    <a:pt x="44" y="478"/>
                  </a:moveTo>
                  <a:cubicBezTo>
                    <a:pt x="44" y="478"/>
                    <a:pt x="46" y="436"/>
                    <a:pt x="11" y="422"/>
                  </a:cubicBezTo>
                  <a:cubicBezTo>
                    <a:pt x="0" y="418"/>
                    <a:pt x="434" y="0"/>
                    <a:pt x="434" y="0"/>
                  </a:cubicBezTo>
                  <a:cubicBezTo>
                    <a:pt x="491" y="43"/>
                    <a:pt x="491" y="43"/>
                    <a:pt x="491" y="43"/>
                  </a:cubicBezTo>
                  <a:lnTo>
                    <a:pt x="44" y="478"/>
                  </a:lnTo>
                  <a:close/>
                </a:path>
              </a:pathLst>
            </a:custGeom>
            <a:solidFill>
              <a:srgbClr val="ECA4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7" name="Freeform 53"/>
            <p:cNvSpPr/>
            <p:nvPr/>
          </p:nvSpPr>
          <p:spPr bwMode="auto">
            <a:xfrm>
              <a:off x="4649788" y="3790950"/>
              <a:ext cx="711200" cy="560388"/>
            </a:xfrm>
            <a:custGeom>
              <a:gdLst>
                <a:gd fmla="*/ 67 w 189" name="T0"/>
                <a:gd fmla="*/ 149 h 149" name="T1"/>
                <a:gd fmla="*/ 64 w 189" name="T2"/>
                <a:gd fmla="*/ 148 h 149" name="T3"/>
                <a:gd fmla="*/ 51 w 189" name="T4"/>
                <a:gd fmla="*/ 134 h 149" name="T5"/>
                <a:gd fmla="*/ 33 w 189" name="T6"/>
                <a:gd fmla="*/ 86 h 149" name="T7"/>
                <a:gd fmla="*/ 23 w 189" name="T8"/>
                <a:gd fmla="*/ 83 h 149" name="T9"/>
                <a:gd fmla="*/ 3 w 189" name="T10"/>
                <a:gd fmla="*/ 73 h 149" name="T11"/>
                <a:gd fmla="*/ 13 w 189" name="T12"/>
                <a:gd fmla="*/ 53 h 149" name="T13"/>
                <a:gd fmla="*/ 51 w 189" name="T14"/>
                <a:gd fmla="*/ 59 h 149" name="T15"/>
                <a:gd fmla="*/ 73 w 189" name="T16"/>
                <a:gd fmla="*/ 89 h 149" name="T17"/>
                <a:gd fmla="*/ 168 w 189" name="T18"/>
                <a:gd fmla="*/ 2 h 149" name="T19"/>
                <a:gd fmla="*/ 187 w 189" name="T20"/>
                <a:gd fmla="*/ 14 h 149" name="T21"/>
                <a:gd fmla="*/ 176 w 189" name="T22"/>
                <a:gd fmla="*/ 33 h 149" name="T23"/>
                <a:gd fmla="*/ 81 w 189" name="T24"/>
                <a:gd fmla="*/ 140 h 149" name="T25"/>
                <a:gd fmla="*/ 67 w 189" name="T26"/>
                <a:gd fmla="*/ 149 h 14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9" w="189">
                  <a:moveTo>
                    <a:pt x="67" y="149"/>
                  </a:moveTo>
                  <a:cubicBezTo>
                    <a:pt x="66" y="149"/>
                    <a:pt x="65" y="148"/>
                    <a:pt x="64" y="148"/>
                  </a:cubicBezTo>
                  <a:cubicBezTo>
                    <a:pt x="57" y="147"/>
                    <a:pt x="51" y="141"/>
                    <a:pt x="51" y="134"/>
                  </a:cubicBezTo>
                  <a:cubicBezTo>
                    <a:pt x="48" y="100"/>
                    <a:pt x="38" y="89"/>
                    <a:pt x="33" y="86"/>
                  </a:cubicBezTo>
                  <a:cubicBezTo>
                    <a:pt x="28" y="82"/>
                    <a:pt x="23" y="83"/>
                    <a:pt x="23" y="83"/>
                  </a:cubicBezTo>
                  <a:cubicBezTo>
                    <a:pt x="14" y="86"/>
                    <a:pt x="5" y="81"/>
                    <a:pt x="3" y="73"/>
                  </a:cubicBezTo>
                  <a:cubicBezTo>
                    <a:pt x="0" y="65"/>
                    <a:pt x="5" y="56"/>
                    <a:pt x="13" y="53"/>
                  </a:cubicBezTo>
                  <a:cubicBezTo>
                    <a:pt x="15" y="52"/>
                    <a:pt x="33" y="47"/>
                    <a:pt x="51" y="59"/>
                  </a:cubicBezTo>
                  <a:cubicBezTo>
                    <a:pt x="60" y="66"/>
                    <a:pt x="68" y="76"/>
                    <a:pt x="73" y="89"/>
                  </a:cubicBezTo>
                  <a:cubicBezTo>
                    <a:pt x="95" y="56"/>
                    <a:pt x="130" y="11"/>
                    <a:pt x="168" y="2"/>
                  </a:cubicBezTo>
                  <a:cubicBezTo>
                    <a:pt x="177" y="0"/>
                    <a:pt x="185" y="6"/>
                    <a:pt x="187" y="14"/>
                  </a:cubicBezTo>
                  <a:cubicBezTo>
                    <a:pt x="189" y="23"/>
                    <a:pt x="184" y="31"/>
                    <a:pt x="176" y="33"/>
                  </a:cubicBezTo>
                  <a:cubicBezTo>
                    <a:pt x="137" y="42"/>
                    <a:pt x="94" y="113"/>
                    <a:pt x="81" y="140"/>
                  </a:cubicBezTo>
                  <a:cubicBezTo>
                    <a:pt x="78" y="145"/>
                    <a:pt x="73" y="149"/>
                    <a:pt x="67" y="149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562282" y="2858365"/>
            <a:ext cx="3475638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Always know one thing you really need to get done during the day.</a:t>
            </a:r>
          </a:p>
        </p:txBody>
      </p:sp>
      <p:sp>
        <p:nvSpPr>
          <p:cNvPr id="3" name="矩形 2"/>
          <p:cNvSpPr/>
          <p:nvPr/>
        </p:nvSpPr>
        <p:spPr>
          <a:xfrm>
            <a:off x="562282" y="3908982"/>
            <a:ext cx="189420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ern="0" lang="zh-CN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—— Jason Cohen</a:t>
            </a:r>
          </a:p>
        </p:txBody>
      </p:sp>
      <p:sp>
        <p:nvSpPr>
          <p:cNvPr id="4" name="矩形 3"/>
          <p:cNvSpPr/>
          <p:nvPr/>
        </p:nvSpPr>
        <p:spPr>
          <a:xfrm>
            <a:off x="562282" y="3647805"/>
            <a:ext cx="3383280" cy="300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ct val="0"/>
              </a:spcAft>
            </a:pPr>
            <a:r>
              <a:rPr altLang="zh-CN" kern="0" lang="zh-CN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只去做那件有着最大影响的事情</a:t>
            </a:r>
          </a:p>
        </p:txBody>
      </p:sp>
      <p:sp>
        <p:nvSpPr>
          <p:cNvPr id="5" name="矩形 4"/>
          <p:cNvSpPr/>
          <p:nvPr/>
        </p:nvSpPr>
        <p:spPr>
          <a:xfrm>
            <a:off x="562282" y="884510"/>
            <a:ext cx="376932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zh-CN" sz="4000">
                <a:solidFill>
                  <a:srgbClr val="A41C2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必须要明白你白天要真正去完成哪件事</a:t>
            </a:r>
          </a:p>
        </p:txBody>
      </p:sp>
    </p:spTree>
    <p:extLst>
      <p:ext uri="{BB962C8B-B14F-4D97-AF65-F5344CB8AC3E}">
        <p14:creationId val="1455505875"/>
      </p:ext>
    </p:extLst>
  </p:cSld>
  <p:clrMapOvr>
    <a:masterClrMapping/>
  </p:clrMapOvr>
  <p:transition spd="med">
    <p:fade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" name="组合 23"/>
          <p:cNvGrpSpPr/>
          <p:nvPr/>
        </p:nvGrpSpPr>
        <p:grpSpPr>
          <a:xfrm>
            <a:off x="4521626" y="645010"/>
            <a:ext cx="4557712" cy="4122738"/>
            <a:chOff x="2446338" y="415925"/>
            <a:chExt cx="4557712" cy="4122738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633913" y="2954338"/>
              <a:ext cx="196850" cy="739775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4102" name="Picture 6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54350" y="415925"/>
              <a:ext cx="3313112" cy="2324100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259138" y="600075"/>
              <a:ext cx="2901950" cy="1874837"/>
            </a:xfrm>
            <a:prstGeom prst="rect">
              <a:avLst/>
            </a:prstGeom>
            <a:solidFill>
              <a:srgbClr val="A41C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4662488" y="474663"/>
              <a:ext cx="95250" cy="95250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259138" y="600075"/>
              <a:ext cx="30162" cy="18748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6130925" y="600075"/>
              <a:ext cx="30162" cy="18748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259138" y="600075"/>
              <a:ext cx="2901950" cy="28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446338" y="2722563"/>
              <a:ext cx="4557712" cy="312737"/>
            </a:xfrm>
            <a:custGeom>
              <a:gdLst>
                <a:gd fmla="*/ 2871 w 2871" name="T0"/>
                <a:gd fmla="*/ 0 h 197" name="T1"/>
                <a:gd fmla="*/ 0 w 2871" name="T2"/>
                <a:gd fmla="*/ 0 h 197" name="T3"/>
                <a:gd fmla="*/ 59 w 2871" name="T4"/>
                <a:gd fmla="*/ 197 h 197" name="T5"/>
                <a:gd fmla="*/ 2814 w 2871" name="T6"/>
                <a:gd fmla="*/ 197 h 197" name="T7"/>
                <a:gd fmla="*/ 2871 w 2871" name="T8"/>
                <a:gd fmla="*/ 0 h 1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7" w="2871">
                  <a:moveTo>
                    <a:pt x="2871" y="0"/>
                  </a:moveTo>
                  <a:lnTo>
                    <a:pt x="0" y="0"/>
                  </a:lnTo>
                  <a:lnTo>
                    <a:pt x="59" y="197"/>
                  </a:lnTo>
                  <a:lnTo>
                    <a:pt x="2814" y="197"/>
                  </a:lnTo>
                  <a:lnTo>
                    <a:pt x="2871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4957763" y="890588"/>
              <a:ext cx="577850" cy="993775"/>
            </a:xfrm>
            <a:custGeom>
              <a:gdLst>
                <a:gd fmla="*/ 0 w 135" name="T0"/>
                <a:gd fmla="*/ 144 h 232" name="T1"/>
                <a:gd fmla="*/ 99 w 135" name="T2"/>
                <a:gd fmla="*/ 232 h 232" name="T3"/>
                <a:gd fmla="*/ 135 w 135" name="T4"/>
                <a:gd fmla="*/ 140 h 232" name="T5"/>
                <a:gd fmla="*/ 0 w 135" name="T6"/>
                <a:gd fmla="*/ 0 h 232" name="T7"/>
                <a:gd fmla="*/ 0 w 135" name="T8"/>
                <a:gd fmla="*/ 144 h 2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135">
                  <a:moveTo>
                    <a:pt x="0" y="144"/>
                  </a:moveTo>
                  <a:cubicBezTo>
                    <a:pt x="99" y="232"/>
                    <a:pt x="99" y="232"/>
                    <a:pt x="99" y="232"/>
                  </a:cubicBezTo>
                  <a:cubicBezTo>
                    <a:pt x="121" y="208"/>
                    <a:pt x="135" y="175"/>
                    <a:pt x="135" y="140"/>
                  </a:cubicBezTo>
                  <a:cubicBezTo>
                    <a:pt x="135" y="64"/>
                    <a:pt x="75" y="3"/>
                    <a:pt x="0" y="0"/>
                  </a:cubicBez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238625" y="971550"/>
              <a:ext cx="1019175" cy="1195387"/>
            </a:xfrm>
            <a:custGeom>
              <a:gdLst>
                <a:gd fmla="*/ 135 w 238" name="T0"/>
                <a:gd fmla="*/ 147 h 279" name="T1"/>
                <a:gd fmla="*/ 135 w 238" name="T2"/>
                <a:gd fmla="*/ 147 h 279" name="T3"/>
                <a:gd fmla="*/ 135 w 238" name="T4"/>
                <a:gd fmla="*/ 0 h 279" name="T5"/>
                <a:gd fmla="*/ 0 w 238" name="T6"/>
                <a:gd fmla="*/ 140 h 279" name="T7"/>
                <a:gd fmla="*/ 140 w 238" name="T8"/>
                <a:gd fmla="*/ 279 h 279" name="T9"/>
                <a:gd fmla="*/ 238 w 238" name="T10"/>
                <a:gd fmla="*/ 239 h 279" name="T11"/>
                <a:gd fmla="*/ 135 w 238" name="T12"/>
                <a:gd fmla="*/ 147 h 27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9" w="238">
                  <a:moveTo>
                    <a:pt x="135" y="147"/>
                  </a:moveTo>
                  <a:cubicBezTo>
                    <a:pt x="135" y="147"/>
                    <a:pt x="135" y="147"/>
                    <a:pt x="135" y="147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60" y="3"/>
                    <a:pt x="0" y="64"/>
                    <a:pt x="0" y="140"/>
                  </a:cubicBezTo>
                  <a:cubicBezTo>
                    <a:pt x="0" y="217"/>
                    <a:pt x="63" y="279"/>
                    <a:pt x="140" y="279"/>
                  </a:cubicBezTo>
                  <a:cubicBezTo>
                    <a:pt x="178" y="279"/>
                    <a:pt x="213" y="264"/>
                    <a:pt x="238" y="239"/>
                  </a:cubicBezTo>
                  <a:lnTo>
                    <a:pt x="135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2574925" y="3656013"/>
              <a:ext cx="881062" cy="882650"/>
            </a:xfrm>
            <a:custGeom>
              <a:gdLst>
                <a:gd fmla="*/ 103 w 206" name="T0"/>
                <a:gd fmla="*/ 0 h 206" name="T1"/>
                <a:gd fmla="*/ 0 w 206" name="T2"/>
                <a:gd fmla="*/ 103 h 206" name="T3"/>
                <a:gd fmla="*/ 103 w 206" name="T4"/>
                <a:gd fmla="*/ 206 h 206" name="T5"/>
                <a:gd fmla="*/ 206 w 206" name="T6"/>
                <a:gd fmla="*/ 103 h 206" name="T7"/>
                <a:gd fmla="*/ 103 w 206" name="T8"/>
                <a:gd fmla="*/ 0 h 206" name="T9"/>
                <a:gd fmla="*/ 103 w 206" name="T10"/>
                <a:gd fmla="*/ 169 h 206" name="T11"/>
                <a:gd fmla="*/ 37 w 206" name="T12"/>
                <a:gd fmla="*/ 103 h 206" name="T13"/>
                <a:gd fmla="*/ 103 w 206" name="T14"/>
                <a:gd fmla="*/ 36 h 206" name="T15"/>
                <a:gd fmla="*/ 170 w 206" name="T16"/>
                <a:gd fmla="*/ 103 h 206" name="T17"/>
                <a:gd fmla="*/ 103 w 206" name="T18"/>
                <a:gd fmla="*/ 169 h 2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6" w="206">
                  <a:moveTo>
                    <a:pt x="103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  <a:moveTo>
                    <a:pt x="103" y="169"/>
                  </a:moveTo>
                  <a:cubicBezTo>
                    <a:pt x="66" y="169"/>
                    <a:pt x="37" y="140"/>
                    <a:pt x="37" y="103"/>
                  </a:cubicBezTo>
                  <a:cubicBezTo>
                    <a:pt x="37" y="66"/>
                    <a:pt x="66" y="36"/>
                    <a:pt x="103" y="36"/>
                  </a:cubicBezTo>
                  <a:cubicBezTo>
                    <a:pt x="140" y="36"/>
                    <a:pt x="170" y="66"/>
                    <a:pt x="170" y="103"/>
                  </a:cubicBezTo>
                  <a:cubicBezTo>
                    <a:pt x="170" y="140"/>
                    <a:pt x="140" y="169"/>
                    <a:pt x="103" y="169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4278313" y="3656013"/>
              <a:ext cx="881062" cy="882650"/>
            </a:xfrm>
            <a:custGeom>
              <a:gdLst>
                <a:gd fmla="*/ 103 w 206" name="T0"/>
                <a:gd fmla="*/ 0 h 206" name="T1"/>
                <a:gd fmla="*/ 0 w 206" name="T2"/>
                <a:gd fmla="*/ 103 h 206" name="T3"/>
                <a:gd fmla="*/ 103 w 206" name="T4"/>
                <a:gd fmla="*/ 206 h 206" name="T5"/>
                <a:gd fmla="*/ 206 w 206" name="T6"/>
                <a:gd fmla="*/ 103 h 206" name="T7"/>
                <a:gd fmla="*/ 103 w 206" name="T8"/>
                <a:gd fmla="*/ 0 h 206" name="T9"/>
                <a:gd fmla="*/ 103 w 206" name="T10"/>
                <a:gd fmla="*/ 169 h 206" name="T11"/>
                <a:gd fmla="*/ 36 w 206" name="T12"/>
                <a:gd fmla="*/ 103 h 206" name="T13"/>
                <a:gd fmla="*/ 103 w 206" name="T14"/>
                <a:gd fmla="*/ 36 h 206" name="T15"/>
                <a:gd fmla="*/ 169 w 206" name="T16"/>
                <a:gd fmla="*/ 103 h 206" name="T17"/>
                <a:gd fmla="*/ 103 w 206" name="T18"/>
                <a:gd fmla="*/ 169 h 2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6" w="206">
                  <a:moveTo>
                    <a:pt x="103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  <a:moveTo>
                    <a:pt x="103" y="169"/>
                  </a:moveTo>
                  <a:cubicBezTo>
                    <a:pt x="66" y="169"/>
                    <a:pt x="36" y="140"/>
                    <a:pt x="36" y="103"/>
                  </a:cubicBezTo>
                  <a:cubicBezTo>
                    <a:pt x="36" y="66"/>
                    <a:pt x="66" y="36"/>
                    <a:pt x="103" y="36"/>
                  </a:cubicBezTo>
                  <a:cubicBezTo>
                    <a:pt x="140" y="36"/>
                    <a:pt x="169" y="66"/>
                    <a:pt x="169" y="103"/>
                  </a:cubicBezTo>
                  <a:cubicBezTo>
                    <a:pt x="169" y="140"/>
                    <a:pt x="140" y="169"/>
                    <a:pt x="103" y="169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5976938" y="3651250"/>
              <a:ext cx="881062" cy="882650"/>
            </a:xfrm>
            <a:custGeom>
              <a:gdLst>
                <a:gd fmla="*/ 103 w 206" name="T0"/>
                <a:gd fmla="*/ 0 h 206" name="T1"/>
                <a:gd fmla="*/ 0 w 206" name="T2"/>
                <a:gd fmla="*/ 103 h 206" name="T3"/>
                <a:gd fmla="*/ 103 w 206" name="T4"/>
                <a:gd fmla="*/ 206 h 206" name="T5"/>
                <a:gd fmla="*/ 206 w 206" name="T6"/>
                <a:gd fmla="*/ 103 h 206" name="T7"/>
                <a:gd fmla="*/ 103 w 206" name="T8"/>
                <a:gd fmla="*/ 0 h 206" name="T9"/>
                <a:gd fmla="*/ 103 w 206" name="T10"/>
                <a:gd fmla="*/ 170 h 206" name="T11"/>
                <a:gd fmla="*/ 37 w 206" name="T12"/>
                <a:gd fmla="*/ 103 h 206" name="T13"/>
                <a:gd fmla="*/ 103 w 206" name="T14"/>
                <a:gd fmla="*/ 36 h 206" name="T15"/>
                <a:gd fmla="*/ 170 w 206" name="T16"/>
                <a:gd fmla="*/ 103 h 206" name="T17"/>
                <a:gd fmla="*/ 103 w 206" name="T18"/>
                <a:gd fmla="*/ 170 h 2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6" w="206">
                  <a:moveTo>
                    <a:pt x="103" y="0"/>
                  </a:moveTo>
                  <a:cubicBezTo>
                    <a:pt x="47" y="0"/>
                    <a:pt x="0" y="46"/>
                    <a:pt x="0" y="103"/>
                  </a:cubicBezTo>
                  <a:cubicBezTo>
                    <a:pt x="0" y="160"/>
                    <a:pt x="47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  <a:moveTo>
                    <a:pt x="103" y="170"/>
                  </a:moveTo>
                  <a:cubicBezTo>
                    <a:pt x="67" y="170"/>
                    <a:pt x="37" y="140"/>
                    <a:pt x="37" y="103"/>
                  </a:cubicBezTo>
                  <a:cubicBezTo>
                    <a:pt x="37" y="66"/>
                    <a:pt x="67" y="36"/>
                    <a:pt x="103" y="36"/>
                  </a:cubicBezTo>
                  <a:cubicBezTo>
                    <a:pt x="140" y="36"/>
                    <a:pt x="170" y="66"/>
                    <a:pt x="170" y="103"/>
                  </a:cubicBezTo>
                  <a:cubicBezTo>
                    <a:pt x="170" y="140"/>
                    <a:pt x="140" y="170"/>
                    <a:pt x="103" y="170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417888" y="4011613"/>
              <a:ext cx="936625" cy="171450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091113" y="4011613"/>
              <a:ext cx="941387" cy="171450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404585" y="3375253"/>
            <a:ext cx="6317813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Break tasks in to hour increments. Long tasks are hard to get into; feels like it all needs to get done </a:t>
            </a:r>
          </a:p>
        </p:txBody>
      </p:sp>
      <p:sp>
        <p:nvSpPr>
          <p:cNvPr id="3" name="矩形 2"/>
          <p:cNvSpPr/>
          <p:nvPr/>
        </p:nvSpPr>
        <p:spPr>
          <a:xfrm>
            <a:off x="418574" y="1234142"/>
            <a:ext cx="4627880" cy="853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5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长任务难以入手</a:t>
            </a:r>
          </a:p>
        </p:txBody>
      </p:sp>
      <p:sp>
        <p:nvSpPr>
          <p:cNvPr id="4" name="矩形 3"/>
          <p:cNvSpPr/>
          <p:nvPr/>
        </p:nvSpPr>
        <p:spPr>
          <a:xfrm>
            <a:off x="451542" y="3010985"/>
            <a:ext cx="4448212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如此一来，小任务给人感觉的是，很快就要做完了</a:t>
            </a:r>
          </a:p>
        </p:txBody>
      </p:sp>
      <p:sp>
        <p:nvSpPr>
          <p:cNvPr id="5" name="矩形 4"/>
          <p:cNvSpPr/>
          <p:nvPr/>
        </p:nvSpPr>
        <p:spPr>
          <a:xfrm>
            <a:off x="435578" y="2090826"/>
            <a:ext cx="4500880" cy="609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34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把任务按等量时间划分</a:t>
            </a:r>
          </a:p>
        </p:txBody>
      </p:sp>
    </p:spTree>
    <p:extLst>
      <p:ext uri="{BB962C8B-B14F-4D97-AF65-F5344CB8AC3E}">
        <p14:creationId val="1451733010"/>
      </p:ext>
    </p:extLst>
  </p:cSld>
  <p:clrMapOvr>
    <a:masterClrMapping/>
  </p:clrMapOvr>
  <p:transition spd="med">
    <p:fad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3115182" y="4051124"/>
            <a:ext cx="3057627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THERE IS ALWAY TIME. TIME IS PRIORITIES. </a:t>
            </a:r>
          </a:p>
        </p:txBody>
      </p:sp>
      <p:sp>
        <p:nvSpPr>
          <p:cNvPr id="20" name="矩形 19"/>
          <p:cNvSpPr/>
          <p:nvPr/>
        </p:nvSpPr>
        <p:spPr>
          <a:xfrm>
            <a:off x="57114" y="2008454"/>
            <a:ext cx="9131618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6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时间常有         时间优先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340100" y="1335087"/>
            <a:ext cx="2493963" cy="2392363"/>
            <a:chOff x="3340100" y="1335087"/>
            <a:chExt cx="2493963" cy="2392363"/>
          </a:xfrm>
        </p:grpSpPr>
        <p:sp>
          <p:nvSpPr>
            <p:cNvPr id="23" name="Freeform 5"/>
            <p:cNvSpPr/>
            <p:nvPr/>
          </p:nvSpPr>
          <p:spPr bwMode="auto">
            <a:xfrm>
              <a:off x="4935538" y="3248025"/>
              <a:ext cx="477838" cy="479425"/>
            </a:xfrm>
            <a:custGeom>
              <a:gdLst>
                <a:gd fmla="*/ 282 w 405" name="T0"/>
                <a:gd fmla="*/ 391 h 405" name="T1"/>
                <a:gd fmla="*/ 334 w 405" name="T2"/>
                <a:gd fmla="*/ 391 h 405" name="T3"/>
                <a:gd fmla="*/ 391 w 405" name="T4"/>
                <a:gd fmla="*/ 334 h 405" name="T5"/>
                <a:gd fmla="*/ 391 w 405" name="T6"/>
                <a:gd fmla="*/ 282 h 405" name="T7"/>
                <a:gd fmla="*/ 123 w 405" name="T8"/>
                <a:gd fmla="*/ 14 h 405" name="T9"/>
                <a:gd fmla="*/ 71 w 405" name="T10"/>
                <a:gd fmla="*/ 14 h 405" name="T11"/>
                <a:gd fmla="*/ 14 w 405" name="T12"/>
                <a:gd fmla="*/ 71 h 405" name="T13"/>
                <a:gd fmla="*/ 14 w 405" name="T14"/>
                <a:gd fmla="*/ 122 h 405" name="T15"/>
                <a:gd fmla="*/ 282 w 405" name="T16"/>
                <a:gd fmla="*/ 391 h 40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5" w="405">
                  <a:moveTo>
                    <a:pt x="282" y="391"/>
                  </a:moveTo>
                  <a:cubicBezTo>
                    <a:pt x="297" y="405"/>
                    <a:pt x="320" y="405"/>
                    <a:pt x="334" y="391"/>
                  </a:cubicBezTo>
                  <a:cubicBezTo>
                    <a:pt x="391" y="334"/>
                    <a:pt x="391" y="334"/>
                    <a:pt x="391" y="334"/>
                  </a:cubicBezTo>
                  <a:cubicBezTo>
                    <a:pt x="405" y="320"/>
                    <a:pt x="405" y="296"/>
                    <a:pt x="391" y="282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08" y="0"/>
                    <a:pt x="85" y="0"/>
                    <a:pt x="71" y="1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85"/>
                    <a:pt x="0" y="108"/>
                    <a:pt x="14" y="122"/>
                  </a:cubicBezTo>
                  <a:lnTo>
                    <a:pt x="282" y="391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3775075" y="3248025"/>
              <a:ext cx="479425" cy="479425"/>
            </a:xfrm>
            <a:custGeom>
              <a:gdLst>
                <a:gd fmla="*/ 123 w 405" name="T0"/>
                <a:gd fmla="*/ 391 h 405" name="T1"/>
                <a:gd fmla="*/ 71 w 405" name="T2"/>
                <a:gd fmla="*/ 391 h 405" name="T3"/>
                <a:gd fmla="*/ 14 w 405" name="T4"/>
                <a:gd fmla="*/ 334 h 405" name="T5"/>
                <a:gd fmla="*/ 14 w 405" name="T6"/>
                <a:gd fmla="*/ 282 h 405" name="T7"/>
                <a:gd fmla="*/ 282 w 405" name="T8"/>
                <a:gd fmla="*/ 14 h 405" name="T9"/>
                <a:gd fmla="*/ 334 w 405" name="T10"/>
                <a:gd fmla="*/ 14 h 405" name="T11"/>
                <a:gd fmla="*/ 391 w 405" name="T12"/>
                <a:gd fmla="*/ 71 h 405" name="T13"/>
                <a:gd fmla="*/ 391 w 405" name="T14"/>
                <a:gd fmla="*/ 122 h 405" name="T15"/>
                <a:gd fmla="*/ 123 w 405" name="T16"/>
                <a:gd fmla="*/ 391 h 40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5" w="405">
                  <a:moveTo>
                    <a:pt x="123" y="391"/>
                  </a:moveTo>
                  <a:cubicBezTo>
                    <a:pt x="108" y="405"/>
                    <a:pt x="85" y="405"/>
                    <a:pt x="71" y="391"/>
                  </a:cubicBezTo>
                  <a:cubicBezTo>
                    <a:pt x="14" y="334"/>
                    <a:pt x="14" y="334"/>
                    <a:pt x="14" y="334"/>
                  </a:cubicBezTo>
                  <a:cubicBezTo>
                    <a:pt x="0" y="320"/>
                    <a:pt x="0" y="296"/>
                    <a:pt x="14" y="28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97" y="0"/>
                    <a:pt x="320" y="0"/>
                    <a:pt x="334" y="14"/>
                  </a:cubicBezTo>
                  <a:cubicBezTo>
                    <a:pt x="391" y="71"/>
                    <a:pt x="391" y="71"/>
                    <a:pt x="391" y="71"/>
                  </a:cubicBezTo>
                  <a:cubicBezTo>
                    <a:pt x="405" y="85"/>
                    <a:pt x="405" y="108"/>
                    <a:pt x="391" y="122"/>
                  </a:cubicBezTo>
                  <a:lnTo>
                    <a:pt x="123" y="391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616325" y="1587500"/>
              <a:ext cx="2014538" cy="1984375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3557588" y="1562100"/>
              <a:ext cx="2016125" cy="1984375"/>
            </a:xfrm>
            <a:prstGeom prst="ellipse">
              <a:avLst/>
            </a:prstGeom>
            <a:solidFill>
              <a:srgbClr val="E4626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3797300" y="1739900"/>
              <a:ext cx="1557338" cy="1557338"/>
            </a:xfrm>
            <a:prstGeom prst="ellipse">
              <a:avLst/>
            </a:pr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4186238" y="1952625"/>
              <a:ext cx="1158875" cy="1169988"/>
            </a:xfrm>
            <a:custGeom>
              <a:gdLst>
                <a:gd fmla="*/ 644 w 981" name="T0"/>
                <a:gd fmla="*/ 244 h 989" name="T1"/>
                <a:gd fmla="*/ 464 w 981" name="T2"/>
                <a:gd fmla="*/ 425 h 989" name="T3"/>
                <a:gd fmla="*/ 39 w 981" name="T4"/>
                <a:gd fmla="*/ 0 h 989" name="T5"/>
                <a:gd fmla="*/ 0 w 981" name="T6"/>
                <a:gd fmla="*/ 40 h 989" name="T7"/>
                <a:gd fmla="*/ 323 w 981" name="T8"/>
                <a:gd fmla="*/ 566 h 989" name="T9"/>
                <a:gd fmla="*/ 746 w 981" name="T10"/>
                <a:gd fmla="*/ 989 h 989" name="T11"/>
                <a:gd fmla="*/ 981 w 981" name="T12"/>
                <a:gd fmla="*/ 581 h 989" name="T13"/>
                <a:gd fmla="*/ 644 w 981" name="T14"/>
                <a:gd fmla="*/ 244 h 98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89" w="981">
                  <a:moveTo>
                    <a:pt x="644" y="244"/>
                  </a:moveTo>
                  <a:cubicBezTo>
                    <a:pt x="464" y="425"/>
                    <a:pt x="464" y="425"/>
                    <a:pt x="464" y="42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746" y="989"/>
                    <a:pt x="746" y="989"/>
                    <a:pt x="746" y="989"/>
                  </a:cubicBezTo>
                  <a:cubicBezTo>
                    <a:pt x="869" y="889"/>
                    <a:pt x="955" y="745"/>
                    <a:pt x="981" y="581"/>
                  </a:cubicBezTo>
                  <a:lnTo>
                    <a:pt x="644" y="244"/>
                  </a:lnTo>
                  <a:close/>
                </a:path>
              </a:pathLst>
            </a:custGeom>
            <a:solidFill>
              <a:srgbClr val="CCCF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3797300" y="1739900"/>
              <a:ext cx="1557338" cy="884238"/>
            </a:xfrm>
            <a:custGeom>
              <a:gdLst>
                <a:gd fmla="*/ 652 w 1317" name="T0"/>
                <a:gd fmla="*/ 77 h 748" name="T1"/>
                <a:gd fmla="*/ 1311 w 1317" name="T2"/>
                <a:gd fmla="*/ 735 h 748" name="T3"/>
                <a:gd fmla="*/ 1311 w 1317" name="T4"/>
                <a:gd fmla="*/ 748 h 748" name="T5"/>
                <a:gd fmla="*/ 1317 w 1317" name="T6"/>
                <a:gd fmla="*/ 658 h 748" name="T7"/>
                <a:gd fmla="*/ 658 w 1317" name="T8"/>
                <a:gd fmla="*/ 0 h 748" name="T9"/>
                <a:gd fmla="*/ 0 w 1317" name="T10"/>
                <a:gd fmla="*/ 646 h 748" name="T11"/>
                <a:gd fmla="*/ 652 w 1317" name="T12"/>
                <a:gd fmla="*/ 77 h 7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8" w="1317">
                  <a:moveTo>
                    <a:pt x="652" y="77"/>
                  </a:moveTo>
                  <a:cubicBezTo>
                    <a:pt x="1016" y="77"/>
                    <a:pt x="1311" y="372"/>
                    <a:pt x="1311" y="735"/>
                  </a:cubicBezTo>
                  <a:cubicBezTo>
                    <a:pt x="1311" y="740"/>
                    <a:pt x="1311" y="744"/>
                    <a:pt x="1311" y="748"/>
                  </a:cubicBezTo>
                  <a:cubicBezTo>
                    <a:pt x="1315" y="719"/>
                    <a:pt x="1317" y="689"/>
                    <a:pt x="1317" y="658"/>
                  </a:cubicBezTo>
                  <a:cubicBezTo>
                    <a:pt x="1317" y="295"/>
                    <a:pt x="1022" y="0"/>
                    <a:pt x="658" y="0"/>
                  </a:cubicBezTo>
                  <a:cubicBezTo>
                    <a:pt x="299" y="0"/>
                    <a:pt x="7" y="288"/>
                    <a:pt x="0" y="646"/>
                  </a:cubicBezTo>
                  <a:cubicBezTo>
                    <a:pt x="44" y="324"/>
                    <a:pt x="319" y="77"/>
                    <a:pt x="652" y="77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4449763" y="2433638"/>
              <a:ext cx="287338" cy="287338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4541838" y="2162175"/>
              <a:ext cx="417513" cy="460375"/>
            </a:xfrm>
            <a:custGeom>
              <a:gdLst>
                <a:gd fmla="*/ 64 w 263" name="T0"/>
                <a:gd fmla="*/ 290 h 290" name="T1"/>
                <a:gd fmla="*/ 0 w 263" name="T2"/>
                <a:gd fmla="*/ 236 h 290" name="T3"/>
                <a:gd fmla="*/ 199 w 263" name="T4"/>
                <a:gd fmla="*/ 0 h 290" name="T5"/>
                <a:gd fmla="*/ 263 w 263" name="T6"/>
                <a:gd fmla="*/ 54 h 290" name="T7"/>
                <a:gd fmla="*/ 64 w 263" name="T8"/>
                <a:gd fmla="*/ 290 h 2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0" w="263">
                  <a:moveTo>
                    <a:pt x="64" y="290"/>
                  </a:moveTo>
                  <a:lnTo>
                    <a:pt x="0" y="236"/>
                  </a:lnTo>
                  <a:lnTo>
                    <a:pt x="199" y="0"/>
                  </a:lnTo>
                  <a:lnTo>
                    <a:pt x="263" y="54"/>
                  </a:lnTo>
                  <a:lnTo>
                    <a:pt x="64" y="29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4162425" y="1954213"/>
              <a:ext cx="490538" cy="700088"/>
            </a:xfrm>
            <a:custGeom>
              <a:gdLst>
                <a:gd fmla="*/ 309 w 309" name="T0"/>
                <a:gd fmla="*/ 413 h 441" name="T1"/>
                <a:gd fmla="*/ 265 w 309" name="T2"/>
                <a:gd fmla="*/ 441 h 441" name="T3"/>
                <a:gd fmla="*/ 0 w 309" name="T4"/>
                <a:gd fmla="*/ 28 h 441" name="T5"/>
                <a:gd fmla="*/ 45 w 309" name="T6"/>
                <a:gd fmla="*/ 0 h 441" name="T7"/>
                <a:gd fmla="*/ 309 w 309" name="T8"/>
                <a:gd fmla="*/ 413 h 4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1" w="309">
                  <a:moveTo>
                    <a:pt x="309" y="413"/>
                  </a:moveTo>
                  <a:lnTo>
                    <a:pt x="265" y="441"/>
                  </a:lnTo>
                  <a:lnTo>
                    <a:pt x="0" y="28"/>
                  </a:lnTo>
                  <a:lnTo>
                    <a:pt x="45" y="0"/>
                  </a:lnTo>
                  <a:lnTo>
                    <a:pt x="309" y="413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Oval 15"/>
            <p:cNvSpPr>
              <a:spLocks noChangeArrowheads="1"/>
            </p:cNvSpPr>
            <p:nvPr/>
          </p:nvSpPr>
          <p:spPr bwMode="auto">
            <a:xfrm>
              <a:off x="4500563" y="1876425"/>
              <a:ext cx="122238" cy="122238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Oval 16"/>
            <p:cNvSpPr>
              <a:spLocks noChangeArrowheads="1"/>
            </p:cNvSpPr>
            <p:nvPr/>
          </p:nvSpPr>
          <p:spPr bwMode="auto">
            <a:xfrm>
              <a:off x="4500563" y="3103563"/>
              <a:ext cx="122238" cy="120650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3889375" y="2490788"/>
              <a:ext cx="120650" cy="120650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5114925" y="2490788"/>
              <a:ext cx="120650" cy="120650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3340100" y="1335087"/>
              <a:ext cx="865188" cy="865188"/>
            </a:xfrm>
            <a:custGeom>
              <a:gdLst>
                <a:gd fmla="*/ 159 w 733" name="T0"/>
                <a:gd fmla="*/ 733 h 733" name="T1"/>
                <a:gd fmla="*/ 159 w 733" name="T2"/>
                <a:gd fmla="*/ 159 h 733" name="T3"/>
                <a:gd fmla="*/ 733 w 733" name="T4"/>
                <a:gd fmla="*/ 159 h 733" name="T5"/>
                <a:gd fmla="*/ 159 w 733" name="T6"/>
                <a:gd fmla="*/ 733 h 73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33" w="733">
                  <a:moveTo>
                    <a:pt x="159" y="733"/>
                  </a:moveTo>
                  <a:cubicBezTo>
                    <a:pt x="0" y="575"/>
                    <a:pt x="0" y="317"/>
                    <a:pt x="159" y="159"/>
                  </a:cubicBezTo>
                  <a:cubicBezTo>
                    <a:pt x="318" y="0"/>
                    <a:pt x="575" y="0"/>
                    <a:pt x="733" y="159"/>
                  </a:cubicBezTo>
                  <a:lnTo>
                    <a:pt x="159" y="733"/>
                  </a:ln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3340100" y="1524000"/>
              <a:ext cx="523875" cy="676275"/>
            </a:xfrm>
            <a:custGeom>
              <a:gdLst>
                <a:gd fmla="*/ 157 w 444" name="T0"/>
                <a:gd fmla="*/ 0 h 572" name="T1"/>
                <a:gd fmla="*/ 159 w 444" name="T2"/>
                <a:gd fmla="*/ 572 h 572" name="T3"/>
                <a:gd fmla="*/ 444 w 444" name="T4"/>
                <a:gd fmla="*/ 287 h 572" name="T5"/>
                <a:gd fmla="*/ 157 w 444" name="T6"/>
                <a:gd fmla="*/ 0 h 57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72" w="442">
                  <a:moveTo>
                    <a:pt x="157" y="0"/>
                  </a:moveTo>
                  <a:cubicBezTo>
                    <a:pt x="0" y="158"/>
                    <a:pt x="1" y="414"/>
                    <a:pt x="159" y="572"/>
                  </a:cubicBezTo>
                  <a:cubicBezTo>
                    <a:pt x="444" y="287"/>
                    <a:pt x="444" y="287"/>
                    <a:pt x="444" y="28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3348038" y="1347788"/>
              <a:ext cx="228600" cy="228600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4967288" y="1338262"/>
              <a:ext cx="866775" cy="866775"/>
            </a:xfrm>
            <a:custGeom>
              <a:gdLst>
                <a:gd fmla="*/ 0 w 734" name="T0"/>
                <a:gd fmla="*/ 159 h 733" name="T1"/>
                <a:gd fmla="*/ 575 w 734" name="T2"/>
                <a:gd fmla="*/ 159 h 733" name="T3"/>
                <a:gd fmla="*/ 575 w 734" name="T4"/>
                <a:gd fmla="*/ 733 h 733" name="T5"/>
                <a:gd fmla="*/ 0 w 734" name="T6"/>
                <a:gd fmla="*/ 159 h 73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33" w="734">
                  <a:moveTo>
                    <a:pt x="0" y="159"/>
                  </a:moveTo>
                  <a:cubicBezTo>
                    <a:pt x="159" y="0"/>
                    <a:pt x="416" y="0"/>
                    <a:pt x="575" y="159"/>
                  </a:cubicBezTo>
                  <a:cubicBezTo>
                    <a:pt x="734" y="317"/>
                    <a:pt x="734" y="575"/>
                    <a:pt x="575" y="733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4967288" y="1338262"/>
              <a:ext cx="676275" cy="525463"/>
            </a:xfrm>
            <a:custGeom>
              <a:gdLst>
                <a:gd fmla="*/ 573 w 573" name="T0"/>
                <a:gd fmla="*/ 157 h 444" name="T1"/>
                <a:gd fmla="*/ 0 w 573" name="T2"/>
                <a:gd fmla="*/ 159 h 444" name="T3"/>
                <a:gd fmla="*/ 286 w 573" name="T4"/>
                <a:gd fmla="*/ 444 h 444" name="T5"/>
                <a:gd fmla="*/ 573 w 573" name="T6"/>
                <a:gd fmla="*/ 157 h 44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42" w="573">
                  <a:moveTo>
                    <a:pt x="573" y="157"/>
                  </a:moveTo>
                  <a:cubicBezTo>
                    <a:pt x="414" y="0"/>
                    <a:pt x="159" y="1"/>
                    <a:pt x="0" y="159"/>
                  </a:cubicBezTo>
                  <a:cubicBezTo>
                    <a:pt x="286" y="444"/>
                    <a:pt x="286" y="444"/>
                    <a:pt x="286" y="444"/>
                  </a:cubicBezTo>
                  <a:lnTo>
                    <a:pt x="573" y="157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Oval 24"/>
            <p:cNvSpPr>
              <a:spLocks noChangeArrowheads="1"/>
            </p:cNvSpPr>
            <p:nvPr/>
          </p:nvSpPr>
          <p:spPr bwMode="auto">
            <a:xfrm>
              <a:off x="5592763" y="1347788"/>
              <a:ext cx="228600" cy="228600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26315079"/>
      </p:ext>
    </p:extLst>
  </p:cSld>
  <p:clrMapOvr>
    <a:masterClrMapping/>
  </p:clrMapOvr>
  <p:transition spd="med">
    <p:fade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-7633" y="898070"/>
            <a:ext cx="9134848" cy="4271962"/>
            <a:chOff x="134938" y="541338"/>
            <a:chExt cx="8883650" cy="4154488"/>
          </a:xfrm>
        </p:grpSpPr>
        <p:sp>
          <p:nvSpPr>
            <p:cNvPr id="9" name="Freeform 6"/>
            <p:cNvSpPr/>
            <p:nvPr/>
          </p:nvSpPr>
          <p:spPr bwMode="auto">
            <a:xfrm>
              <a:off x="4364038" y="2235200"/>
              <a:ext cx="1951038" cy="2224088"/>
            </a:xfrm>
            <a:custGeom>
              <a:gdLst>
                <a:gd fmla="*/ 894 w 1229" name="T0"/>
                <a:gd fmla="*/ 0 h 1401" name="T1"/>
                <a:gd fmla="*/ 1229 w 1229" name="T2"/>
                <a:gd fmla="*/ 753 h 1401" name="T3"/>
                <a:gd fmla="*/ 146 w 1229" name="T4"/>
                <a:gd fmla="*/ 1401 h 1401" name="T5"/>
                <a:gd fmla="*/ 0 w 1229" name="T6"/>
                <a:gd fmla="*/ 195 h 1401" name="T7"/>
                <a:gd fmla="*/ 894 w 1229" name="T8"/>
                <a:gd fmla="*/ 0 h 140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01" w="1229">
                  <a:moveTo>
                    <a:pt x="894" y="0"/>
                  </a:moveTo>
                  <a:lnTo>
                    <a:pt x="1229" y="753"/>
                  </a:lnTo>
                  <a:lnTo>
                    <a:pt x="146" y="1401"/>
                  </a:lnTo>
                  <a:lnTo>
                    <a:pt x="0" y="195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892425" y="2100263"/>
              <a:ext cx="3155950" cy="2595563"/>
            </a:xfrm>
            <a:custGeom>
              <a:gdLst>
                <a:gd fmla="*/ 2706 w 2955" name="T0"/>
                <a:gd fmla="*/ 1773 h 2432" name="T1"/>
                <a:gd fmla="*/ 2650 w 2955" name="T2"/>
                <a:gd fmla="*/ 1724 h 2432" name="T3"/>
                <a:gd fmla="*/ 2834 w 2955" name="T4"/>
                <a:gd fmla="*/ 1713 h 2432" name="T5"/>
                <a:gd fmla="*/ 2907 w 2955" name="T6"/>
                <a:gd fmla="*/ 1632 h 2432" name="T7"/>
                <a:gd fmla="*/ 2896 w 2955" name="T8"/>
                <a:gd fmla="*/ 1448 h 2432" name="T9"/>
                <a:gd fmla="*/ 2203 w 2955" name="T10"/>
                <a:gd fmla="*/ 795 h 2432" name="T11"/>
                <a:gd fmla="*/ 1667 w 2955" name="T12"/>
                <a:gd fmla="*/ 127 h 2432" name="T13"/>
                <a:gd fmla="*/ 331 w 2955" name="T14"/>
                <a:gd fmla="*/ 211 h 2432" name="T15"/>
                <a:gd fmla="*/ 0 w 2955" name="T16"/>
                <a:gd fmla="*/ 1021 h 2432" name="T17"/>
                <a:gd fmla="*/ 1723 w 2955" name="T18"/>
                <a:gd fmla="*/ 2384 h 2432" name="T19"/>
                <a:gd fmla="*/ 1907 w 2955" name="T20"/>
                <a:gd fmla="*/ 2373 h 2432" name="T21"/>
                <a:gd fmla="*/ 1980 w 2955" name="T22"/>
                <a:gd fmla="*/ 2292 h 2432" name="T23"/>
                <a:gd fmla="*/ 1969 w 2955" name="T24"/>
                <a:gd fmla="*/ 2108 h 2432" name="T25"/>
                <a:gd fmla="*/ 2134 w 2955" name="T26"/>
                <a:gd fmla="*/ 2255 h 2432" name="T27"/>
                <a:gd fmla="*/ 2318 w 2955" name="T28"/>
                <a:gd fmla="*/ 2244 h 2432" name="T29"/>
                <a:gd fmla="*/ 2391 w 2955" name="T30"/>
                <a:gd fmla="*/ 2163 h 2432" name="T31"/>
                <a:gd fmla="*/ 2380 w 2955" name="T32"/>
                <a:gd fmla="*/ 1979 h 2432" name="T33"/>
                <a:gd fmla="*/ 2459 w 2955" name="T34"/>
                <a:gd fmla="*/ 2049 h 2432" name="T35"/>
                <a:gd fmla="*/ 2644 w 2955" name="T36"/>
                <a:gd fmla="*/ 2039 h 2432" name="T37"/>
                <a:gd fmla="*/ 2716 w 2955" name="T38"/>
                <a:gd fmla="*/ 1958 h 2432" name="T39"/>
                <a:gd fmla="*/ 2706 w 2955" name="T40"/>
                <a:gd fmla="*/ 1773 h 243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432" w="2955">
                  <a:moveTo>
                    <a:pt x="2706" y="1773"/>
                  </a:moveTo>
                  <a:cubicBezTo>
                    <a:pt x="2650" y="1724"/>
                    <a:pt x="2650" y="1724"/>
                    <a:pt x="2650" y="1724"/>
                  </a:cubicBezTo>
                  <a:cubicBezTo>
                    <a:pt x="2703" y="1771"/>
                    <a:pt x="2787" y="1767"/>
                    <a:pt x="2834" y="1713"/>
                  </a:cubicBezTo>
                  <a:cubicBezTo>
                    <a:pt x="2907" y="1632"/>
                    <a:pt x="2907" y="1632"/>
                    <a:pt x="2907" y="1632"/>
                  </a:cubicBezTo>
                  <a:cubicBezTo>
                    <a:pt x="2955" y="1578"/>
                    <a:pt x="2950" y="1495"/>
                    <a:pt x="2896" y="1448"/>
                  </a:cubicBezTo>
                  <a:cubicBezTo>
                    <a:pt x="2896" y="1448"/>
                    <a:pt x="2319" y="907"/>
                    <a:pt x="2203" y="795"/>
                  </a:cubicBezTo>
                  <a:cubicBezTo>
                    <a:pt x="1958" y="560"/>
                    <a:pt x="1820" y="211"/>
                    <a:pt x="1667" y="127"/>
                  </a:cubicBezTo>
                  <a:cubicBezTo>
                    <a:pt x="1435" y="0"/>
                    <a:pt x="331" y="211"/>
                    <a:pt x="331" y="211"/>
                  </a:cubicBezTo>
                  <a:cubicBezTo>
                    <a:pt x="0" y="1021"/>
                    <a:pt x="0" y="1021"/>
                    <a:pt x="0" y="1021"/>
                  </a:cubicBezTo>
                  <a:cubicBezTo>
                    <a:pt x="1723" y="2384"/>
                    <a:pt x="1723" y="2384"/>
                    <a:pt x="1723" y="2384"/>
                  </a:cubicBezTo>
                  <a:cubicBezTo>
                    <a:pt x="1777" y="2432"/>
                    <a:pt x="1860" y="2427"/>
                    <a:pt x="1907" y="2373"/>
                  </a:cubicBezTo>
                  <a:cubicBezTo>
                    <a:pt x="1980" y="2292"/>
                    <a:pt x="1980" y="2292"/>
                    <a:pt x="1980" y="2292"/>
                  </a:cubicBezTo>
                  <a:cubicBezTo>
                    <a:pt x="2028" y="2239"/>
                    <a:pt x="2023" y="2156"/>
                    <a:pt x="1969" y="2108"/>
                  </a:cubicBezTo>
                  <a:cubicBezTo>
                    <a:pt x="2134" y="2255"/>
                    <a:pt x="2134" y="2255"/>
                    <a:pt x="2134" y="2255"/>
                  </a:cubicBezTo>
                  <a:cubicBezTo>
                    <a:pt x="2188" y="2303"/>
                    <a:pt x="2271" y="2298"/>
                    <a:pt x="2318" y="2244"/>
                  </a:cubicBezTo>
                  <a:cubicBezTo>
                    <a:pt x="2391" y="2163"/>
                    <a:pt x="2391" y="2163"/>
                    <a:pt x="2391" y="2163"/>
                  </a:cubicBezTo>
                  <a:cubicBezTo>
                    <a:pt x="2439" y="2110"/>
                    <a:pt x="2434" y="2027"/>
                    <a:pt x="2380" y="1979"/>
                  </a:cubicBezTo>
                  <a:cubicBezTo>
                    <a:pt x="2459" y="2049"/>
                    <a:pt x="2459" y="2049"/>
                    <a:pt x="2459" y="2049"/>
                  </a:cubicBezTo>
                  <a:cubicBezTo>
                    <a:pt x="2513" y="2097"/>
                    <a:pt x="2596" y="2092"/>
                    <a:pt x="2644" y="2039"/>
                  </a:cubicBezTo>
                  <a:cubicBezTo>
                    <a:pt x="2716" y="1958"/>
                    <a:pt x="2716" y="1958"/>
                    <a:pt x="2716" y="1958"/>
                  </a:cubicBezTo>
                  <a:cubicBezTo>
                    <a:pt x="2764" y="1904"/>
                    <a:pt x="2759" y="1821"/>
                    <a:pt x="2706" y="1773"/>
                  </a:cubicBez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4394200" y="4116388"/>
              <a:ext cx="454025" cy="461963"/>
            </a:xfrm>
            <a:custGeom>
              <a:gdLst>
                <a:gd fmla="*/ 59 w 425" name="T0"/>
                <a:gd fmla="*/ 351 h 433" name="T1"/>
                <a:gd fmla="*/ 48 w 425" name="T2"/>
                <a:gd fmla="*/ 166 h 433" name="T3"/>
                <a:gd fmla="*/ 145 w 425" name="T4"/>
                <a:gd fmla="*/ 59 h 433" name="T5"/>
                <a:gd fmla="*/ 329 w 425" name="T6"/>
                <a:gd fmla="*/ 48 h 433" name="T7"/>
                <a:gd fmla="*/ 367 w 425" name="T8"/>
                <a:gd fmla="*/ 82 h 433" name="T9"/>
                <a:gd fmla="*/ 378 w 425" name="T10"/>
                <a:gd fmla="*/ 267 h 433" name="T11"/>
                <a:gd fmla="*/ 281 w 425" name="T12"/>
                <a:gd fmla="*/ 374 h 433" name="T13"/>
                <a:gd fmla="*/ 97 w 425" name="T14"/>
                <a:gd fmla="*/ 385 h 433" name="T15"/>
                <a:gd fmla="*/ 59 w 425" name="T16"/>
                <a:gd fmla="*/ 351 h 4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32" w="425">
                  <a:moveTo>
                    <a:pt x="59" y="351"/>
                  </a:moveTo>
                  <a:cubicBezTo>
                    <a:pt x="5" y="303"/>
                    <a:pt x="0" y="220"/>
                    <a:pt x="48" y="166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92" y="5"/>
                    <a:pt x="275" y="0"/>
                    <a:pt x="329" y="48"/>
                  </a:cubicBezTo>
                  <a:cubicBezTo>
                    <a:pt x="367" y="82"/>
                    <a:pt x="367" y="82"/>
                    <a:pt x="367" y="82"/>
                  </a:cubicBezTo>
                  <a:cubicBezTo>
                    <a:pt x="421" y="130"/>
                    <a:pt x="425" y="213"/>
                    <a:pt x="378" y="267"/>
                  </a:cubicBezTo>
                  <a:cubicBezTo>
                    <a:pt x="281" y="374"/>
                    <a:pt x="281" y="374"/>
                    <a:pt x="281" y="374"/>
                  </a:cubicBezTo>
                  <a:cubicBezTo>
                    <a:pt x="234" y="428"/>
                    <a:pt x="151" y="433"/>
                    <a:pt x="97" y="385"/>
                  </a:cubicBezTo>
                  <a:lnTo>
                    <a:pt x="59" y="351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4010025" y="3821113"/>
              <a:ext cx="619125" cy="635000"/>
            </a:xfrm>
            <a:custGeom>
              <a:gdLst>
                <a:gd fmla="*/ 58 w 579" name="T0"/>
                <a:gd fmla="*/ 475 h 595" name="T1"/>
                <a:gd fmla="*/ 48 w 579" name="T2"/>
                <a:gd fmla="*/ 290 h 595" name="T3"/>
                <a:gd fmla="*/ 256 w 579" name="T4"/>
                <a:gd fmla="*/ 58 h 595" name="T5"/>
                <a:gd fmla="*/ 440 w 579" name="T6"/>
                <a:gd fmla="*/ 47 h 595" name="T7"/>
                <a:gd fmla="*/ 521 w 579" name="T8"/>
                <a:gd fmla="*/ 120 h 595" name="T9"/>
                <a:gd fmla="*/ 531 w 579" name="T10"/>
                <a:gd fmla="*/ 304 h 595" name="T11"/>
                <a:gd fmla="*/ 324 w 579" name="T12"/>
                <a:gd fmla="*/ 537 h 595" name="T13"/>
                <a:gd fmla="*/ 139 w 579" name="T14"/>
                <a:gd fmla="*/ 547 h 595" name="T15"/>
                <a:gd fmla="*/ 58 w 579" name="T16"/>
                <a:gd fmla="*/ 475 h 59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95" w="579">
                  <a:moveTo>
                    <a:pt x="58" y="475"/>
                  </a:moveTo>
                  <a:cubicBezTo>
                    <a:pt x="5" y="427"/>
                    <a:pt x="0" y="344"/>
                    <a:pt x="48" y="290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303" y="4"/>
                    <a:pt x="386" y="0"/>
                    <a:pt x="440" y="47"/>
                  </a:cubicBezTo>
                  <a:cubicBezTo>
                    <a:pt x="521" y="120"/>
                    <a:pt x="521" y="120"/>
                    <a:pt x="521" y="120"/>
                  </a:cubicBezTo>
                  <a:cubicBezTo>
                    <a:pt x="575" y="168"/>
                    <a:pt x="579" y="251"/>
                    <a:pt x="531" y="304"/>
                  </a:cubicBezTo>
                  <a:cubicBezTo>
                    <a:pt x="324" y="537"/>
                    <a:pt x="324" y="537"/>
                    <a:pt x="324" y="537"/>
                  </a:cubicBezTo>
                  <a:cubicBezTo>
                    <a:pt x="276" y="590"/>
                    <a:pt x="193" y="595"/>
                    <a:pt x="139" y="547"/>
                  </a:cubicBezTo>
                  <a:lnTo>
                    <a:pt x="58" y="475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4548188" y="4179888"/>
              <a:ext cx="238125" cy="236538"/>
            </a:xfrm>
            <a:custGeom>
              <a:gdLst>
                <a:gd fmla="*/ 84 w 223" name="T0"/>
                <a:gd fmla="*/ 0 h 221" name="T1"/>
                <a:gd fmla="*/ 35 w 223" name="T2"/>
                <a:gd fmla="*/ 55 h 221" name="T3"/>
                <a:gd fmla="*/ 42 w 223" name="T4"/>
                <a:gd fmla="*/ 187 h 221" name="T5"/>
                <a:gd fmla="*/ 173 w 223" name="T6"/>
                <a:gd fmla="*/ 179 h 221" name="T7"/>
                <a:gd fmla="*/ 223 w 223" name="T8"/>
                <a:gd fmla="*/ 124 h 221" name="T9"/>
                <a:gd fmla="*/ 84 w 223" name="T10"/>
                <a:gd fmla="*/ 0 h 2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1" w="223">
                  <a:moveTo>
                    <a:pt x="84" y="0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0" y="94"/>
                    <a:pt x="4" y="153"/>
                    <a:pt x="42" y="187"/>
                  </a:cubicBezTo>
                  <a:cubicBezTo>
                    <a:pt x="80" y="221"/>
                    <a:pt x="139" y="218"/>
                    <a:pt x="173" y="179"/>
                  </a:cubicBezTo>
                  <a:cubicBezTo>
                    <a:pt x="223" y="124"/>
                    <a:pt x="223" y="124"/>
                    <a:pt x="223" y="124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4552950" y="4081463"/>
              <a:ext cx="327025" cy="319088"/>
            </a:xfrm>
            <a:custGeom>
              <a:gdLst>
                <a:gd fmla="*/ 248 w 306" name="T0"/>
                <a:gd fmla="*/ 82 h 299" name="T1"/>
                <a:gd fmla="*/ 209 w 306" name="T2"/>
                <a:gd fmla="*/ 47 h 299" name="T3"/>
                <a:gd fmla="*/ 25 w 306" name="T4"/>
                <a:gd fmla="*/ 58 h 299" name="T5"/>
                <a:gd fmla="*/ 0 w 306" name="T6"/>
                <a:gd fmla="*/ 86 h 299" name="T7"/>
                <a:gd fmla="*/ 180 w 306" name="T8"/>
                <a:gd fmla="*/ 80 h 299" name="T9"/>
                <a:gd fmla="*/ 218 w 306" name="T10"/>
                <a:gd fmla="*/ 114 h 299" name="T11"/>
                <a:gd fmla="*/ 229 w 306" name="T12"/>
                <a:gd fmla="*/ 299 h 299" name="T13"/>
                <a:gd fmla="*/ 258 w 306" name="T14"/>
                <a:gd fmla="*/ 266 h 299" name="T15"/>
                <a:gd fmla="*/ 248 w 306" name="T16"/>
                <a:gd fmla="*/ 82 h 29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99" w="306">
                  <a:moveTo>
                    <a:pt x="248" y="82"/>
                  </a:moveTo>
                  <a:cubicBezTo>
                    <a:pt x="209" y="47"/>
                    <a:pt x="209" y="47"/>
                    <a:pt x="209" y="47"/>
                  </a:cubicBezTo>
                  <a:cubicBezTo>
                    <a:pt x="156" y="0"/>
                    <a:pt x="73" y="4"/>
                    <a:pt x="25" y="5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8" y="37"/>
                    <a:pt x="128" y="34"/>
                    <a:pt x="180" y="80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72" y="162"/>
                    <a:pt x="276" y="245"/>
                    <a:pt x="229" y="29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306" y="212"/>
                    <a:pt x="301" y="129"/>
                    <a:pt x="248" y="82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087938" y="3370263"/>
              <a:ext cx="630238" cy="565150"/>
            </a:xfrm>
            <a:custGeom>
              <a:gdLst>
                <a:gd fmla="*/ 590 w 590" name="T0"/>
                <a:gd fmla="*/ 529 h 529" name="T1"/>
                <a:gd fmla="*/ 12 w 590" name="T2"/>
                <a:gd fmla="*/ 44 h 529" name="T3"/>
                <a:gd fmla="*/ 9 w 590" name="T4"/>
                <a:gd fmla="*/ 11 h 529" name="T5"/>
                <a:gd fmla="*/ 41 w 590" name="T6"/>
                <a:gd fmla="*/ 8 h 529" name="T7"/>
                <a:gd fmla="*/ 43 w 590" name="T8"/>
                <a:gd fmla="*/ 9 h 529" name="T9"/>
                <a:gd fmla="*/ 590 w 590" name="T10"/>
                <a:gd fmla="*/ 529 h 52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29" w="590">
                  <a:moveTo>
                    <a:pt x="590" y="529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2" y="36"/>
                    <a:pt x="0" y="21"/>
                    <a:pt x="9" y="11"/>
                  </a:cubicBezTo>
                  <a:cubicBezTo>
                    <a:pt x="17" y="1"/>
                    <a:pt x="32" y="0"/>
                    <a:pt x="41" y="8"/>
                  </a:cubicBezTo>
                  <a:cubicBezTo>
                    <a:pt x="42" y="8"/>
                    <a:pt x="42" y="9"/>
                    <a:pt x="43" y="9"/>
                  </a:cubicBezTo>
                  <a:lnTo>
                    <a:pt x="590" y="529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840288" y="3678238"/>
              <a:ext cx="612775" cy="550863"/>
            </a:xfrm>
            <a:custGeom>
              <a:gdLst>
                <a:gd fmla="*/ 575 w 575" name="T0"/>
                <a:gd fmla="*/ 516 h 516" name="T1"/>
                <a:gd fmla="*/ 11 w 575" name="T2"/>
                <a:gd fmla="*/ 44 h 516" name="T3"/>
                <a:gd fmla="*/ 9 w 575" name="T4"/>
                <a:gd fmla="*/ 11 h 516" name="T5"/>
                <a:gd fmla="*/ 41 w 575" name="T6"/>
                <a:gd fmla="*/ 8 h 516" name="T7"/>
                <a:gd fmla="*/ 43 w 575" name="T8"/>
                <a:gd fmla="*/ 9 h 516" name="T9"/>
                <a:gd fmla="*/ 575 w 575" name="T10"/>
                <a:gd fmla="*/ 516 h 5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16" w="575">
                  <a:moveTo>
                    <a:pt x="575" y="516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2" y="35"/>
                    <a:pt x="0" y="21"/>
                    <a:pt x="9" y="11"/>
                  </a:cubicBezTo>
                  <a:cubicBezTo>
                    <a:pt x="17" y="1"/>
                    <a:pt x="32" y="0"/>
                    <a:pt x="41" y="8"/>
                  </a:cubicBezTo>
                  <a:cubicBezTo>
                    <a:pt x="42" y="8"/>
                    <a:pt x="42" y="8"/>
                    <a:pt x="43" y="9"/>
                  </a:cubicBezTo>
                  <a:lnTo>
                    <a:pt x="575" y="516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505325" y="3908425"/>
              <a:ext cx="490538" cy="441325"/>
            </a:xfrm>
            <a:custGeom>
              <a:gdLst>
                <a:gd fmla="*/ 459 w 459" name="T0"/>
                <a:gd fmla="*/ 413 h 413" name="T1"/>
                <a:gd fmla="*/ 12 w 459" name="T2"/>
                <a:gd fmla="*/ 44 h 413" name="T3"/>
                <a:gd fmla="*/ 9 w 459" name="T4"/>
                <a:gd fmla="*/ 12 h 413" name="T5"/>
                <a:gd fmla="*/ 42 w 459" name="T6"/>
                <a:gd fmla="*/ 8 h 413" name="T7"/>
                <a:gd fmla="*/ 43 w 459" name="T8"/>
                <a:gd fmla="*/ 10 h 413" name="T9"/>
                <a:gd fmla="*/ 459 w 459" name="T10"/>
                <a:gd fmla="*/ 413 h 4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12" w="459">
                  <a:moveTo>
                    <a:pt x="459" y="413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2" y="36"/>
                    <a:pt x="0" y="21"/>
                    <a:pt x="9" y="12"/>
                  </a:cubicBezTo>
                  <a:cubicBezTo>
                    <a:pt x="17" y="2"/>
                    <a:pt x="32" y="0"/>
                    <a:pt x="42" y="8"/>
                  </a:cubicBezTo>
                  <a:cubicBezTo>
                    <a:pt x="42" y="9"/>
                    <a:pt x="42" y="9"/>
                    <a:pt x="43" y="10"/>
                  </a:cubicBezTo>
                  <a:lnTo>
                    <a:pt x="459" y="413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251325" y="2068513"/>
              <a:ext cx="1806575" cy="1025525"/>
            </a:xfrm>
            <a:custGeom>
              <a:gdLst>
                <a:gd fmla="*/ 1462 w 1690" name="T0"/>
                <a:gd fmla="*/ 158 h 962" name="T1"/>
                <a:gd fmla="*/ 595 w 1690" name="T2"/>
                <a:gd fmla="*/ 1 h 962" name="T3"/>
                <a:gd fmla="*/ 549 w 1690" name="T4"/>
                <a:gd fmla="*/ 4 h 962" name="T5"/>
                <a:gd fmla="*/ 472 w 1690" name="T6"/>
                <a:gd fmla="*/ 40 h 962" name="T7"/>
                <a:gd fmla="*/ 150 w 1690" name="T8"/>
                <a:gd fmla="*/ 220 h 962" name="T9"/>
                <a:gd fmla="*/ 52 w 1690" name="T10"/>
                <a:gd fmla="*/ 359 h 962" name="T11"/>
                <a:gd fmla="*/ 51 w 1690" name="T12"/>
                <a:gd fmla="*/ 359 h 962" name="T13"/>
                <a:gd fmla="*/ 1 w 1690" name="T14"/>
                <a:gd fmla="*/ 936 h 962" name="T15"/>
                <a:gd fmla="*/ 18 w 1690" name="T16"/>
                <a:gd fmla="*/ 951 h 962" name="T17"/>
                <a:gd fmla="*/ 303 w 1690" name="T18"/>
                <a:gd fmla="*/ 817 h 962" name="T19"/>
                <a:gd fmla="*/ 355 w 1690" name="T20"/>
                <a:gd fmla="*/ 678 h 962" name="T21"/>
                <a:gd fmla="*/ 356 w 1690" name="T22"/>
                <a:gd fmla="*/ 666 h 962" name="T23"/>
                <a:gd fmla="*/ 365 w 1690" name="T24"/>
                <a:gd fmla="*/ 559 h 962" name="T25"/>
                <a:gd fmla="*/ 505 w 1690" name="T26"/>
                <a:gd fmla="*/ 528 h 962" name="T27"/>
                <a:gd fmla="*/ 590 w 1690" name="T28"/>
                <a:gd fmla="*/ 480 h 962" name="T29"/>
                <a:gd fmla="*/ 956 w 1690" name="T30"/>
                <a:gd fmla="*/ 795 h 962" name="T31"/>
                <a:gd fmla="*/ 1002 w 1690" name="T32"/>
                <a:gd fmla="*/ 832 h 962" name="T33"/>
                <a:gd fmla="*/ 1563 w 1690" name="T34"/>
                <a:gd fmla="*/ 721 h 962" name="T35"/>
                <a:gd fmla="*/ 1462 w 1690" name="T36"/>
                <a:gd fmla="*/ 158 h 96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62" w="1690">
                  <a:moveTo>
                    <a:pt x="1462" y="158"/>
                  </a:moveTo>
                  <a:cubicBezTo>
                    <a:pt x="1351" y="70"/>
                    <a:pt x="595" y="1"/>
                    <a:pt x="595" y="1"/>
                  </a:cubicBezTo>
                  <a:cubicBezTo>
                    <a:pt x="580" y="0"/>
                    <a:pt x="565" y="1"/>
                    <a:pt x="549" y="4"/>
                  </a:cubicBezTo>
                  <a:cubicBezTo>
                    <a:pt x="520" y="10"/>
                    <a:pt x="494" y="23"/>
                    <a:pt x="472" y="40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97" y="247"/>
                    <a:pt x="60" y="299"/>
                    <a:pt x="52" y="359"/>
                  </a:cubicBezTo>
                  <a:cubicBezTo>
                    <a:pt x="51" y="359"/>
                    <a:pt x="51" y="359"/>
                    <a:pt x="51" y="359"/>
                  </a:cubicBezTo>
                  <a:cubicBezTo>
                    <a:pt x="51" y="359"/>
                    <a:pt x="2" y="923"/>
                    <a:pt x="1" y="936"/>
                  </a:cubicBezTo>
                  <a:cubicBezTo>
                    <a:pt x="0" y="949"/>
                    <a:pt x="12" y="950"/>
                    <a:pt x="18" y="951"/>
                  </a:cubicBezTo>
                  <a:cubicBezTo>
                    <a:pt x="125" y="962"/>
                    <a:pt x="236" y="914"/>
                    <a:pt x="303" y="817"/>
                  </a:cubicBezTo>
                  <a:cubicBezTo>
                    <a:pt x="332" y="774"/>
                    <a:pt x="349" y="726"/>
                    <a:pt x="355" y="678"/>
                  </a:cubicBezTo>
                  <a:cubicBezTo>
                    <a:pt x="356" y="666"/>
                    <a:pt x="356" y="666"/>
                    <a:pt x="356" y="666"/>
                  </a:cubicBezTo>
                  <a:cubicBezTo>
                    <a:pt x="365" y="559"/>
                    <a:pt x="365" y="559"/>
                    <a:pt x="365" y="559"/>
                  </a:cubicBezTo>
                  <a:cubicBezTo>
                    <a:pt x="410" y="558"/>
                    <a:pt x="458" y="548"/>
                    <a:pt x="505" y="528"/>
                  </a:cubicBezTo>
                  <a:cubicBezTo>
                    <a:pt x="537" y="515"/>
                    <a:pt x="565" y="499"/>
                    <a:pt x="590" y="480"/>
                  </a:cubicBezTo>
                  <a:cubicBezTo>
                    <a:pt x="956" y="795"/>
                    <a:pt x="956" y="795"/>
                    <a:pt x="956" y="795"/>
                  </a:cubicBezTo>
                  <a:cubicBezTo>
                    <a:pt x="970" y="808"/>
                    <a:pt x="985" y="820"/>
                    <a:pt x="1002" y="832"/>
                  </a:cubicBezTo>
                  <a:cubicBezTo>
                    <a:pt x="1185" y="957"/>
                    <a:pt x="1436" y="907"/>
                    <a:pt x="1563" y="721"/>
                  </a:cubicBezTo>
                  <a:cubicBezTo>
                    <a:pt x="1690" y="535"/>
                    <a:pt x="1635" y="296"/>
                    <a:pt x="1462" y="158"/>
                  </a:cubicBez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4257675" y="2771775"/>
              <a:ext cx="169863" cy="241300"/>
            </a:xfrm>
            <a:custGeom>
              <a:gdLst>
                <a:gd fmla="*/ 19 w 159" name="T0"/>
                <a:gd fmla="*/ 0 h 225" name="T1"/>
                <a:gd fmla="*/ 0 w 159" name="T2"/>
                <a:gd fmla="*/ 221 h 225" name="T3"/>
                <a:gd fmla="*/ 147 w 159" name="T4"/>
                <a:gd fmla="*/ 114 h 225" name="T5"/>
                <a:gd fmla="*/ 159 w 159" name="T6"/>
                <a:gd fmla="*/ 0 h 225" name="T7"/>
                <a:gd fmla="*/ 19 w 159" name="T8"/>
                <a:gd fmla="*/ 0 h 2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5" w="159">
                  <a:moveTo>
                    <a:pt x="19" y="0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75" y="225"/>
                    <a:pt x="141" y="177"/>
                    <a:pt x="147" y="114"/>
                  </a:cubicBezTo>
                  <a:cubicBezTo>
                    <a:pt x="159" y="0"/>
                    <a:pt x="159" y="0"/>
                    <a:pt x="159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4254500" y="2579688"/>
              <a:ext cx="676275" cy="576263"/>
            </a:xfrm>
            <a:custGeom>
              <a:gdLst>
                <a:gd fmla="*/ 349 w 633" name="T0"/>
                <a:gd fmla="*/ 374 h 540" name="T1"/>
                <a:gd fmla="*/ 402 w 633" name="T2"/>
                <a:gd fmla="*/ 236 h 540" name="T3"/>
                <a:gd fmla="*/ 403 w 633" name="T4"/>
                <a:gd fmla="*/ 223 h 540" name="T5"/>
                <a:gd fmla="*/ 412 w 633" name="T6"/>
                <a:gd fmla="*/ 116 h 540" name="T7"/>
                <a:gd fmla="*/ 552 w 633" name="T8"/>
                <a:gd fmla="*/ 86 h 540" name="T9"/>
                <a:gd fmla="*/ 633 w 633" name="T10"/>
                <a:gd fmla="*/ 40 h 540" name="T11"/>
                <a:gd fmla="*/ 587 w 633" name="T12"/>
                <a:gd fmla="*/ 0 h 540" name="T13"/>
                <a:gd fmla="*/ 502 w 633" name="T14"/>
                <a:gd fmla="*/ 48 h 540" name="T15"/>
                <a:gd fmla="*/ 362 w 633" name="T16"/>
                <a:gd fmla="*/ 79 h 540" name="T17"/>
                <a:gd fmla="*/ 353 w 633" name="T18"/>
                <a:gd fmla="*/ 186 h 540" name="T19"/>
                <a:gd fmla="*/ 352 w 633" name="T20"/>
                <a:gd fmla="*/ 198 h 540" name="T21"/>
                <a:gd fmla="*/ 300 w 633" name="T22"/>
                <a:gd fmla="*/ 337 h 540" name="T23"/>
                <a:gd fmla="*/ 15 w 633" name="T24"/>
                <a:gd fmla="*/ 471 h 540" name="T25"/>
                <a:gd fmla="*/ 1 w 633" name="T26"/>
                <a:gd fmla="*/ 465 h 540" name="T27"/>
                <a:gd fmla="*/ 2 w 633" name="T28"/>
                <a:gd fmla="*/ 468 h 540" name="T29"/>
                <a:gd fmla="*/ 349 w 633" name="T30"/>
                <a:gd fmla="*/ 374 h 54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40" w="633">
                  <a:moveTo>
                    <a:pt x="349" y="374"/>
                  </a:moveTo>
                  <a:cubicBezTo>
                    <a:pt x="385" y="336"/>
                    <a:pt x="396" y="284"/>
                    <a:pt x="402" y="236"/>
                  </a:cubicBezTo>
                  <a:cubicBezTo>
                    <a:pt x="403" y="223"/>
                    <a:pt x="403" y="223"/>
                    <a:pt x="403" y="223"/>
                  </a:cubicBezTo>
                  <a:cubicBezTo>
                    <a:pt x="412" y="116"/>
                    <a:pt x="412" y="116"/>
                    <a:pt x="412" y="116"/>
                  </a:cubicBezTo>
                  <a:cubicBezTo>
                    <a:pt x="457" y="115"/>
                    <a:pt x="505" y="105"/>
                    <a:pt x="552" y="86"/>
                  </a:cubicBezTo>
                  <a:cubicBezTo>
                    <a:pt x="582" y="73"/>
                    <a:pt x="609" y="58"/>
                    <a:pt x="633" y="4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62" y="19"/>
                    <a:pt x="534" y="35"/>
                    <a:pt x="502" y="48"/>
                  </a:cubicBezTo>
                  <a:cubicBezTo>
                    <a:pt x="455" y="68"/>
                    <a:pt x="407" y="78"/>
                    <a:pt x="362" y="79"/>
                  </a:cubicBezTo>
                  <a:cubicBezTo>
                    <a:pt x="353" y="186"/>
                    <a:pt x="353" y="186"/>
                    <a:pt x="353" y="186"/>
                  </a:cubicBezTo>
                  <a:cubicBezTo>
                    <a:pt x="352" y="198"/>
                    <a:pt x="352" y="198"/>
                    <a:pt x="352" y="198"/>
                  </a:cubicBezTo>
                  <a:cubicBezTo>
                    <a:pt x="346" y="246"/>
                    <a:pt x="329" y="294"/>
                    <a:pt x="300" y="337"/>
                  </a:cubicBezTo>
                  <a:cubicBezTo>
                    <a:pt x="233" y="434"/>
                    <a:pt x="122" y="482"/>
                    <a:pt x="15" y="471"/>
                  </a:cubicBezTo>
                  <a:cubicBezTo>
                    <a:pt x="11" y="470"/>
                    <a:pt x="4" y="470"/>
                    <a:pt x="1" y="465"/>
                  </a:cubicBezTo>
                  <a:cubicBezTo>
                    <a:pt x="0" y="466"/>
                    <a:pt x="1" y="467"/>
                    <a:pt x="2" y="468"/>
                  </a:cubicBezTo>
                  <a:cubicBezTo>
                    <a:pt x="18" y="485"/>
                    <a:pt x="195" y="540"/>
                    <a:pt x="349" y="374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354388" y="3611563"/>
              <a:ext cx="401638" cy="392113"/>
            </a:xfrm>
            <a:custGeom>
              <a:gdLst>
                <a:gd fmla="*/ 58 w 376" name="T0"/>
                <a:gd fmla="*/ 248 h 368" name="T1"/>
                <a:gd fmla="*/ 48 w 376" name="T2"/>
                <a:gd fmla="*/ 64 h 368" name="T3"/>
                <a:gd fmla="*/ 53 w 376" name="T4"/>
                <a:gd fmla="*/ 58 h 368" name="T5"/>
                <a:gd fmla="*/ 237 w 376" name="T6"/>
                <a:gd fmla="*/ 47 h 368" name="T7"/>
                <a:gd fmla="*/ 318 w 376" name="T8"/>
                <a:gd fmla="*/ 120 h 368" name="T9"/>
                <a:gd fmla="*/ 329 w 376" name="T10"/>
                <a:gd fmla="*/ 304 h 368" name="T11"/>
                <a:gd fmla="*/ 323 w 376" name="T12"/>
                <a:gd fmla="*/ 310 h 368" name="T13"/>
                <a:gd fmla="*/ 139 w 376" name="T14"/>
                <a:gd fmla="*/ 321 h 368" name="T15"/>
                <a:gd fmla="*/ 58 w 376" name="T16"/>
                <a:gd fmla="*/ 248 h 3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8" w="376">
                  <a:moveTo>
                    <a:pt x="58" y="248"/>
                  </a:moveTo>
                  <a:cubicBezTo>
                    <a:pt x="4" y="200"/>
                    <a:pt x="0" y="117"/>
                    <a:pt x="48" y="64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101" y="4"/>
                    <a:pt x="184" y="0"/>
                    <a:pt x="237" y="47"/>
                  </a:cubicBezTo>
                  <a:cubicBezTo>
                    <a:pt x="318" y="120"/>
                    <a:pt x="318" y="120"/>
                    <a:pt x="318" y="120"/>
                  </a:cubicBezTo>
                  <a:cubicBezTo>
                    <a:pt x="372" y="168"/>
                    <a:pt x="376" y="251"/>
                    <a:pt x="329" y="304"/>
                  </a:cubicBezTo>
                  <a:cubicBezTo>
                    <a:pt x="323" y="310"/>
                    <a:pt x="323" y="310"/>
                    <a:pt x="323" y="310"/>
                  </a:cubicBezTo>
                  <a:cubicBezTo>
                    <a:pt x="276" y="364"/>
                    <a:pt x="193" y="368"/>
                    <a:pt x="139" y="321"/>
                  </a:cubicBezTo>
                  <a:lnTo>
                    <a:pt x="58" y="248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649663" y="3632200"/>
              <a:ext cx="617538" cy="635000"/>
            </a:xfrm>
            <a:custGeom>
              <a:gdLst>
                <a:gd fmla="*/ 58 w 579" name="T0"/>
                <a:gd fmla="*/ 475 h 596" name="T1"/>
                <a:gd fmla="*/ 47 w 579" name="T2"/>
                <a:gd fmla="*/ 291 h 596" name="T3"/>
                <a:gd fmla="*/ 255 w 579" name="T4"/>
                <a:gd fmla="*/ 58 h 596" name="T5"/>
                <a:gd fmla="*/ 440 w 579" name="T6"/>
                <a:gd fmla="*/ 48 h 596" name="T7"/>
                <a:gd fmla="*/ 521 w 579" name="T8"/>
                <a:gd fmla="*/ 120 h 596" name="T9"/>
                <a:gd fmla="*/ 531 w 579" name="T10"/>
                <a:gd fmla="*/ 305 h 596" name="T11"/>
                <a:gd fmla="*/ 323 w 579" name="T12"/>
                <a:gd fmla="*/ 537 h 596" name="T13"/>
                <a:gd fmla="*/ 139 w 579" name="T14"/>
                <a:gd fmla="*/ 548 h 596" name="T15"/>
                <a:gd fmla="*/ 58 w 579" name="T16"/>
                <a:gd fmla="*/ 475 h 59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96" w="579">
                  <a:moveTo>
                    <a:pt x="58" y="475"/>
                  </a:moveTo>
                  <a:cubicBezTo>
                    <a:pt x="4" y="428"/>
                    <a:pt x="0" y="345"/>
                    <a:pt x="47" y="291"/>
                  </a:cubicBezTo>
                  <a:cubicBezTo>
                    <a:pt x="255" y="58"/>
                    <a:pt x="255" y="58"/>
                    <a:pt x="255" y="58"/>
                  </a:cubicBezTo>
                  <a:cubicBezTo>
                    <a:pt x="303" y="5"/>
                    <a:pt x="386" y="0"/>
                    <a:pt x="440" y="48"/>
                  </a:cubicBezTo>
                  <a:cubicBezTo>
                    <a:pt x="521" y="120"/>
                    <a:pt x="521" y="120"/>
                    <a:pt x="521" y="120"/>
                  </a:cubicBezTo>
                  <a:cubicBezTo>
                    <a:pt x="574" y="168"/>
                    <a:pt x="579" y="251"/>
                    <a:pt x="531" y="305"/>
                  </a:cubicBezTo>
                  <a:cubicBezTo>
                    <a:pt x="323" y="537"/>
                    <a:pt x="323" y="537"/>
                    <a:pt x="323" y="537"/>
                  </a:cubicBezTo>
                  <a:cubicBezTo>
                    <a:pt x="276" y="591"/>
                    <a:pt x="193" y="596"/>
                    <a:pt x="139" y="548"/>
                  </a:cubicBezTo>
                  <a:lnTo>
                    <a:pt x="58" y="475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249738" y="3908425"/>
              <a:ext cx="293688" cy="292100"/>
            </a:xfrm>
            <a:custGeom>
              <a:gdLst>
                <a:gd fmla="*/ 105 w 275" name="T0"/>
                <a:gd fmla="*/ 0 h 274" name="T1"/>
                <a:gd fmla="*/ 42 w 275" name="T2"/>
                <a:gd fmla="*/ 71 h 274" name="T3"/>
                <a:gd fmla="*/ 51 w 275" name="T4"/>
                <a:gd fmla="*/ 232 h 274" name="T5"/>
                <a:gd fmla="*/ 212 w 275" name="T6"/>
                <a:gd fmla="*/ 223 h 274" name="T7"/>
                <a:gd fmla="*/ 275 w 275" name="T8"/>
                <a:gd fmla="*/ 151 h 274" name="T9"/>
                <a:gd fmla="*/ 105 w 275" name="T10"/>
                <a:gd fmla="*/ 0 h 2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4" w="275">
                  <a:moveTo>
                    <a:pt x="105" y="0"/>
                  </a:moveTo>
                  <a:cubicBezTo>
                    <a:pt x="42" y="71"/>
                    <a:pt x="42" y="71"/>
                    <a:pt x="42" y="71"/>
                  </a:cubicBezTo>
                  <a:cubicBezTo>
                    <a:pt x="0" y="118"/>
                    <a:pt x="4" y="190"/>
                    <a:pt x="51" y="232"/>
                  </a:cubicBezTo>
                  <a:cubicBezTo>
                    <a:pt x="98" y="274"/>
                    <a:pt x="170" y="270"/>
                    <a:pt x="212" y="223"/>
                  </a:cubicBezTo>
                  <a:cubicBezTo>
                    <a:pt x="275" y="151"/>
                    <a:pt x="275" y="151"/>
                    <a:pt x="275" y="151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883025" y="3724275"/>
              <a:ext cx="293688" cy="292100"/>
            </a:xfrm>
            <a:custGeom>
              <a:gdLst>
                <a:gd fmla="*/ 106 w 275" name="T0"/>
                <a:gd fmla="*/ 0 h 274" name="T1"/>
                <a:gd fmla="*/ 42 w 275" name="T2"/>
                <a:gd fmla="*/ 72 h 274" name="T3"/>
                <a:gd fmla="*/ 51 w 275" name="T4"/>
                <a:gd fmla="*/ 232 h 274" name="T5"/>
                <a:gd fmla="*/ 212 w 275" name="T6"/>
                <a:gd fmla="*/ 223 h 274" name="T7"/>
                <a:gd fmla="*/ 275 w 275" name="T8"/>
                <a:gd fmla="*/ 152 h 274" name="T9"/>
                <a:gd fmla="*/ 106 w 275" name="T10"/>
                <a:gd fmla="*/ 0 h 2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4" w="275">
                  <a:moveTo>
                    <a:pt x="106" y="0"/>
                  </a:moveTo>
                  <a:cubicBezTo>
                    <a:pt x="42" y="72"/>
                    <a:pt x="42" y="72"/>
                    <a:pt x="42" y="72"/>
                  </a:cubicBezTo>
                  <a:cubicBezTo>
                    <a:pt x="0" y="119"/>
                    <a:pt x="5" y="190"/>
                    <a:pt x="51" y="232"/>
                  </a:cubicBezTo>
                  <a:cubicBezTo>
                    <a:pt x="98" y="274"/>
                    <a:pt x="170" y="270"/>
                    <a:pt x="212" y="223"/>
                  </a:cubicBezTo>
                  <a:cubicBezTo>
                    <a:pt x="275" y="152"/>
                    <a:pt x="275" y="152"/>
                    <a:pt x="275" y="152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925888" y="3597275"/>
              <a:ext cx="373063" cy="360363"/>
            </a:xfrm>
            <a:custGeom>
              <a:gdLst>
                <a:gd fmla="*/ 181 w 349" name="T0"/>
                <a:gd fmla="*/ 80 h 337" name="T1"/>
                <a:gd fmla="*/ 262 w 349" name="T2"/>
                <a:gd fmla="*/ 152 h 337" name="T3"/>
                <a:gd fmla="*/ 272 w 349" name="T4"/>
                <a:gd fmla="*/ 337 h 337" name="T5"/>
                <a:gd fmla="*/ 304 w 349" name="T6"/>
                <a:gd fmla="*/ 301 h 337" name="T7"/>
                <a:gd fmla="*/ 291 w 349" name="T8"/>
                <a:gd fmla="*/ 120 h 337" name="T9"/>
                <a:gd fmla="*/ 210 w 349" name="T10"/>
                <a:gd fmla="*/ 47 h 337" name="T11"/>
                <a:gd fmla="*/ 26 w 349" name="T12"/>
                <a:gd fmla="*/ 58 h 337" name="T13"/>
                <a:gd fmla="*/ 0 w 349" name="T14"/>
                <a:gd fmla="*/ 86 h 337" name="T15"/>
                <a:gd fmla="*/ 181 w 349" name="T16"/>
                <a:gd fmla="*/ 80 h 3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7" w="349">
                  <a:moveTo>
                    <a:pt x="181" y="80"/>
                  </a:moveTo>
                  <a:cubicBezTo>
                    <a:pt x="262" y="152"/>
                    <a:pt x="262" y="152"/>
                    <a:pt x="262" y="152"/>
                  </a:cubicBezTo>
                  <a:cubicBezTo>
                    <a:pt x="315" y="200"/>
                    <a:pt x="320" y="283"/>
                    <a:pt x="272" y="337"/>
                  </a:cubicBezTo>
                  <a:cubicBezTo>
                    <a:pt x="304" y="301"/>
                    <a:pt x="304" y="301"/>
                    <a:pt x="304" y="301"/>
                  </a:cubicBezTo>
                  <a:cubicBezTo>
                    <a:pt x="349" y="247"/>
                    <a:pt x="344" y="167"/>
                    <a:pt x="291" y="120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156" y="0"/>
                    <a:pt x="73" y="4"/>
                    <a:pt x="26" y="5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9" y="37"/>
                    <a:pt x="128" y="34"/>
                    <a:pt x="181" y="80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424238" y="3576638"/>
              <a:ext cx="363538" cy="344488"/>
            </a:xfrm>
            <a:custGeom>
              <a:gdLst>
                <a:gd fmla="*/ 171 w 340" name="T0"/>
                <a:gd fmla="*/ 80 h 323" name="T1"/>
                <a:gd fmla="*/ 252 w 340" name="T2"/>
                <a:gd fmla="*/ 153 h 323" name="T3"/>
                <a:gd fmla="*/ 273 w 340" name="T4"/>
                <a:gd fmla="*/ 323 h 323" name="T5"/>
                <a:gd fmla="*/ 283 w 340" name="T6"/>
                <a:gd fmla="*/ 315 h 323" name="T7"/>
                <a:gd fmla="*/ 296 w 340" name="T8"/>
                <a:gd fmla="*/ 300 h 323" name="T9"/>
                <a:gd fmla="*/ 282 w 340" name="T10"/>
                <a:gd fmla="*/ 120 h 323" name="T11"/>
                <a:gd fmla="*/ 200 w 340" name="T12"/>
                <a:gd fmla="*/ 48 h 323" name="T13"/>
                <a:gd fmla="*/ 16 w 340" name="T14"/>
                <a:gd fmla="*/ 58 h 323" name="T15"/>
                <a:gd fmla="*/ 11 w 340" name="T16"/>
                <a:gd fmla="*/ 64 h 323" name="T17"/>
                <a:gd fmla="*/ 0 w 340" name="T18"/>
                <a:gd fmla="*/ 78 h 323" name="T19"/>
                <a:gd fmla="*/ 171 w 340" name="T20"/>
                <a:gd fmla="*/ 80 h 32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23" w="340">
                  <a:moveTo>
                    <a:pt x="171" y="80"/>
                  </a:moveTo>
                  <a:cubicBezTo>
                    <a:pt x="252" y="153"/>
                    <a:pt x="252" y="153"/>
                    <a:pt x="252" y="153"/>
                  </a:cubicBezTo>
                  <a:cubicBezTo>
                    <a:pt x="301" y="197"/>
                    <a:pt x="309" y="270"/>
                    <a:pt x="273" y="323"/>
                  </a:cubicBezTo>
                  <a:cubicBezTo>
                    <a:pt x="277" y="321"/>
                    <a:pt x="280" y="318"/>
                    <a:pt x="283" y="315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340" y="247"/>
                    <a:pt x="334" y="167"/>
                    <a:pt x="282" y="120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147" y="0"/>
                    <a:pt x="64" y="5"/>
                    <a:pt x="16" y="58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7" y="68"/>
                    <a:pt x="3" y="73"/>
                    <a:pt x="0" y="78"/>
                  </a:cubicBezTo>
                  <a:cubicBezTo>
                    <a:pt x="49" y="37"/>
                    <a:pt x="122" y="37"/>
                    <a:pt x="171" y="80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4287838" y="3784600"/>
              <a:ext cx="373063" cy="360363"/>
            </a:xfrm>
            <a:custGeom>
              <a:gdLst>
                <a:gd fmla="*/ 290 w 349" name="T0"/>
                <a:gd fmla="*/ 120 h 337" name="T1"/>
                <a:gd fmla="*/ 209 w 349" name="T2"/>
                <a:gd fmla="*/ 48 h 337" name="T3"/>
                <a:gd fmla="*/ 25 w 349" name="T4"/>
                <a:gd fmla="*/ 58 h 337" name="T5"/>
                <a:gd fmla="*/ 0 w 349" name="T6"/>
                <a:gd fmla="*/ 87 h 337" name="T7"/>
                <a:gd fmla="*/ 180 w 349" name="T8"/>
                <a:gd fmla="*/ 80 h 337" name="T9"/>
                <a:gd fmla="*/ 261 w 349" name="T10"/>
                <a:gd fmla="*/ 153 h 337" name="T11"/>
                <a:gd fmla="*/ 271 w 349" name="T12"/>
                <a:gd fmla="*/ 337 h 337" name="T13"/>
                <a:gd fmla="*/ 301 w 349" name="T14"/>
                <a:gd fmla="*/ 305 h 337" name="T15"/>
                <a:gd fmla="*/ 290 w 349" name="T16"/>
                <a:gd fmla="*/ 120 h 3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7" w="349">
                  <a:moveTo>
                    <a:pt x="290" y="120"/>
                  </a:moveTo>
                  <a:cubicBezTo>
                    <a:pt x="209" y="48"/>
                    <a:pt x="209" y="48"/>
                    <a:pt x="209" y="48"/>
                  </a:cubicBezTo>
                  <a:cubicBezTo>
                    <a:pt x="156" y="0"/>
                    <a:pt x="73" y="5"/>
                    <a:pt x="25" y="5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37"/>
                    <a:pt x="128" y="34"/>
                    <a:pt x="180" y="80"/>
                  </a:cubicBezTo>
                  <a:cubicBezTo>
                    <a:pt x="261" y="153"/>
                    <a:pt x="261" y="153"/>
                    <a:pt x="261" y="153"/>
                  </a:cubicBezTo>
                  <a:cubicBezTo>
                    <a:pt x="315" y="201"/>
                    <a:pt x="319" y="284"/>
                    <a:pt x="271" y="337"/>
                  </a:cubicBezTo>
                  <a:cubicBezTo>
                    <a:pt x="301" y="305"/>
                    <a:pt x="301" y="305"/>
                    <a:pt x="301" y="305"/>
                  </a:cubicBezTo>
                  <a:cubicBezTo>
                    <a:pt x="349" y="251"/>
                    <a:pt x="344" y="168"/>
                    <a:pt x="290" y="120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2228850" y="1917700"/>
              <a:ext cx="1208088" cy="1733550"/>
            </a:xfrm>
            <a:custGeom>
              <a:gdLst>
                <a:gd fmla="*/ 343 w 761" name="T0"/>
                <a:gd fmla="*/ 1092 h 1092" name="T1"/>
                <a:gd fmla="*/ 761 w 761" name="T2"/>
                <a:gd fmla="*/ 152 h 1092" name="T3"/>
                <a:gd fmla="*/ 418 w 761" name="T4"/>
                <a:gd fmla="*/ 0 h 1092" name="T5"/>
                <a:gd fmla="*/ 0 w 761" name="T6"/>
                <a:gd fmla="*/ 940 h 1092" name="T7"/>
                <a:gd fmla="*/ 343 w 761" name="T8"/>
                <a:gd fmla="*/ 1092 h 10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2" w="761">
                  <a:moveTo>
                    <a:pt x="343" y="1092"/>
                  </a:moveTo>
                  <a:lnTo>
                    <a:pt x="761" y="152"/>
                  </a:lnTo>
                  <a:lnTo>
                    <a:pt x="418" y="0"/>
                  </a:lnTo>
                  <a:lnTo>
                    <a:pt x="0" y="940"/>
                  </a:lnTo>
                  <a:lnTo>
                    <a:pt x="343" y="109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134938" y="541338"/>
              <a:ext cx="2809875" cy="3260725"/>
            </a:xfrm>
            <a:custGeom>
              <a:gdLst>
                <a:gd fmla="*/ 0 w 1770" name="T0"/>
                <a:gd fmla="*/ 1482 h 2054" name="T1"/>
                <a:gd fmla="*/ 1221 w 1770" name="T2"/>
                <a:gd fmla="*/ 2054 h 2054" name="T3"/>
                <a:gd fmla="*/ 1770 w 1770" name="T4"/>
                <a:gd fmla="*/ 819 h 2054" name="T5"/>
                <a:gd fmla="*/ 0 w 1770" name="T6"/>
                <a:gd fmla="*/ 0 h 2054" name="T7"/>
                <a:gd fmla="*/ 0 w 1770" name="T8"/>
                <a:gd fmla="*/ 1482 h 20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54" w="1770">
                  <a:moveTo>
                    <a:pt x="0" y="1482"/>
                  </a:moveTo>
                  <a:lnTo>
                    <a:pt x="1221" y="2054"/>
                  </a:lnTo>
                  <a:lnTo>
                    <a:pt x="1770" y="819"/>
                  </a:lnTo>
                  <a:lnTo>
                    <a:pt x="0" y="0"/>
                  </a:lnTo>
                  <a:lnTo>
                    <a:pt x="0" y="1482"/>
                  </a:ln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718175" y="1917700"/>
              <a:ext cx="1208088" cy="1733550"/>
            </a:xfrm>
            <a:custGeom>
              <a:gdLst>
                <a:gd fmla="*/ 418 w 761" name="T0"/>
                <a:gd fmla="*/ 1092 h 1092" name="T1"/>
                <a:gd fmla="*/ 0 w 761" name="T2"/>
                <a:gd fmla="*/ 152 h 1092" name="T3"/>
                <a:gd fmla="*/ 343 w 761" name="T4"/>
                <a:gd fmla="*/ 0 h 1092" name="T5"/>
                <a:gd fmla="*/ 761 w 761" name="T6"/>
                <a:gd fmla="*/ 940 h 1092" name="T7"/>
                <a:gd fmla="*/ 418 w 761" name="T8"/>
                <a:gd fmla="*/ 1092 h 10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2" w="761">
                  <a:moveTo>
                    <a:pt x="418" y="1092"/>
                  </a:moveTo>
                  <a:lnTo>
                    <a:pt x="0" y="152"/>
                  </a:lnTo>
                  <a:lnTo>
                    <a:pt x="343" y="0"/>
                  </a:lnTo>
                  <a:lnTo>
                    <a:pt x="761" y="940"/>
                  </a:lnTo>
                  <a:lnTo>
                    <a:pt x="418" y="1092"/>
                  </a:lnTo>
                  <a:close/>
                </a:path>
              </a:pathLst>
            </a:custGeom>
            <a:solidFill>
              <a:srgbClr val="D0A16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210300" y="582613"/>
              <a:ext cx="2808288" cy="3219450"/>
            </a:xfrm>
            <a:custGeom>
              <a:gdLst>
                <a:gd fmla="*/ 549 w 1769" name="T0"/>
                <a:gd fmla="*/ 2028 h 2028" name="T1"/>
                <a:gd fmla="*/ 1769 w 1769" name="T2"/>
                <a:gd fmla="*/ 1483 h 2028" name="T3"/>
                <a:gd fmla="*/ 1769 w 1769" name="T4"/>
                <a:gd fmla="*/ 0 h 2028" name="T5"/>
                <a:gd fmla="*/ 0 w 1769" name="T6"/>
                <a:gd fmla="*/ 793 h 2028" name="T7"/>
                <a:gd fmla="*/ 549 w 1769" name="T8"/>
                <a:gd fmla="*/ 2028 h 20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28" w="1769">
                  <a:moveTo>
                    <a:pt x="549" y="2028"/>
                  </a:moveTo>
                  <a:lnTo>
                    <a:pt x="1769" y="1483"/>
                  </a:lnTo>
                  <a:lnTo>
                    <a:pt x="1769" y="0"/>
                  </a:lnTo>
                  <a:lnTo>
                    <a:pt x="0" y="793"/>
                  </a:lnTo>
                  <a:lnTo>
                    <a:pt x="549" y="2028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2861841" y="1850454"/>
            <a:ext cx="3312368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Delegate and learn to make use of other people </a:t>
            </a:r>
          </a:p>
        </p:txBody>
      </p:sp>
      <p:sp>
        <p:nvSpPr>
          <p:cNvPr id="3" name="矩形 2"/>
          <p:cNvSpPr/>
          <p:nvPr/>
        </p:nvSpPr>
        <p:spPr>
          <a:xfrm>
            <a:off x="3572849" y="122820"/>
            <a:ext cx="20116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altLang="zh-CN" b="1" kern="0" lang="zh-CN" smtClean="0" sz="7200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授权</a:t>
            </a:r>
          </a:p>
        </p:txBody>
      </p:sp>
      <p:sp>
        <p:nvSpPr>
          <p:cNvPr id="4" name="矩形 3"/>
          <p:cNvSpPr/>
          <p:nvPr/>
        </p:nvSpPr>
        <p:spPr>
          <a:xfrm>
            <a:off x="2197793" y="1280033"/>
            <a:ext cx="4653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0"/>
              </a:spcAft>
            </a:pPr>
            <a:r>
              <a:rPr altLang="zh-CN" b="1" kern="0" lang="zh-CN" sz="3200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并学会（利）用（他）人</a:t>
            </a:r>
          </a:p>
        </p:txBody>
      </p:sp>
    </p:spTree>
    <p:extLst>
      <p:ext uri="{BB962C8B-B14F-4D97-AF65-F5344CB8AC3E}">
        <p14:creationId val="3022937301"/>
      </p:ext>
    </p:extLst>
  </p:cSld>
  <p:clrMapOvr>
    <a:masterClrMapping/>
  </p:clrMapOvr>
  <p:transition spd="med">
    <p:fade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2982912" y="1299113"/>
            <a:ext cx="3200400" cy="3198813"/>
            <a:chOff x="3059113" y="1709738"/>
            <a:chExt cx="3200400" cy="3198813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059113" y="1709738"/>
              <a:ext cx="3200400" cy="3198813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971926" y="1909763"/>
              <a:ext cx="1906588" cy="1906588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087688" y="2654300"/>
              <a:ext cx="3046413" cy="2254250"/>
            </a:xfrm>
            <a:custGeom>
              <a:gdLst>
                <a:gd fmla="*/ 1391 w 1391" name="T0"/>
                <a:gd fmla="*/ 580 h 1029" name="T1"/>
                <a:gd fmla="*/ 717 w 1391" name="T2"/>
                <a:gd fmla="*/ 1029 h 1029" name="T3"/>
                <a:gd fmla="*/ 0 w 1391" name="T4"/>
                <a:gd fmla="*/ 436 h 1029" name="T5"/>
                <a:gd fmla="*/ 262 w 1391" name="T6"/>
                <a:gd fmla="*/ 396 h 1029" name="T7"/>
                <a:gd fmla="*/ 521 w 1391" name="T8"/>
                <a:gd fmla="*/ 32 h 1029" name="T9"/>
                <a:gd fmla="*/ 846 w 1391" name="T10"/>
                <a:gd fmla="*/ 325 h 1029" name="T11"/>
                <a:gd fmla="*/ 1121 w 1391" name="T12"/>
                <a:gd fmla="*/ 223 h 1029" name="T13"/>
                <a:gd fmla="*/ 1270 w 1391" name="T14"/>
                <a:gd fmla="*/ 554 h 1029" name="T15"/>
                <a:gd fmla="*/ 1391 w 1391" name="T16"/>
                <a:gd fmla="*/ 580 h 102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29" w="1391">
                  <a:moveTo>
                    <a:pt x="1391" y="580"/>
                  </a:moveTo>
                  <a:cubicBezTo>
                    <a:pt x="1281" y="844"/>
                    <a:pt x="1021" y="1029"/>
                    <a:pt x="717" y="1029"/>
                  </a:cubicBezTo>
                  <a:cubicBezTo>
                    <a:pt x="361" y="1029"/>
                    <a:pt x="64" y="774"/>
                    <a:pt x="0" y="436"/>
                  </a:cubicBezTo>
                  <a:cubicBezTo>
                    <a:pt x="100" y="367"/>
                    <a:pt x="236" y="363"/>
                    <a:pt x="262" y="396"/>
                  </a:cubicBezTo>
                  <a:cubicBezTo>
                    <a:pt x="248" y="328"/>
                    <a:pt x="213" y="68"/>
                    <a:pt x="521" y="32"/>
                  </a:cubicBezTo>
                  <a:cubicBezTo>
                    <a:pt x="802" y="0"/>
                    <a:pt x="846" y="325"/>
                    <a:pt x="846" y="325"/>
                  </a:cubicBezTo>
                  <a:cubicBezTo>
                    <a:pt x="846" y="325"/>
                    <a:pt x="896" y="171"/>
                    <a:pt x="1121" y="223"/>
                  </a:cubicBezTo>
                  <a:cubicBezTo>
                    <a:pt x="1309" y="266"/>
                    <a:pt x="1270" y="554"/>
                    <a:pt x="1270" y="554"/>
                  </a:cubicBezTo>
                  <a:cubicBezTo>
                    <a:pt x="1270" y="554"/>
                    <a:pt x="1331" y="552"/>
                    <a:pt x="1391" y="580"/>
                  </a:cubicBezTo>
                  <a:close/>
                </a:path>
              </a:pathLst>
            </a:custGeom>
            <a:solidFill>
              <a:srgbClr val="48B1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262313" y="3225800"/>
              <a:ext cx="2616200" cy="1682750"/>
            </a:xfrm>
            <a:custGeom>
              <a:gdLst>
                <a:gd fmla="*/ 0 w 1194" name="T0"/>
                <a:gd fmla="*/ 394 h 768" name="T1"/>
                <a:gd fmla="*/ 637 w 1194" name="T2"/>
                <a:gd fmla="*/ 768 h 768" name="T3"/>
                <a:gd fmla="*/ 1194 w 1194" name="T4"/>
                <a:gd fmla="*/ 510 h 768" name="T5"/>
                <a:gd fmla="*/ 1154 w 1194" name="T6"/>
                <a:gd fmla="*/ 507 h 768" name="T7"/>
                <a:gd fmla="*/ 1017 w 1194" name="T8"/>
                <a:gd fmla="*/ 204 h 768" name="T9"/>
                <a:gd fmla="*/ 766 w 1194" name="T10"/>
                <a:gd fmla="*/ 297 h 768" name="T11"/>
                <a:gd fmla="*/ 468 w 1194" name="T12"/>
                <a:gd fmla="*/ 30 h 768" name="T13"/>
                <a:gd fmla="*/ 231 w 1194" name="T14"/>
                <a:gd fmla="*/ 362 h 768" name="T15"/>
                <a:gd fmla="*/ 0 w 1194" name="T16"/>
                <a:gd fmla="*/ 394 h 7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68" w="1194">
                  <a:moveTo>
                    <a:pt x="0" y="394"/>
                  </a:moveTo>
                  <a:cubicBezTo>
                    <a:pt x="124" y="617"/>
                    <a:pt x="363" y="768"/>
                    <a:pt x="637" y="768"/>
                  </a:cubicBezTo>
                  <a:cubicBezTo>
                    <a:pt x="861" y="768"/>
                    <a:pt x="1060" y="668"/>
                    <a:pt x="1194" y="510"/>
                  </a:cubicBezTo>
                  <a:cubicBezTo>
                    <a:pt x="1170" y="507"/>
                    <a:pt x="1154" y="507"/>
                    <a:pt x="1154" y="507"/>
                  </a:cubicBezTo>
                  <a:cubicBezTo>
                    <a:pt x="1154" y="507"/>
                    <a:pt x="1189" y="244"/>
                    <a:pt x="1017" y="204"/>
                  </a:cubicBezTo>
                  <a:cubicBezTo>
                    <a:pt x="811" y="157"/>
                    <a:pt x="766" y="297"/>
                    <a:pt x="766" y="297"/>
                  </a:cubicBezTo>
                  <a:cubicBezTo>
                    <a:pt x="766" y="297"/>
                    <a:pt x="725" y="0"/>
                    <a:pt x="468" y="30"/>
                  </a:cubicBezTo>
                  <a:cubicBezTo>
                    <a:pt x="186" y="63"/>
                    <a:pt x="218" y="300"/>
                    <a:pt x="231" y="362"/>
                  </a:cubicBezTo>
                  <a:cubicBezTo>
                    <a:pt x="208" y="333"/>
                    <a:pt x="90" y="336"/>
                    <a:pt x="0" y="394"/>
                  </a:cubicBezTo>
                  <a:close/>
                </a:path>
              </a:pathLst>
            </a:custGeom>
            <a:solidFill>
              <a:srgbClr val="91D0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2174404" y="4588771"/>
            <a:ext cx="5094312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Turn the page on yesterday. Only ever think about today and tomorrow. </a:t>
            </a:r>
          </a:p>
        </p:txBody>
      </p:sp>
      <p:sp>
        <p:nvSpPr>
          <p:cNvPr id="3" name="矩形 2"/>
          <p:cNvSpPr/>
          <p:nvPr/>
        </p:nvSpPr>
        <p:spPr>
          <a:xfrm>
            <a:off x="328205" y="396361"/>
            <a:ext cx="85648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altLang="zh-CN" b="1" kern="0" lang="zh-CN" sz="4400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把昨天翻过去，只考虑今天和明天</a:t>
            </a:r>
          </a:p>
        </p:txBody>
      </p:sp>
    </p:spTree>
    <p:extLst>
      <p:ext uri="{BB962C8B-B14F-4D97-AF65-F5344CB8AC3E}">
        <p14:creationId val="3981469760"/>
      </p:ext>
    </p:extLst>
  </p:cSld>
  <p:clrMapOvr>
    <a:masterClrMapping/>
  </p:clrMapOvr>
  <p:transition spd="med">
    <p:fade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47424" y="3479609"/>
            <a:ext cx="24082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Set deadlines for everything. Don’t let tasks go on indefinitely. </a:t>
            </a:r>
          </a:p>
        </p:txBody>
      </p:sp>
      <p:sp>
        <p:nvSpPr>
          <p:cNvPr id="3" name="矩形 2"/>
          <p:cNvSpPr/>
          <p:nvPr/>
        </p:nvSpPr>
        <p:spPr>
          <a:xfrm>
            <a:off x="190295" y="1172569"/>
            <a:ext cx="8844280" cy="1859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58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给所有事                情都设</a:t>
            </a:r>
          </a:p>
          <a:p>
            <a:r>
              <a:rPr altLang="zh-CN" b="1" lang="zh-CN" sz="58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定一个                     期限</a:t>
            </a:r>
          </a:p>
        </p:txBody>
      </p:sp>
      <p:sp>
        <p:nvSpPr>
          <p:cNvPr id="4" name="矩形 3"/>
          <p:cNvSpPr/>
          <p:nvPr/>
        </p:nvSpPr>
        <p:spPr>
          <a:xfrm>
            <a:off x="217066" y="3179100"/>
            <a:ext cx="2533845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zh-CN" sz="14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不要让工作无期限地进行下去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3008315" y="818245"/>
            <a:ext cx="3617680" cy="3608612"/>
            <a:chOff x="2670175" y="727076"/>
            <a:chExt cx="3800475" cy="3790950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616450" y="727076"/>
              <a:ext cx="119063" cy="203200"/>
            </a:xfrm>
            <a:prstGeom prst="rect">
              <a:avLst/>
            </a:prstGeom>
            <a:solidFill>
              <a:srgbClr val="4F89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616450" y="4108451"/>
              <a:ext cx="119063" cy="2079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6267450" y="2457451"/>
              <a:ext cx="203200" cy="123825"/>
            </a:xfrm>
            <a:prstGeom prst="rect">
              <a:avLst/>
            </a:prstGeom>
            <a:solidFill>
              <a:srgbClr val="4F89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881313" y="2462213"/>
              <a:ext cx="203200" cy="119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6003925" y="1574801"/>
              <a:ext cx="241300" cy="206375"/>
            </a:xfrm>
            <a:custGeom>
              <a:gdLst>
                <a:gd fmla="*/ 114 w 152" name="T0"/>
                <a:gd fmla="*/ 0 h 130" name="T1"/>
                <a:gd fmla="*/ 152 w 152" name="T2"/>
                <a:gd fmla="*/ 66 h 130" name="T3"/>
                <a:gd fmla="*/ 38 w 152" name="T4"/>
                <a:gd fmla="*/ 130 h 130" name="T5"/>
                <a:gd fmla="*/ 0 w 152" name="T6"/>
                <a:gd fmla="*/ 61 h 130" name="T7"/>
                <a:gd fmla="*/ 114 w 152" name="T8"/>
                <a:gd fmla="*/ 0 h 1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0" w="152">
                  <a:moveTo>
                    <a:pt x="114" y="0"/>
                  </a:moveTo>
                  <a:lnTo>
                    <a:pt x="152" y="66"/>
                  </a:lnTo>
                  <a:lnTo>
                    <a:pt x="38" y="130"/>
                  </a:lnTo>
                  <a:lnTo>
                    <a:pt x="0" y="6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5454650" y="971551"/>
              <a:ext cx="219075" cy="238125"/>
            </a:xfrm>
            <a:custGeom>
              <a:gdLst>
                <a:gd fmla="*/ 74 w 138" name="T0"/>
                <a:gd fmla="*/ 0 h 150" name="T1"/>
                <a:gd fmla="*/ 138 w 138" name="T2"/>
                <a:gd fmla="*/ 43 h 150" name="T3"/>
                <a:gd fmla="*/ 64 w 138" name="T4"/>
                <a:gd fmla="*/ 150 h 150" name="T5"/>
                <a:gd fmla="*/ 0 w 138" name="T6"/>
                <a:gd fmla="*/ 107 h 150" name="T7"/>
                <a:gd fmla="*/ 74 w 138" name="T8"/>
                <a:gd fmla="*/ 0 h 1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0" w="138">
                  <a:moveTo>
                    <a:pt x="74" y="0"/>
                  </a:moveTo>
                  <a:lnTo>
                    <a:pt x="138" y="43"/>
                  </a:lnTo>
                  <a:lnTo>
                    <a:pt x="64" y="150"/>
                  </a:lnTo>
                  <a:lnTo>
                    <a:pt x="0" y="10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3103563" y="1574801"/>
              <a:ext cx="236538" cy="206375"/>
            </a:xfrm>
            <a:custGeom>
              <a:gdLst>
                <a:gd fmla="*/ 38 w 149" name="T0"/>
                <a:gd fmla="*/ 0 h 130" name="T1"/>
                <a:gd fmla="*/ 0 w 149" name="T2"/>
                <a:gd fmla="*/ 66 h 130" name="T3"/>
                <a:gd fmla="*/ 111 w 149" name="T4"/>
                <a:gd fmla="*/ 130 h 130" name="T5"/>
                <a:gd fmla="*/ 149 w 149" name="T6"/>
                <a:gd fmla="*/ 61 h 130" name="T7"/>
                <a:gd fmla="*/ 38 w 149" name="T8"/>
                <a:gd fmla="*/ 0 h 1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0" w="149">
                  <a:moveTo>
                    <a:pt x="38" y="0"/>
                  </a:moveTo>
                  <a:lnTo>
                    <a:pt x="0" y="66"/>
                  </a:lnTo>
                  <a:lnTo>
                    <a:pt x="111" y="130"/>
                  </a:lnTo>
                  <a:lnTo>
                    <a:pt x="149" y="6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3671888" y="971551"/>
              <a:ext cx="217488" cy="238125"/>
            </a:xfrm>
            <a:custGeom>
              <a:gdLst>
                <a:gd fmla="*/ 64 w 137" name="T0"/>
                <a:gd fmla="*/ 0 h 150" name="T1"/>
                <a:gd fmla="*/ 0 w 137" name="T2"/>
                <a:gd fmla="*/ 43 h 150" name="T3"/>
                <a:gd fmla="*/ 73 w 137" name="T4"/>
                <a:gd fmla="*/ 150 h 150" name="T5"/>
                <a:gd fmla="*/ 137 w 137" name="T6"/>
                <a:gd fmla="*/ 107 h 150" name="T7"/>
                <a:gd fmla="*/ 64 w 137" name="T8"/>
                <a:gd fmla="*/ 0 h 1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0" w="137">
                  <a:moveTo>
                    <a:pt x="64" y="0"/>
                  </a:moveTo>
                  <a:lnTo>
                    <a:pt x="0" y="43"/>
                  </a:lnTo>
                  <a:lnTo>
                    <a:pt x="73" y="150"/>
                  </a:lnTo>
                  <a:lnTo>
                    <a:pt x="137" y="10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6056313" y="3201988"/>
              <a:ext cx="238125" cy="207963"/>
            </a:xfrm>
            <a:custGeom>
              <a:gdLst>
                <a:gd fmla="*/ 114 w 150" name="T0"/>
                <a:gd fmla="*/ 131 h 131" name="T1"/>
                <a:gd fmla="*/ 150 w 150" name="T2"/>
                <a:gd fmla="*/ 62 h 131" name="T3"/>
                <a:gd fmla="*/ 38 w 150" name="T4"/>
                <a:gd fmla="*/ 0 h 131" name="T5"/>
                <a:gd fmla="*/ 0 w 150" name="T6"/>
                <a:gd fmla="*/ 67 h 131" name="T7"/>
                <a:gd fmla="*/ 114 w 150" name="T8"/>
                <a:gd fmla="*/ 131 h 1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" w="150">
                  <a:moveTo>
                    <a:pt x="114" y="131"/>
                  </a:moveTo>
                  <a:lnTo>
                    <a:pt x="150" y="62"/>
                  </a:lnTo>
                  <a:lnTo>
                    <a:pt x="38" y="0"/>
                  </a:lnTo>
                  <a:lnTo>
                    <a:pt x="0" y="67"/>
                  </a:lnTo>
                  <a:lnTo>
                    <a:pt x="114" y="131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5507038" y="3770313"/>
              <a:ext cx="219075" cy="236538"/>
            </a:xfrm>
            <a:custGeom>
              <a:gdLst>
                <a:gd fmla="*/ 74 w 138" name="T0"/>
                <a:gd fmla="*/ 149 h 149" name="T1"/>
                <a:gd fmla="*/ 138 w 138" name="T2"/>
                <a:gd fmla="*/ 107 h 149" name="T3"/>
                <a:gd fmla="*/ 64 w 138" name="T4"/>
                <a:gd fmla="*/ 0 h 149" name="T5"/>
                <a:gd fmla="*/ 0 w 138" name="T6"/>
                <a:gd fmla="*/ 45 h 149" name="T7"/>
                <a:gd fmla="*/ 74 w 138" name="T8"/>
                <a:gd fmla="*/ 149 h 1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9" w="138">
                  <a:moveTo>
                    <a:pt x="74" y="149"/>
                  </a:moveTo>
                  <a:lnTo>
                    <a:pt x="138" y="107"/>
                  </a:lnTo>
                  <a:lnTo>
                    <a:pt x="64" y="0"/>
                  </a:lnTo>
                  <a:lnTo>
                    <a:pt x="0" y="45"/>
                  </a:lnTo>
                  <a:lnTo>
                    <a:pt x="74" y="149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3024188" y="3201988"/>
              <a:ext cx="236538" cy="207963"/>
            </a:xfrm>
            <a:custGeom>
              <a:gdLst>
                <a:gd fmla="*/ 36 w 149" name="T0"/>
                <a:gd fmla="*/ 131 h 131" name="T1"/>
                <a:gd fmla="*/ 0 w 149" name="T2"/>
                <a:gd fmla="*/ 62 h 131" name="T3"/>
                <a:gd fmla="*/ 111 w 149" name="T4"/>
                <a:gd fmla="*/ 0 h 131" name="T5"/>
                <a:gd fmla="*/ 149 w 149" name="T6"/>
                <a:gd fmla="*/ 67 h 131" name="T7"/>
                <a:gd fmla="*/ 36 w 149" name="T8"/>
                <a:gd fmla="*/ 131 h 1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" w="149">
                  <a:moveTo>
                    <a:pt x="36" y="131"/>
                  </a:moveTo>
                  <a:lnTo>
                    <a:pt x="0" y="62"/>
                  </a:lnTo>
                  <a:lnTo>
                    <a:pt x="111" y="0"/>
                  </a:lnTo>
                  <a:lnTo>
                    <a:pt x="149" y="67"/>
                  </a:lnTo>
                  <a:lnTo>
                    <a:pt x="36" y="131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3592513" y="3770313"/>
              <a:ext cx="217488" cy="236538"/>
            </a:xfrm>
            <a:custGeom>
              <a:gdLst>
                <a:gd fmla="*/ 64 w 137" name="T0"/>
                <a:gd fmla="*/ 149 h 149" name="T1"/>
                <a:gd fmla="*/ 0 w 137" name="T2"/>
                <a:gd fmla="*/ 107 h 149" name="T3"/>
                <a:gd fmla="*/ 73 w 137" name="T4"/>
                <a:gd fmla="*/ 0 h 149" name="T5"/>
                <a:gd fmla="*/ 137 w 137" name="T6"/>
                <a:gd fmla="*/ 45 h 149" name="T7"/>
                <a:gd fmla="*/ 64 w 137" name="T8"/>
                <a:gd fmla="*/ 149 h 1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9" w="137">
                  <a:moveTo>
                    <a:pt x="64" y="149"/>
                  </a:moveTo>
                  <a:lnTo>
                    <a:pt x="0" y="107"/>
                  </a:lnTo>
                  <a:lnTo>
                    <a:pt x="73" y="0"/>
                  </a:lnTo>
                  <a:lnTo>
                    <a:pt x="137" y="45"/>
                  </a:lnTo>
                  <a:lnTo>
                    <a:pt x="64" y="149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589463" y="1152526"/>
              <a:ext cx="153988" cy="1343025"/>
            </a:xfrm>
            <a:custGeom>
              <a:gdLst>
                <a:gd fmla="*/ 41 w 41" name="T0"/>
                <a:gd fmla="*/ 21 h 357" name="T1"/>
                <a:gd fmla="*/ 21 w 41" name="T2"/>
                <a:gd fmla="*/ 0 h 357" name="T3"/>
                <a:gd fmla="*/ 21 w 41" name="T4"/>
                <a:gd fmla="*/ 0 h 357" name="T5"/>
                <a:gd fmla="*/ 0 w 41" name="T6"/>
                <a:gd fmla="*/ 21 h 357" name="T7"/>
                <a:gd fmla="*/ 0 w 41" name="T8"/>
                <a:gd fmla="*/ 336 h 357" name="T9"/>
                <a:gd fmla="*/ 21 w 41" name="T10"/>
                <a:gd fmla="*/ 357 h 357" name="T11"/>
                <a:gd fmla="*/ 21 w 41" name="T12"/>
                <a:gd fmla="*/ 357 h 357" name="T13"/>
                <a:gd fmla="*/ 41 w 41" name="T14"/>
                <a:gd fmla="*/ 336 h 357" name="T15"/>
                <a:gd fmla="*/ 41 w 41" name="T16"/>
                <a:gd fmla="*/ 21 h 35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57" w="41">
                  <a:moveTo>
                    <a:pt x="41" y="21"/>
                  </a:moveTo>
                  <a:cubicBezTo>
                    <a:pt x="41" y="9"/>
                    <a:pt x="3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47"/>
                    <a:pt x="9" y="357"/>
                    <a:pt x="21" y="357"/>
                  </a:cubicBezTo>
                  <a:cubicBezTo>
                    <a:pt x="21" y="357"/>
                    <a:pt x="21" y="357"/>
                    <a:pt x="21" y="357"/>
                  </a:cubicBezTo>
                  <a:cubicBezTo>
                    <a:pt x="32" y="357"/>
                    <a:pt x="41" y="347"/>
                    <a:pt x="41" y="336"/>
                  </a:cubicBezTo>
                  <a:lnTo>
                    <a:pt x="41" y="21"/>
                  </a:lnTo>
                  <a:close/>
                </a:path>
              </a:pathLst>
            </a:cu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3671888" y="2386013"/>
              <a:ext cx="1162050" cy="274638"/>
            </a:xfrm>
            <a:custGeom>
              <a:gdLst>
                <a:gd fmla="*/ 36 w 309" name="T0"/>
                <a:gd fmla="*/ 1 h 73" name="T1"/>
                <a:gd fmla="*/ 0 w 309" name="T2"/>
                <a:gd fmla="*/ 37 h 73" name="T3"/>
                <a:gd fmla="*/ 0 w 309" name="T4"/>
                <a:gd fmla="*/ 37 h 73" name="T5"/>
                <a:gd fmla="*/ 36 w 309" name="T6"/>
                <a:gd fmla="*/ 73 h 73" name="T7"/>
                <a:gd fmla="*/ 273 w 309" name="T8"/>
                <a:gd fmla="*/ 72 h 73" name="T9"/>
                <a:gd fmla="*/ 309 w 309" name="T10"/>
                <a:gd fmla="*/ 36 h 73" name="T11"/>
                <a:gd fmla="*/ 309 w 309" name="T12"/>
                <a:gd fmla="*/ 36 h 73" name="T13"/>
                <a:gd fmla="*/ 273 w 309" name="T14"/>
                <a:gd fmla="*/ 0 h 73" name="T15"/>
                <a:gd fmla="*/ 36 w 309" name="T16"/>
                <a:gd fmla="*/ 1 h 7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3" w="309">
                  <a:moveTo>
                    <a:pt x="36" y="1"/>
                  </a:moveTo>
                  <a:cubicBezTo>
                    <a:pt x="16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3"/>
                    <a:pt x="36" y="73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93" y="72"/>
                    <a:pt x="309" y="56"/>
                    <a:pt x="309" y="36"/>
                  </a:cubicBezTo>
                  <a:cubicBezTo>
                    <a:pt x="309" y="36"/>
                    <a:pt x="309" y="36"/>
                    <a:pt x="309" y="36"/>
                  </a:cubicBezTo>
                  <a:cubicBezTo>
                    <a:pt x="309" y="16"/>
                    <a:pt x="292" y="0"/>
                    <a:pt x="273" y="0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4424363" y="2270126"/>
              <a:ext cx="511175" cy="514350"/>
            </a:xfrm>
            <a:prstGeom prst="ellipse">
              <a:avLst/>
            </a:prstGeom>
            <a:solidFill>
              <a:srgbClr val="4F89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4545013" y="2390776"/>
              <a:ext cx="274638" cy="2746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2670175" y="2152651"/>
              <a:ext cx="677863" cy="677863"/>
            </a:xfrm>
            <a:prstGeom prst="ellipse">
              <a:avLst/>
            </a:prstGeom>
            <a:solidFill>
              <a:srgbClr val="F3EFD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798763" y="2390776"/>
              <a:ext cx="420688" cy="195263"/>
            </a:xfrm>
            <a:prstGeom prst="rect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2782888" y="2300288"/>
              <a:ext cx="452438" cy="209550"/>
            </a:xfrm>
            <a:custGeom>
              <a:gdLst>
                <a:gd fmla="*/ 117 w 120" name="T0"/>
                <a:gd fmla="*/ 18 h 56" name="T1"/>
                <a:gd fmla="*/ 86 w 120" name="T2"/>
                <a:gd fmla="*/ 18 h 56" name="T3"/>
                <a:gd fmla="*/ 86 w 120" name="T4"/>
                <a:gd fmla="*/ 7 h 56" name="T5"/>
                <a:gd fmla="*/ 79 w 120" name="T6"/>
                <a:gd fmla="*/ 0 h 56" name="T7"/>
                <a:gd fmla="*/ 41 w 120" name="T8"/>
                <a:gd fmla="*/ 0 h 56" name="T9"/>
                <a:gd fmla="*/ 34 w 120" name="T10"/>
                <a:gd fmla="*/ 7 h 56" name="T11"/>
                <a:gd fmla="*/ 34 w 120" name="T12"/>
                <a:gd fmla="*/ 18 h 56" name="T13"/>
                <a:gd fmla="*/ 3 w 120" name="T14"/>
                <a:gd fmla="*/ 18 h 56" name="T15"/>
                <a:gd fmla="*/ 0 w 120" name="T16"/>
                <a:gd fmla="*/ 21 h 56" name="T17"/>
                <a:gd fmla="*/ 0 w 120" name="T18"/>
                <a:gd fmla="*/ 33 h 56" name="T19"/>
                <a:gd fmla="*/ 60 w 120" name="T20"/>
                <a:gd fmla="*/ 56 h 56" name="T21"/>
                <a:gd fmla="*/ 120 w 120" name="T22"/>
                <a:gd fmla="*/ 33 h 56" name="T23"/>
                <a:gd fmla="*/ 120 w 120" name="T24"/>
                <a:gd fmla="*/ 20 h 56" name="T25"/>
                <a:gd fmla="*/ 117 w 120" name="T26"/>
                <a:gd fmla="*/ 18 h 56" name="T27"/>
                <a:gd fmla="*/ 43 w 120" name="T28"/>
                <a:gd fmla="*/ 18 h 56" name="T29"/>
                <a:gd fmla="*/ 43 w 120" name="T30"/>
                <a:gd fmla="*/ 9 h 56" name="T31"/>
                <a:gd fmla="*/ 77 w 120" name="T32"/>
                <a:gd fmla="*/ 9 h 56" name="T33"/>
                <a:gd fmla="*/ 77 w 120" name="T34"/>
                <a:gd fmla="*/ 18 h 56" name="T35"/>
                <a:gd fmla="*/ 43 w 120" name="T36"/>
                <a:gd fmla="*/ 18 h 5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6" w="120">
                  <a:moveTo>
                    <a:pt x="117" y="18"/>
                  </a:moveTo>
                  <a:cubicBezTo>
                    <a:pt x="113" y="18"/>
                    <a:pt x="101" y="18"/>
                    <a:pt x="86" y="1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3"/>
                    <a:pt x="82" y="0"/>
                    <a:pt x="7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7" y="0"/>
                    <a:pt x="34" y="3"/>
                    <a:pt x="34" y="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19" y="18"/>
                    <a:pt x="7" y="18"/>
                    <a:pt x="3" y="18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3"/>
                    <a:pt x="0" y="27"/>
                    <a:pt x="0" y="33"/>
                  </a:cubicBezTo>
                  <a:cubicBezTo>
                    <a:pt x="15" y="47"/>
                    <a:pt x="36" y="56"/>
                    <a:pt x="60" y="56"/>
                  </a:cubicBezTo>
                  <a:cubicBezTo>
                    <a:pt x="83" y="56"/>
                    <a:pt x="105" y="47"/>
                    <a:pt x="120" y="33"/>
                  </a:cubicBezTo>
                  <a:cubicBezTo>
                    <a:pt x="120" y="27"/>
                    <a:pt x="120" y="22"/>
                    <a:pt x="120" y="20"/>
                  </a:cubicBezTo>
                  <a:cubicBezTo>
                    <a:pt x="120" y="20"/>
                    <a:pt x="120" y="18"/>
                    <a:pt x="117" y="18"/>
                  </a:cubicBezTo>
                  <a:close/>
                  <a:moveTo>
                    <a:pt x="43" y="18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66" y="18"/>
                    <a:pt x="54" y="18"/>
                    <a:pt x="43" y="18"/>
                  </a:cubicBez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2795588" y="2465388"/>
              <a:ext cx="423863" cy="217488"/>
            </a:xfrm>
            <a:custGeom>
              <a:gdLst>
                <a:gd fmla="*/ 113 w 113" name="T0"/>
                <a:gd fmla="*/ 0 h 58" name="T1"/>
                <a:gd fmla="*/ 65 w 113" name="T2"/>
                <a:gd fmla="*/ 18 h 58" name="T3"/>
                <a:gd fmla="*/ 57 w 113" name="T4"/>
                <a:gd fmla="*/ 27 h 58" name="T5"/>
                <a:gd fmla="*/ 48 w 113" name="T6"/>
                <a:gd fmla="*/ 18 h 58" name="T7"/>
                <a:gd fmla="*/ 0 w 113" name="T8"/>
                <a:gd fmla="*/ 0 h 58" name="T9"/>
                <a:gd fmla="*/ 0 w 113" name="T10"/>
                <a:gd fmla="*/ 55 h 58" name="T11"/>
                <a:gd fmla="*/ 3 w 113" name="T12"/>
                <a:gd fmla="*/ 58 h 58" name="T13"/>
                <a:gd fmla="*/ 110 w 113" name="T14"/>
                <a:gd fmla="*/ 58 h 58" name="T15"/>
                <a:gd fmla="*/ 113 w 113" name="T16"/>
                <a:gd fmla="*/ 54 h 58" name="T17"/>
                <a:gd fmla="*/ 113 w 113" name="T18"/>
                <a:gd fmla="*/ 0 h 5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7" w="113">
                  <a:moveTo>
                    <a:pt x="113" y="0"/>
                  </a:moveTo>
                  <a:cubicBezTo>
                    <a:pt x="100" y="10"/>
                    <a:pt x="84" y="17"/>
                    <a:pt x="65" y="18"/>
                  </a:cubicBezTo>
                  <a:cubicBezTo>
                    <a:pt x="65" y="23"/>
                    <a:pt x="61" y="27"/>
                    <a:pt x="57" y="27"/>
                  </a:cubicBezTo>
                  <a:cubicBezTo>
                    <a:pt x="52" y="27"/>
                    <a:pt x="49" y="23"/>
                    <a:pt x="48" y="18"/>
                  </a:cubicBezTo>
                  <a:cubicBezTo>
                    <a:pt x="30" y="17"/>
                    <a:pt x="14" y="10"/>
                    <a:pt x="0" y="0"/>
                  </a:cubicBezTo>
                  <a:cubicBezTo>
                    <a:pt x="0" y="21"/>
                    <a:pt x="0" y="49"/>
                    <a:pt x="0" y="55"/>
                  </a:cubicBezTo>
                  <a:cubicBezTo>
                    <a:pt x="0" y="57"/>
                    <a:pt x="3" y="58"/>
                    <a:pt x="3" y="58"/>
                  </a:cubicBezTo>
                  <a:cubicBezTo>
                    <a:pt x="15" y="58"/>
                    <a:pt x="97" y="58"/>
                    <a:pt x="110" y="58"/>
                  </a:cubicBezTo>
                  <a:cubicBezTo>
                    <a:pt x="113" y="58"/>
                    <a:pt x="113" y="55"/>
                    <a:pt x="113" y="54"/>
                  </a:cubicBezTo>
                  <a:cubicBezTo>
                    <a:pt x="113" y="47"/>
                    <a:pt x="113" y="20"/>
                    <a:pt x="113" y="0"/>
                  </a:cubicBez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2990850" y="2517776"/>
              <a:ext cx="33338" cy="33338"/>
            </a:xfrm>
            <a:prstGeom prst="ellipse">
              <a:avLst/>
            </a:pr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2911475" y="2300288"/>
              <a:ext cx="195263" cy="66675"/>
            </a:xfrm>
            <a:custGeom>
              <a:gdLst>
                <a:gd fmla="*/ 9 w 52" name="T0"/>
                <a:gd fmla="*/ 18 h 18" name="T1"/>
                <a:gd fmla="*/ 9 w 52" name="T2"/>
                <a:gd fmla="*/ 9 h 18" name="T3"/>
                <a:gd fmla="*/ 43 w 52" name="T4"/>
                <a:gd fmla="*/ 9 h 18" name="T5"/>
                <a:gd fmla="*/ 43 w 52" name="T6"/>
                <a:gd fmla="*/ 18 h 18" name="T7"/>
                <a:gd fmla="*/ 52 w 52" name="T8"/>
                <a:gd fmla="*/ 18 h 18" name="T9"/>
                <a:gd fmla="*/ 52 w 52" name="T10"/>
                <a:gd fmla="*/ 7 h 18" name="T11"/>
                <a:gd fmla="*/ 45 w 52" name="T12"/>
                <a:gd fmla="*/ 0 h 18" name="T13"/>
                <a:gd fmla="*/ 7 w 52" name="T14"/>
                <a:gd fmla="*/ 0 h 18" name="T15"/>
                <a:gd fmla="*/ 0 w 52" name="T16"/>
                <a:gd fmla="*/ 7 h 18" name="T17"/>
                <a:gd fmla="*/ 0 w 52" name="T18"/>
                <a:gd fmla="*/ 18 h 18" name="T19"/>
                <a:gd fmla="*/ 9 w 52" name="T20"/>
                <a:gd fmla="*/ 18 h 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" w="52">
                  <a:moveTo>
                    <a:pt x="9" y="18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8"/>
                    <a:pt x="49" y="18"/>
                    <a:pt x="52" y="1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3"/>
                    <a:pt x="48" y="0"/>
                    <a:pt x="4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6" y="18"/>
                    <a:pt x="9" y="18"/>
                  </a:cubicBezTo>
                  <a:close/>
                </a:path>
              </a:pathLst>
            </a:cu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5199063" y="757238"/>
              <a:ext cx="677863" cy="677863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5314950" y="1179513"/>
              <a:ext cx="425450" cy="71438"/>
            </a:xfrm>
            <a:custGeom>
              <a:gdLst>
                <a:gd fmla="*/ 102 w 113" name="T0"/>
                <a:gd fmla="*/ 19 h 19" name="T1"/>
                <a:gd fmla="*/ 113 w 113" name="T2"/>
                <a:gd fmla="*/ 11 h 19" name="T3"/>
                <a:gd fmla="*/ 113 w 113" name="T4"/>
                <a:gd fmla="*/ 9 h 19" name="T5"/>
                <a:gd fmla="*/ 113 w 113" name="T6"/>
                <a:gd fmla="*/ 8 h 19" name="T7"/>
                <a:gd fmla="*/ 102 w 113" name="T8"/>
                <a:gd fmla="*/ 0 h 19" name="T9"/>
                <a:gd fmla="*/ 57 w 113" name="T10"/>
                <a:gd fmla="*/ 0 h 19" name="T11"/>
                <a:gd fmla="*/ 11 w 113" name="T12"/>
                <a:gd fmla="*/ 0 h 19" name="T13"/>
                <a:gd fmla="*/ 0 w 113" name="T14"/>
                <a:gd fmla="*/ 8 h 19" name="T15"/>
                <a:gd fmla="*/ 0 w 113" name="T16"/>
                <a:gd fmla="*/ 9 h 19" name="T17"/>
                <a:gd fmla="*/ 0 w 113" name="T18"/>
                <a:gd fmla="*/ 10 h 19" name="T19"/>
                <a:gd fmla="*/ 11 w 113" name="T20"/>
                <a:gd fmla="*/ 19 h 19" name="T21"/>
                <a:gd fmla="*/ 57 w 113" name="T22"/>
                <a:gd fmla="*/ 19 h 19" name="T23"/>
                <a:gd fmla="*/ 102 w 113" name="T24"/>
                <a:gd fmla="*/ 19 h 1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" w="113">
                  <a:moveTo>
                    <a:pt x="102" y="19"/>
                  </a:moveTo>
                  <a:cubicBezTo>
                    <a:pt x="109" y="19"/>
                    <a:pt x="113" y="18"/>
                    <a:pt x="113" y="11"/>
                  </a:cubicBezTo>
                  <a:cubicBezTo>
                    <a:pt x="113" y="11"/>
                    <a:pt x="113" y="10"/>
                    <a:pt x="113" y="9"/>
                  </a:cubicBezTo>
                  <a:cubicBezTo>
                    <a:pt x="113" y="9"/>
                    <a:pt x="113" y="8"/>
                    <a:pt x="113" y="8"/>
                  </a:cubicBezTo>
                  <a:cubicBezTo>
                    <a:pt x="113" y="1"/>
                    <a:pt x="109" y="0"/>
                    <a:pt x="102" y="0"/>
                  </a:cubicBezTo>
                  <a:cubicBezTo>
                    <a:pt x="100" y="0"/>
                    <a:pt x="79" y="0"/>
                    <a:pt x="57" y="0"/>
                  </a:cubicBezTo>
                  <a:cubicBezTo>
                    <a:pt x="35" y="0"/>
                    <a:pt x="14" y="0"/>
                    <a:pt x="11" y="0"/>
                  </a:cubicBezTo>
                  <a:cubicBezTo>
                    <a:pt x="5" y="0"/>
                    <a:pt x="1" y="1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8"/>
                    <a:pt x="5" y="19"/>
                    <a:pt x="11" y="19"/>
                  </a:cubicBezTo>
                  <a:cubicBezTo>
                    <a:pt x="14" y="19"/>
                    <a:pt x="35" y="19"/>
                    <a:pt x="57" y="19"/>
                  </a:cubicBezTo>
                  <a:cubicBezTo>
                    <a:pt x="79" y="19"/>
                    <a:pt x="100" y="19"/>
                    <a:pt x="102" y="19"/>
                  </a:cubicBezTo>
                  <a:close/>
                </a:path>
              </a:pathLst>
            </a:custGeom>
            <a:solidFill>
              <a:srgbClr val="F3CB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5368925" y="919163"/>
              <a:ext cx="330200" cy="260350"/>
            </a:xfrm>
            <a:custGeom>
              <a:gdLst>
                <a:gd fmla="*/ 84 w 88" name="T0"/>
                <a:gd fmla="*/ 0 h 69" name="T1"/>
                <a:gd fmla="*/ 4 w 88" name="T2"/>
                <a:gd fmla="*/ 0 h 69" name="T3"/>
                <a:gd fmla="*/ 4 w 88" name="T4"/>
                <a:gd fmla="*/ 43 h 69" name="T5"/>
                <a:gd fmla="*/ 22 w 88" name="T6"/>
                <a:gd fmla="*/ 69 h 69" name="T7"/>
                <a:gd fmla="*/ 66 w 88" name="T8"/>
                <a:gd fmla="*/ 69 h 69" name="T9"/>
                <a:gd fmla="*/ 84 w 88" name="T10"/>
                <a:gd fmla="*/ 43 h 69" name="T11"/>
                <a:gd fmla="*/ 84 w 88" name="T12"/>
                <a:gd fmla="*/ 0 h 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9" w="88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0" y="69"/>
                    <a:pt x="22" y="69"/>
                  </a:cubicBezTo>
                  <a:cubicBezTo>
                    <a:pt x="44" y="69"/>
                    <a:pt x="44" y="69"/>
                    <a:pt x="66" y="69"/>
                  </a:cubicBezTo>
                  <a:cubicBezTo>
                    <a:pt x="88" y="69"/>
                    <a:pt x="84" y="43"/>
                    <a:pt x="84" y="43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5572125" y="968376"/>
              <a:ext cx="206375" cy="123825"/>
            </a:xfrm>
            <a:custGeom>
              <a:gdLst>
                <a:gd fmla="*/ 39 w 55" name="T0"/>
                <a:gd fmla="*/ 0 h 33" name="T1"/>
                <a:gd fmla="*/ 17 w 55" name="T2"/>
                <a:gd fmla="*/ 0 h 33" name="T3"/>
                <a:gd fmla="*/ 0 w 55" name="T4"/>
                <a:gd fmla="*/ 16 h 33" name="T5"/>
                <a:gd fmla="*/ 17 w 55" name="T6"/>
                <a:gd fmla="*/ 33 h 33" name="T7"/>
                <a:gd fmla="*/ 39 w 55" name="T8"/>
                <a:gd fmla="*/ 33 h 33" name="T9"/>
                <a:gd fmla="*/ 55 w 55" name="T10"/>
                <a:gd fmla="*/ 16 h 33" name="T11"/>
                <a:gd fmla="*/ 39 w 55" name="T12"/>
                <a:gd fmla="*/ 0 h 33" name="T13"/>
                <a:gd fmla="*/ 38 w 55" name="T14"/>
                <a:gd fmla="*/ 25 h 33" name="T15"/>
                <a:gd fmla="*/ 17 w 55" name="T16"/>
                <a:gd fmla="*/ 25 h 33" name="T17"/>
                <a:gd fmla="*/ 9 w 55" name="T18"/>
                <a:gd fmla="*/ 16 h 33" name="T19"/>
                <a:gd fmla="*/ 17 w 55" name="T20"/>
                <a:gd fmla="*/ 7 h 33" name="T21"/>
                <a:gd fmla="*/ 38 w 55" name="T22"/>
                <a:gd fmla="*/ 7 h 33" name="T23"/>
                <a:gd fmla="*/ 46 w 55" name="T24"/>
                <a:gd fmla="*/ 16 h 33" name="T25"/>
                <a:gd fmla="*/ 38 w 55" name="T26"/>
                <a:gd fmla="*/ 25 h 3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3" w="55">
                  <a:moveTo>
                    <a:pt x="39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8" y="33"/>
                    <a:pt x="55" y="25"/>
                    <a:pt x="55" y="16"/>
                  </a:cubicBezTo>
                  <a:cubicBezTo>
                    <a:pt x="55" y="7"/>
                    <a:pt x="48" y="0"/>
                    <a:pt x="39" y="0"/>
                  </a:cubicBezTo>
                  <a:close/>
                  <a:moveTo>
                    <a:pt x="38" y="25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2" y="25"/>
                    <a:pt x="9" y="21"/>
                    <a:pt x="9" y="16"/>
                  </a:cubicBezTo>
                  <a:cubicBezTo>
                    <a:pt x="9" y="11"/>
                    <a:pt x="12" y="7"/>
                    <a:pt x="1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3" y="7"/>
                    <a:pt x="46" y="11"/>
                    <a:pt x="46" y="16"/>
                  </a:cubicBezTo>
                  <a:cubicBezTo>
                    <a:pt x="46" y="21"/>
                    <a:pt x="43" y="25"/>
                    <a:pt x="38" y="25"/>
                  </a:cubicBez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4333875" y="3838576"/>
              <a:ext cx="676275" cy="679450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4556125" y="4244976"/>
              <a:ext cx="255588" cy="157163"/>
            </a:xfrm>
            <a:prstGeom prst="rect">
              <a:avLst/>
            </a:pr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4419600" y="3929063"/>
              <a:ext cx="504825" cy="473075"/>
            </a:xfrm>
            <a:custGeom>
              <a:gdLst>
                <a:gd fmla="*/ 68 w 134" name="T0"/>
                <a:gd fmla="*/ 0 h 126" name="T1"/>
                <a:gd fmla="*/ 0 w 134" name="T2"/>
                <a:gd fmla="*/ 67 h 126" name="T3"/>
                <a:gd fmla="*/ 20 w 134" name="T4"/>
                <a:gd fmla="*/ 67 h 126" name="T5"/>
                <a:gd fmla="*/ 20 w 134" name="T6"/>
                <a:gd fmla="*/ 126 h 126" name="T7"/>
                <a:gd fmla="*/ 50 w 134" name="T8"/>
                <a:gd fmla="*/ 126 h 126" name="T9"/>
                <a:gd fmla="*/ 50 w 134" name="T10"/>
                <a:gd fmla="*/ 93 h 126" name="T11"/>
                <a:gd fmla="*/ 53 w 134" name="T12"/>
                <a:gd fmla="*/ 91 h 126" name="T13"/>
                <a:gd fmla="*/ 81 w 134" name="T14"/>
                <a:gd fmla="*/ 91 h 126" name="T15"/>
                <a:gd fmla="*/ 84 w 134" name="T16"/>
                <a:gd fmla="*/ 93 h 126" name="T17"/>
                <a:gd fmla="*/ 84 w 134" name="T18"/>
                <a:gd fmla="*/ 126 h 126" name="T19"/>
                <a:gd fmla="*/ 113 w 134" name="T20"/>
                <a:gd fmla="*/ 126 h 126" name="T21"/>
                <a:gd fmla="*/ 113 w 134" name="T22"/>
                <a:gd fmla="*/ 67 h 126" name="T23"/>
                <a:gd fmla="*/ 134 w 134" name="T24"/>
                <a:gd fmla="*/ 67 h 126" name="T25"/>
                <a:gd fmla="*/ 68 w 134" name="T26"/>
                <a:gd fmla="*/ 0 h 1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25" w="134">
                  <a:moveTo>
                    <a:pt x="68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0" y="91"/>
                    <a:pt x="53" y="91"/>
                  </a:cubicBezTo>
                  <a:cubicBezTo>
                    <a:pt x="55" y="91"/>
                    <a:pt x="81" y="91"/>
                    <a:pt x="81" y="91"/>
                  </a:cubicBezTo>
                  <a:cubicBezTo>
                    <a:pt x="81" y="91"/>
                    <a:pt x="84" y="91"/>
                    <a:pt x="84" y="93"/>
                  </a:cubicBezTo>
                  <a:cubicBezTo>
                    <a:pt x="84" y="95"/>
                    <a:pt x="84" y="114"/>
                    <a:pt x="84" y="126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34" y="67"/>
                    <a:pt x="134" y="67"/>
                    <a:pt x="134" y="67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4419600" y="3929063"/>
              <a:ext cx="504825" cy="250825"/>
            </a:xfrm>
            <a:custGeom>
              <a:gdLst>
                <a:gd fmla="*/ 162 w 318" name="T0"/>
                <a:gd fmla="*/ 0 h 158" name="T1"/>
                <a:gd fmla="*/ 0 w 318" name="T2"/>
                <a:gd fmla="*/ 158 h 158" name="T3"/>
                <a:gd fmla="*/ 318 w 318" name="T4"/>
                <a:gd fmla="*/ 158 h 158" name="T5"/>
                <a:gd fmla="*/ 162 w 318" name="T6"/>
                <a:gd fmla="*/ 0 h 1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8" w="318">
                  <a:moveTo>
                    <a:pt x="162" y="0"/>
                  </a:moveTo>
                  <a:lnTo>
                    <a:pt x="0" y="158"/>
                  </a:lnTo>
                  <a:lnTo>
                    <a:pt x="318" y="15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C68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982041398"/>
      </p:ext>
    </p:extLst>
  </p:cSld>
  <p:clrMapOvr>
    <a:masterClrMapping/>
  </p:clrMapOvr>
  <p:transition spd="med">
    <p:fade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65922" y="4110693"/>
            <a:ext cx="5328592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000">
                <a:latin charset="-122" panose="020b0503020204020204" pitchFamily="34" typeface="微软雅黑"/>
                <a:ea charset="-122" panose="020b0503020204020204" pitchFamily="34" typeface="微软雅黑"/>
              </a:rPr>
              <a:t>Set end dates for intense or stressful activities. Everything ends at some point</a:t>
            </a:r>
          </a:p>
        </p:txBody>
      </p:sp>
      <p:sp>
        <p:nvSpPr>
          <p:cNvPr id="3" name="矩形 2"/>
          <p:cNvSpPr/>
          <p:nvPr/>
        </p:nvSpPr>
        <p:spPr>
          <a:xfrm>
            <a:off x="450196" y="677397"/>
            <a:ext cx="493261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zh-CN" smtClean="0" sz="6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针对时间紧或有压力的事情</a:t>
            </a:r>
          </a:p>
          <a:p>
            <a:r>
              <a:rPr altLang="zh-CN" b="1" lang="zh-CN" smtClean="0" sz="6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设置结束时间</a:t>
            </a:r>
          </a:p>
        </p:txBody>
      </p:sp>
      <p:sp>
        <p:nvSpPr>
          <p:cNvPr id="4" name="矩形 3"/>
          <p:cNvSpPr/>
          <p:nvPr/>
        </p:nvSpPr>
        <p:spPr>
          <a:xfrm>
            <a:off x="465922" y="3666403"/>
            <a:ext cx="3154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在某种程度上，万事皆会终结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5651557" y="353453"/>
            <a:ext cx="3133725" cy="4387851"/>
            <a:chOff x="5616575" y="288925"/>
            <a:chExt cx="3133725" cy="4387851"/>
          </a:xfrm>
        </p:grpSpPr>
        <p:sp>
          <p:nvSpPr>
            <p:cNvPr id="10" name="Freeform 5"/>
            <p:cNvSpPr/>
            <p:nvPr/>
          </p:nvSpPr>
          <p:spPr bwMode="auto">
            <a:xfrm>
              <a:off x="5616575" y="665163"/>
              <a:ext cx="3133725" cy="4011613"/>
            </a:xfrm>
            <a:custGeom>
              <a:gdLst>
                <a:gd fmla="*/ 48 w 933" name="T0"/>
                <a:gd fmla="*/ 0 h 1195" name="T1"/>
                <a:gd fmla="*/ 886 w 933" name="T2"/>
                <a:gd fmla="*/ 0 h 1195" name="T3"/>
                <a:gd fmla="*/ 933 w 933" name="T4"/>
                <a:gd fmla="*/ 47 h 1195" name="T5"/>
                <a:gd fmla="*/ 933 w 933" name="T6"/>
                <a:gd fmla="*/ 1148 h 1195" name="T7"/>
                <a:gd fmla="*/ 886 w 933" name="T8"/>
                <a:gd fmla="*/ 1195 h 1195" name="T9"/>
                <a:gd fmla="*/ 48 w 933" name="T10"/>
                <a:gd fmla="*/ 1195 h 1195" name="T11"/>
                <a:gd fmla="*/ 0 w 933" name="T12"/>
                <a:gd fmla="*/ 1148 h 1195" name="T13"/>
                <a:gd fmla="*/ 0 w 933" name="T14"/>
                <a:gd fmla="*/ 47 h 1195" name="T15"/>
                <a:gd fmla="*/ 48 w 933" name="T16"/>
                <a:gd fmla="*/ 0 h 119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95" w="933">
                  <a:moveTo>
                    <a:pt x="48" y="0"/>
                  </a:moveTo>
                  <a:cubicBezTo>
                    <a:pt x="886" y="0"/>
                    <a:pt x="886" y="0"/>
                    <a:pt x="886" y="0"/>
                  </a:cubicBezTo>
                  <a:cubicBezTo>
                    <a:pt x="912" y="0"/>
                    <a:pt x="933" y="21"/>
                    <a:pt x="933" y="47"/>
                  </a:cubicBezTo>
                  <a:cubicBezTo>
                    <a:pt x="933" y="1148"/>
                    <a:pt x="933" y="1148"/>
                    <a:pt x="933" y="1148"/>
                  </a:cubicBezTo>
                  <a:cubicBezTo>
                    <a:pt x="933" y="1174"/>
                    <a:pt x="912" y="1195"/>
                    <a:pt x="886" y="1195"/>
                  </a:cubicBezTo>
                  <a:cubicBezTo>
                    <a:pt x="48" y="1195"/>
                    <a:pt x="48" y="1195"/>
                    <a:pt x="48" y="1195"/>
                  </a:cubicBezTo>
                  <a:cubicBezTo>
                    <a:pt x="22" y="1195"/>
                    <a:pt x="0" y="1174"/>
                    <a:pt x="0" y="11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5616575" y="1743075"/>
              <a:ext cx="3133725" cy="406400"/>
            </a:xfrm>
            <a:custGeom>
              <a:gdLst>
                <a:gd fmla="*/ 1974 w 1974" name="T0"/>
                <a:gd fmla="*/ 0 h 256" name="T1"/>
                <a:gd fmla="*/ 1974 w 1974" name="T2"/>
                <a:gd fmla="*/ 256 h 256" name="T3"/>
                <a:gd fmla="*/ 0 w 1974" name="T4"/>
                <a:gd fmla="*/ 256 h 256" name="T5"/>
                <a:gd fmla="*/ 0 w 1974" name="T6"/>
                <a:gd fmla="*/ 0 h 256" name="T7"/>
                <a:gd fmla="*/ 1974 w 1974" name="T8"/>
                <a:gd fmla="*/ 0 h 256" name="T9"/>
                <a:gd fmla="*/ 1974 w 1974" name="T10"/>
                <a:gd fmla="*/ 0 h 2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6" w="1973">
                  <a:moveTo>
                    <a:pt x="1974" y="0"/>
                  </a:moveTo>
                  <a:lnTo>
                    <a:pt x="1974" y="256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1974" y="0"/>
                  </a:lnTo>
                  <a:lnTo>
                    <a:pt x="1974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5881688" y="927100"/>
              <a:ext cx="2606675" cy="3487738"/>
            </a:xfrm>
            <a:custGeom>
              <a:gdLst>
                <a:gd fmla="*/ 0 w 1642" name="T0"/>
                <a:gd fmla="*/ 0 h 2197" name="T1"/>
                <a:gd fmla="*/ 1642 w 1642" name="T2"/>
                <a:gd fmla="*/ 0 h 2197" name="T3"/>
                <a:gd fmla="*/ 1642 w 1642" name="T4"/>
                <a:gd fmla="*/ 2197 h 2197" name="T5"/>
                <a:gd fmla="*/ 0 w 1642" name="T6"/>
                <a:gd fmla="*/ 2197 h 2197" name="T7"/>
                <a:gd fmla="*/ 0 w 1642" name="T8"/>
                <a:gd fmla="*/ 0 h 2197" name="T9"/>
                <a:gd fmla="*/ 0 w 1642" name="T10"/>
                <a:gd fmla="*/ 0 h 219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97" w="1642">
                  <a:moveTo>
                    <a:pt x="0" y="0"/>
                  </a:moveTo>
                  <a:lnTo>
                    <a:pt x="1642" y="0"/>
                  </a:lnTo>
                  <a:lnTo>
                    <a:pt x="1642" y="2197"/>
                  </a:lnTo>
                  <a:lnTo>
                    <a:pt x="0" y="21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5881688" y="1743075"/>
              <a:ext cx="2606675" cy="406400"/>
            </a:xfrm>
            <a:custGeom>
              <a:gdLst>
                <a:gd fmla="*/ 1642 w 1642" name="T0"/>
                <a:gd fmla="*/ 0 h 256" name="T1"/>
                <a:gd fmla="*/ 1642 w 1642" name="T2"/>
                <a:gd fmla="*/ 256 h 256" name="T3"/>
                <a:gd fmla="*/ 0 w 1642" name="T4"/>
                <a:gd fmla="*/ 256 h 256" name="T5"/>
                <a:gd fmla="*/ 0 w 1642" name="T6"/>
                <a:gd fmla="*/ 0 h 256" name="T7"/>
                <a:gd fmla="*/ 1642 w 1642" name="T8"/>
                <a:gd fmla="*/ 0 h 256" name="T9"/>
                <a:gd fmla="*/ 1642 w 1642" name="T10"/>
                <a:gd fmla="*/ 0 h 2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6" w="1642">
                  <a:moveTo>
                    <a:pt x="1642" y="0"/>
                  </a:moveTo>
                  <a:lnTo>
                    <a:pt x="1642" y="256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1642" y="0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5616575" y="665163"/>
              <a:ext cx="3133725" cy="1312863"/>
            </a:xfrm>
            <a:custGeom>
              <a:gdLst>
                <a:gd fmla="*/ 48 w 933" name="T0"/>
                <a:gd fmla="*/ 0 h 391" name="T1"/>
                <a:gd fmla="*/ 886 w 933" name="T2"/>
                <a:gd fmla="*/ 0 h 391" name="T3"/>
                <a:gd fmla="*/ 933 w 933" name="T4"/>
                <a:gd fmla="*/ 47 h 391" name="T5"/>
                <a:gd fmla="*/ 933 w 933" name="T6"/>
                <a:gd fmla="*/ 391 h 391" name="T7"/>
                <a:gd fmla="*/ 0 w 933" name="T8"/>
                <a:gd fmla="*/ 391 h 391" name="T9"/>
                <a:gd fmla="*/ 0 w 933" name="T10"/>
                <a:gd fmla="*/ 47 h 391" name="T11"/>
                <a:gd fmla="*/ 48 w 933" name="T12"/>
                <a:gd fmla="*/ 0 h 39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1" w="933">
                  <a:moveTo>
                    <a:pt x="48" y="0"/>
                  </a:moveTo>
                  <a:cubicBezTo>
                    <a:pt x="886" y="0"/>
                    <a:pt x="886" y="0"/>
                    <a:pt x="886" y="0"/>
                  </a:cubicBezTo>
                  <a:cubicBezTo>
                    <a:pt x="912" y="0"/>
                    <a:pt x="933" y="21"/>
                    <a:pt x="933" y="47"/>
                  </a:cubicBezTo>
                  <a:cubicBezTo>
                    <a:pt x="933" y="391"/>
                    <a:pt x="933" y="391"/>
                    <a:pt x="933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5881688" y="927100"/>
              <a:ext cx="331788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6450013" y="927100"/>
              <a:ext cx="331788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016750" y="927100"/>
              <a:ext cx="336550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7588250" y="927100"/>
              <a:ext cx="331788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8154988" y="927100"/>
              <a:ext cx="333375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5948363" y="288925"/>
              <a:ext cx="195263" cy="890588"/>
            </a:xfrm>
            <a:custGeom>
              <a:gdLst>
                <a:gd fmla="*/ 29 w 58" name="T0"/>
                <a:gd fmla="*/ 265 h 265" name="T1"/>
                <a:gd fmla="*/ 29 w 58" name="T2"/>
                <a:gd fmla="*/ 265 h 265" name="T3"/>
                <a:gd fmla="*/ 0 w 58" name="T4"/>
                <a:gd fmla="*/ 235 h 265" name="T5"/>
                <a:gd fmla="*/ 0 w 58" name="T6"/>
                <a:gd fmla="*/ 29 h 265" name="T7"/>
                <a:gd fmla="*/ 29 w 58" name="T8"/>
                <a:gd fmla="*/ 0 h 265" name="T9"/>
                <a:gd fmla="*/ 29 w 58" name="T10"/>
                <a:gd fmla="*/ 0 h 265" name="T11"/>
                <a:gd fmla="*/ 58 w 58" name="T12"/>
                <a:gd fmla="*/ 29 h 265" name="T13"/>
                <a:gd fmla="*/ 58 w 58" name="T14"/>
                <a:gd fmla="*/ 235 h 265" name="T15"/>
                <a:gd fmla="*/ 29 w 58" name="T16"/>
                <a:gd fmla="*/ 265 h 26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5" w="57">
                  <a:moveTo>
                    <a:pt x="29" y="265"/>
                  </a:moveTo>
                  <a:cubicBezTo>
                    <a:pt x="29" y="265"/>
                    <a:pt x="29" y="265"/>
                    <a:pt x="29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35"/>
                    <a:pt x="58" y="235"/>
                    <a:pt x="58" y="235"/>
                  </a:cubicBezTo>
                  <a:cubicBezTo>
                    <a:pt x="58" y="252"/>
                    <a:pt x="45" y="265"/>
                    <a:pt x="29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6516688" y="288925"/>
              <a:ext cx="198438" cy="890588"/>
            </a:xfrm>
            <a:custGeom>
              <a:gdLst>
                <a:gd fmla="*/ 30 w 59" name="T0"/>
                <a:gd fmla="*/ 265 h 265" name="T1"/>
                <a:gd fmla="*/ 30 w 59" name="T2"/>
                <a:gd fmla="*/ 265 h 265" name="T3"/>
                <a:gd fmla="*/ 0 w 59" name="T4"/>
                <a:gd fmla="*/ 235 h 265" name="T5"/>
                <a:gd fmla="*/ 0 w 59" name="T6"/>
                <a:gd fmla="*/ 29 h 265" name="T7"/>
                <a:gd fmla="*/ 30 w 59" name="T8"/>
                <a:gd fmla="*/ 0 h 265" name="T9"/>
                <a:gd fmla="*/ 30 w 59" name="T10"/>
                <a:gd fmla="*/ 0 h 265" name="T11"/>
                <a:gd fmla="*/ 59 w 59" name="T12"/>
                <a:gd fmla="*/ 29 h 265" name="T13"/>
                <a:gd fmla="*/ 59 w 59" name="T14"/>
                <a:gd fmla="*/ 235 h 265" name="T15"/>
                <a:gd fmla="*/ 30 w 59" name="T16"/>
                <a:gd fmla="*/ 265 h 26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5" w="59">
                  <a:moveTo>
                    <a:pt x="30" y="265"/>
                  </a:moveTo>
                  <a:cubicBezTo>
                    <a:pt x="30" y="265"/>
                    <a:pt x="30" y="265"/>
                    <a:pt x="30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167"/>
                    <a:pt x="0" y="98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98"/>
                    <a:pt x="59" y="167"/>
                    <a:pt x="59" y="235"/>
                  </a:cubicBezTo>
                  <a:cubicBezTo>
                    <a:pt x="59" y="252"/>
                    <a:pt x="46" y="265"/>
                    <a:pt x="30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7088188" y="288925"/>
              <a:ext cx="193675" cy="890588"/>
            </a:xfrm>
            <a:custGeom>
              <a:gdLst>
                <a:gd fmla="*/ 29 w 58" name="T0"/>
                <a:gd fmla="*/ 265 h 265" name="T1"/>
                <a:gd fmla="*/ 29 w 58" name="T2"/>
                <a:gd fmla="*/ 265 h 265" name="T3"/>
                <a:gd fmla="*/ 0 w 58" name="T4"/>
                <a:gd fmla="*/ 235 h 265" name="T5"/>
                <a:gd fmla="*/ 0 w 58" name="T6"/>
                <a:gd fmla="*/ 29 h 265" name="T7"/>
                <a:gd fmla="*/ 29 w 58" name="T8"/>
                <a:gd fmla="*/ 0 h 265" name="T9"/>
                <a:gd fmla="*/ 29 w 58" name="T10"/>
                <a:gd fmla="*/ 0 h 265" name="T11"/>
                <a:gd fmla="*/ 58 w 58" name="T12"/>
                <a:gd fmla="*/ 29 h 265" name="T13"/>
                <a:gd fmla="*/ 58 w 58" name="T14"/>
                <a:gd fmla="*/ 235 h 265" name="T15"/>
                <a:gd fmla="*/ 29 w 58" name="T16"/>
                <a:gd fmla="*/ 265 h 26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5" w="57">
                  <a:moveTo>
                    <a:pt x="29" y="265"/>
                  </a:moveTo>
                  <a:cubicBezTo>
                    <a:pt x="29" y="265"/>
                    <a:pt x="29" y="265"/>
                    <a:pt x="29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167"/>
                    <a:pt x="0" y="98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98"/>
                    <a:pt x="58" y="167"/>
                    <a:pt x="58" y="235"/>
                  </a:cubicBezTo>
                  <a:cubicBezTo>
                    <a:pt x="58" y="252"/>
                    <a:pt x="45" y="265"/>
                    <a:pt x="29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7654925" y="288925"/>
              <a:ext cx="198438" cy="890588"/>
            </a:xfrm>
            <a:custGeom>
              <a:gdLst>
                <a:gd fmla="*/ 29 w 59" name="T0"/>
                <a:gd fmla="*/ 265 h 265" name="T1"/>
                <a:gd fmla="*/ 29 w 59" name="T2"/>
                <a:gd fmla="*/ 265 h 265" name="T3"/>
                <a:gd fmla="*/ 0 w 59" name="T4"/>
                <a:gd fmla="*/ 235 h 265" name="T5"/>
                <a:gd fmla="*/ 0 w 59" name="T6"/>
                <a:gd fmla="*/ 29 h 265" name="T7"/>
                <a:gd fmla="*/ 29 w 59" name="T8"/>
                <a:gd fmla="*/ 0 h 265" name="T9"/>
                <a:gd fmla="*/ 29 w 59" name="T10"/>
                <a:gd fmla="*/ 0 h 265" name="T11"/>
                <a:gd fmla="*/ 59 w 59" name="T12"/>
                <a:gd fmla="*/ 29 h 265" name="T13"/>
                <a:gd fmla="*/ 59 w 59" name="T14"/>
                <a:gd fmla="*/ 235 h 265" name="T15"/>
                <a:gd fmla="*/ 29 w 59" name="T16"/>
                <a:gd fmla="*/ 265 h 26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5" w="59">
                  <a:moveTo>
                    <a:pt x="29" y="265"/>
                  </a:moveTo>
                  <a:cubicBezTo>
                    <a:pt x="29" y="265"/>
                    <a:pt x="29" y="265"/>
                    <a:pt x="29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167"/>
                    <a:pt x="0" y="98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9" y="13"/>
                    <a:pt x="59" y="29"/>
                  </a:cubicBezTo>
                  <a:cubicBezTo>
                    <a:pt x="59" y="98"/>
                    <a:pt x="59" y="167"/>
                    <a:pt x="59" y="235"/>
                  </a:cubicBezTo>
                  <a:cubicBezTo>
                    <a:pt x="59" y="252"/>
                    <a:pt x="45" y="265"/>
                    <a:pt x="29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8223250" y="288925"/>
              <a:ext cx="196850" cy="890588"/>
            </a:xfrm>
            <a:custGeom>
              <a:gdLst>
                <a:gd fmla="*/ 30 w 59" name="T0"/>
                <a:gd fmla="*/ 265 h 265" name="T1"/>
                <a:gd fmla="*/ 30 w 59" name="T2"/>
                <a:gd fmla="*/ 265 h 265" name="T3"/>
                <a:gd fmla="*/ 0 w 59" name="T4"/>
                <a:gd fmla="*/ 235 h 265" name="T5"/>
                <a:gd fmla="*/ 0 w 59" name="T6"/>
                <a:gd fmla="*/ 29 h 265" name="T7"/>
                <a:gd fmla="*/ 30 w 59" name="T8"/>
                <a:gd fmla="*/ 0 h 265" name="T9"/>
                <a:gd fmla="*/ 30 w 59" name="T10"/>
                <a:gd fmla="*/ 0 h 265" name="T11"/>
                <a:gd fmla="*/ 59 w 59" name="T12"/>
                <a:gd fmla="*/ 29 h 265" name="T13"/>
                <a:gd fmla="*/ 59 w 59" name="T14"/>
                <a:gd fmla="*/ 235 h 265" name="T15"/>
                <a:gd fmla="*/ 30 w 59" name="T16"/>
                <a:gd fmla="*/ 265 h 26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5" w="59">
                  <a:moveTo>
                    <a:pt x="30" y="265"/>
                  </a:moveTo>
                  <a:cubicBezTo>
                    <a:pt x="30" y="265"/>
                    <a:pt x="30" y="265"/>
                    <a:pt x="30" y="265"/>
                  </a:cubicBezTo>
                  <a:cubicBezTo>
                    <a:pt x="14" y="265"/>
                    <a:pt x="0" y="252"/>
                    <a:pt x="0" y="2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235"/>
                    <a:pt x="59" y="235"/>
                    <a:pt x="59" y="235"/>
                  </a:cubicBezTo>
                  <a:cubicBezTo>
                    <a:pt x="59" y="252"/>
                    <a:pt x="46" y="265"/>
                    <a:pt x="30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6200775" y="2433638"/>
              <a:ext cx="1968500" cy="1323975"/>
            </a:xfrm>
            <a:custGeom>
              <a:gdLst>
                <a:gd fmla="*/ 0 w 586" name="T0"/>
                <a:gd fmla="*/ 340 h 394" name="T1"/>
                <a:gd fmla="*/ 132 w 586" name="T2"/>
                <a:gd fmla="*/ 394 h 394" name="T3"/>
                <a:gd fmla="*/ 273 w 586" name="T4"/>
                <a:gd fmla="*/ 284 h 394" name="T5"/>
                <a:gd fmla="*/ 198 w 586" name="T6"/>
                <a:gd fmla="*/ 191 h 394" name="T7"/>
                <a:gd fmla="*/ 198 w 586" name="T8"/>
                <a:gd fmla="*/ 188 h 394" name="T9"/>
                <a:gd fmla="*/ 261 w 586" name="T10"/>
                <a:gd fmla="*/ 104 h 394" name="T11"/>
                <a:gd fmla="*/ 130 w 586" name="T12"/>
                <a:gd fmla="*/ 0 h 394" name="T13"/>
                <a:gd fmla="*/ 10 w 586" name="T14"/>
                <a:gd fmla="*/ 48 h 394" name="T15"/>
                <a:gd fmla="*/ 55 w 586" name="T16"/>
                <a:gd fmla="*/ 102 h 394" name="T17"/>
                <a:gd fmla="*/ 126 w 586" name="T18"/>
                <a:gd fmla="*/ 69 h 394" name="T19"/>
                <a:gd fmla="*/ 173 w 586" name="T20"/>
                <a:gd fmla="*/ 111 h 394" name="T21"/>
                <a:gd fmla="*/ 83 w 586" name="T22"/>
                <a:gd fmla="*/ 162 h 394" name="T23"/>
                <a:gd fmla="*/ 83 w 586" name="T24"/>
                <a:gd fmla="*/ 224 h 394" name="T25"/>
                <a:gd fmla="*/ 185 w 586" name="T26"/>
                <a:gd fmla="*/ 278 h 394" name="T27"/>
                <a:gd fmla="*/ 124 w 586" name="T28"/>
                <a:gd fmla="*/ 323 h 394" name="T29"/>
                <a:gd fmla="*/ 40 w 586" name="T30"/>
                <a:gd fmla="*/ 285 h 394" name="T31"/>
                <a:gd fmla="*/ 0 w 586" name="T32"/>
                <a:gd fmla="*/ 340 h 394" name="T33"/>
                <a:gd fmla="*/ 344 w 586" name="T34"/>
                <a:gd fmla="*/ 387 h 394" name="T35"/>
                <a:gd fmla="*/ 586 w 586" name="T36"/>
                <a:gd fmla="*/ 387 h 394" name="T37"/>
                <a:gd fmla="*/ 586 w 586" name="T38"/>
                <a:gd fmla="*/ 316 h 394" name="T39"/>
                <a:gd fmla="*/ 515 w 586" name="T40"/>
                <a:gd fmla="*/ 316 h 394" name="T41"/>
                <a:gd fmla="*/ 515 w 586" name="T42"/>
                <a:gd fmla="*/ 7 h 394" name="T43"/>
                <a:gd fmla="*/ 450 w 586" name="T44"/>
                <a:gd fmla="*/ 7 h 394" name="T45"/>
                <a:gd fmla="*/ 356 w 586" name="T46"/>
                <a:gd fmla="*/ 42 h 394" name="T47"/>
                <a:gd fmla="*/ 356 w 586" name="T48"/>
                <a:gd fmla="*/ 96 h 394" name="T49"/>
                <a:gd fmla="*/ 427 w 586" name="T50"/>
                <a:gd fmla="*/ 96 h 394" name="T51"/>
                <a:gd fmla="*/ 427 w 586" name="T52"/>
                <a:gd fmla="*/ 316 h 394" name="T53"/>
                <a:gd fmla="*/ 344 w 586" name="T54"/>
                <a:gd fmla="*/ 316 h 394" name="T55"/>
                <a:gd fmla="*/ 344 w 586" name="T56"/>
                <a:gd fmla="*/ 387 h 394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394" w="586">
                  <a:moveTo>
                    <a:pt x="0" y="340"/>
                  </a:moveTo>
                  <a:cubicBezTo>
                    <a:pt x="27" y="373"/>
                    <a:pt x="70" y="394"/>
                    <a:pt x="132" y="394"/>
                  </a:cubicBezTo>
                  <a:cubicBezTo>
                    <a:pt x="209" y="394"/>
                    <a:pt x="273" y="354"/>
                    <a:pt x="273" y="284"/>
                  </a:cubicBezTo>
                  <a:cubicBezTo>
                    <a:pt x="273" y="235"/>
                    <a:pt x="241" y="203"/>
                    <a:pt x="198" y="191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238" y="171"/>
                    <a:pt x="261" y="144"/>
                    <a:pt x="261" y="104"/>
                  </a:cubicBezTo>
                  <a:cubicBezTo>
                    <a:pt x="261" y="38"/>
                    <a:pt x="209" y="0"/>
                    <a:pt x="130" y="0"/>
                  </a:cubicBezTo>
                  <a:cubicBezTo>
                    <a:pt x="83" y="0"/>
                    <a:pt x="45" y="18"/>
                    <a:pt x="10" y="48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79" y="81"/>
                    <a:pt x="99" y="69"/>
                    <a:pt x="126" y="69"/>
                  </a:cubicBezTo>
                  <a:cubicBezTo>
                    <a:pt x="156" y="69"/>
                    <a:pt x="173" y="84"/>
                    <a:pt x="173" y="111"/>
                  </a:cubicBezTo>
                  <a:cubicBezTo>
                    <a:pt x="173" y="141"/>
                    <a:pt x="151" y="162"/>
                    <a:pt x="83" y="162"/>
                  </a:cubicBezTo>
                  <a:cubicBezTo>
                    <a:pt x="83" y="224"/>
                    <a:pt x="83" y="224"/>
                    <a:pt x="83" y="224"/>
                  </a:cubicBezTo>
                  <a:cubicBezTo>
                    <a:pt x="165" y="224"/>
                    <a:pt x="185" y="245"/>
                    <a:pt x="185" y="278"/>
                  </a:cubicBezTo>
                  <a:cubicBezTo>
                    <a:pt x="185" y="307"/>
                    <a:pt x="161" y="323"/>
                    <a:pt x="124" y="323"/>
                  </a:cubicBezTo>
                  <a:cubicBezTo>
                    <a:pt x="91" y="323"/>
                    <a:pt x="63" y="307"/>
                    <a:pt x="40" y="285"/>
                  </a:cubicBezTo>
                  <a:cubicBezTo>
                    <a:pt x="0" y="340"/>
                    <a:pt x="0" y="340"/>
                    <a:pt x="0" y="340"/>
                  </a:cubicBezTo>
                  <a:close/>
                  <a:moveTo>
                    <a:pt x="344" y="387"/>
                  </a:moveTo>
                  <a:cubicBezTo>
                    <a:pt x="586" y="387"/>
                    <a:pt x="586" y="387"/>
                    <a:pt x="586" y="387"/>
                  </a:cubicBezTo>
                  <a:cubicBezTo>
                    <a:pt x="586" y="316"/>
                    <a:pt x="586" y="316"/>
                    <a:pt x="586" y="316"/>
                  </a:cubicBezTo>
                  <a:cubicBezTo>
                    <a:pt x="515" y="316"/>
                    <a:pt x="515" y="316"/>
                    <a:pt x="515" y="316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450" y="7"/>
                    <a:pt x="450" y="7"/>
                    <a:pt x="450" y="7"/>
                  </a:cubicBezTo>
                  <a:cubicBezTo>
                    <a:pt x="423" y="23"/>
                    <a:pt x="397" y="34"/>
                    <a:pt x="356" y="42"/>
                  </a:cubicBezTo>
                  <a:cubicBezTo>
                    <a:pt x="356" y="96"/>
                    <a:pt x="356" y="96"/>
                    <a:pt x="356" y="96"/>
                  </a:cubicBezTo>
                  <a:cubicBezTo>
                    <a:pt x="427" y="96"/>
                    <a:pt x="427" y="96"/>
                    <a:pt x="427" y="96"/>
                  </a:cubicBezTo>
                  <a:cubicBezTo>
                    <a:pt x="427" y="316"/>
                    <a:pt x="427" y="316"/>
                    <a:pt x="427" y="316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4" y="387"/>
                    <a:pt x="344" y="387"/>
                    <a:pt x="344" y="387"/>
                  </a:cubicBezTo>
                  <a:close/>
                </a:path>
              </a:pathLst>
            </a:cu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6053138" y="4065588"/>
              <a:ext cx="244475" cy="177800"/>
            </a:xfrm>
            <a:custGeom>
              <a:gdLst>
                <a:gd fmla="*/ 0 w 154" name="T0"/>
                <a:gd fmla="*/ 0 h 112" name="T1"/>
                <a:gd fmla="*/ 154 w 154" name="T2"/>
                <a:gd fmla="*/ 0 h 112" name="T3"/>
                <a:gd fmla="*/ 154 w 154" name="T4"/>
                <a:gd fmla="*/ 112 h 112" name="T5"/>
                <a:gd fmla="*/ 0 w 154" name="T6"/>
                <a:gd fmla="*/ 112 h 112" name="T7"/>
                <a:gd fmla="*/ 0 w 154" name="T8"/>
                <a:gd fmla="*/ 0 h 112" name="T9"/>
                <a:gd fmla="*/ 0 w 154" name="T10"/>
                <a:gd fmla="*/ 0 h 1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2" w="154">
                  <a:moveTo>
                    <a:pt x="0" y="0"/>
                  </a:moveTo>
                  <a:lnTo>
                    <a:pt x="154" y="0"/>
                  </a:lnTo>
                  <a:lnTo>
                    <a:pt x="154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6388100" y="4065588"/>
              <a:ext cx="246063" cy="177800"/>
            </a:xfrm>
            <a:custGeom>
              <a:gdLst>
                <a:gd fmla="*/ 0 w 73" name="T0"/>
                <a:gd fmla="*/ 0 h 53" name="T1"/>
                <a:gd fmla="*/ 73 w 73" name="T2"/>
                <a:gd fmla="*/ 0 h 53" name="T3"/>
                <a:gd fmla="*/ 73 w 73" name="T4"/>
                <a:gd fmla="*/ 53 h 53" name="T5"/>
                <a:gd fmla="*/ 0 w 73" name="T6"/>
                <a:gd fmla="*/ 53 h 53" name="T7"/>
                <a:gd fmla="*/ 0 w 73" name="T8"/>
                <a:gd fmla="*/ 0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73">
                  <a:moveTo>
                    <a:pt x="0" y="0"/>
                  </a:moveTo>
                  <a:cubicBezTo>
                    <a:pt x="25" y="0"/>
                    <a:pt x="49" y="0"/>
                    <a:pt x="73" y="0"/>
                  </a:cubicBezTo>
                  <a:cubicBezTo>
                    <a:pt x="73" y="18"/>
                    <a:pt x="73" y="35"/>
                    <a:pt x="73" y="53"/>
                  </a:cubicBezTo>
                  <a:cubicBezTo>
                    <a:pt x="49" y="53"/>
                    <a:pt x="25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6724650" y="4065588"/>
              <a:ext cx="244475" cy="177800"/>
            </a:xfrm>
            <a:custGeom>
              <a:gdLst>
                <a:gd fmla="*/ 0 w 73" name="T0"/>
                <a:gd fmla="*/ 0 h 53" name="T1"/>
                <a:gd fmla="*/ 73 w 73" name="T2"/>
                <a:gd fmla="*/ 0 h 53" name="T3"/>
                <a:gd fmla="*/ 73 w 73" name="T4"/>
                <a:gd fmla="*/ 53 h 53" name="T5"/>
                <a:gd fmla="*/ 0 w 73" name="T6"/>
                <a:gd fmla="*/ 53 h 53" name="T7"/>
                <a:gd fmla="*/ 0 w 73" name="T8"/>
                <a:gd fmla="*/ 0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73">
                  <a:moveTo>
                    <a:pt x="0" y="0"/>
                  </a:moveTo>
                  <a:cubicBezTo>
                    <a:pt x="25" y="0"/>
                    <a:pt x="49" y="0"/>
                    <a:pt x="73" y="0"/>
                  </a:cubicBezTo>
                  <a:cubicBezTo>
                    <a:pt x="73" y="18"/>
                    <a:pt x="73" y="35"/>
                    <a:pt x="73" y="53"/>
                  </a:cubicBezTo>
                  <a:cubicBezTo>
                    <a:pt x="49" y="53"/>
                    <a:pt x="25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7064375" y="4065588"/>
              <a:ext cx="241300" cy="177800"/>
            </a:xfrm>
            <a:custGeom>
              <a:gdLst>
                <a:gd fmla="*/ 0 w 72" name="T0"/>
                <a:gd fmla="*/ 0 h 53" name="T1"/>
                <a:gd fmla="*/ 72 w 72" name="T2"/>
                <a:gd fmla="*/ 0 h 53" name="T3"/>
                <a:gd fmla="*/ 72 w 72" name="T4"/>
                <a:gd fmla="*/ 53 h 53" name="T5"/>
                <a:gd fmla="*/ 0 w 72" name="T6"/>
                <a:gd fmla="*/ 53 h 53" name="T7"/>
                <a:gd fmla="*/ 0 w 72" name="T8"/>
                <a:gd fmla="*/ 0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72">
                  <a:moveTo>
                    <a:pt x="0" y="0"/>
                  </a:moveTo>
                  <a:cubicBezTo>
                    <a:pt x="24" y="0"/>
                    <a:pt x="48" y="0"/>
                    <a:pt x="72" y="0"/>
                  </a:cubicBezTo>
                  <a:cubicBezTo>
                    <a:pt x="72" y="18"/>
                    <a:pt x="72" y="35"/>
                    <a:pt x="72" y="53"/>
                  </a:cubicBezTo>
                  <a:cubicBezTo>
                    <a:pt x="48" y="53"/>
                    <a:pt x="24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7399338" y="4065588"/>
              <a:ext cx="242888" cy="177800"/>
            </a:xfrm>
            <a:custGeom>
              <a:gdLst>
                <a:gd fmla="*/ 0 w 72" name="T0"/>
                <a:gd fmla="*/ 0 h 53" name="T1"/>
                <a:gd fmla="*/ 72 w 72" name="T2"/>
                <a:gd fmla="*/ 0 h 53" name="T3"/>
                <a:gd fmla="*/ 72 w 72" name="T4"/>
                <a:gd fmla="*/ 53 h 53" name="T5"/>
                <a:gd fmla="*/ 0 w 72" name="T6"/>
                <a:gd fmla="*/ 53 h 53" name="T7"/>
                <a:gd fmla="*/ 0 w 72" name="T8"/>
                <a:gd fmla="*/ 0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72">
                  <a:moveTo>
                    <a:pt x="0" y="0"/>
                  </a:moveTo>
                  <a:cubicBezTo>
                    <a:pt x="24" y="0"/>
                    <a:pt x="48" y="0"/>
                    <a:pt x="72" y="0"/>
                  </a:cubicBezTo>
                  <a:cubicBezTo>
                    <a:pt x="72" y="18"/>
                    <a:pt x="72" y="35"/>
                    <a:pt x="72" y="53"/>
                  </a:cubicBezTo>
                  <a:cubicBezTo>
                    <a:pt x="48" y="53"/>
                    <a:pt x="24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7735888" y="4065588"/>
              <a:ext cx="244475" cy="177800"/>
            </a:xfrm>
            <a:custGeom>
              <a:gdLst>
                <a:gd fmla="*/ 0 w 73" name="T0"/>
                <a:gd fmla="*/ 0 h 53" name="T1"/>
                <a:gd fmla="*/ 73 w 73" name="T2"/>
                <a:gd fmla="*/ 0 h 53" name="T3"/>
                <a:gd fmla="*/ 73 w 73" name="T4"/>
                <a:gd fmla="*/ 53 h 53" name="T5"/>
                <a:gd fmla="*/ 0 w 73" name="T6"/>
                <a:gd fmla="*/ 53 h 53" name="T7"/>
                <a:gd fmla="*/ 0 w 73" name="T8"/>
                <a:gd fmla="*/ 0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73">
                  <a:moveTo>
                    <a:pt x="0" y="0"/>
                  </a:moveTo>
                  <a:cubicBezTo>
                    <a:pt x="24" y="0"/>
                    <a:pt x="48" y="0"/>
                    <a:pt x="73" y="0"/>
                  </a:cubicBezTo>
                  <a:cubicBezTo>
                    <a:pt x="73" y="18"/>
                    <a:pt x="73" y="35"/>
                    <a:pt x="73" y="53"/>
                  </a:cubicBezTo>
                  <a:cubicBezTo>
                    <a:pt x="48" y="53"/>
                    <a:pt x="24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8070850" y="4065588"/>
              <a:ext cx="246063" cy="177800"/>
            </a:xfrm>
            <a:custGeom>
              <a:gdLst>
                <a:gd fmla="*/ 0 w 155" name="T0"/>
                <a:gd fmla="*/ 0 h 112" name="T1"/>
                <a:gd fmla="*/ 155 w 155" name="T2"/>
                <a:gd fmla="*/ 0 h 112" name="T3"/>
                <a:gd fmla="*/ 155 w 155" name="T4"/>
                <a:gd fmla="*/ 112 h 112" name="T5"/>
                <a:gd fmla="*/ 0 w 155" name="T6"/>
                <a:gd fmla="*/ 112 h 112" name="T7"/>
                <a:gd fmla="*/ 0 w 155" name="T8"/>
                <a:gd fmla="*/ 0 h 112" name="T9"/>
                <a:gd fmla="*/ 0 w 155" name="T10"/>
                <a:gd fmla="*/ 0 h 1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2" w="155">
                  <a:moveTo>
                    <a:pt x="0" y="0"/>
                  </a:moveTo>
                  <a:lnTo>
                    <a:pt x="155" y="0"/>
                  </a:lnTo>
                  <a:lnTo>
                    <a:pt x="155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1E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524855591"/>
      </p:ext>
    </p:extLst>
  </p:cSld>
  <p:clrMapOvr>
    <a:masterClrMapping/>
  </p:clrMapOvr>
  <p:transition spd="med">
    <p:fade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25"/>
          <p:cNvSpPr/>
          <p:nvPr/>
        </p:nvSpPr>
        <p:spPr>
          <a:xfrm>
            <a:off x="-10889" y="-11782"/>
            <a:ext cx="9154889" cy="4480560"/>
          </a:xfrm>
          <a:prstGeom prst="rect">
            <a:avLst/>
          </a:prstGeom>
          <a:solidFill>
            <a:srgbClr val="A41C24"/>
          </a:solidFill>
        </p:spPr>
        <p:txBody>
          <a:bodyPr wrap="square">
            <a:spAutoFit/>
          </a:bodyPr>
          <a:lstStyle/>
          <a:p>
            <a:pPr algn="dist"/>
            <a:r>
              <a:rPr altLang="zh-CN" b="1" lang="zh-CN" smtClean="0" sz="9600">
                <a:solidFill>
                  <a:srgbClr val="F6F0D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装一个提醒应用 有句俗话好记性不如烂笔头装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489862" y="622301"/>
            <a:ext cx="6153386" cy="4514850"/>
            <a:chOff x="1762125" y="860425"/>
            <a:chExt cx="5776913" cy="4238625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346950" y="1073150"/>
              <a:ext cx="192088" cy="557212"/>
            </a:xfrm>
            <a:prstGeom prst="rect">
              <a:avLst/>
            </a:pr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651375" y="1630363"/>
              <a:ext cx="2887663" cy="3468687"/>
            </a:xfrm>
            <a:custGeom>
              <a:gdLst>
                <a:gd fmla="*/ 1359 w 1456" name="T0"/>
                <a:gd fmla="*/ 1360 h 1748" name="T1"/>
                <a:gd fmla="*/ 388 w 1456" name="T2"/>
                <a:gd fmla="*/ 1360 h 1748" name="T3"/>
                <a:gd fmla="*/ 0 w 1456" name="T4"/>
                <a:gd fmla="*/ 1748 h 1748" name="T5"/>
                <a:gd fmla="*/ 97 w 1456" name="T6"/>
                <a:gd fmla="*/ 1748 h 1748" name="T7"/>
                <a:gd fmla="*/ 388 w 1456" name="T8"/>
                <a:gd fmla="*/ 1457 h 1748" name="T9"/>
                <a:gd fmla="*/ 1359 w 1456" name="T10"/>
                <a:gd fmla="*/ 1457 h 1748" name="T11"/>
                <a:gd fmla="*/ 1456 w 1456" name="T12"/>
                <a:gd fmla="*/ 1457 h 1748" name="T13"/>
                <a:gd fmla="*/ 1456 w 1456" name="T14"/>
                <a:gd fmla="*/ 1360 h 1748" name="T15"/>
                <a:gd fmla="*/ 1456 w 1456" name="T16"/>
                <a:gd fmla="*/ 0 h 1748" name="T17"/>
                <a:gd fmla="*/ 1359 w 1456" name="T18"/>
                <a:gd fmla="*/ 0 h 1748" name="T19"/>
                <a:gd fmla="*/ 1359 w 1456" name="T20"/>
                <a:gd fmla="*/ 1360 h 17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48" w="1456">
                  <a:moveTo>
                    <a:pt x="1359" y="1360"/>
                  </a:moveTo>
                  <a:cubicBezTo>
                    <a:pt x="388" y="1360"/>
                    <a:pt x="388" y="1360"/>
                    <a:pt x="388" y="1360"/>
                  </a:cubicBezTo>
                  <a:cubicBezTo>
                    <a:pt x="174" y="1360"/>
                    <a:pt x="0" y="1534"/>
                    <a:pt x="0" y="1748"/>
                  </a:cubicBezTo>
                  <a:cubicBezTo>
                    <a:pt x="97" y="1748"/>
                    <a:pt x="97" y="1748"/>
                    <a:pt x="97" y="1748"/>
                  </a:cubicBezTo>
                  <a:cubicBezTo>
                    <a:pt x="97" y="1588"/>
                    <a:pt x="228" y="1457"/>
                    <a:pt x="388" y="1457"/>
                  </a:cubicBezTo>
                  <a:cubicBezTo>
                    <a:pt x="1359" y="1457"/>
                    <a:pt x="1359" y="1457"/>
                    <a:pt x="1359" y="1457"/>
                  </a:cubicBezTo>
                  <a:cubicBezTo>
                    <a:pt x="1456" y="1457"/>
                    <a:pt x="1456" y="1457"/>
                    <a:pt x="1456" y="1457"/>
                  </a:cubicBezTo>
                  <a:cubicBezTo>
                    <a:pt x="1456" y="1360"/>
                    <a:pt x="1456" y="1360"/>
                    <a:pt x="1456" y="1360"/>
                  </a:cubicBezTo>
                  <a:cubicBezTo>
                    <a:pt x="1456" y="0"/>
                    <a:pt x="1456" y="0"/>
                    <a:pt x="1456" y="0"/>
                  </a:cubicBezTo>
                  <a:cubicBezTo>
                    <a:pt x="1359" y="0"/>
                    <a:pt x="1359" y="0"/>
                    <a:pt x="1359" y="0"/>
                  </a:cubicBezTo>
                  <a:lnTo>
                    <a:pt x="1359" y="1360"/>
                  </a:lnTo>
                  <a:close/>
                </a:path>
              </a:pathLst>
            </a:cu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762125" y="1073150"/>
              <a:ext cx="192088" cy="557212"/>
            </a:xfrm>
            <a:prstGeom prst="rect">
              <a:avLst/>
            </a:pr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1762125" y="1630363"/>
              <a:ext cx="2889250" cy="3468687"/>
            </a:xfrm>
            <a:custGeom>
              <a:gdLst>
                <a:gd fmla="*/ 1068 w 1457" name="T0"/>
                <a:gd fmla="*/ 1360 h 1748" name="T1"/>
                <a:gd fmla="*/ 97 w 1457" name="T2"/>
                <a:gd fmla="*/ 1360 h 1748" name="T3"/>
                <a:gd fmla="*/ 97 w 1457" name="T4"/>
                <a:gd fmla="*/ 0 h 1748" name="T5"/>
                <a:gd fmla="*/ 0 w 1457" name="T6"/>
                <a:gd fmla="*/ 0 h 1748" name="T7"/>
                <a:gd fmla="*/ 0 w 1457" name="T8"/>
                <a:gd fmla="*/ 1360 h 1748" name="T9"/>
                <a:gd fmla="*/ 0 w 1457" name="T10"/>
                <a:gd fmla="*/ 1457 h 1748" name="T11"/>
                <a:gd fmla="*/ 97 w 1457" name="T12"/>
                <a:gd fmla="*/ 1457 h 1748" name="T13"/>
                <a:gd fmla="*/ 1068 w 1457" name="T14"/>
                <a:gd fmla="*/ 1457 h 1748" name="T15"/>
                <a:gd fmla="*/ 1360 w 1457" name="T16"/>
                <a:gd fmla="*/ 1748 h 1748" name="T17"/>
                <a:gd fmla="*/ 1457 w 1457" name="T18"/>
                <a:gd fmla="*/ 1748 h 1748" name="T19"/>
                <a:gd fmla="*/ 1068 w 1457" name="T20"/>
                <a:gd fmla="*/ 1360 h 17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48" w="1457">
                  <a:moveTo>
                    <a:pt x="1068" y="1360"/>
                  </a:moveTo>
                  <a:cubicBezTo>
                    <a:pt x="97" y="1360"/>
                    <a:pt x="97" y="1360"/>
                    <a:pt x="97" y="136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0"/>
                    <a:pt x="0" y="1360"/>
                    <a:pt x="0" y="1360"/>
                  </a:cubicBezTo>
                  <a:cubicBezTo>
                    <a:pt x="0" y="1457"/>
                    <a:pt x="0" y="1457"/>
                    <a:pt x="0" y="1457"/>
                  </a:cubicBezTo>
                  <a:cubicBezTo>
                    <a:pt x="97" y="1457"/>
                    <a:pt x="97" y="1457"/>
                    <a:pt x="97" y="1457"/>
                  </a:cubicBezTo>
                  <a:cubicBezTo>
                    <a:pt x="1068" y="1457"/>
                    <a:pt x="1068" y="1457"/>
                    <a:pt x="1068" y="1457"/>
                  </a:cubicBezTo>
                  <a:cubicBezTo>
                    <a:pt x="1229" y="1457"/>
                    <a:pt x="1360" y="1588"/>
                    <a:pt x="1360" y="1748"/>
                  </a:cubicBezTo>
                  <a:cubicBezTo>
                    <a:pt x="1457" y="1748"/>
                    <a:pt x="1457" y="1748"/>
                    <a:pt x="1457" y="1748"/>
                  </a:cubicBezTo>
                  <a:cubicBezTo>
                    <a:pt x="1457" y="1534"/>
                    <a:pt x="1283" y="1360"/>
                    <a:pt x="1068" y="1360"/>
                  </a:cubicBezTo>
                  <a:close/>
                </a:path>
              </a:pathLst>
            </a:cu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954213" y="860425"/>
              <a:ext cx="2697163" cy="4238625"/>
            </a:xfrm>
            <a:custGeom>
              <a:gdLst>
                <a:gd fmla="*/ 971 w 1360" name="T0"/>
                <a:gd fmla="*/ 0 h 2136" name="T1"/>
                <a:gd fmla="*/ 0 w 1360" name="T2"/>
                <a:gd fmla="*/ 0 h 2136" name="T3"/>
                <a:gd fmla="*/ 0 w 1360" name="T4"/>
                <a:gd fmla="*/ 1748 h 2136" name="T5"/>
                <a:gd fmla="*/ 971 w 1360" name="T6"/>
                <a:gd fmla="*/ 1748 h 2136" name="T7"/>
                <a:gd fmla="*/ 1360 w 1360" name="T8"/>
                <a:gd fmla="*/ 2136 h 2136" name="T9"/>
                <a:gd fmla="*/ 1360 w 1360" name="T10"/>
                <a:gd fmla="*/ 388 h 2136" name="T11"/>
                <a:gd fmla="*/ 971 w 1360" name="T12"/>
                <a:gd fmla="*/ 0 h 21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36" w="1360">
                  <a:moveTo>
                    <a:pt x="9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971" y="1748"/>
                    <a:pt x="971" y="1748"/>
                    <a:pt x="971" y="1748"/>
                  </a:cubicBezTo>
                  <a:cubicBezTo>
                    <a:pt x="1186" y="1748"/>
                    <a:pt x="1360" y="1922"/>
                    <a:pt x="1360" y="2136"/>
                  </a:cubicBezTo>
                  <a:cubicBezTo>
                    <a:pt x="1360" y="388"/>
                    <a:pt x="1360" y="388"/>
                    <a:pt x="1360" y="388"/>
                  </a:cubicBezTo>
                  <a:cubicBezTo>
                    <a:pt x="1360" y="174"/>
                    <a:pt x="1186" y="0"/>
                    <a:pt x="971" y="0"/>
                  </a:cubicBezTo>
                  <a:close/>
                </a:path>
              </a:pathLst>
            </a:custGeom>
            <a:solidFill>
              <a:srgbClr val="DED5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230438" y="3856038"/>
              <a:ext cx="2139950" cy="404812"/>
            </a:xfrm>
            <a:custGeom>
              <a:gdLst>
                <a:gd fmla="*/ 817 w 1079" name="T0"/>
                <a:gd fmla="*/ 0 h 204" name="T1"/>
                <a:gd fmla="*/ 0 w 1079" name="T2"/>
                <a:gd fmla="*/ 0 h 204" name="T3"/>
                <a:gd fmla="*/ 0 w 1079" name="T4"/>
                <a:gd fmla="*/ 84 h 204" name="T5"/>
                <a:gd fmla="*/ 817 w 1079" name="T6"/>
                <a:gd fmla="*/ 84 h 204" name="T7"/>
                <a:gd fmla="*/ 1079 w 1079" name="T8"/>
                <a:gd fmla="*/ 204 h 204" name="T9"/>
                <a:gd fmla="*/ 1079 w 1079" name="T10"/>
                <a:gd fmla="*/ 123 h 204" name="T11"/>
                <a:gd fmla="*/ 817 w 1079" name="T12"/>
                <a:gd fmla="*/ 0 h 2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4" w="1079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4651375" y="860425"/>
              <a:ext cx="2695575" cy="4238625"/>
            </a:xfrm>
            <a:custGeom>
              <a:gdLst>
                <a:gd fmla="*/ 388 w 1359" name="T0"/>
                <a:gd fmla="*/ 0 h 2136" name="T1"/>
                <a:gd fmla="*/ 0 w 1359" name="T2"/>
                <a:gd fmla="*/ 388 h 2136" name="T3"/>
                <a:gd fmla="*/ 0 w 1359" name="T4"/>
                <a:gd fmla="*/ 2136 h 2136" name="T5"/>
                <a:gd fmla="*/ 388 w 1359" name="T6"/>
                <a:gd fmla="*/ 1748 h 2136" name="T7"/>
                <a:gd fmla="*/ 1359 w 1359" name="T8"/>
                <a:gd fmla="*/ 1748 h 2136" name="T9"/>
                <a:gd fmla="*/ 1359 w 1359" name="T10"/>
                <a:gd fmla="*/ 0 h 2136" name="T11"/>
                <a:gd fmla="*/ 388 w 1359" name="T12"/>
                <a:gd fmla="*/ 0 h 21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36" w="1359">
                  <a:moveTo>
                    <a:pt x="388" y="0"/>
                  </a:moveTo>
                  <a:cubicBezTo>
                    <a:pt x="174" y="0"/>
                    <a:pt x="0" y="174"/>
                    <a:pt x="0" y="388"/>
                  </a:cubicBezTo>
                  <a:cubicBezTo>
                    <a:pt x="0" y="2136"/>
                    <a:pt x="0" y="2136"/>
                    <a:pt x="0" y="2136"/>
                  </a:cubicBezTo>
                  <a:cubicBezTo>
                    <a:pt x="0" y="1922"/>
                    <a:pt x="174" y="1748"/>
                    <a:pt x="388" y="1748"/>
                  </a:cubicBezTo>
                  <a:cubicBezTo>
                    <a:pt x="1359" y="1748"/>
                    <a:pt x="1359" y="1748"/>
                    <a:pt x="1359" y="1748"/>
                  </a:cubicBezTo>
                  <a:cubicBezTo>
                    <a:pt x="1359" y="0"/>
                    <a:pt x="1359" y="0"/>
                    <a:pt x="1359" y="0"/>
                  </a:cubicBezTo>
                  <a:lnTo>
                    <a:pt x="38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935538" y="1544638"/>
              <a:ext cx="2139950" cy="1539875"/>
            </a:xfrm>
            <a:custGeom>
              <a:gdLst>
                <a:gd fmla="*/ 262 w 1079" name="T0"/>
                <a:gd fmla="*/ 0 h 776" name="T1"/>
                <a:gd fmla="*/ 1079 w 1079" name="T2"/>
                <a:gd fmla="*/ 0 h 776" name="T3"/>
                <a:gd fmla="*/ 1079 w 1079" name="T4"/>
                <a:gd fmla="*/ 656 h 776" name="T5"/>
                <a:gd fmla="*/ 262 w 1079" name="T6"/>
                <a:gd fmla="*/ 656 h 776" name="T7"/>
                <a:gd fmla="*/ 1 w 1079" name="T8"/>
                <a:gd fmla="*/ 776 h 776" name="T9"/>
                <a:gd fmla="*/ 0 w 1079" name="T10"/>
                <a:gd fmla="*/ 147 h 776" name="T11"/>
                <a:gd fmla="*/ 262 w 1079" name="T12"/>
                <a:gd fmla="*/ 0 h 7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76" w="1079">
                  <a:moveTo>
                    <a:pt x="262" y="0"/>
                  </a:moveTo>
                  <a:cubicBezTo>
                    <a:pt x="1079" y="0"/>
                    <a:pt x="1079" y="0"/>
                    <a:pt x="1079" y="0"/>
                  </a:cubicBezTo>
                  <a:cubicBezTo>
                    <a:pt x="1079" y="656"/>
                    <a:pt x="1079" y="656"/>
                    <a:pt x="1079" y="656"/>
                  </a:cubicBezTo>
                  <a:cubicBezTo>
                    <a:pt x="262" y="656"/>
                    <a:pt x="262" y="656"/>
                    <a:pt x="262" y="656"/>
                  </a:cubicBezTo>
                  <a:cubicBezTo>
                    <a:pt x="110" y="656"/>
                    <a:pt x="18" y="745"/>
                    <a:pt x="1" y="776"/>
                  </a:cubicBezTo>
                  <a:cubicBezTo>
                    <a:pt x="1" y="762"/>
                    <a:pt x="0" y="155"/>
                    <a:pt x="0" y="147"/>
                  </a:cubicBezTo>
                  <a:cubicBezTo>
                    <a:pt x="26" y="89"/>
                    <a:pt x="92" y="0"/>
                    <a:pt x="262" y="0"/>
                  </a:cubicBezTo>
                  <a:close/>
                </a:path>
              </a:pathLst>
            </a:custGeom>
            <a:solidFill>
              <a:srgbClr val="DED5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935538" y="3057525"/>
              <a:ext cx="2139950" cy="406400"/>
            </a:xfrm>
            <a:custGeom>
              <a:gdLst>
                <a:gd fmla="*/ 262 w 1079" name="T0"/>
                <a:gd fmla="*/ 0 h 205" name="T1"/>
                <a:gd fmla="*/ 1079 w 1079" name="T2"/>
                <a:gd fmla="*/ 0 h 205" name="T3"/>
                <a:gd fmla="*/ 1079 w 1079" name="T4"/>
                <a:gd fmla="*/ 84 h 205" name="T5"/>
                <a:gd fmla="*/ 262 w 1079" name="T6"/>
                <a:gd fmla="*/ 84 h 205" name="T7"/>
                <a:gd fmla="*/ 1 w 1079" name="T8"/>
                <a:gd fmla="*/ 205 h 205" name="T9"/>
                <a:gd fmla="*/ 0 w 1079" name="T10"/>
                <a:gd fmla="*/ 123 h 205" name="T11"/>
                <a:gd fmla="*/ 262 w 1079" name="T12"/>
                <a:gd fmla="*/ 0 h 2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5" w="1079">
                  <a:moveTo>
                    <a:pt x="262" y="0"/>
                  </a:moveTo>
                  <a:cubicBezTo>
                    <a:pt x="1079" y="0"/>
                    <a:pt x="1079" y="0"/>
                    <a:pt x="1079" y="0"/>
                  </a:cubicBezTo>
                  <a:cubicBezTo>
                    <a:pt x="1079" y="84"/>
                    <a:pt x="1079" y="84"/>
                    <a:pt x="1079" y="84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110" y="84"/>
                    <a:pt x="18" y="174"/>
                    <a:pt x="1" y="205"/>
                  </a:cubicBezTo>
                  <a:cubicBezTo>
                    <a:pt x="1" y="191"/>
                    <a:pt x="0" y="132"/>
                    <a:pt x="0" y="123"/>
                  </a:cubicBezTo>
                  <a:cubicBezTo>
                    <a:pt x="30" y="94"/>
                    <a:pt x="92" y="0"/>
                    <a:pt x="262" y="0"/>
                  </a:cubicBezTo>
                  <a:close/>
                </a:path>
              </a:pathLst>
            </a:custGeom>
            <a:solidFill>
              <a:srgbClr val="DED5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243931" y="3525838"/>
              <a:ext cx="2139950" cy="404812"/>
            </a:xfrm>
            <a:custGeom>
              <a:gdLst>
                <a:gd fmla="*/ 817 w 1079" name="T0"/>
                <a:gd fmla="*/ 0 h 204" name="T1"/>
                <a:gd fmla="*/ 0 w 1079" name="T2"/>
                <a:gd fmla="*/ 0 h 204" name="T3"/>
                <a:gd fmla="*/ 0 w 1079" name="T4"/>
                <a:gd fmla="*/ 84 h 204" name="T5"/>
                <a:gd fmla="*/ 817 w 1079" name="T6"/>
                <a:gd fmla="*/ 84 h 204" name="T7"/>
                <a:gd fmla="*/ 1079 w 1079" name="T8"/>
                <a:gd fmla="*/ 204 h 204" name="T9"/>
                <a:gd fmla="*/ 1079 w 1079" name="T10"/>
                <a:gd fmla="*/ 123 h 204" name="T11"/>
                <a:gd fmla="*/ 817 w 1079" name="T12"/>
                <a:gd fmla="*/ 0 h 2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4" w="1079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230438" y="3157538"/>
              <a:ext cx="2139950" cy="404812"/>
            </a:xfrm>
            <a:custGeom>
              <a:gdLst>
                <a:gd fmla="*/ 817 w 1079" name="T0"/>
                <a:gd fmla="*/ 0 h 204" name="T1"/>
                <a:gd fmla="*/ 0 w 1079" name="T2"/>
                <a:gd fmla="*/ 0 h 204" name="T3"/>
                <a:gd fmla="*/ 0 w 1079" name="T4"/>
                <a:gd fmla="*/ 84 h 204" name="T5"/>
                <a:gd fmla="*/ 817 w 1079" name="T6"/>
                <a:gd fmla="*/ 84 h 204" name="T7"/>
                <a:gd fmla="*/ 1079 w 1079" name="T8"/>
                <a:gd fmla="*/ 204 h 204" name="T9"/>
                <a:gd fmla="*/ 1079 w 1079" name="T10"/>
                <a:gd fmla="*/ 123 h 204" name="T11"/>
                <a:gd fmla="*/ 817 w 1079" name="T12"/>
                <a:gd fmla="*/ 0 h 2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4" w="1079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2230438" y="2789238"/>
              <a:ext cx="2139950" cy="404812"/>
            </a:xfrm>
            <a:custGeom>
              <a:gdLst>
                <a:gd fmla="*/ 817 w 1079" name="T0"/>
                <a:gd fmla="*/ 0 h 204" name="T1"/>
                <a:gd fmla="*/ 0 w 1079" name="T2"/>
                <a:gd fmla="*/ 0 h 204" name="T3"/>
                <a:gd fmla="*/ 0 w 1079" name="T4"/>
                <a:gd fmla="*/ 84 h 204" name="T5"/>
                <a:gd fmla="*/ 817 w 1079" name="T6"/>
                <a:gd fmla="*/ 84 h 204" name="T7"/>
                <a:gd fmla="*/ 1079 w 1079" name="T8"/>
                <a:gd fmla="*/ 204 h 204" name="T9"/>
                <a:gd fmla="*/ 1079 w 1079" name="T10"/>
                <a:gd fmla="*/ 123 h 204" name="T11"/>
                <a:gd fmla="*/ 817 w 1079" name="T12"/>
                <a:gd fmla="*/ 0 h 2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4" w="1079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4945031" y="2245474"/>
            <a:ext cx="2108262" cy="30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ct val="0"/>
              </a:spcAft>
            </a:pPr>
            <a:r>
              <a:rPr altLang="zh-CN" kern="0" lang="en-US" smtClean="0" sz="1600">
                <a:solidFill>
                  <a:srgbClr val="222222"/>
                </a:solidFill>
                <a:latin charset="-122" panose="020b0503020204020204" pitchFamily="34" typeface="微软雅黑"/>
                <a:ea charset="-122" panose="02010600030101010101" pitchFamily="2" typeface="宋体"/>
                <a:cs charset="-122" panose="02010600030101010101" pitchFamily="2" typeface="宋体"/>
              </a:rPr>
              <a:t>Always take notes. </a:t>
            </a:r>
          </a:p>
        </p:txBody>
      </p:sp>
      <p:sp>
        <p:nvSpPr>
          <p:cNvPr id="3" name="矩形 2"/>
          <p:cNvSpPr/>
          <p:nvPr/>
        </p:nvSpPr>
        <p:spPr>
          <a:xfrm>
            <a:off x="4916943" y="1586820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0" lang="zh-CN" sz="4000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多做备注</a:t>
            </a:r>
          </a:p>
        </p:txBody>
      </p:sp>
      <p:sp>
        <p:nvSpPr>
          <p:cNvPr id="4" name="矩形 3"/>
          <p:cNvSpPr/>
          <p:nvPr/>
        </p:nvSpPr>
        <p:spPr>
          <a:xfrm>
            <a:off x="4823371" y="3508778"/>
            <a:ext cx="228600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000">
                <a:latin charset="-122" panose="020b0503020204020204" pitchFamily="34" typeface="微软雅黑"/>
                <a:ea charset="-122" panose="020b0503020204020204" pitchFamily="34" typeface="微软雅黑"/>
              </a:rPr>
              <a:t>Get a reminder app for everything. Do not trust your own brain for your memory”</a:t>
            </a:r>
          </a:p>
        </p:txBody>
      </p:sp>
      <p:sp>
        <p:nvSpPr>
          <p:cNvPr id="5" name="矩形 4"/>
          <p:cNvSpPr/>
          <p:nvPr/>
        </p:nvSpPr>
        <p:spPr>
          <a:xfrm>
            <a:off x="1932298" y="1213361"/>
            <a:ext cx="2411281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3100"/>
              </a:lnSpc>
            </a:pPr>
            <a:r>
              <a:rPr altLang="zh-CN" b="1" lang="zh-CN" smtClean="0" sz="2400">
                <a:solidFill>
                  <a:srgbClr val="A41C2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装一个提醒应用,有句俗话好记性不如烂笔头</a:t>
            </a:r>
          </a:p>
        </p:txBody>
      </p:sp>
    </p:spTree>
    <p:extLst>
      <p:ext uri="{BB962C8B-B14F-4D97-AF65-F5344CB8AC3E}">
        <p14:creationId val="2422065934"/>
      </p:ext>
    </p:extLst>
  </p:cSld>
  <p:clrMapOvr>
    <a:masterClrMapping/>
  </p:clrMapOvr>
  <p:transition spd="med">
    <p:fade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301030" y="725666"/>
            <a:ext cx="487298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zh-CN" sz="48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在你进入（工作）状态后</a:t>
            </a:r>
          </a:p>
        </p:txBody>
      </p:sp>
      <p:sp>
        <p:nvSpPr>
          <p:cNvPr id="3" name="矩形 2"/>
          <p:cNvSpPr/>
          <p:nvPr/>
        </p:nvSpPr>
        <p:spPr>
          <a:xfrm>
            <a:off x="4941692" y="3916402"/>
            <a:ext cx="4080816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000">
                <a:latin charset="-122" panose="020b0503020204020204" pitchFamily="34" typeface="微软雅黑"/>
                <a:ea charset="-122" panose="020b0503020204020204" pitchFamily="34" typeface="微软雅黑"/>
              </a:rPr>
              <a:t>Write down anything that distracts you- google searches, random thoughts, new ideas, whatever. The point is, if you write them down, they’ll stop bubbling up when you’re in the zone. </a:t>
            </a:r>
          </a:p>
        </p:txBody>
      </p:sp>
      <p:sp>
        <p:nvSpPr>
          <p:cNvPr id="4" name="矩形 3"/>
          <p:cNvSpPr/>
          <p:nvPr/>
        </p:nvSpPr>
        <p:spPr>
          <a:xfrm>
            <a:off x="4962329" y="3509249"/>
            <a:ext cx="403477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zh-CN" sz="14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如果你把它们记下来，它们就不会在蹦来蹦去了</a:t>
            </a:r>
          </a:p>
        </p:txBody>
      </p:sp>
      <p:sp>
        <p:nvSpPr>
          <p:cNvPr id="5" name="矩形 4"/>
          <p:cNvSpPr/>
          <p:nvPr/>
        </p:nvSpPr>
        <p:spPr>
          <a:xfrm>
            <a:off x="4340029" y="2312194"/>
            <a:ext cx="4640580" cy="502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27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记下任何分散你注意力的东西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7504" y="633414"/>
            <a:ext cx="4637065" cy="3989386"/>
            <a:chOff x="4102100" y="862013"/>
            <a:chExt cx="4775200" cy="3951288"/>
          </a:xfrm>
        </p:grpSpPr>
        <p:sp>
          <p:nvSpPr>
            <p:cNvPr id="10" name="Freeform 5"/>
            <p:cNvSpPr/>
            <p:nvPr/>
          </p:nvSpPr>
          <p:spPr bwMode="auto">
            <a:xfrm>
              <a:off x="4102100" y="4441826"/>
              <a:ext cx="4775200" cy="371475"/>
            </a:xfrm>
            <a:custGeom>
              <a:gdLst>
                <a:gd fmla="*/ 2397 w 2397" name="T0"/>
                <a:gd fmla="*/ 112 h 187" name="T1"/>
                <a:gd fmla="*/ 2319 w 2397" name="T2"/>
                <a:gd fmla="*/ 187 h 187" name="T3"/>
                <a:gd fmla="*/ 79 w 2397" name="T4"/>
                <a:gd fmla="*/ 187 h 187" name="T5"/>
                <a:gd fmla="*/ 0 w 2397" name="T6"/>
                <a:gd fmla="*/ 112 h 187" name="T7"/>
                <a:gd fmla="*/ 0 w 2397" name="T8"/>
                <a:gd fmla="*/ 75 h 187" name="T9"/>
                <a:gd fmla="*/ 79 w 2397" name="T10"/>
                <a:gd fmla="*/ 0 h 187" name="T11"/>
                <a:gd fmla="*/ 2319 w 2397" name="T12"/>
                <a:gd fmla="*/ 0 h 187" name="T13"/>
                <a:gd fmla="*/ 2397 w 2397" name="T14"/>
                <a:gd fmla="*/ 75 h 187" name="T15"/>
                <a:gd fmla="*/ 2397 w 2397" name="T16"/>
                <a:gd fmla="*/ 112 h 1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7" w="2397">
                  <a:moveTo>
                    <a:pt x="2397" y="112"/>
                  </a:moveTo>
                  <a:cubicBezTo>
                    <a:pt x="2397" y="153"/>
                    <a:pt x="2362" y="187"/>
                    <a:pt x="231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36" y="187"/>
                    <a:pt x="0" y="153"/>
                    <a:pt x="0" y="11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36" y="0"/>
                    <a:pt x="79" y="0"/>
                  </a:cubicBezTo>
                  <a:cubicBezTo>
                    <a:pt x="2319" y="0"/>
                    <a:pt x="2319" y="0"/>
                    <a:pt x="2319" y="0"/>
                  </a:cubicBezTo>
                  <a:cubicBezTo>
                    <a:pt x="2362" y="0"/>
                    <a:pt x="2397" y="33"/>
                    <a:pt x="2397" y="75"/>
                  </a:cubicBezTo>
                  <a:lnTo>
                    <a:pt x="2397" y="112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4502150" y="922338"/>
              <a:ext cx="1082675" cy="3516313"/>
            </a:xfrm>
            <a:custGeom>
              <a:gdLst>
                <a:gd fmla="*/ 434 w 543" name="T0"/>
                <a:gd fmla="*/ 0 h 1765" name="T1"/>
                <a:gd fmla="*/ 108 w 543" name="T2"/>
                <a:gd fmla="*/ 0 h 1765" name="T3"/>
                <a:gd fmla="*/ 0 w 543" name="T4"/>
                <a:gd fmla="*/ 91 h 1765" name="T5"/>
                <a:gd fmla="*/ 0 w 543" name="T6"/>
                <a:gd fmla="*/ 1674 h 1765" name="T7"/>
                <a:gd fmla="*/ 108 w 543" name="T8"/>
                <a:gd fmla="*/ 1765 h 1765" name="T9"/>
                <a:gd fmla="*/ 434 w 543" name="T10"/>
                <a:gd fmla="*/ 1765 h 1765" name="T11"/>
                <a:gd fmla="*/ 543 w 543" name="T12"/>
                <a:gd fmla="*/ 1674 h 1765" name="T13"/>
                <a:gd fmla="*/ 543 w 543" name="T14"/>
                <a:gd fmla="*/ 91 h 1765" name="T15"/>
                <a:gd fmla="*/ 434 w 543" name="T16"/>
                <a:gd fmla="*/ 0 h 176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65" w="543">
                  <a:moveTo>
                    <a:pt x="434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434" y="1765"/>
                    <a:pt x="434" y="1765"/>
                    <a:pt x="434" y="1765"/>
                  </a:cubicBezTo>
                  <a:cubicBezTo>
                    <a:pt x="494" y="1765"/>
                    <a:pt x="543" y="1725"/>
                    <a:pt x="543" y="1674"/>
                  </a:cubicBezTo>
                  <a:cubicBezTo>
                    <a:pt x="543" y="91"/>
                    <a:pt x="543" y="91"/>
                    <a:pt x="543" y="91"/>
                  </a:cubicBezTo>
                  <a:cubicBezTo>
                    <a:pt x="543" y="41"/>
                    <a:pt x="494" y="0"/>
                    <a:pt x="434" y="0"/>
                  </a:cubicBezTo>
                  <a:close/>
                </a:path>
              </a:pathLst>
            </a:custGeom>
            <a:solidFill>
              <a:srgbClr val="D7BD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4502150" y="922338"/>
              <a:ext cx="569913" cy="3516313"/>
            </a:xfrm>
            <a:custGeom>
              <a:gdLst>
                <a:gd fmla="*/ 286 w 286" name="T0"/>
                <a:gd fmla="*/ 0 h 1765" name="T1"/>
                <a:gd fmla="*/ 108 w 286" name="T2"/>
                <a:gd fmla="*/ 0 h 1765" name="T3"/>
                <a:gd fmla="*/ 0 w 286" name="T4"/>
                <a:gd fmla="*/ 91 h 1765" name="T5"/>
                <a:gd fmla="*/ 0 w 286" name="T6"/>
                <a:gd fmla="*/ 1674 h 1765" name="T7"/>
                <a:gd fmla="*/ 108 w 286" name="T8"/>
                <a:gd fmla="*/ 1765 h 1765" name="T9"/>
                <a:gd fmla="*/ 286 w 286" name="T10"/>
                <a:gd fmla="*/ 1765 h 1765" name="T11"/>
                <a:gd fmla="*/ 286 w 286" name="T12"/>
                <a:gd fmla="*/ 0 h 17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65" w="286">
                  <a:moveTo>
                    <a:pt x="286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286" y="1765"/>
                    <a:pt x="286" y="1765"/>
                    <a:pt x="286" y="1765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E6D69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5572125" y="922338"/>
              <a:ext cx="1082675" cy="3516313"/>
            </a:xfrm>
            <a:custGeom>
              <a:gdLst>
                <a:gd fmla="*/ 434 w 543" name="T0"/>
                <a:gd fmla="*/ 0 h 1765" name="T1"/>
                <a:gd fmla="*/ 108 w 543" name="T2"/>
                <a:gd fmla="*/ 0 h 1765" name="T3"/>
                <a:gd fmla="*/ 0 w 543" name="T4"/>
                <a:gd fmla="*/ 91 h 1765" name="T5"/>
                <a:gd fmla="*/ 0 w 543" name="T6"/>
                <a:gd fmla="*/ 1674 h 1765" name="T7"/>
                <a:gd fmla="*/ 108 w 543" name="T8"/>
                <a:gd fmla="*/ 1765 h 1765" name="T9"/>
                <a:gd fmla="*/ 434 w 543" name="T10"/>
                <a:gd fmla="*/ 1765 h 1765" name="T11"/>
                <a:gd fmla="*/ 543 w 543" name="T12"/>
                <a:gd fmla="*/ 1674 h 1765" name="T13"/>
                <a:gd fmla="*/ 543 w 543" name="T14"/>
                <a:gd fmla="*/ 91 h 1765" name="T15"/>
                <a:gd fmla="*/ 434 w 543" name="T16"/>
                <a:gd fmla="*/ 0 h 176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65" w="543">
                  <a:moveTo>
                    <a:pt x="434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434" y="1765"/>
                    <a:pt x="434" y="1765"/>
                    <a:pt x="434" y="1765"/>
                  </a:cubicBezTo>
                  <a:cubicBezTo>
                    <a:pt x="494" y="1765"/>
                    <a:pt x="543" y="1725"/>
                    <a:pt x="543" y="1674"/>
                  </a:cubicBezTo>
                  <a:cubicBezTo>
                    <a:pt x="543" y="91"/>
                    <a:pt x="543" y="91"/>
                    <a:pt x="543" y="91"/>
                  </a:cubicBezTo>
                  <a:cubicBezTo>
                    <a:pt x="543" y="41"/>
                    <a:pt x="494" y="0"/>
                    <a:pt x="434" y="0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5572125" y="922338"/>
              <a:ext cx="569913" cy="3516313"/>
            </a:xfrm>
            <a:custGeom>
              <a:gdLst>
                <a:gd fmla="*/ 286 w 286" name="T0"/>
                <a:gd fmla="*/ 0 h 1765" name="T1"/>
                <a:gd fmla="*/ 108 w 286" name="T2"/>
                <a:gd fmla="*/ 0 h 1765" name="T3"/>
                <a:gd fmla="*/ 0 w 286" name="T4"/>
                <a:gd fmla="*/ 91 h 1765" name="T5"/>
                <a:gd fmla="*/ 0 w 286" name="T6"/>
                <a:gd fmla="*/ 1674 h 1765" name="T7"/>
                <a:gd fmla="*/ 108 w 286" name="T8"/>
                <a:gd fmla="*/ 1765 h 1765" name="T9"/>
                <a:gd fmla="*/ 286 w 286" name="T10"/>
                <a:gd fmla="*/ 1765 h 1765" name="T11"/>
                <a:gd fmla="*/ 286 w 286" name="T12"/>
                <a:gd fmla="*/ 0 h 17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65" w="286">
                  <a:moveTo>
                    <a:pt x="286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286" y="1765"/>
                    <a:pt x="286" y="1765"/>
                    <a:pt x="286" y="1765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6634163" y="862013"/>
              <a:ext cx="2195513" cy="3608388"/>
            </a:xfrm>
            <a:custGeom>
              <a:gdLst>
                <a:gd fmla="*/ 390 w 1102" name="T0"/>
                <a:gd fmla="*/ 22 h 1811" name="T1"/>
                <a:gd fmla="*/ 87 w 1102" name="T2"/>
                <a:gd fmla="*/ 144 h 1811" name="T3"/>
                <a:gd fmla="*/ 18 w 1102" name="T4"/>
                <a:gd fmla="*/ 270 h 1811" name="T5"/>
                <a:gd fmla="*/ 579 w 1102" name="T6"/>
                <a:gd fmla="*/ 1744 h 1811" name="T7"/>
                <a:gd fmla="*/ 712 w 1102" name="T8"/>
                <a:gd fmla="*/ 1788 h 1811" name="T9"/>
                <a:gd fmla="*/ 1016 w 1102" name="T10"/>
                <a:gd fmla="*/ 1666 h 1811" name="T11"/>
                <a:gd fmla="*/ 1084 w 1102" name="T12"/>
                <a:gd fmla="*/ 1541 h 1811" name="T13"/>
                <a:gd fmla="*/ 523 w 1102" name="T14"/>
                <a:gd fmla="*/ 66 h 1811" name="T15"/>
                <a:gd fmla="*/ 390 w 1102" name="T16"/>
                <a:gd fmla="*/ 22 h 18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11" w="1102">
                  <a:moveTo>
                    <a:pt x="390" y="22"/>
                  </a:moveTo>
                  <a:cubicBezTo>
                    <a:pt x="87" y="144"/>
                    <a:pt x="87" y="144"/>
                    <a:pt x="87" y="144"/>
                  </a:cubicBezTo>
                  <a:cubicBezTo>
                    <a:pt x="31" y="167"/>
                    <a:pt x="0" y="223"/>
                    <a:pt x="18" y="270"/>
                  </a:cubicBezTo>
                  <a:cubicBezTo>
                    <a:pt x="579" y="1744"/>
                    <a:pt x="579" y="1744"/>
                    <a:pt x="579" y="1744"/>
                  </a:cubicBezTo>
                  <a:cubicBezTo>
                    <a:pt x="597" y="1791"/>
                    <a:pt x="656" y="1811"/>
                    <a:pt x="712" y="1788"/>
                  </a:cubicBezTo>
                  <a:cubicBezTo>
                    <a:pt x="1016" y="1666"/>
                    <a:pt x="1016" y="1666"/>
                    <a:pt x="1016" y="1666"/>
                  </a:cubicBezTo>
                  <a:cubicBezTo>
                    <a:pt x="1071" y="1644"/>
                    <a:pt x="1102" y="1588"/>
                    <a:pt x="1084" y="1541"/>
                  </a:cubicBezTo>
                  <a:cubicBezTo>
                    <a:pt x="523" y="66"/>
                    <a:pt x="523" y="66"/>
                    <a:pt x="523" y="66"/>
                  </a:cubicBezTo>
                  <a:cubicBezTo>
                    <a:pt x="505" y="19"/>
                    <a:pt x="446" y="0"/>
                    <a:pt x="390" y="22"/>
                  </a:cubicBez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6634163" y="1017588"/>
              <a:ext cx="1749425" cy="3452813"/>
            </a:xfrm>
            <a:custGeom>
              <a:gdLst>
                <a:gd fmla="*/ 252 w 878" name="T0"/>
                <a:gd fmla="*/ 0 h 1733" name="T1"/>
                <a:gd fmla="*/ 87 w 878" name="T2"/>
                <a:gd fmla="*/ 66 h 1733" name="T3"/>
                <a:gd fmla="*/ 18 w 878" name="T4"/>
                <a:gd fmla="*/ 192 h 1733" name="T5"/>
                <a:gd fmla="*/ 579 w 878" name="T6"/>
                <a:gd fmla="*/ 1666 h 1733" name="T7"/>
                <a:gd fmla="*/ 712 w 878" name="T8"/>
                <a:gd fmla="*/ 1710 h 1733" name="T9"/>
                <a:gd fmla="*/ 878 w 878" name="T10"/>
                <a:gd fmla="*/ 1644 h 1733" name="T11"/>
                <a:gd fmla="*/ 252 w 878" name="T12"/>
                <a:gd fmla="*/ 0 h 17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33" w="878">
                  <a:moveTo>
                    <a:pt x="252" y="0"/>
                  </a:moveTo>
                  <a:cubicBezTo>
                    <a:pt x="87" y="66"/>
                    <a:pt x="87" y="66"/>
                    <a:pt x="87" y="66"/>
                  </a:cubicBezTo>
                  <a:cubicBezTo>
                    <a:pt x="31" y="89"/>
                    <a:pt x="0" y="145"/>
                    <a:pt x="18" y="192"/>
                  </a:cubicBezTo>
                  <a:cubicBezTo>
                    <a:pt x="579" y="1666"/>
                    <a:pt x="579" y="1666"/>
                    <a:pt x="579" y="1666"/>
                  </a:cubicBezTo>
                  <a:cubicBezTo>
                    <a:pt x="597" y="1713"/>
                    <a:pt x="656" y="1733"/>
                    <a:pt x="712" y="1710"/>
                  </a:cubicBezTo>
                  <a:cubicBezTo>
                    <a:pt x="878" y="1644"/>
                    <a:pt x="878" y="1644"/>
                    <a:pt x="878" y="1644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A0C6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744487108"/>
      </p:ext>
    </p:extLst>
  </p:cSld>
  <p:clrMapOvr>
    <a:masterClrMapping/>
  </p:clrMapOvr>
  <p:transition spd="med">
    <p:fade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1767114" y="230188"/>
            <a:ext cx="5845175" cy="4379912"/>
            <a:chOff x="1752600" y="331788"/>
            <a:chExt cx="5845175" cy="4379912"/>
          </a:xfrm>
        </p:grpSpPr>
        <p:sp>
          <p:nvSpPr>
            <p:cNvPr id="8" name="Freeform 5"/>
            <p:cNvSpPr/>
            <p:nvPr/>
          </p:nvSpPr>
          <p:spPr bwMode="auto">
            <a:xfrm>
              <a:off x="5022850" y="1425575"/>
              <a:ext cx="2574925" cy="3240087"/>
            </a:xfrm>
            <a:custGeom>
              <a:gdLst>
                <a:gd fmla="*/ 957 w 957" name="T0"/>
                <a:gd fmla="*/ 595 h 1204" name="T1"/>
                <a:gd fmla="*/ 362 w 957" name="T2"/>
                <a:gd fmla="*/ 0 h 1204" name="T3"/>
                <a:gd fmla="*/ 298 w 957" name="T4"/>
                <a:gd fmla="*/ 4 h 1204" name="T5"/>
                <a:gd fmla="*/ 372 w 957" name="T6"/>
                <a:gd fmla="*/ 228 h 1204" name="T7"/>
                <a:gd fmla="*/ 0 w 957" name="T8"/>
                <a:gd fmla="*/ 1066 h 1204" name="T9"/>
                <a:gd fmla="*/ 362 w 957" name="T10"/>
                <a:gd fmla="*/ 1190 h 1204" name="T11"/>
                <a:gd fmla="*/ 690 w 957" name="T12"/>
                <a:gd fmla="*/ 1091 h 1204" name="T13"/>
                <a:gd fmla="*/ 957 w 957" name="T14"/>
                <a:gd fmla="*/ 1204 h 1204" name="T15"/>
                <a:gd fmla="*/ 846 w 957" name="T16"/>
                <a:gd fmla="*/ 940 h 1204" name="T17"/>
                <a:gd fmla="*/ 957 w 957" name="T18"/>
                <a:gd fmla="*/ 595 h 120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04" w="957">
                  <a:moveTo>
                    <a:pt x="957" y="595"/>
                  </a:moveTo>
                  <a:cubicBezTo>
                    <a:pt x="957" y="266"/>
                    <a:pt x="690" y="0"/>
                    <a:pt x="362" y="0"/>
                  </a:cubicBezTo>
                  <a:cubicBezTo>
                    <a:pt x="340" y="0"/>
                    <a:pt x="319" y="2"/>
                    <a:pt x="298" y="4"/>
                  </a:cubicBezTo>
                  <a:cubicBezTo>
                    <a:pt x="332" y="74"/>
                    <a:pt x="358" y="148"/>
                    <a:pt x="372" y="228"/>
                  </a:cubicBezTo>
                  <a:cubicBezTo>
                    <a:pt x="431" y="566"/>
                    <a:pt x="274" y="893"/>
                    <a:pt x="0" y="1066"/>
                  </a:cubicBezTo>
                  <a:cubicBezTo>
                    <a:pt x="100" y="1143"/>
                    <a:pt x="225" y="1190"/>
                    <a:pt x="362" y="1190"/>
                  </a:cubicBezTo>
                  <a:cubicBezTo>
                    <a:pt x="483" y="1190"/>
                    <a:pt x="596" y="1153"/>
                    <a:pt x="690" y="1091"/>
                  </a:cubicBezTo>
                  <a:cubicBezTo>
                    <a:pt x="957" y="1204"/>
                    <a:pt x="957" y="1204"/>
                    <a:pt x="957" y="1204"/>
                  </a:cubicBezTo>
                  <a:cubicBezTo>
                    <a:pt x="846" y="940"/>
                    <a:pt x="846" y="940"/>
                    <a:pt x="846" y="940"/>
                  </a:cubicBezTo>
                  <a:cubicBezTo>
                    <a:pt x="916" y="842"/>
                    <a:pt x="957" y="723"/>
                    <a:pt x="957" y="595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752600" y="331788"/>
              <a:ext cx="4184650" cy="4379912"/>
            </a:xfrm>
            <a:custGeom>
              <a:gdLst>
                <a:gd fmla="*/ 1487 w 1556" name="T0"/>
                <a:gd fmla="*/ 653 h 1628" name="T1"/>
                <a:gd fmla="*/ 653 w 1556" name="T2"/>
                <a:gd fmla="*/ 69 h 1628" name="T3"/>
                <a:gd fmla="*/ 69 w 1556" name="T4"/>
                <a:gd fmla="*/ 903 h 1628" name="T5"/>
                <a:gd fmla="*/ 273 w 1556" name="T6"/>
                <a:gd fmla="*/ 1290 h 1628" name="T7"/>
                <a:gd fmla="*/ 197 w 1556" name="T8"/>
                <a:gd fmla="*/ 1628 h 1628" name="T9"/>
                <a:gd fmla="*/ 490 w 1556" name="T10"/>
                <a:gd fmla="*/ 1437 h 1628" name="T11"/>
                <a:gd fmla="*/ 903 w 1556" name="T12"/>
                <a:gd fmla="*/ 1486 h 1628" name="T13"/>
                <a:gd fmla="*/ 1487 w 1556" name="T14"/>
                <a:gd fmla="*/ 653 h 1628" name="T15"/>
                <a:gd fmla="*/ 522 w 1556" name="T16"/>
                <a:gd fmla="*/ 1109 h 1628" name="T17"/>
                <a:gd fmla="*/ 434 w 1556" name="T18"/>
                <a:gd fmla="*/ 1021 h 1628" name="T19"/>
                <a:gd fmla="*/ 522 w 1556" name="T20"/>
                <a:gd fmla="*/ 933 h 1628" name="T21"/>
                <a:gd fmla="*/ 610 w 1556" name="T22"/>
                <a:gd fmla="*/ 1021 h 1628" name="T23"/>
                <a:gd fmla="*/ 522 w 1556" name="T24"/>
                <a:gd fmla="*/ 1109 h 1628" name="T25"/>
                <a:gd fmla="*/ 787 w 1556" name="T26"/>
                <a:gd fmla="*/ 1109 h 1628" name="T27"/>
                <a:gd fmla="*/ 698 w 1556" name="T28"/>
                <a:gd fmla="*/ 1021 h 1628" name="T29"/>
                <a:gd fmla="*/ 787 w 1556" name="T30"/>
                <a:gd fmla="*/ 933 h 1628" name="T31"/>
                <a:gd fmla="*/ 875 w 1556" name="T32"/>
                <a:gd fmla="*/ 1021 h 1628" name="T33"/>
                <a:gd fmla="*/ 787 w 1556" name="T34"/>
                <a:gd fmla="*/ 1109 h 1628" name="T35"/>
                <a:gd fmla="*/ 1051 w 1556" name="T36"/>
                <a:gd fmla="*/ 1109 h 1628" name="T37"/>
                <a:gd fmla="*/ 963 w 1556" name="T38"/>
                <a:gd fmla="*/ 1021 h 1628" name="T39"/>
                <a:gd fmla="*/ 1051 w 1556" name="T40"/>
                <a:gd fmla="*/ 933 h 1628" name="T41"/>
                <a:gd fmla="*/ 1140 w 1556" name="T42"/>
                <a:gd fmla="*/ 1021 h 1628" name="T43"/>
                <a:gd fmla="*/ 1051 w 1556" name="T44"/>
                <a:gd fmla="*/ 1109 h 162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628" w="1556">
                  <a:moveTo>
                    <a:pt x="1487" y="653"/>
                  </a:moveTo>
                  <a:cubicBezTo>
                    <a:pt x="1417" y="261"/>
                    <a:pt x="1044" y="0"/>
                    <a:pt x="653" y="69"/>
                  </a:cubicBezTo>
                  <a:cubicBezTo>
                    <a:pt x="261" y="138"/>
                    <a:pt x="0" y="511"/>
                    <a:pt x="69" y="903"/>
                  </a:cubicBezTo>
                  <a:cubicBezTo>
                    <a:pt x="96" y="1056"/>
                    <a:pt x="170" y="1189"/>
                    <a:pt x="273" y="1290"/>
                  </a:cubicBezTo>
                  <a:cubicBezTo>
                    <a:pt x="197" y="1628"/>
                    <a:pt x="197" y="1628"/>
                    <a:pt x="197" y="1628"/>
                  </a:cubicBezTo>
                  <a:cubicBezTo>
                    <a:pt x="490" y="1437"/>
                    <a:pt x="490" y="1437"/>
                    <a:pt x="490" y="1437"/>
                  </a:cubicBezTo>
                  <a:cubicBezTo>
                    <a:pt x="616" y="1492"/>
                    <a:pt x="758" y="1512"/>
                    <a:pt x="903" y="1486"/>
                  </a:cubicBezTo>
                  <a:cubicBezTo>
                    <a:pt x="1294" y="1417"/>
                    <a:pt x="1556" y="1044"/>
                    <a:pt x="1487" y="653"/>
                  </a:cubicBezTo>
                  <a:close/>
                  <a:moveTo>
                    <a:pt x="522" y="1109"/>
                  </a:moveTo>
                  <a:cubicBezTo>
                    <a:pt x="473" y="1109"/>
                    <a:pt x="434" y="1070"/>
                    <a:pt x="434" y="1021"/>
                  </a:cubicBezTo>
                  <a:cubicBezTo>
                    <a:pt x="434" y="972"/>
                    <a:pt x="473" y="933"/>
                    <a:pt x="522" y="933"/>
                  </a:cubicBezTo>
                  <a:cubicBezTo>
                    <a:pt x="571" y="933"/>
                    <a:pt x="610" y="972"/>
                    <a:pt x="610" y="1021"/>
                  </a:cubicBezTo>
                  <a:cubicBezTo>
                    <a:pt x="610" y="1070"/>
                    <a:pt x="571" y="1109"/>
                    <a:pt x="522" y="1109"/>
                  </a:cubicBezTo>
                  <a:close/>
                  <a:moveTo>
                    <a:pt x="787" y="1109"/>
                  </a:moveTo>
                  <a:cubicBezTo>
                    <a:pt x="738" y="1109"/>
                    <a:pt x="698" y="1070"/>
                    <a:pt x="698" y="1021"/>
                  </a:cubicBezTo>
                  <a:cubicBezTo>
                    <a:pt x="698" y="972"/>
                    <a:pt x="738" y="933"/>
                    <a:pt x="787" y="933"/>
                  </a:cubicBezTo>
                  <a:cubicBezTo>
                    <a:pt x="835" y="933"/>
                    <a:pt x="875" y="972"/>
                    <a:pt x="875" y="1021"/>
                  </a:cubicBezTo>
                  <a:cubicBezTo>
                    <a:pt x="875" y="1070"/>
                    <a:pt x="835" y="1109"/>
                    <a:pt x="787" y="1109"/>
                  </a:cubicBezTo>
                  <a:close/>
                  <a:moveTo>
                    <a:pt x="1051" y="1109"/>
                  </a:moveTo>
                  <a:cubicBezTo>
                    <a:pt x="1003" y="1109"/>
                    <a:pt x="963" y="1070"/>
                    <a:pt x="963" y="1021"/>
                  </a:cubicBezTo>
                  <a:cubicBezTo>
                    <a:pt x="963" y="972"/>
                    <a:pt x="1003" y="933"/>
                    <a:pt x="1051" y="933"/>
                  </a:cubicBezTo>
                  <a:cubicBezTo>
                    <a:pt x="1100" y="933"/>
                    <a:pt x="1140" y="972"/>
                    <a:pt x="1140" y="1021"/>
                  </a:cubicBezTo>
                  <a:cubicBezTo>
                    <a:pt x="1140" y="1070"/>
                    <a:pt x="1100" y="1109"/>
                    <a:pt x="1051" y="1109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714650" y="3450704"/>
            <a:ext cx="3240360" cy="30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ct val="0"/>
              </a:spcAft>
            </a:pPr>
            <a:r>
              <a:rPr altLang="zh-CN" b="1" kern="0" lang="en-US" smtClean="0">
                <a:solidFill>
                  <a:srgbClr val="222222"/>
                </a:solidFill>
                <a:latin charset="-122" panose="020b0503020204020204" pitchFamily="34" typeface="微软雅黑"/>
                <a:ea charset="-122" panose="02010600030101010101" pitchFamily="2" typeface="宋体"/>
                <a:cs charset="-122" panose="02010600030101010101" pitchFamily="2" typeface="宋体"/>
              </a:rPr>
              <a:t>Take breaks. Sometimes. </a:t>
            </a:r>
          </a:p>
        </p:txBody>
      </p:sp>
      <p:sp>
        <p:nvSpPr>
          <p:cNvPr id="3" name="矩形 2"/>
          <p:cNvSpPr/>
          <p:nvPr/>
        </p:nvSpPr>
        <p:spPr>
          <a:xfrm>
            <a:off x="591124" y="1489120"/>
            <a:ext cx="8892480" cy="3596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altLang="zh-CN" b="1" kern="0" lang="zh-CN" sz="11500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请适当休息！</a:t>
            </a:r>
          </a:p>
        </p:txBody>
      </p:sp>
    </p:spTree>
    <p:extLst>
      <p:ext uri="{BB962C8B-B14F-4D97-AF65-F5344CB8AC3E}">
        <p14:creationId val="3104590193"/>
      </p:ext>
    </p:extLst>
  </p:cSld>
  <p:clrMapOvr>
    <a:masterClrMapping/>
  </p:clrMapOvr>
  <p:transition spd="med">
    <p:fade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4" name="矩形 2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DB5C4"/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  <a:noAutofit/>
          </a:bodyPr>
          <a:lstStyle/>
          <a:p>
            <a:endParaRPr altLang="en-US" lang="zh-CN" sz="1013"/>
          </a:p>
        </p:txBody>
      </p:sp>
      <p:sp>
        <p:nvSpPr>
          <p:cNvPr id="245" name="Rectangle 590"/>
          <p:cNvSpPr>
            <a:spLocks noChangeArrowheads="1"/>
          </p:cNvSpPr>
          <p:nvPr/>
        </p:nvSpPr>
        <p:spPr bwMode="auto">
          <a:xfrm>
            <a:off x="-16669" y="-26194"/>
            <a:ext cx="9172575" cy="516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sp>
        <p:nvSpPr>
          <p:cNvPr id="246" name="Freeform 591"/>
          <p:cNvSpPr/>
          <p:nvPr/>
        </p:nvSpPr>
        <p:spPr bwMode="auto">
          <a:xfrm>
            <a:off x="76200" y="2193131"/>
            <a:ext cx="1151335" cy="471488"/>
          </a:xfrm>
          <a:custGeom>
            <a:gdLst>
              <a:gd fmla="*/ 197 w 482" name="T0"/>
              <a:gd fmla="*/ 0 h 197" name="T1"/>
              <a:gd fmla="*/ 70 w 482" name="T2"/>
              <a:gd fmla="*/ 116 h 197" name="T3"/>
              <a:gd fmla="*/ 0 w 482" name="T4"/>
              <a:gd fmla="*/ 197 h 197" name="T5"/>
              <a:gd fmla="*/ 482 w 482" name="T6"/>
              <a:gd fmla="*/ 197 h 197" name="T7"/>
              <a:gd fmla="*/ 373 w 482" name="T8"/>
              <a:gd fmla="*/ 101 h 197" name="T9"/>
              <a:gd fmla="*/ 324 w 482" name="T10"/>
              <a:gd fmla="*/ 113 h 197" name="T11"/>
              <a:gd fmla="*/ 197 w 482" name="T12"/>
              <a:gd fmla="*/ 0 h 19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97" w="482">
                <a:moveTo>
                  <a:pt x="197" y="0"/>
                </a:moveTo>
                <a:cubicBezTo>
                  <a:pt x="131" y="0"/>
                  <a:pt x="76" y="51"/>
                  <a:pt x="70" y="116"/>
                </a:cubicBezTo>
                <a:cubicBezTo>
                  <a:pt x="30" y="122"/>
                  <a:pt x="0" y="156"/>
                  <a:pt x="0" y="197"/>
                </a:cubicBezTo>
                <a:cubicBezTo>
                  <a:pt x="482" y="197"/>
                  <a:pt x="482" y="197"/>
                  <a:pt x="482" y="197"/>
                </a:cubicBezTo>
                <a:cubicBezTo>
                  <a:pt x="475" y="143"/>
                  <a:pt x="429" y="101"/>
                  <a:pt x="373" y="101"/>
                </a:cubicBezTo>
                <a:cubicBezTo>
                  <a:pt x="356" y="101"/>
                  <a:pt x="339" y="105"/>
                  <a:pt x="324" y="113"/>
                </a:cubicBezTo>
                <a:cubicBezTo>
                  <a:pt x="317" y="49"/>
                  <a:pt x="263" y="0"/>
                  <a:pt x="197" y="0"/>
                </a:cubicBezTo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grpSp>
        <p:nvGrpSpPr>
          <p:cNvPr id="247" name="组合 246"/>
          <p:cNvGrpSpPr/>
          <p:nvPr/>
        </p:nvGrpSpPr>
        <p:grpSpPr>
          <a:xfrm>
            <a:off x="415529" y="3471863"/>
            <a:ext cx="154781" cy="1687116"/>
            <a:chOff x="554038" y="4591050"/>
            <a:chExt cx="206375" cy="2249488"/>
          </a:xfrm>
        </p:grpSpPr>
        <p:sp>
          <p:nvSpPr>
            <p:cNvPr id="248" name="Freeform 1118"/>
            <p:cNvSpPr>
              <a:spLocks noEditPoints="1"/>
            </p:cNvSpPr>
            <p:nvPr/>
          </p:nvSpPr>
          <p:spPr bwMode="auto">
            <a:xfrm>
              <a:off x="576263" y="4591050"/>
              <a:ext cx="155575" cy="398463"/>
            </a:xfrm>
            <a:custGeom>
              <a:gdLst>
                <a:gd fmla="*/ 5 w 49" name="T0"/>
                <a:gd fmla="*/ 118 h 125" name="T1"/>
                <a:gd fmla="*/ 5 w 49" name="T2"/>
                <a:gd fmla="*/ 118 h 125" name="T3"/>
                <a:gd fmla="*/ 12 w 49" name="T4"/>
                <a:gd fmla="*/ 125 h 125" name="T5"/>
                <a:gd fmla="*/ 12 w 49" name="T6"/>
                <a:gd fmla="*/ 125 h 125" name="T7"/>
                <a:gd fmla="*/ 12 w 49" name="T8"/>
                <a:gd fmla="*/ 125 h 125" name="T9"/>
                <a:gd fmla="*/ 5 w 49" name="T10"/>
                <a:gd fmla="*/ 118 h 125" name="T11"/>
                <a:gd fmla="*/ 5 w 49" name="T12"/>
                <a:gd fmla="*/ 118 h 125" name="T13"/>
                <a:gd fmla="*/ 0 w 49" name="T14"/>
                <a:gd fmla="*/ 77 h 125" name="T15"/>
                <a:gd fmla="*/ 0 w 49" name="T16"/>
                <a:gd fmla="*/ 80 h 125" name="T17"/>
                <a:gd fmla="*/ 0 w 49" name="T18"/>
                <a:gd fmla="*/ 80 h 125" name="T19"/>
                <a:gd fmla="*/ 0 w 49" name="T20"/>
                <a:gd fmla="*/ 77 h 125" name="T21"/>
                <a:gd fmla="*/ 25 w 49" name="T22"/>
                <a:gd fmla="*/ 0 h 125" name="T23"/>
                <a:gd fmla="*/ 25 w 49" name="T24"/>
                <a:gd fmla="*/ 0 h 125" name="T25"/>
                <a:gd fmla="*/ 25 w 49" name="T26"/>
                <a:gd fmla="*/ 0 h 125" name="T27"/>
                <a:gd fmla="*/ 25 w 49" name="T28"/>
                <a:gd fmla="*/ 0 h 125" name="T29"/>
                <a:gd fmla="*/ 25 w 49" name="T30"/>
                <a:gd fmla="*/ 0 h 125" name="T31"/>
                <a:gd fmla="*/ 25 w 49" name="T32"/>
                <a:gd fmla="*/ 0 h 125" name="T33"/>
                <a:gd fmla="*/ 25 w 49" name="T34"/>
                <a:gd fmla="*/ 0 h 125" name="T35"/>
                <a:gd fmla="*/ 20 w 49" name="T36"/>
                <a:gd fmla="*/ 125 h 125" name="T37"/>
                <a:gd fmla="*/ 37 w 49" name="T38"/>
                <a:gd fmla="*/ 125 h 125" name="T39"/>
                <a:gd fmla="*/ 37 w 49" name="T40"/>
                <a:gd fmla="*/ 125 h 125" name="T41"/>
                <a:gd fmla="*/ 44 w 49" name="T42"/>
                <a:gd fmla="*/ 118 h 125" name="T43"/>
                <a:gd fmla="*/ 44 w 49" name="T44"/>
                <a:gd fmla="*/ 118 h 125" name="T45"/>
                <a:gd fmla="*/ 39 w 49" name="T46"/>
                <a:gd fmla="*/ 116 h 125" name="T47"/>
                <a:gd fmla="*/ 48 w 49" name="T48"/>
                <a:gd fmla="*/ 80 h 125" name="T49"/>
                <a:gd fmla="*/ 49 w 49" name="T50"/>
                <a:gd fmla="*/ 81 h 125" name="T51"/>
                <a:gd fmla="*/ 49 w 49" name="T52"/>
                <a:gd fmla="*/ 77 h 125" name="T53"/>
                <a:gd fmla="*/ 48 w 49" name="T54"/>
                <a:gd fmla="*/ 65 h 125" name="T55"/>
                <a:gd fmla="*/ 46 w 49" name="T56"/>
                <a:gd fmla="*/ 53 h 125" name="T57"/>
                <a:gd fmla="*/ 45 w 49" name="T58"/>
                <a:gd fmla="*/ 47 h 125" name="T59"/>
                <a:gd fmla="*/ 45 w 49" name="T60"/>
                <a:gd fmla="*/ 44 h 125" name="T61"/>
                <a:gd fmla="*/ 44 w 49" name="T62"/>
                <a:gd fmla="*/ 41 h 125" name="T63"/>
                <a:gd fmla="*/ 44 w 49" name="T64"/>
                <a:gd fmla="*/ 38 h 125" name="T65"/>
                <a:gd fmla="*/ 43 w 49" name="T66"/>
                <a:gd fmla="*/ 35 h 125" name="T67"/>
                <a:gd fmla="*/ 43 w 49" name="T68"/>
                <a:gd fmla="*/ 33 h 125" name="T69"/>
                <a:gd fmla="*/ 42 w 49" name="T70"/>
                <a:gd fmla="*/ 30 h 125" name="T71"/>
                <a:gd fmla="*/ 41 w 49" name="T72"/>
                <a:gd fmla="*/ 27 h 125" name="T73"/>
                <a:gd fmla="*/ 40 w 49" name="T74"/>
                <a:gd fmla="*/ 25 h 125" name="T75"/>
                <a:gd fmla="*/ 38 w 49" name="T76"/>
                <a:gd fmla="*/ 20 h 125" name="T77"/>
                <a:gd fmla="*/ 34 w 49" name="T78"/>
                <a:gd fmla="*/ 12 h 125" name="T79"/>
                <a:gd fmla="*/ 33 w 49" name="T80"/>
                <a:gd fmla="*/ 11 h 125" name="T81"/>
                <a:gd fmla="*/ 33 w 49" name="T82"/>
                <a:gd fmla="*/ 10 h 125" name="T83"/>
                <a:gd fmla="*/ 32 w 49" name="T84"/>
                <a:gd fmla="*/ 9 h 125" name="T85"/>
                <a:gd fmla="*/ 32 w 49" name="T86"/>
                <a:gd fmla="*/ 8 h 125" name="T87"/>
                <a:gd fmla="*/ 30 w 49" name="T88"/>
                <a:gd fmla="*/ 5 h 125" name="T89"/>
                <a:gd fmla="*/ 28 w 49" name="T90"/>
                <a:gd fmla="*/ 3 h 125" name="T91"/>
                <a:gd fmla="*/ 26 w 49" name="T92"/>
                <a:gd fmla="*/ 1 h 125" name="T93"/>
                <a:gd fmla="*/ 25 w 49" name="T94"/>
                <a:gd fmla="*/ 0 h 125" name="T95"/>
                <a:gd fmla="*/ 25 w 49" name="T96"/>
                <a:gd fmla="*/ 0 h 12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25" w="49"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3"/>
                    <a:pt x="6" y="121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0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0" y="78"/>
                    <a:pt x="0" y="77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6" y="61"/>
                    <a:pt x="20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40" y="123"/>
                    <a:pt x="43" y="121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3" y="117"/>
                    <a:pt x="41" y="116"/>
                    <a:pt x="39" y="11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9"/>
                    <a:pt x="49" y="78"/>
                    <a:pt x="49" y="77"/>
                  </a:cubicBezTo>
                  <a:cubicBezTo>
                    <a:pt x="49" y="73"/>
                    <a:pt x="48" y="69"/>
                    <a:pt x="48" y="65"/>
                  </a:cubicBezTo>
                  <a:cubicBezTo>
                    <a:pt x="47" y="61"/>
                    <a:pt x="47" y="57"/>
                    <a:pt x="46" y="53"/>
                  </a:cubicBezTo>
                  <a:cubicBezTo>
                    <a:pt x="46" y="51"/>
                    <a:pt x="46" y="49"/>
                    <a:pt x="45" y="47"/>
                  </a:cubicBezTo>
                  <a:cubicBezTo>
                    <a:pt x="45" y="46"/>
                    <a:pt x="45" y="45"/>
                    <a:pt x="45" y="44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7"/>
                    <a:pt x="43" y="36"/>
                    <a:pt x="43" y="35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1" y="28"/>
                    <a:pt x="41" y="27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40" y="23"/>
                    <a:pt x="39" y="22"/>
                    <a:pt x="38" y="20"/>
                  </a:cubicBezTo>
                  <a:cubicBezTo>
                    <a:pt x="37" y="17"/>
                    <a:pt x="35" y="14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0" y="6"/>
                    <a:pt x="30" y="5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7" y="2"/>
                    <a:pt x="27" y="2"/>
                    <a:pt x="26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49" name="Freeform 1119"/>
            <p:cNvSpPr>
              <a:spLocks noEditPoints="1"/>
            </p:cNvSpPr>
            <p:nvPr/>
          </p:nvSpPr>
          <p:spPr bwMode="auto">
            <a:xfrm>
              <a:off x="611188" y="4989513"/>
              <a:ext cx="85725" cy="22225"/>
            </a:xfrm>
            <a:custGeom>
              <a:gdLst>
                <a:gd fmla="*/ 0 w 27" name="T0"/>
                <a:gd fmla="*/ 7 h 7" name="T1"/>
                <a:gd fmla="*/ 0 w 27" name="T2"/>
                <a:gd fmla="*/ 7 h 7" name="T3"/>
                <a:gd fmla="*/ 4 w 27" name="T4"/>
                <a:gd fmla="*/ 7 h 7" name="T5"/>
                <a:gd fmla="*/ 0 w 27" name="T6"/>
                <a:gd fmla="*/ 7 h 7" name="T7"/>
                <a:gd fmla="*/ 9 w 27" name="T8"/>
                <a:gd fmla="*/ 0 h 7" name="T9"/>
                <a:gd fmla="*/ 10 w 27" name="T10"/>
                <a:gd fmla="*/ 3 h 7" name="T11"/>
                <a:gd fmla="*/ 21 w 27" name="T12"/>
                <a:gd fmla="*/ 3 h 7" name="T13"/>
                <a:gd fmla="*/ 21 w 27" name="T14"/>
                <a:gd fmla="*/ 7 h 7" name="T15"/>
                <a:gd fmla="*/ 27 w 27" name="T16"/>
                <a:gd fmla="*/ 7 h 7" name="T17"/>
                <a:gd fmla="*/ 27 w 27" name="T18"/>
                <a:gd fmla="*/ 0 h 7" name="T19"/>
                <a:gd fmla="*/ 26 w 27" name="T20"/>
                <a:gd fmla="*/ 0 h 7" name="T21"/>
                <a:gd fmla="*/ 9 w 27" name="T22"/>
                <a:gd fmla="*/ 0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2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9" y="0"/>
                  </a:moveTo>
                  <a:cubicBezTo>
                    <a:pt x="10" y="1"/>
                    <a:pt x="10" y="2"/>
                    <a:pt x="1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50" name="Freeform 1120"/>
            <p:cNvSpPr>
              <a:spLocks noEditPoints="1"/>
            </p:cNvSpPr>
            <p:nvPr/>
          </p:nvSpPr>
          <p:spPr bwMode="auto">
            <a:xfrm>
              <a:off x="554038" y="4846638"/>
              <a:ext cx="38100" cy="165100"/>
            </a:xfrm>
            <a:custGeom>
              <a:gdLst>
                <a:gd fmla="*/ 0 w 12" name="T0"/>
                <a:gd fmla="*/ 52 h 52" name="T1"/>
                <a:gd fmla="*/ 0 w 12" name="T2"/>
                <a:gd fmla="*/ 52 h 52" name="T3"/>
                <a:gd fmla="*/ 0 w 12" name="T4"/>
                <a:gd fmla="*/ 52 h 52" name="T5"/>
                <a:gd fmla="*/ 12 w 12" name="T6"/>
                <a:gd fmla="*/ 38 h 52" name="T7"/>
                <a:gd fmla="*/ 0 w 12" name="T8"/>
                <a:gd fmla="*/ 52 h 52" name="T9"/>
                <a:gd fmla="*/ 12 w 12" name="T10"/>
                <a:gd fmla="*/ 38 h 52" name="T11"/>
                <a:gd fmla="*/ 12 w 12" name="T12"/>
                <a:gd fmla="*/ 38 h 52" name="T13"/>
                <a:gd fmla="*/ 7 w 12" name="T14"/>
                <a:gd fmla="*/ 0 h 52" name="T15"/>
                <a:gd fmla="*/ 7 w 12" name="T16"/>
                <a:gd fmla="*/ 0 h 52" name="T17"/>
                <a:gd fmla="*/ 0 w 12" name="T18"/>
                <a:gd fmla="*/ 7 h 52" name="T19"/>
                <a:gd fmla="*/ 7 w 12" name="T20"/>
                <a:gd fmla="*/ 0 h 52" name="T21"/>
                <a:gd fmla="*/ 7 w 12" name="T22"/>
                <a:gd fmla="*/ 0 h 5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2" w="1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12" y="38"/>
                  </a:moveTo>
                  <a:cubicBezTo>
                    <a:pt x="5" y="43"/>
                    <a:pt x="0" y="52"/>
                    <a:pt x="0" y="52"/>
                  </a:cubicBezTo>
                  <a:cubicBezTo>
                    <a:pt x="0" y="52"/>
                    <a:pt x="5" y="43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51" name="Freeform 1121"/>
            <p:cNvSpPr/>
            <p:nvPr/>
          </p:nvSpPr>
          <p:spPr bwMode="auto">
            <a:xfrm>
              <a:off x="700088" y="4846638"/>
              <a:ext cx="60325" cy="171450"/>
            </a:xfrm>
            <a:custGeom>
              <a:gdLst>
                <a:gd fmla="*/ 9 w 19" name="T0"/>
                <a:gd fmla="*/ 0 h 54" name="T1"/>
                <a:gd fmla="*/ 0 w 19" name="T2"/>
                <a:gd fmla="*/ 36 h 54" name="T3"/>
                <a:gd fmla="*/ 5 w 19" name="T4"/>
                <a:gd fmla="*/ 38 h 54" name="T5"/>
                <a:gd fmla="*/ 19 w 19" name="T6"/>
                <a:gd fmla="*/ 54 h 54" name="T7"/>
                <a:gd fmla="*/ 19 w 19" name="T8"/>
                <a:gd fmla="*/ 9 h 54" name="T9"/>
                <a:gd fmla="*/ 10 w 19" name="T10"/>
                <a:gd fmla="*/ 1 h 54" name="T11"/>
                <a:gd fmla="*/ 9 w 19" name="T12"/>
                <a:gd fmla="*/ 0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19">
                  <a:moveTo>
                    <a:pt x="9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3"/>
                    <a:pt x="19" y="54"/>
                    <a:pt x="19" y="5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52" name="Rectangle 1122"/>
            <p:cNvSpPr>
              <a:spLocks noChangeArrowheads="1"/>
            </p:cNvSpPr>
            <p:nvPr/>
          </p:nvSpPr>
          <p:spPr bwMode="auto">
            <a:xfrm>
              <a:off x="655638" y="4591050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53" name="Freeform 1123"/>
            <p:cNvSpPr/>
            <p:nvPr/>
          </p:nvSpPr>
          <p:spPr bwMode="auto">
            <a:xfrm flipH="1">
              <a:off x="655638" y="459105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54" name="Freeform 1124"/>
            <p:cNvSpPr>
              <a:spLocks noEditPoints="1"/>
            </p:cNvSpPr>
            <p:nvPr/>
          </p:nvSpPr>
          <p:spPr bwMode="auto">
            <a:xfrm>
              <a:off x="576263" y="4591050"/>
              <a:ext cx="79375" cy="420688"/>
            </a:xfrm>
            <a:custGeom>
              <a:gdLst>
                <a:gd fmla="*/ 12 w 25" name="T0"/>
                <a:gd fmla="*/ 125 h 132" name="T1"/>
                <a:gd fmla="*/ 12 w 25" name="T2"/>
                <a:gd fmla="*/ 125 h 132" name="T3"/>
                <a:gd fmla="*/ 11 w 25" name="T4"/>
                <a:gd fmla="*/ 125 h 132" name="T5"/>
                <a:gd fmla="*/ 11 w 25" name="T6"/>
                <a:gd fmla="*/ 132 h 132" name="T7"/>
                <a:gd fmla="*/ 11 w 25" name="T8"/>
                <a:gd fmla="*/ 125 h 132" name="T9"/>
                <a:gd fmla="*/ 12 w 25" name="T10"/>
                <a:gd fmla="*/ 125 h 132" name="T11"/>
                <a:gd fmla="*/ 12 w 25" name="T12"/>
                <a:gd fmla="*/ 125 h 132" name="T13"/>
                <a:gd fmla="*/ 5 w 25" name="T14"/>
                <a:gd fmla="*/ 118 h 132" name="T15"/>
                <a:gd fmla="*/ 5 w 25" name="T16"/>
                <a:gd fmla="*/ 118 h 132" name="T17"/>
                <a:gd fmla="*/ 5 w 25" name="T18"/>
                <a:gd fmla="*/ 118 h 132" name="T19"/>
                <a:gd fmla="*/ 5 w 25" name="T20"/>
                <a:gd fmla="*/ 118 h 132" name="T21"/>
                <a:gd fmla="*/ 25 w 25" name="T22"/>
                <a:gd fmla="*/ 0 h 132" name="T23"/>
                <a:gd fmla="*/ 25 w 25" name="T24"/>
                <a:gd fmla="*/ 0 h 132" name="T25"/>
                <a:gd fmla="*/ 24 w 25" name="T26"/>
                <a:gd fmla="*/ 0 h 132" name="T27"/>
                <a:gd fmla="*/ 23 w 25" name="T28"/>
                <a:gd fmla="*/ 1 h 132" name="T29"/>
                <a:gd fmla="*/ 22 w 25" name="T30"/>
                <a:gd fmla="*/ 3 h 132" name="T31"/>
                <a:gd fmla="*/ 20 w 25" name="T32"/>
                <a:gd fmla="*/ 5 h 132" name="T33"/>
                <a:gd fmla="*/ 18 w 25" name="T34"/>
                <a:gd fmla="*/ 8 h 132" name="T35"/>
                <a:gd fmla="*/ 17 w 25" name="T36"/>
                <a:gd fmla="*/ 9 h 132" name="T37"/>
                <a:gd fmla="*/ 17 w 25" name="T38"/>
                <a:gd fmla="*/ 10 h 132" name="T39"/>
                <a:gd fmla="*/ 16 w 25" name="T40"/>
                <a:gd fmla="*/ 11 h 132" name="T41"/>
                <a:gd fmla="*/ 15 w 25" name="T42"/>
                <a:gd fmla="*/ 12 h 132" name="T43"/>
                <a:gd fmla="*/ 11 w 25" name="T44"/>
                <a:gd fmla="*/ 20 h 132" name="T45"/>
                <a:gd fmla="*/ 9 w 25" name="T46"/>
                <a:gd fmla="*/ 25 h 132" name="T47"/>
                <a:gd fmla="*/ 8 w 25" name="T48"/>
                <a:gd fmla="*/ 27 h 132" name="T49"/>
                <a:gd fmla="*/ 8 w 25" name="T50"/>
                <a:gd fmla="*/ 30 h 132" name="T51"/>
                <a:gd fmla="*/ 7 w 25" name="T52"/>
                <a:gd fmla="*/ 33 h 132" name="T53"/>
                <a:gd fmla="*/ 6 w 25" name="T54"/>
                <a:gd fmla="*/ 35 h 132" name="T55"/>
                <a:gd fmla="*/ 6 w 25" name="T56"/>
                <a:gd fmla="*/ 38 h 132" name="T57"/>
                <a:gd fmla="*/ 5 w 25" name="T58"/>
                <a:gd fmla="*/ 41 h 132" name="T59"/>
                <a:gd fmla="*/ 5 w 25" name="T60"/>
                <a:gd fmla="*/ 44 h 132" name="T61"/>
                <a:gd fmla="*/ 4 w 25" name="T62"/>
                <a:gd fmla="*/ 47 h 132" name="T63"/>
                <a:gd fmla="*/ 3 w 25" name="T64"/>
                <a:gd fmla="*/ 53 h 132" name="T65"/>
                <a:gd fmla="*/ 1 w 25" name="T66"/>
                <a:gd fmla="*/ 65 h 132" name="T67"/>
                <a:gd fmla="*/ 0 w 25" name="T68"/>
                <a:gd fmla="*/ 77 h 132" name="T69"/>
                <a:gd fmla="*/ 0 w 25" name="T70"/>
                <a:gd fmla="*/ 77 h 132" name="T71"/>
                <a:gd fmla="*/ 0 w 25" name="T72"/>
                <a:gd fmla="*/ 77 h 132" name="T73"/>
                <a:gd fmla="*/ 1 w 25" name="T74"/>
                <a:gd fmla="*/ 65 h 132" name="T75"/>
                <a:gd fmla="*/ 3 w 25" name="T76"/>
                <a:gd fmla="*/ 53 h 132" name="T77"/>
                <a:gd fmla="*/ 4 w 25" name="T78"/>
                <a:gd fmla="*/ 47 h 132" name="T79"/>
                <a:gd fmla="*/ 5 w 25" name="T80"/>
                <a:gd fmla="*/ 44 h 132" name="T81"/>
                <a:gd fmla="*/ 5 w 25" name="T82"/>
                <a:gd fmla="*/ 41 h 132" name="T83"/>
                <a:gd fmla="*/ 6 w 25" name="T84"/>
                <a:gd fmla="*/ 38 h 132" name="T85"/>
                <a:gd fmla="*/ 6 w 25" name="T86"/>
                <a:gd fmla="*/ 35 h 132" name="T87"/>
                <a:gd fmla="*/ 7 w 25" name="T88"/>
                <a:gd fmla="*/ 33 h 132" name="T89"/>
                <a:gd fmla="*/ 8 w 25" name="T90"/>
                <a:gd fmla="*/ 30 h 132" name="T91"/>
                <a:gd fmla="*/ 8 w 25" name="T92"/>
                <a:gd fmla="*/ 27 h 132" name="T93"/>
                <a:gd fmla="*/ 9 w 25" name="T94"/>
                <a:gd fmla="*/ 25 h 132" name="T95"/>
                <a:gd fmla="*/ 11 w 25" name="T96"/>
                <a:gd fmla="*/ 20 h 132" name="T97"/>
                <a:gd fmla="*/ 15 w 25" name="T98"/>
                <a:gd fmla="*/ 12 h 132" name="T99"/>
                <a:gd fmla="*/ 16 w 25" name="T100"/>
                <a:gd fmla="*/ 11 h 132" name="T101"/>
                <a:gd fmla="*/ 17 w 25" name="T102"/>
                <a:gd fmla="*/ 10 h 132" name="T103"/>
                <a:gd fmla="*/ 17 w 25" name="T104"/>
                <a:gd fmla="*/ 9 h 132" name="T105"/>
                <a:gd fmla="*/ 18 w 25" name="T106"/>
                <a:gd fmla="*/ 8 h 132" name="T107"/>
                <a:gd fmla="*/ 20 w 25" name="T108"/>
                <a:gd fmla="*/ 5 h 132" name="T109"/>
                <a:gd fmla="*/ 22 w 25" name="T110"/>
                <a:gd fmla="*/ 3 h 132" name="T111"/>
                <a:gd fmla="*/ 23 w 25" name="T112"/>
                <a:gd fmla="*/ 1 h 132" name="T113"/>
                <a:gd fmla="*/ 24 w 25" name="T114"/>
                <a:gd fmla="*/ 0 h 132" name="T115"/>
                <a:gd fmla="*/ 25 w 25" name="T116"/>
                <a:gd fmla="*/ 0 h 13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32" w="25">
                  <a:moveTo>
                    <a:pt x="12" y="125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1" y="69"/>
                    <a:pt x="1" y="65"/>
                  </a:cubicBezTo>
                  <a:cubicBezTo>
                    <a:pt x="2" y="61"/>
                    <a:pt x="2" y="57"/>
                    <a:pt x="3" y="53"/>
                  </a:cubicBezTo>
                  <a:cubicBezTo>
                    <a:pt x="3" y="51"/>
                    <a:pt x="4" y="49"/>
                    <a:pt x="4" y="47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40"/>
                    <a:pt x="5" y="39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10" y="23"/>
                    <a:pt x="10" y="22"/>
                    <a:pt x="11" y="20"/>
                  </a:cubicBezTo>
                  <a:cubicBezTo>
                    <a:pt x="12" y="17"/>
                    <a:pt x="14" y="14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1" y="4"/>
                    <a:pt x="22" y="3"/>
                  </a:cubicBezTo>
                  <a:cubicBezTo>
                    <a:pt x="22" y="2"/>
                    <a:pt x="23" y="2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55" name="Freeform 1125"/>
            <p:cNvSpPr/>
            <p:nvPr/>
          </p:nvSpPr>
          <p:spPr bwMode="auto">
            <a:xfrm>
              <a:off x="576263" y="4591050"/>
              <a:ext cx="79375" cy="398463"/>
            </a:xfrm>
            <a:custGeom>
              <a:gdLst>
                <a:gd fmla="*/ 25 w 25" name="T0"/>
                <a:gd fmla="*/ 0 h 125" name="T1"/>
                <a:gd fmla="*/ 25 w 25" name="T2"/>
                <a:gd fmla="*/ 0 h 125" name="T3"/>
                <a:gd fmla="*/ 24 w 25" name="T4"/>
                <a:gd fmla="*/ 0 h 125" name="T5"/>
                <a:gd fmla="*/ 23 w 25" name="T6"/>
                <a:gd fmla="*/ 1 h 125" name="T7"/>
                <a:gd fmla="*/ 22 w 25" name="T8"/>
                <a:gd fmla="*/ 3 h 125" name="T9"/>
                <a:gd fmla="*/ 20 w 25" name="T10"/>
                <a:gd fmla="*/ 5 h 125" name="T11"/>
                <a:gd fmla="*/ 18 w 25" name="T12"/>
                <a:gd fmla="*/ 8 h 125" name="T13"/>
                <a:gd fmla="*/ 17 w 25" name="T14"/>
                <a:gd fmla="*/ 9 h 125" name="T15"/>
                <a:gd fmla="*/ 17 w 25" name="T16"/>
                <a:gd fmla="*/ 10 h 125" name="T17"/>
                <a:gd fmla="*/ 16 w 25" name="T18"/>
                <a:gd fmla="*/ 11 h 125" name="T19"/>
                <a:gd fmla="*/ 15 w 25" name="T20"/>
                <a:gd fmla="*/ 12 h 125" name="T21"/>
                <a:gd fmla="*/ 11 w 25" name="T22"/>
                <a:gd fmla="*/ 20 h 125" name="T23"/>
                <a:gd fmla="*/ 9 w 25" name="T24"/>
                <a:gd fmla="*/ 25 h 125" name="T25"/>
                <a:gd fmla="*/ 8 w 25" name="T26"/>
                <a:gd fmla="*/ 27 h 125" name="T27"/>
                <a:gd fmla="*/ 8 w 25" name="T28"/>
                <a:gd fmla="*/ 30 h 125" name="T29"/>
                <a:gd fmla="*/ 7 w 25" name="T30"/>
                <a:gd fmla="*/ 33 h 125" name="T31"/>
                <a:gd fmla="*/ 6 w 25" name="T32"/>
                <a:gd fmla="*/ 35 h 125" name="T33"/>
                <a:gd fmla="*/ 6 w 25" name="T34"/>
                <a:gd fmla="*/ 38 h 125" name="T35"/>
                <a:gd fmla="*/ 5 w 25" name="T36"/>
                <a:gd fmla="*/ 41 h 125" name="T37"/>
                <a:gd fmla="*/ 5 w 25" name="T38"/>
                <a:gd fmla="*/ 44 h 125" name="T39"/>
                <a:gd fmla="*/ 4 w 25" name="T40"/>
                <a:gd fmla="*/ 47 h 125" name="T41"/>
                <a:gd fmla="*/ 3 w 25" name="T42"/>
                <a:gd fmla="*/ 53 h 125" name="T43"/>
                <a:gd fmla="*/ 1 w 25" name="T44"/>
                <a:gd fmla="*/ 65 h 125" name="T45"/>
                <a:gd fmla="*/ 0 w 25" name="T46"/>
                <a:gd fmla="*/ 77 h 125" name="T47"/>
                <a:gd fmla="*/ 0 w 25" name="T48"/>
                <a:gd fmla="*/ 77 h 125" name="T49"/>
                <a:gd fmla="*/ 0 w 25" name="T50"/>
                <a:gd fmla="*/ 80 h 125" name="T51"/>
                <a:gd fmla="*/ 3 w 25" name="T52"/>
                <a:gd fmla="*/ 78 h 125" name="T53"/>
                <a:gd fmla="*/ 11 w 25" name="T54"/>
                <a:gd fmla="*/ 115 h 125" name="T55"/>
                <a:gd fmla="*/ 5 w 25" name="T56"/>
                <a:gd fmla="*/ 118 h 125" name="T57"/>
                <a:gd fmla="*/ 5 w 25" name="T58"/>
                <a:gd fmla="*/ 118 h 125" name="T59"/>
                <a:gd fmla="*/ 5 w 25" name="T60"/>
                <a:gd fmla="*/ 118 h 125" name="T61"/>
                <a:gd fmla="*/ 12 w 25" name="T62"/>
                <a:gd fmla="*/ 125 h 125" name="T63"/>
                <a:gd fmla="*/ 12 w 25" name="T64"/>
                <a:gd fmla="*/ 125 h 125" name="T65"/>
                <a:gd fmla="*/ 12 w 25" name="T66"/>
                <a:gd fmla="*/ 125 h 125" name="T67"/>
                <a:gd fmla="*/ 20 w 25" name="T68"/>
                <a:gd fmla="*/ 125 h 125" name="T69"/>
                <a:gd fmla="*/ 25 w 25" name="T70"/>
                <a:gd fmla="*/ 0 h 12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25" w="25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9" y="115"/>
                    <a:pt x="7" y="116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6" y="61"/>
                    <a:pt x="24" y="1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56" name="Freeform 1126"/>
            <p:cNvSpPr/>
            <p:nvPr/>
          </p:nvSpPr>
          <p:spPr bwMode="auto">
            <a:xfrm>
              <a:off x="611188" y="4989513"/>
              <a:ext cx="31750" cy="22225"/>
            </a:xfrm>
            <a:custGeom>
              <a:gdLst>
                <a:gd fmla="*/ 0 w 10" name="T0"/>
                <a:gd fmla="*/ 0 h 7" name="T1"/>
                <a:gd fmla="*/ 0 w 10" name="T2"/>
                <a:gd fmla="*/ 7 h 7" name="T3"/>
                <a:gd fmla="*/ 4 w 10" name="T4"/>
                <a:gd fmla="*/ 7 h 7" name="T5"/>
                <a:gd fmla="*/ 4 w 10" name="T6"/>
                <a:gd fmla="*/ 3 h 7" name="T7"/>
                <a:gd fmla="*/ 10 w 10" name="T8"/>
                <a:gd fmla="*/ 3 h 7" name="T9"/>
                <a:gd fmla="*/ 9 w 10" name="T10"/>
                <a:gd fmla="*/ 0 h 7" name="T11"/>
                <a:gd fmla="*/ 1 w 10" name="T12"/>
                <a:gd fmla="*/ 0 h 7" name="T13"/>
                <a:gd fmla="*/ 0 w 10" name="T14"/>
                <a:gd fmla="*/ 0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10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57" name="Freeform 1127"/>
            <p:cNvSpPr>
              <a:spLocks noEditPoints="1"/>
            </p:cNvSpPr>
            <p:nvPr/>
          </p:nvSpPr>
          <p:spPr bwMode="auto">
            <a:xfrm flipH="1">
              <a:off x="554038" y="50117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58" name="Freeform 1128"/>
            <p:cNvSpPr/>
            <p:nvPr/>
          </p:nvSpPr>
          <p:spPr bwMode="auto">
            <a:xfrm>
              <a:off x="554038" y="4840288"/>
              <a:ext cx="57150" cy="171450"/>
            </a:xfrm>
            <a:custGeom>
              <a:gdLst>
                <a:gd fmla="*/ 10 w 18" name="T0"/>
                <a:gd fmla="*/ 0 h 54" name="T1"/>
                <a:gd fmla="*/ 7 w 18" name="T2"/>
                <a:gd fmla="*/ 2 h 54" name="T3"/>
                <a:gd fmla="*/ 7 w 18" name="T4"/>
                <a:gd fmla="*/ 2 h 54" name="T5"/>
                <a:gd fmla="*/ 0 w 18" name="T6"/>
                <a:gd fmla="*/ 9 h 54" name="T7"/>
                <a:gd fmla="*/ 0 w 18" name="T8"/>
                <a:gd fmla="*/ 54 h 54" name="T9"/>
                <a:gd fmla="*/ 0 w 18" name="T10"/>
                <a:gd fmla="*/ 54 h 54" name="T11"/>
                <a:gd fmla="*/ 0 w 18" name="T12"/>
                <a:gd fmla="*/ 54 h 54" name="T13"/>
                <a:gd fmla="*/ 0 w 18" name="T14"/>
                <a:gd fmla="*/ 54 h 54" name="T15"/>
                <a:gd fmla="*/ 0 w 18" name="T16"/>
                <a:gd fmla="*/ 54 h 54" name="T17"/>
                <a:gd fmla="*/ 12 w 18" name="T18"/>
                <a:gd fmla="*/ 40 h 54" name="T19"/>
                <a:gd fmla="*/ 12 w 18" name="T20"/>
                <a:gd fmla="*/ 40 h 54" name="T21"/>
                <a:gd fmla="*/ 12 w 18" name="T22"/>
                <a:gd fmla="*/ 40 h 54" name="T23"/>
                <a:gd fmla="*/ 18 w 18" name="T24"/>
                <a:gd fmla="*/ 37 h 54" name="T25"/>
                <a:gd fmla="*/ 10 w 18" name="T26"/>
                <a:gd fmla="*/ 0 h 5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4" w="18">
                  <a:moveTo>
                    <a:pt x="1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5" y="45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4" y="38"/>
                    <a:pt x="16" y="37"/>
                    <a:pt x="18" y="3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59" name="Rectangle 1129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60" name="Rectangle 1130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61" name="Freeform 1131"/>
            <p:cNvSpPr/>
            <p:nvPr/>
          </p:nvSpPr>
          <p:spPr bwMode="auto">
            <a:xfrm>
              <a:off x="623888" y="4999038"/>
              <a:ext cx="53975" cy="12700"/>
            </a:xfrm>
            <a:custGeom>
              <a:gdLst>
                <a:gd fmla="*/ 17 w 17" name="T0"/>
                <a:gd fmla="*/ 0 h 4" name="T1"/>
                <a:gd fmla="*/ 6 w 17" name="T2"/>
                <a:gd fmla="*/ 0 h 4" name="T3"/>
                <a:gd fmla="*/ 7 w 17" name="T4"/>
                <a:gd fmla="*/ 4 h 4" name="T5"/>
                <a:gd fmla="*/ 0 w 17" name="T6"/>
                <a:gd fmla="*/ 4 h 4" name="T7"/>
                <a:gd fmla="*/ 17 w 17" name="T8"/>
                <a:gd fmla="*/ 4 h 4" name="T9"/>
                <a:gd fmla="*/ 17 w 17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17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62" name="Freeform 1132"/>
            <p:cNvSpPr/>
            <p:nvPr/>
          </p:nvSpPr>
          <p:spPr bwMode="auto">
            <a:xfrm>
              <a:off x="623888" y="4999038"/>
              <a:ext cx="22225" cy="12700"/>
            </a:xfrm>
            <a:custGeom>
              <a:gdLst>
                <a:gd fmla="*/ 6 w 7" name="T0"/>
                <a:gd fmla="*/ 0 h 4" name="T1"/>
                <a:gd fmla="*/ 0 w 7" name="T2"/>
                <a:gd fmla="*/ 0 h 4" name="T3"/>
                <a:gd fmla="*/ 0 w 7" name="T4"/>
                <a:gd fmla="*/ 4 h 4" name="T5"/>
                <a:gd fmla="*/ 7 w 7" name="T6"/>
                <a:gd fmla="*/ 4 h 4" name="T7"/>
                <a:gd fmla="*/ 6 w 7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8009335" y="4363246"/>
            <a:ext cx="169069" cy="780254"/>
            <a:chOff x="10679113" y="6145213"/>
            <a:chExt cx="225425" cy="1040339"/>
          </a:xfrm>
        </p:grpSpPr>
        <p:sp>
          <p:nvSpPr>
            <p:cNvPr id="264" name="Freeform 1107"/>
            <p:cNvSpPr>
              <a:spLocks noEditPoints="1"/>
            </p:cNvSpPr>
            <p:nvPr/>
          </p:nvSpPr>
          <p:spPr bwMode="auto">
            <a:xfrm>
              <a:off x="10704513" y="6145213"/>
              <a:ext cx="168275" cy="430213"/>
            </a:xfrm>
            <a:custGeom>
              <a:gdLst>
                <a:gd fmla="*/ 5 w 53" name="T0"/>
                <a:gd fmla="*/ 128 h 135" name="T1"/>
                <a:gd fmla="*/ 5 w 53" name="T2"/>
                <a:gd fmla="*/ 128 h 135" name="T3"/>
                <a:gd fmla="*/ 12 w 53" name="T4"/>
                <a:gd fmla="*/ 135 h 135" name="T5"/>
                <a:gd fmla="*/ 12 w 53" name="T6"/>
                <a:gd fmla="*/ 135 h 135" name="T7"/>
                <a:gd fmla="*/ 5 w 53" name="T8"/>
                <a:gd fmla="*/ 128 h 135" name="T9"/>
                <a:gd fmla="*/ 5 w 53" name="T10"/>
                <a:gd fmla="*/ 128 h 135" name="T11"/>
                <a:gd fmla="*/ 0 w 53" name="T12"/>
                <a:gd fmla="*/ 85 h 135" name="T13"/>
                <a:gd fmla="*/ 0 w 53" name="T14"/>
                <a:gd fmla="*/ 87 h 135" name="T15"/>
                <a:gd fmla="*/ 0 w 53" name="T16"/>
                <a:gd fmla="*/ 87 h 135" name="T17"/>
                <a:gd fmla="*/ 0 w 53" name="T18"/>
                <a:gd fmla="*/ 85 h 135" name="T19"/>
                <a:gd fmla="*/ 27 w 53" name="T20"/>
                <a:gd fmla="*/ 0 h 135" name="T21"/>
                <a:gd fmla="*/ 27 w 53" name="T22"/>
                <a:gd fmla="*/ 0 h 135" name="T23"/>
                <a:gd fmla="*/ 27 w 53" name="T24"/>
                <a:gd fmla="*/ 0 h 135" name="T25"/>
                <a:gd fmla="*/ 27 w 53" name="T26"/>
                <a:gd fmla="*/ 0 h 135" name="T27"/>
                <a:gd fmla="*/ 27 w 53" name="T28"/>
                <a:gd fmla="*/ 0 h 135" name="T29"/>
                <a:gd fmla="*/ 27 w 53" name="T30"/>
                <a:gd fmla="*/ 0 h 135" name="T31"/>
                <a:gd fmla="*/ 27 w 53" name="T32"/>
                <a:gd fmla="*/ 0 h 135" name="T33"/>
                <a:gd fmla="*/ 22 w 53" name="T34"/>
                <a:gd fmla="*/ 135 h 135" name="T35"/>
                <a:gd fmla="*/ 40 w 53" name="T36"/>
                <a:gd fmla="*/ 135 h 135" name="T37"/>
                <a:gd fmla="*/ 40 w 53" name="T38"/>
                <a:gd fmla="*/ 135 h 135" name="T39"/>
                <a:gd fmla="*/ 48 w 53" name="T40"/>
                <a:gd fmla="*/ 128 h 135" name="T41"/>
                <a:gd fmla="*/ 48 w 53" name="T42"/>
                <a:gd fmla="*/ 128 h 135" name="T43"/>
                <a:gd fmla="*/ 42 w 53" name="T44"/>
                <a:gd fmla="*/ 126 h 135" name="T45"/>
                <a:gd fmla="*/ 52 w 53" name="T46"/>
                <a:gd fmla="*/ 86 h 135" name="T47"/>
                <a:gd fmla="*/ 53 w 53" name="T48"/>
                <a:gd fmla="*/ 87 h 135" name="T49"/>
                <a:gd fmla="*/ 53 w 53" name="T50"/>
                <a:gd fmla="*/ 84 h 135" name="T51"/>
                <a:gd fmla="*/ 52 w 53" name="T52"/>
                <a:gd fmla="*/ 71 h 135" name="T53"/>
                <a:gd fmla="*/ 50 w 53" name="T54"/>
                <a:gd fmla="*/ 57 h 135" name="T55"/>
                <a:gd fmla="*/ 49 w 53" name="T56"/>
                <a:gd fmla="*/ 51 h 135" name="T57"/>
                <a:gd fmla="*/ 48 w 53" name="T58"/>
                <a:gd fmla="*/ 48 h 135" name="T59"/>
                <a:gd fmla="*/ 48 w 53" name="T60"/>
                <a:gd fmla="*/ 45 h 135" name="T61"/>
                <a:gd fmla="*/ 47 w 53" name="T62"/>
                <a:gd fmla="*/ 42 h 135" name="T63"/>
                <a:gd fmla="*/ 47 w 53" name="T64"/>
                <a:gd fmla="*/ 39 h 135" name="T65"/>
                <a:gd fmla="*/ 46 w 53" name="T66"/>
                <a:gd fmla="*/ 36 h 135" name="T67"/>
                <a:gd fmla="*/ 45 w 53" name="T68"/>
                <a:gd fmla="*/ 33 h 135" name="T69"/>
                <a:gd fmla="*/ 44 w 53" name="T70"/>
                <a:gd fmla="*/ 30 h 135" name="T71"/>
                <a:gd fmla="*/ 43 w 53" name="T72"/>
                <a:gd fmla="*/ 27 h 135" name="T73"/>
                <a:gd fmla="*/ 41 w 53" name="T74"/>
                <a:gd fmla="*/ 22 h 135" name="T75"/>
                <a:gd fmla="*/ 37 w 53" name="T76"/>
                <a:gd fmla="*/ 13 h 135" name="T77"/>
                <a:gd fmla="*/ 36 w 53" name="T78"/>
                <a:gd fmla="*/ 12 h 135" name="T79"/>
                <a:gd fmla="*/ 35 w 53" name="T80"/>
                <a:gd fmla="*/ 11 h 135" name="T81"/>
                <a:gd fmla="*/ 35 w 53" name="T82"/>
                <a:gd fmla="*/ 10 h 135" name="T83"/>
                <a:gd fmla="*/ 34 w 53" name="T84"/>
                <a:gd fmla="*/ 9 h 135" name="T85"/>
                <a:gd fmla="*/ 32 w 53" name="T86"/>
                <a:gd fmla="*/ 6 h 135" name="T87"/>
                <a:gd fmla="*/ 30 w 53" name="T88"/>
                <a:gd fmla="*/ 3 h 135" name="T89"/>
                <a:gd fmla="*/ 28 w 53" name="T90"/>
                <a:gd fmla="*/ 2 h 135" name="T91"/>
                <a:gd fmla="*/ 27 w 53" name="T92"/>
                <a:gd fmla="*/ 0 h 135" name="T93"/>
                <a:gd fmla="*/ 27 w 53" name="T94"/>
                <a:gd fmla="*/ 0 h 13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5" w="52">
                  <a:moveTo>
                    <a:pt x="5" y="128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9" y="133"/>
                    <a:pt x="7" y="13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0" y="85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5"/>
                    <a:pt x="0" y="85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7" y="66"/>
                    <a:pt x="22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4" y="133"/>
                    <a:pt x="46" y="131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7"/>
                    <a:pt x="44" y="126"/>
                    <a:pt x="42" y="12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5"/>
                    <a:pt x="53" y="84"/>
                  </a:cubicBezTo>
                  <a:cubicBezTo>
                    <a:pt x="53" y="79"/>
                    <a:pt x="52" y="75"/>
                    <a:pt x="52" y="71"/>
                  </a:cubicBezTo>
                  <a:cubicBezTo>
                    <a:pt x="51" y="66"/>
                    <a:pt x="51" y="62"/>
                    <a:pt x="50" y="57"/>
                  </a:cubicBezTo>
                  <a:cubicBezTo>
                    <a:pt x="50" y="55"/>
                    <a:pt x="49" y="53"/>
                    <a:pt x="49" y="51"/>
                  </a:cubicBezTo>
                  <a:cubicBezTo>
                    <a:pt x="49" y="50"/>
                    <a:pt x="49" y="49"/>
                    <a:pt x="48" y="48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8" y="44"/>
                    <a:pt x="47" y="43"/>
                    <a:pt x="47" y="42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6" y="38"/>
                    <a:pt x="46" y="37"/>
                    <a:pt x="46" y="36"/>
                  </a:cubicBezTo>
                  <a:cubicBezTo>
                    <a:pt x="46" y="35"/>
                    <a:pt x="45" y="34"/>
                    <a:pt x="45" y="33"/>
                  </a:cubicBezTo>
                  <a:cubicBezTo>
                    <a:pt x="45" y="32"/>
                    <a:pt x="45" y="31"/>
                    <a:pt x="44" y="30"/>
                  </a:cubicBezTo>
                  <a:cubicBezTo>
                    <a:pt x="44" y="29"/>
                    <a:pt x="44" y="28"/>
                    <a:pt x="43" y="27"/>
                  </a:cubicBezTo>
                  <a:cubicBezTo>
                    <a:pt x="43" y="25"/>
                    <a:pt x="42" y="24"/>
                    <a:pt x="41" y="22"/>
                  </a:cubicBezTo>
                  <a:cubicBezTo>
                    <a:pt x="40" y="19"/>
                    <a:pt x="38" y="16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7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65" name="Freeform 1108"/>
            <p:cNvSpPr/>
            <p:nvPr/>
          </p:nvSpPr>
          <p:spPr bwMode="auto">
            <a:xfrm>
              <a:off x="10774363" y="6575425"/>
              <a:ext cx="60325" cy="25400"/>
            </a:xfrm>
            <a:custGeom>
              <a:gdLst>
                <a:gd fmla="*/ 0 w 19" name="T0"/>
                <a:gd fmla="*/ 0 h 8" name="T1"/>
                <a:gd fmla="*/ 2 w 19" name="T2"/>
                <a:gd fmla="*/ 8 h 8" name="T3"/>
                <a:gd fmla="*/ 19 w 19" name="T4"/>
                <a:gd fmla="*/ 8 h 8" name="T5"/>
                <a:gd fmla="*/ 19 w 19" name="T6"/>
                <a:gd fmla="*/ 0 h 8" name="T7"/>
                <a:gd fmla="*/ 18 w 19" name="T8"/>
                <a:gd fmla="*/ 0 h 8" name="T9"/>
                <a:gd fmla="*/ 0 w 19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9">
                  <a:moveTo>
                    <a:pt x="0" y="0"/>
                  </a:moveTo>
                  <a:cubicBezTo>
                    <a:pt x="1" y="3"/>
                    <a:pt x="1" y="6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66" name="Freeform 1109"/>
            <p:cNvSpPr>
              <a:spLocks noEditPoints="1"/>
            </p:cNvSpPr>
            <p:nvPr/>
          </p:nvSpPr>
          <p:spPr bwMode="auto">
            <a:xfrm>
              <a:off x="10679113" y="6423025"/>
              <a:ext cx="25400" cy="177800"/>
            </a:xfrm>
            <a:custGeom>
              <a:gdLst>
                <a:gd fmla="*/ 0 w 8" name="T0"/>
                <a:gd fmla="*/ 56 h 56" name="T1"/>
                <a:gd fmla="*/ 0 w 8" name="T2"/>
                <a:gd fmla="*/ 56 h 56" name="T3"/>
                <a:gd fmla="*/ 0 w 8" name="T4"/>
                <a:gd fmla="*/ 56 h 56" name="T5"/>
                <a:gd fmla="*/ 0 w 8" name="T6"/>
                <a:gd fmla="*/ 56 h 56" name="T7"/>
                <a:gd fmla="*/ 8 w 8" name="T8"/>
                <a:gd fmla="*/ 45 h 56" name="T9"/>
                <a:gd fmla="*/ 0 w 8" name="T10"/>
                <a:gd fmla="*/ 56 h 56" name="T11"/>
                <a:gd fmla="*/ 8 w 8" name="T12"/>
                <a:gd fmla="*/ 45 h 56" name="T13"/>
                <a:gd fmla="*/ 8 w 8" name="T14"/>
                <a:gd fmla="*/ 45 h 56" name="T15"/>
                <a:gd fmla="*/ 8 w 8" name="T16"/>
                <a:gd fmla="*/ 45 h 56" name="T17"/>
                <a:gd fmla="*/ 8 w 8" name="T18"/>
                <a:gd fmla="*/ 45 h 56" name="T19"/>
                <a:gd fmla="*/ 8 w 8" name="T20"/>
                <a:gd fmla="*/ 0 h 56" name="T21"/>
                <a:gd fmla="*/ 8 w 8" name="T22"/>
                <a:gd fmla="*/ 0 h 56" name="T23"/>
                <a:gd fmla="*/ 0 w 8" name="T24"/>
                <a:gd fmla="*/ 7 h 56" name="T25"/>
                <a:gd fmla="*/ 8 w 8" name="T26"/>
                <a:gd fmla="*/ 0 h 56" name="T27"/>
                <a:gd fmla="*/ 8 w 8" name="T28"/>
                <a:gd fmla="*/ 0 h 5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6" w="8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8" y="45"/>
                  </a:moveTo>
                  <a:cubicBezTo>
                    <a:pt x="4" y="50"/>
                    <a:pt x="0" y="56"/>
                    <a:pt x="0" y="56"/>
                  </a:cubicBezTo>
                  <a:cubicBezTo>
                    <a:pt x="0" y="56"/>
                    <a:pt x="4" y="50"/>
                    <a:pt x="8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67" name="Freeform 1110"/>
            <p:cNvSpPr/>
            <p:nvPr/>
          </p:nvSpPr>
          <p:spPr bwMode="auto">
            <a:xfrm>
              <a:off x="10837863" y="6419850"/>
              <a:ext cx="66675" cy="187325"/>
            </a:xfrm>
            <a:custGeom>
              <a:gdLst>
                <a:gd fmla="*/ 10 w 21" name="T0"/>
                <a:gd fmla="*/ 0 h 59" name="T1"/>
                <a:gd fmla="*/ 0 w 21" name="T2"/>
                <a:gd fmla="*/ 40 h 59" name="T3"/>
                <a:gd fmla="*/ 6 w 21" name="T4"/>
                <a:gd fmla="*/ 42 h 59" name="T5"/>
                <a:gd fmla="*/ 21 w 21" name="T6"/>
                <a:gd fmla="*/ 59 h 59" name="T7"/>
                <a:gd fmla="*/ 21 w 21" name="T8"/>
                <a:gd fmla="*/ 10 h 59" name="T9"/>
                <a:gd fmla="*/ 11 w 21" name="T10"/>
                <a:gd fmla="*/ 1 h 59" name="T11"/>
                <a:gd fmla="*/ 10 w 21" name="T12"/>
                <a:gd fmla="*/ 0 h 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9" w="21">
                  <a:moveTo>
                    <a:pt x="1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41"/>
                    <a:pt x="6" y="42"/>
                  </a:cubicBezTo>
                  <a:cubicBezTo>
                    <a:pt x="14" y="47"/>
                    <a:pt x="21" y="59"/>
                    <a:pt x="21" y="5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68" name="Rectangle 1111"/>
            <p:cNvSpPr>
              <a:spLocks noChangeArrowheads="1"/>
            </p:cNvSpPr>
            <p:nvPr/>
          </p:nvSpPr>
          <p:spPr bwMode="auto">
            <a:xfrm>
              <a:off x="10790238" y="6145213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69" name="Freeform 1112"/>
            <p:cNvSpPr/>
            <p:nvPr/>
          </p:nvSpPr>
          <p:spPr bwMode="auto">
            <a:xfrm flipH="1">
              <a:off x="10790238" y="61452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70" name="Freeform 1113"/>
            <p:cNvSpPr>
              <a:spLocks noEditPoints="1"/>
            </p:cNvSpPr>
            <p:nvPr/>
          </p:nvSpPr>
          <p:spPr bwMode="auto">
            <a:xfrm>
              <a:off x="10704513" y="6145213"/>
              <a:ext cx="85725" cy="455613"/>
            </a:xfrm>
            <a:custGeom>
              <a:gdLst>
                <a:gd fmla="*/ 24 w 27" name="T0"/>
                <a:gd fmla="*/ 143 h 143" name="T1"/>
                <a:gd fmla="*/ 12 w 27" name="T2"/>
                <a:gd fmla="*/ 143 h 143" name="T3"/>
                <a:gd fmla="*/ 13 w 27" name="T4"/>
                <a:gd fmla="*/ 135 h 143" name="T5"/>
                <a:gd fmla="*/ 12 w 27" name="T6"/>
                <a:gd fmla="*/ 143 h 143" name="T7"/>
                <a:gd fmla="*/ 13 w 27" name="T8"/>
                <a:gd fmla="*/ 135 h 143" name="T9"/>
                <a:gd fmla="*/ 5 w 27" name="T10"/>
                <a:gd fmla="*/ 128 h 143" name="T11"/>
                <a:gd fmla="*/ 5 w 27" name="T12"/>
                <a:gd fmla="*/ 128 h 143" name="T13"/>
                <a:gd fmla="*/ 5 w 27" name="T14"/>
                <a:gd fmla="*/ 128 h 143" name="T15"/>
                <a:gd fmla="*/ 27 w 27" name="T16"/>
                <a:gd fmla="*/ 0 h 143" name="T17"/>
                <a:gd fmla="*/ 25 w 27" name="T18"/>
                <a:gd fmla="*/ 2 h 143" name="T19"/>
                <a:gd fmla="*/ 21 w 27" name="T20"/>
                <a:gd fmla="*/ 6 h 143" name="T21"/>
                <a:gd fmla="*/ 18 w 27" name="T22"/>
                <a:gd fmla="*/ 10 h 143" name="T23"/>
                <a:gd fmla="*/ 17 w 27" name="T24"/>
                <a:gd fmla="*/ 12 h 143" name="T25"/>
                <a:gd fmla="*/ 12 w 27" name="T26"/>
                <a:gd fmla="*/ 22 h 143" name="T27"/>
                <a:gd fmla="*/ 9 w 27" name="T28"/>
                <a:gd fmla="*/ 30 h 143" name="T29"/>
                <a:gd fmla="*/ 7 w 27" name="T30"/>
                <a:gd fmla="*/ 36 h 143" name="T31"/>
                <a:gd fmla="*/ 6 w 27" name="T32"/>
                <a:gd fmla="*/ 42 h 143" name="T33"/>
                <a:gd fmla="*/ 5 w 27" name="T34"/>
                <a:gd fmla="*/ 48 h 143" name="T35"/>
                <a:gd fmla="*/ 3 w 27" name="T36"/>
                <a:gd fmla="*/ 57 h 143" name="T37"/>
                <a:gd fmla="*/ 0 w 27" name="T38"/>
                <a:gd fmla="*/ 84 h 143" name="T39"/>
                <a:gd fmla="*/ 0 w 27" name="T40"/>
                <a:gd fmla="*/ 84 h 143" name="T41"/>
                <a:gd fmla="*/ 3 w 27" name="T42"/>
                <a:gd fmla="*/ 57 h 143" name="T43"/>
                <a:gd fmla="*/ 5 w 27" name="T44"/>
                <a:gd fmla="*/ 48 h 143" name="T45"/>
                <a:gd fmla="*/ 6 w 27" name="T46"/>
                <a:gd fmla="*/ 42 h 143" name="T47"/>
                <a:gd fmla="*/ 7 w 27" name="T48"/>
                <a:gd fmla="*/ 36 h 143" name="T49"/>
                <a:gd fmla="*/ 9 w 27" name="T50"/>
                <a:gd fmla="*/ 30 h 143" name="T51"/>
                <a:gd fmla="*/ 12 w 27" name="T52"/>
                <a:gd fmla="*/ 22 h 143" name="T53"/>
                <a:gd fmla="*/ 17 w 27" name="T54"/>
                <a:gd fmla="*/ 12 h 143" name="T55"/>
                <a:gd fmla="*/ 18 w 27" name="T56"/>
                <a:gd fmla="*/ 10 h 143" name="T57"/>
                <a:gd fmla="*/ 21 w 27" name="T58"/>
                <a:gd fmla="*/ 6 h 143" name="T59"/>
                <a:gd fmla="*/ 25 w 27" name="T60"/>
                <a:gd fmla="*/ 2 h 143" name="T61"/>
                <a:gd fmla="*/ 27 w 27" name="T62"/>
                <a:gd fmla="*/ 0 h 14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3" w="27">
                  <a:moveTo>
                    <a:pt x="12" y="143"/>
                  </a:move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2" y="143"/>
                    <a:pt x="12" y="143"/>
                    <a:pt x="12" y="143"/>
                  </a:cubicBezTo>
                  <a:moveTo>
                    <a:pt x="12" y="13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5"/>
                    <a:pt x="12" y="135"/>
                  </a:cubicBezTo>
                  <a:moveTo>
                    <a:pt x="5" y="128"/>
                  </a:moveTo>
                  <a:cubicBezTo>
                    <a:pt x="3" y="129"/>
                    <a:pt x="2" y="131"/>
                    <a:pt x="0" y="132"/>
                  </a:cubicBezTo>
                  <a:cubicBezTo>
                    <a:pt x="2" y="131"/>
                    <a:pt x="3" y="129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9"/>
                    <a:pt x="1" y="75"/>
                    <a:pt x="1" y="71"/>
                  </a:cubicBezTo>
                  <a:cubicBezTo>
                    <a:pt x="2" y="66"/>
                    <a:pt x="3" y="62"/>
                    <a:pt x="3" y="57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6" y="41"/>
                    <a:pt x="6" y="40"/>
                    <a:pt x="7" y="39"/>
                  </a:cubicBezTo>
                  <a:cubicBezTo>
                    <a:pt x="7" y="38"/>
                    <a:pt x="7" y="37"/>
                    <a:pt x="7" y="36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8" y="32"/>
                    <a:pt x="9" y="31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5"/>
                    <a:pt x="11" y="24"/>
                    <a:pt x="12" y="22"/>
                  </a:cubicBezTo>
                  <a:cubicBezTo>
                    <a:pt x="13" y="19"/>
                    <a:pt x="15" y="16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2" y="5"/>
                    <a:pt x="23" y="4"/>
                    <a:pt x="23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71" name="Freeform 1114"/>
            <p:cNvSpPr/>
            <p:nvPr/>
          </p:nvSpPr>
          <p:spPr bwMode="auto">
            <a:xfrm>
              <a:off x="10704513" y="6145213"/>
              <a:ext cx="85725" cy="430213"/>
            </a:xfrm>
            <a:custGeom>
              <a:gdLst>
                <a:gd fmla="*/ 27 w 27" name="T0"/>
                <a:gd fmla="*/ 0 h 135" name="T1"/>
                <a:gd fmla="*/ 27 w 27" name="T2"/>
                <a:gd fmla="*/ 0 h 135" name="T3"/>
                <a:gd fmla="*/ 26 w 27" name="T4"/>
                <a:gd fmla="*/ 0 h 135" name="T5"/>
                <a:gd fmla="*/ 25 w 27" name="T6"/>
                <a:gd fmla="*/ 2 h 135" name="T7"/>
                <a:gd fmla="*/ 23 w 27" name="T8"/>
                <a:gd fmla="*/ 3 h 135" name="T9"/>
                <a:gd fmla="*/ 21 w 27" name="T10"/>
                <a:gd fmla="*/ 6 h 135" name="T11"/>
                <a:gd fmla="*/ 19 w 27" name="T12"/>
                <a:gd fmla="*/ 9 h 135" name="T13"/>
                <a:gd fmla="*/ 18 w 27" name="T14"/>
                <a:gd fmla="*/ 10 h 135" name="T15"/>
                <a:gd fmla="*/ 18 w 27" name="T16"/>
                <a:gd fmla="*/ 11 h 135" name="T17"/>
                <a:gd fmla="*/ 17 w 27" name="T18"/>
                <a:gd fmla="*/ 12 h 135" name="T19"/>
                <a:gd fmla="*/ 17 w 27" name="T20"/>
                <a:gd fmla="*/ 13 h 135" name="T21"/>
                <a:gd fmla="*/ 12 w 27" name="T22"/>
                <a:gd fmla="*/ 22 h 135" name="T23"/>
                <a:gd fmla="*/ 10 w 27" name="T24"/>
                <a:gd fmla="*/ 27 h 135" name="T25"/>
                <a:gd fmla="*/ 9 w 27" name="T26"/>
                <a:gd fmla="*/ 30 h 135" name="T27"/>
                <a:gd fmla="*/ 8 w 27" name="T28"/>
                <a:gd fmla="*/ 33 h 135" name="T29"/>
                <a:gd fmla="*/ 7 w 27" name="T30"/>
                <a:gd fmla="*/ 36 h 135" name="T31"/>
                <a:gd fmla="*/ 7 w 27" name="T32"/>
                <a:gd fmla="*/ 39 h 135" name="T33"/>
                <a:gd fmla="*/ 6 w 27" name="T34"/>
                <a:gd fmla="*/ 42 h 135" name="T35"/>
                <a:gd fmla="*/ 5 w 27" name="T36"/>
                <a:gd fmla="*/ 45 h 135" name="T37"/>
                <a:gd fmla="*/ 5 w 27" name="T38"/>
                <a:gd fmla="*/ 48 h 135" name="T39"/>
                <a:gd fmla="*/ 4 w 27" name="T40"/>
                <a:gd fmla="*/ 51 h 135" name="T41"/>
                <a:gd fmla="*/ 3 w 27" name="T42"/>
                <a:gd fmla="*/ 57 h 135" name="T43"/>
                <a:gd fmla="*/ 1 w 27" name="T44"/>
                <a:gd fmla="*/ 71 h 135" name="T45"/>
                <a:gd fmla="*/ 0 w 27" name="T46"/>
                <a:gd fmla="*/ 84 h 135" name="T47"/>
                <a:gd fmla="*/ 0 w 27" name="T48"/>
                <a:gd fmla="*/ 85 h 135" name="T49"/>
                <a:gd fmla="*/ 0 w 27" name="T50"/>
                <a:gd fmla="*/ 87 h 135" name="T51"/>
                <a:gd fmla="*/ 3 w 27" name="T52"/>
                <a:gd fmla="*/ 85 h 135" name="T53"/>
                <a:gd fmla="*/ 12 w 27" name="T54"/>
                <a:gd fmla="*/ 124 h 135" name="T55"/>
                <a:gd fmla="*/ 5 w 27" name="T56"/>
                <a:gd fmla="*/ 128 h 135" name="T57"/>
                <a:gd fmla="*/ 5 w 27" name="T58"/>
                <a:gd fmla="*/ 128 h 135" name="T59"/>
                <a:gd fmla="*/ 5 w 27" name="T60"/>
                <a:gd fmla="*/ 128 h 135" name="T61"/>
                <a:gd fmla="*/ 12 w 27" name="T62"/>
                <a:gd fmla="*/ 135 h 135" name="T63"/>
                <a:gd fmla="*/ 12 w 27" name="T64"/>
                <a:gd fmla="*/ 135 h 135" name="T65"/>
                <a:gd fmla="*/ 13 w 27" name="T66"/>
                <a:gd fmla="*/ 135 h 135" name="T67"/>
                <a:gd fmla="*/ 22 w 27" name="T68"/>
                <a:gd fmla="*/ 135 h 135" name="T69"/>
                <a:gd fmla="*/ 27 w 27" name="T70"/>
                <a:gd fmla="*/ 0 h 13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5" w="27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6"/>
                    <a:pt x="0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0" y="125"/>
                    <a:pt x="7" y="126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7" y="66"/>
                    <a:pt x="26" y="2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72" name="Freeform 1115"/>
            <p:cNvSpPr/>
            <p:nvPr/>
          </p:nvSpPr>
          <p:spPr bwMode="auto">
            <a:xfrm>
              <a:off x="10742613" y="6575425"/>
              <a:ext cx="38100" cy="25400"/>
            </a:xfrm>
            <a:custGeom>
              <a:gdLst>
                <a:gd fmla="*/ 0 w 12" name="T0"/>
                <a:gd fmla="*/ 0 h 8" name="T1"/>
                <a:gd fmla="*/ 0 w 12" name="T2"/>
                <a:gd fmla="*/ 8 h 8" name="T3"/>
                <a:gd fmla="*/ 12 w 12" name="T4"/>
                <a:gd fmla="*/ 8 h 8" name="T5"/>
                <a:gd fmla="*/ 10 w 12" name="T6"/>
                <a:gd fmla="*/ 0 h 8" name="T7"/>
                <a:gd fmla="*/ 1 w 12" name="T8"/>
                <a:gd fmla="*/ 0 h 8" name="T9"/>
                <a:gd fmla="*/ 0 w 12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73" name="Freeform 1116"/>
            <p:cNvSpPr>
              <a:spLocks noEditPoints="1"/>
            </p:cNvSpPr>
            <p:nvPr/>
          </p:nvSpPr>
          <p:spPr bwMode="auto">
            <a:xfrm>
              <a:off x="10679113" y="6565900"/>
              <a:ext cx="25400" cy="34925"/>
            </a:xfrm>
            <a:custGeom>
              <a:gdLst>
                <a:gd fmla="*/ 0 w 8" name="T0"/>
                <a:gd fmla="*/ 11 h 11" name="T1"/>
                <a:gd fmla="*/ 0 w 8" name="T2"/>
                <a:gd fmla="*/ 11 h 11" name="T3"/>
                <a:gd fmla="*/ 0 w 8" name="T4"/>
                <a:gd fmla="*/ 11 h 11" name="T5"/>
                <a:gd fmla="*/ 8 w 8" name="T6"/>
                <a:gd fmla="*/ 0 h 11" name="T7"/>
                <a:gd fmla="*/ 8 w 8" name="T8"/>
                <a:gd fmla="*/ 0 h 11" name="T9"/>
                <a:gd fmla="*/ 8 w 8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8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74" name="Freeform 1117"/>
            <p:cNvSpPr/>
            <p:nvPr/>
          </p:nvSpPr>
          <p:spPr bwMode="auto">
            <a:xfrm>
              <a:off x="10679113" y="6416675"/>
              <a:ext cx="63500" cy="184150"/>
            </a:xfrm>
            <a:custGeom>
              <a:gdLst>
                <a:gd fmla="*/ 11 w 20" name="T0"/>
                <a:gd fmla="*/ 0 h 58" name="T1"/>
                <a:gd fmla="*/ 8 w 20" name="T2"/>
                <a:gd fmla="*/ 2 h 58" name="T3"/>
                <a:gd fmla="*/ 8 w 20" name="T4"/>
                <a:gd fmla="*/ 2 h 58" name="T5"/>
                <a:gd fmla="*/ 0 w 20" name="T6"/>
                <a:gd fmla="*/ 9 h 58" name="T7"/>
                <a:gd fmla="*/ 0 w 20" name="T8"/>
                <a:gd fmla="*/ 58 h 58" name="T9"/>
                <a:gd fmla="*/ 0 w 20" name="T10"/>
                <a:gd fmla="*/ 58 h 58" name="T11"/>
                <a:gd fmla="*/ 0 w 20" name="T12"/>
                <a:gd fmla="*/ 58 h 58" name="T13"/>
                <a:gd fmla="*/ 8 w 20" name="T14"/>
                <a:gd fmla="*/ 47 h 58" name="T15"/>
                <a:gd fmla="*/ 8 w 20" name="T16"/>
                <a:gd fmla="*/ 47 h 58" name="T17"/>
                <a:gd fmla="*/ 8 w 20" name="T18"/>
                <a:gd fmla="*/ 47 h 58" name="T19"/>
                <a:gd fmla="*/ 13 w 20" name="T20"/>
                <a:gd fmla="*/ 43 h 58" name="T21"/>
                <a:gd fmla="*/ 20 w 20" name="T22"/>
                <a:gd fmla="*/ 39 h 58" name="T23"/>
                <a:gd fmla="*/ 11 w 20" name="T24"/>
                <a:gd fmla="*/ 0 h 5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20">
                  <a:moveTo>
                    <a:pt x="11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4" y="52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6"/>
                    <a:pt x="11" y="44"/>
                    <a:pt x="13" y="43"/>
                  </a:cubicBezTo>
                  <a:cubicBezTo>
                    <a:pt x="15" y="41"/>
                    <a:pt x="18" y="40"/>
                    <a:pt x="20" y="3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75" name="Rectangle 1141"/>
            <p:cNvSpPr>
              <a:spLocks noChangeArrowheads="1"/>
            </p:cNvSpPr>
            <p:nvPr/>
          </p:nvSpPr>
          <p:spPr bwMode="auto">
            <a:xfrm>
              <a:off x="10763569" y="6607175"/>
              <a:ext cx="45719" cy="57837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76" name="Rectangle 1142"/>
            <p:cNvSpPr>
              <a:spLocks noChangeArrowheads="1"/>
            </p:cNvSpPr>
            <p:nvPr/>
          </p:nvSpPr>
          <p:spPr bwMode="auto">
            <a:xfrm>
              <a:off x="10764838" y="6607175"/>
              <a:ext cx="444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sp>
        <p:nvSpPr>
          <p:cNvPr id="277" name="Freeform 1173"/>
          <p:cNvSpPr/>
          <p:nvPr/>
        </p:nvSpPr>
        <p:spPr bwMode="auto">
          <a:xfrm>
            <a:off x="2424113" y="1095136"/>
            <a:ext cx="776288" cy="225269"/>
          </a:xfrm>
          <a:custGeom>
            <a:gdLst>
              <a:gd fmla="*/ 196 w 403" name="T0"/>
              <a:gd fmla="*/ 0 h 115" name="T1"/>
              <a:gd fmla="*/ 92 w 403" name="T2"/>
              <a:gd fmla="*/ 66 h 115" name="T3"/>
              <a:gd fmla="*/ 76 w 403" name="T4"/>
              <a:gd fmla="*/ 64 h 115" name="T5"/>
              <a:gd fmla="*/ 0 w 403" name="T6"/>
              <a:gd fmla="*/ 115 h 115" name="T7"/>
              <a:gd fmla="*/ 403 w 403" name="T8"/>
              <a:gd fmla="*/ 115 h 115" name="T9"/>
              <a:gd fmla="*/ 327 w 403" name="T10"/>
              <a:gd fmla="*/ 64 h 115" name="T11"/>
              <a:gd fmla="*/ 301 w 403" name="T12"/>
              <a:gd fmla="*/ 69 h 115" name="T13"/>
              <a:gd fmla="*/ 196 w 403" name="T14"/>
              <a:gd fmla="*/ 0 h 11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5" w="402">
                <a:moveTo>
                  <a:pt x="196" y="0"/>
                </a:moveTo>
                <a:cubicBezTo>
                  <a:pt x="150" y="0"/>
                  <a:pt x="111" y="27"/>
                  <a:pt x="92" y="66"/>
                </a:cubicBezTo>
                <a:cubicBezTo>
                  <a:pt x="87" y="65"/>
                  <a:pt x="81" y="64"/>
                  <a:pt x="76" y="64"/>
                </a:cubicBezTo>
                <a:cubicBezTo>
                  <a:pt x="42" y="64"/>
                  <a:pt x="12" y="85"/>
                  <a:pt x="0" y="115"/>
                </a:cubicBezTo>
                <a:cubicBezTo>
                  <a:pt x="403" y="115"/>
                  <a:pt x="403" y="115"/>
                  <a:pt x="403" y="115"/>
                </a:cubicBezTo>
                <a:cubicBezTo>
                  <a:pt x="390" y="85"/>
                  <a:pt x="361" y="64"/>
                  <a:pt x="327" y="64"/>
                </a:cubicBezTo>
                <a:cubicBezTo>
                  <a:pt x="317" y="64"/>
                  <a:pt x="309" y="66"/>
                  <a:pt x="301" y="69"/>
                </a:cubicBezTo>
                <a:cubicBezTo>
                  <a:pt x="283" y="28"/>
                  <a:pt x="243" y="0"/>
                  <a:pt x="196" y="0"/>
                </a:cubicBezTo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sp>
        <p:nvSpPr>
          <p:cNvPr id="278" name="任意多边形 277"/>
          <p:cNvSpPr/>
          <p:nvPr/>
        </p:nvSpPr>
        <p:spPr>
          <a:xfrm>
            <a:off x="3213969" y="1358134"/>
            <a:ext cx="5623484" cy="827625"/>
          </a:xfrm>
          <a:custGeom>
            <a:rect b="b" l="l" r="r" t="t"/>
            <a:pathLst>
              <a:path h="1103500" w="7497978">
                <a:moveTo>
                  <a:pt x="695051" y="673313"/>
                </a:moveTo>
                <a:lnTo>
                  <a:pt x="897559" y="673313"/>
                </a:lnTo>
                <a:lnTo>
                  <a:pt x="1046294" y="1065172"/>
                </a:lnTo>
                <a:lnTo>
                  <a:pt x="843786" y="1065172"/>
                </a:lnTo>
                <a:close/>
                <a:moveTo>
                  <a:pt x="148735" y="673313"/>
                </a:moveTo>
                <a:lnTo>
                  <a:pt x="351244" y="673313"/>
                </a:lnTo>
                <a:lnTo>
                  <a:pt x="202509" y="1065172"/>
                </a:lnTo>
                <a:lnTo>
                  <a:pt x="0" y="1065172"/>
                </a:lnTo>
                <a:close/>
                <a:moveTo>
                  <a:pt x="1902093" y="632124"/>
                </a:moveTo>
                <a:lnTo>
                  <a:pt x="1902093" y="765986"/>
                </a:lnTo>
                <a:lnTo>
                  <a:pt x="2039959" y="765986"/>
                </a:lnTo>
                <a:lnTo>
                  <a:pt x="2038815" y="632124"/>
                </a:lnTo>
                <a:close/>
                <a:moveTo>
                  <a:pt x="5914895" y="603521"/>
                </a:moveTo>
                <a:lnTo>
                  <a:pt x="6091089" y="603521"/>
                </a:lnTo>
                <a:lnTo>
                  <a:pt x="6133993" y="685898"/>
                </a:lnTo>
                <a:lnTo>
                  <a:pt x="6316479" y="605810"/>
                </a:lnTo>
                <a:lnTo>
                  <a:pt x="6295885" y="752257"/>
                </a:lnTo>
                <a:lnTo>
                  <a:pt x="6193487" y="801454"/>
                </a:lnTo>
                <a:lnTo>
                  <a:pt x="6327349" y="1061740"/>
                </a:lnTo>
                <a:lnTo>
                  <a:pt x="6147150" y="1061740"/>
                </a:lnTo>
                <a:close/>
                <a:moveTo>
                  <a:pt x="6588407" y="564622"/>
                </a:moveTo>
                <a:lnTo>
                  <a:pt x="6588407" y="873533"/>
                </a:lnTo>
                <a:lnTo>
                  <a:pt x="6631311" y="873533"/>
                </a:lnTo>
                <a:lnTo>
                  <a:pt x="6631311" y="564622"/>
                </a:lnTo>
                <a:close/>
                <a:moveTo>
                  <a:pt x="1729904" y="510276"/>
                </a:moveTo>
                <a:lnTo>
                  <a:pt x="2213865" y="510276"/>
                </a:lnTo>
                <a:lnTo>
                  <a:pt x="2213865" y="751112"/>
                </a:lnTo>
                <a:lnTo>
                  <a:pt x="2039959" y="887262"/>
                </a:lnTo>
                <a:lnTo>
                  <a:pt x="1729904" y="887834"/>
                </a:lnTo>
                <a:close/>
                <a:moveTo>
                  <a:pt x="6785767" y="352388"/>
                </a:moveTo>
                <a:lnTo>
                  <a:pt x="6973974" y="352388"/>
                </a:lnTo>
                <a:lnTo>
                  <a:pt x="6973974" y="898131"/>
                </a:lnTo>
                <a:lnTo>
                  <a:pt x="7074085" y="958198"/>
                </a:lnTo>
                <a:lnTo>
                  <a:pt x="7497979" y="958198"/>
                </a:lnTo>
                <a:lnTo>
                  <a:pt x="7442490" y="1070321"/>
                </a:lnTo>
                <a:lnTo>
                  <a:pt x="7027175" y="1070321"/>
                </a:lnTo>
                <a:lnTo>
                  <a:pt x="6952808" y="1027989"/>
                </a:lnTo>
                <a:lnTo>
                  <a:pt x="6824095" y="1091487"/>
                </a:lnTo>
                <a:lnTo>
                  <a:pt x="6824095" y="475953"/>
                </a:lnTo>
                <a:lnTo>
                  <a:pt x="6785767" y="475953"/>
                </a:lnTo>
                <a:close/>
                <a:moveTo>
                  <a:pt x="4529942" y="275732"/>
                </a:moveTo>
                <a:lnTo>
                  <a:pt x="4716433" y="275732"/>
                </a:lnTo>
                <a:lnTo>
                  <a:pt x="4715289" y="1018264"/>
                </a:lnTo>
                <a:lnTo>
                  <a:pt x="4531086" y="1102356"/>
                </a:lnTo>
                <a:close/>
                <a:moveTo>
                  <a:pt x="4976147" y="255710"/>
                </a:moveTo>
                <a:lnTo>
                  <a:pt x="5142044" y="1006250"/>
                </a:lnTo>
                <a:lnTo>
                  <a:pt x="4960701" y="1006250"/>
                </a:lnTo>
                <a:lnTo>
                  <a:pt x="4797665" y="256282"/>
                </a:lnTo>
                <a:close/>
                <a:moveTo>
                  <a:pt x="240837" y="158460"/>
                </a:moveTo>
                <a:lnTo>
                  <a:pt x="240837" y="487966"/>
                </a:lnTo>
                <a:lnTo>
                  <a:pt x="811179" y="487966"/>
                </a:lnTo>
                <a:lnTo>
                  <a:pt x="811179" y="158460"/>
                </a:lnTo>
                <a:close/>
                <a:moveTo>
                  <a:pt x="6588407" y="155028"/>
                </a:moveTo>
                <a:lnTo>
                  <a:pt x="6588407" y="434764"/>
                </a:lnTo>
                <a:lnTo>
                  <a:pt x="6631311" y="434764"/>
                </a:lnTo>
                <a:lnTo>
                  <a:pt x="6631311" y="155028"/>
                </a:lnTo>
                <a:close/>
                <a:moveTo>
                  <a:pt x="5454388" y="145303"/>
                </a:moveTo>
                <a:lnTo>
                  <a:pt x="5454388" y="412454"/>
                </a:lnTo>
                <a:lnTo>
                  <a:pt x="5516742" y="412454"/>
                </a:lnTo>
                <a:lnTo>
                  <a:pt x="5516742" y="145303"/>
                </a:lnTo>
                <a:close/>
                <a:moveTo>
                  <a:pt x="5894301" y="142443"/>
                </a:moveTo>
                <a:lnTo>
                  <a:pt x="5894301" y="240265"/>
                </a:lnTo>
                <a:lnTo>
                  <a:pt x="6129989" y="240265"/>
                </a:lnTo>
                <a:lnTo>
                  <a:pt x="6079075" y="359825"/>
                </a:lnTo>
                <a:lnTo>
                  <a:pt x="5894301" y="359825"/>
                </a:lnTo>
                <a:lnTo>
                  <a:pt x="5894301" y="448494"/>
                </a:lnTo>
                <a:lnTo>
                  <a:pt x="6143146" y="448494"/>
                </a:lnTo>
                <a:lnTo>
                  <a:pt x="6143146" y="142443"/>
                </a:lnTo>
                <a:close/>
                <a:moveTo>
                  <a:pt x="50913" y="24599"/>
                </a:moveTo>
                <a:lnTo>
                  <a:pt x="1001674" y="24599"/>
                </a:lnTo>
                <a:lnTo>
                  <a:pt x="1001674" y="487966"/>
                </a:lnTo>
                <a:lnTo>
                  <a:pt x="811179" y="624688"/>
                </a:lnTo>
                <a:lnTo>
                  <a:pt x="50913" y="624688"/>
                </a:lnTo>
                <a:close/>
                <a:moveTo>
                  <a:pt x="6884733" y="23454"/>
                </a:moveTo>
                <a:cubicBezTo>
                  <a:pt x="6899607" y="23836"/>
                  <a:pt x="6914194" y="27936"/>
                  <a:pt x="6928495" y="35754"/>
                </a:cubicBezTo>
                <a:cubicBezTo>
                  <a:pt x="6942797" y="43572"/>
                  <a:pt x="6954238" y="55299"/>
                  <a:pt x="6962819" y="70935"/>
                </a:cubicBezTo>
                <a:cubicBezTo>
                  <a:pt x="6971400" y="86572"/>
                  <a:pt x="6975691" y="102208"/>
                  <a:pt x="6975691" y="117844"/>
                </a:cubicBezTo>
                <a:cubicBezTo>
                  <a:pt x="6975309" y="134243"/>
                  <a:pt x="6968731" y="153979"/>
                  <a:pt x="6955955" y="177052"/>
                </a:cubicBezTo>
                <a:cubicBezTo>
                  <a:pt x="6943179" y="200125"/>
                  <a:pt x="6919438" y="211662"/>
                  <a:pt x="6884733" y="211662"/>
                </a:cubicBezTo>
                <a:cubicBezTo>
                  <a:pt x="6849265" y="212043"/>
                  <a:pt x="6825143" y="200602"/>
                  <a:pt x="6812368" y="177338"/>
                </a:cubicBezTo>
                <a:cubicBezTo>
                  <a:pt x="6799592" y="154074"/>
                  <a:pt x="6793109" y="134338"/>
                  <a:pt x="6792918" y="118130"/>
                </a:cubicBezTo>
                <a:cubicBezTo>
                  <a:pt x="6792727" y="101922"/>
                  <a:pt x="6797017" y="86190"/>
                  <a:pt x="6805789" y="70935"/>
                </a:cubicBezTo>
                <a:cubicBezTo>
                  <a:pt x="6814561" y="55299"/>
                  <a:pt x="6826002" y="43477"/>
                  <a:pt x="6840113" y="35468"/>
                </a:cubicBezTo>
                <a:cubicBezTo>
                  <a:pt x="6854223" y="27459"/>
                  <a:pt x="6869097" y="23454"/>
                  <a:pt x="6884733" y="23454"/>
                </a:cubicBezTo>
                <a:close/>
                <a:moveTo>
                  <a:pt x="6438528" y="23454"/>
                </a:moveTo>
                <a:lnTo>
                  <a:pt x="6776042" y="23454"/>
                </a:lnTo>
                <a:lnTo>
                  <a:pt x="6776042" y="434764"/>
                </a:lnTo>
                <a:lnTo>
                  <a:pt x="6713115" y="501695"/>
                </a:lnTo>
                <a:lnTo>
                  <a:pt x="6776042" y="562905"/>
                </a:lnTo>
                <a:lnTo>
                  <a:pt x="6776042" y="873533"/>
                </a:lnTo>
                <a:lnTo>
                  <a:pt x="6661631" y="998242"/>
                </a:lnTo>
                <a:lnTo>
                  <a:pt x="6588407" y="998242"/>
                </a:lnTo>
                <a:lnTo>
                  <a:pt x="6588407" y="1033709"/>
                </a:lnTo>
                <a:lnTo>
                  <a:pt x="6438528" y="1103500"/>
                </a:lnTo>
                <a:close/>
                <a:moveTo>
                  <a:pt x="4113484" y="22310"/>
                </a:moveTo>
                <a:lnTo>
                  <a:pt x="5143189" y="22310"/>
                </a:lnTo>
                <a:lnTo>
                  <a:pt x="5075685" y="163037"/>
                </a:lnTo>
                <a:lnTo>
                  <a:pt x="4561405" y="163037"/>
                </a:lnTo>
                <a:lnTo>
                  <a:pt x="4280525" y="1006250"/>
                </a:lnTo>
                <a:lnTo>
                  <a:pt x="4091746" y="1006250"/>
                </a:lnTo>
                <a:lnTo>
                  <a:pt x="4369765" y="163037"/>
                </a:lnTo>
                <a:lnTo>
                  <a:pt x="4113484" y="163037"/>
                </a:lnTo>
                <a:close/>
                <a:moveTo>
                  <a:pt x="5722111" y="20022"/>
                </a:moveTo>
                <a:lnTo>
                  <a:pt x="6314763" y="20022"/>
                </a:lnTo>
                <a:lnTo>
                  <a:pt x="6314763" y="431332"/>
                </a:lnTo>
                <a:lnTo>
                  <a:pt x="6143146" y="566338"/>
                </a:lnTo>
                <a:lnTo>
                  <a:pt x="5894301" y="566338"/>
                </a:lnTo>
                <a:lnTo>
                  <a:pt x="5894301" y="933599"/>
                </a:lnTo>
                <a:lnTo>
                  <a:pt x="6033883" y="933599"/>
                </a:lnTo>
                <a:lnTo>
                  <a:pt x="5978393" y="1058880"/>
                </a:lnTo>
                <a:lnTo>
                  <a:pt x="5722111" y="1058880"/>
                </a:lnTo>
                <a:close/>
                <a:moveTo>
                  <a:pt x="1727616" y="19450"/>
                </a:moveTo>
                <a:lnTo>
                  <a:pt x="2203568" y="19450"/>
                </a:lnTo>
                <a:lnTo>
                  <a:pt x="2203568" y="347239"/>
                </a:lnTo>
                <a:lnTo>
                  <a:pt x="2030234" y="475953"/>
                </a:lnTo>
                <a:lnTo>
                  <a:pt x="1990762" y="476525"/>
                </a:lnTo>
                <a:lnTo>
                  <a:pt x="1990762" y="355820"/>
                </a:lnTo>
                <a:lnTo>
                  <a:pt x="2030234" y="356392"/>
                </a:lnTo>
                <a:lnTo>
                  <a:pt x="2030234" y="142443"/>
                </a:lnTo>
                <a:lnTo>
                  <a:pt x="1963303" y="142443"/>
                </a:lnTo>
                <a:lnTo>
                  <a:pt x="1887220" y="475953"/>
                </a:lnTo>
                <a:lnTo>
                  <a:pt x="1715602" y="476525"/>
                </a:lnTo>
                <a:lnTo>
                  <a:pt x="1791686" y="142443"/>
                </a:lnTo>
                <a:lnTo>
                  <a:pt x="1727616" y="142443"/>
                </a:lnTo>
                <a:close/>
                <a:moveTo>
                  <a:pt x="5280482" y="17734"/>
                </a:moveTo>
                <a:lnTo>
                  <a:pt x="5691220" y="17734"/>
                </a:lnTo>
                <a:lnTo>
                  <a:pt x="5691220" y="412454"/>
                </a:lnTo>
                <a:lnTo>
                  <a:pt x="5604839" y="514280"/>
                </a:lnTo>
                <a:lnTo>
                  <a:pt x="5604839" y="619539"/>
                </a:lnTo>
                <a:lnTo>
                  <a:pt x="5694653" y="619539"/>
                </a:lnTo>
                <a:lnTo>
                  <a:pt x="5647171" y="737383"/>
                </a:lnTo>
                <a:lnTo>
                  <a:pt x="5604839" y="737383"/>
                </a:lnTo>
                <a:lnTo>
                  <a:pt x="5604839" y="950761"/>
                </a:lnTo>
                <a:lnTo>
                  <a:pt x="5701517" y="950761"/>
                </a:lnTo>
                <a:lnTo>
                  <a:pt x="5652892" y="1068605"/>
                </a:lnTo>
                <a:lnTo>
                  <a:pt x="5280482" y="1068605"/>
                </a:lnTo>
                <a:lnTo>
                  <a:pt x="5280482" y="589792"/>
                </a:lnTo>
                <a:lnTo>
                  <a:pt x="5429789" y="589792"/>
                </a:lnTo>
                <a:lnTo>
                  <a:pt x="5429789" y="950761"/>
                </a:lnTo>
                <a:lnTo>
                  <a:pt x="5451527" y="950761"/>
                </a:lnTo>
                <a:lnTo>
                  <a:pt x="5451527" y="531442"/>
                </a:lnTo>
                <a:lnTo>
                  <a:pt x="5280482" y="531442"/>
                </a:lnTo>
                <a:close/>
                <a:moveTo>
                  <a:pt x="7118705" y="12585"/>
                </a:moveTo>
                <a:lnTo>
                  <a:pt x="7285746" y="12585"/>
                </a:lnTo>
                <a:lnTo>
                  <a:pt x="7267440" y="64643"/>
                </a:lnTo>
                <a:lnTo>
                  <a:pt x="7494547" y="64643"/>
                </a:lnTo>
                <a:lnTo>
                  <a:pt x="7447066" y="176766"/>
                </a:lnTo>
                <a:lnTo>
                  <a:pt x="7235405" y="176766"/>
                </a:lnTo>
                <a:lnTo>
                  <a:pt x="7203369" y="271156"/>
                </a:lnTo>
                <a:lnTo>
                  <a:pt x="7479101" y="271156"/>
                </a:lnTo>
                <a:lnTo>
                  <a:pt x="7479101" y="775139"/>
                </a:lnTo>
                <a:lnTo>
                  <a:pt x="7358969" y="892983"/>
                </a:lnTo>
                <a:lnTo>
                  <a:pt x="7243985" y="892983"/>
                </a:lnTo>
                <a:lnTo>
                  <a:pt x="7243985" y="775139"/>
                </a:lnTo>
                <a:lnTo>
                  <a:pt x="7325790" y="775139"/>
                </a:lnTo>
                <a:lnTo>
                  <a:pt x="7325790" y="379275"/>
                </a:lnTo>
                <a:lnTo>
                  <a:pt x="7185635" y="379275"/>
                </a:lnTo>
                <a:lnTo>
                  <a:pt x="7185635" y="451354"/>
                </a:lnTo>
                <a:lnTo>
                  <a:pt x="7317781" y="451354"/>
                </a:lnTo>
                <a:lnTo>
                  <a:pt x="7276021" y="552608"/>
                </a:lnTo>
                <a:lnTo>
                  <a:pt x="7185635" y="552608"/>
                </a:lnTo>
                <a:lnTo>
                  <a:pt x="7185635" y="629836"/>
                </a:lnTo>
                <a:lnTo>
                  <a:pt x="7320069" y="629836"/>
                </a:lnTo>
                <a:lnTo>
                  <a:pt x="7276021" y="730518"/>
                </a:lnTo>
                <a:lnTo>
                  <a:pt x="7185635" y="730518"/>
                </a:lnTo>
                <a:lnTo>
                  <a:pt x="7185635" y="839209"/>
                </a:lnTo>
                <a:lnTo>
                  <a:pt x="7032324" y="902136"/>
                </a:lnTo>
                <a:lnTo>
                  <a:pt x="7032896" y="408450"/>
                </a:lnTo>
                <a:lnTo>
                  <a:pt x="6979695" y="408450"/>
                </a:lnTo>
                <a:lnTo>
                  <a:pt x="7068364" y="176766"/>
                </a:lnTo>
                <a:lnTo>
                  <a:pt x="7002577" y="176766"/>
                </a:lnTo>
                <a:lnTo>
                  <a:pt x="7002577" y="64643"/>
                </a:lnTo>
                <a:lnTo>
                  <a:pt x="7101543" y="64643"/>
                </a:lnTo>
                <a:close/>
                <a:moveTo>
                  <a:pt x="3054790" y="9153"/>
                </a:moveTo>
                <a:lnTo>
                  <a:pt x="3198377" y="9153"/>
                </a:lnTo>
                <a:lnTo>
                  <a:pt x="3198377" y="89813"/>
                </a:lnTo>
                <a:lnTo>
                  <a:pt x="3239565" y="89813"/>
                </a:lnTo>
                <a:lnTo>
                  <a:pt x="3216683" y="18306"/>
                </a:lnTo>
                <a:lnTo>
                  <a:pt x="3353977" y="18306"/>
                </a:lnTo>
                <a:lnTo>
                  <a:pt x="3376859" y="89813"/>
                </a:lnTo>
                <a:lnTo>
                  <a:pt x="3399741" y="89813"/>
                </a:lnTo>
                <a:lnTo>
                  <a:pt x="3341963" y="218526"/>
                </a:lnTo>
                <a:lnTo>
                  <a:pt x="3198377" y="218526"/>
                </a:lnTo>
                <a:lnTo>
                  <a:pt x="3198377" y="575491"/>
                </a:lnTo>
                <a:lnTo>
                  <a:pt x="3252150" y="258570"/>
                </a:lnTo>
                <a:lnTo>
                  <a:pt x="3382008" y="258570"/>
                </a:lnTo>
                <a:lnTo>
                  <a:pt x="3299631" y="692190"/>
                </a:lnTo>
                <a:lnTo>
                  <a:pt x="3198377" y="692190"/>
                </a:lnTo>
                <a:lnTo>
                  <a:pt x="3198377" y="767702"/>
                </a:lnTo>
                <a:lnTo>
                  <a:pt x="3407750" y="767702"/>
                </a:lnTo>
                <a:lnTo>
                  <a:pt x="3349972" y="894127"/>
                </a:lnTo>
                <a:lnTo>
                  <a:pt x="3046781" y="894127"/>
                </a:lnTo>
                <a:lnTo>
                  <a:pt x="3046781" y="218526"/>
                </a:lnTo>
                <a:lnTo>
                  <a:pt x="2994724" y="218526"/>
                </a:lnTo>
                <a:lnTo>
                  <a:pt x="2994724" y="757977"/>
                </a:lnTo>
                <a:lnTo>
                  <a:pt x="3042777" y="757977"/>
                </a:lnTo>
                <a:lnTo>
                  <a:pt x="2979279" y="894127"/>
                </a:lnTo>
                <a:lnTo>
                  <a:pt x="2841413" y="894127"/>
                </a:lnTo>
                <a:lnTo>
                  <a:pt x="2841413" y="89813"/>
                </a:lnTo>
                <a:lnTo>
                  <a:pt x="3054790" y="89813"/>
                </a:lnTo>
                <a:close/>
                <a:moveTo>
                  <a:pt x="2508475" y="4004"/>
                </a:moveTo>
                <a:lnTo>
                  <a:pt x="2672083" y="4004"/>
                </a:lnTo>
                <a:lnTo>
                  <a:pt x="2672083" y="82949"/>
                </a:lnTo>
                <a:lnTo>
                  <a:pt x="2819674" y="82949"/>
                </a:lnTo>
                <a:lnTo>
                  <a:pt x="2771622" y="202509"/>
                </a:lnTo>
                <a:lnTo>
                  <a:pt x="2672083" y="202509"/>
                </a:lnTo>
                <a:lnTo>
                  <a:pt x="2672083" y="356392"/>
                </a:lnTo>
                <a:lnTo>
                  <a:pt x="2829399" y="356392"/>
                </a:lnTo>
                <a:lnTo>
                  <a:pt x="2783063" y="477097"/>
                </a:lnTo>
                <a:lnTo>
                  <a:pt x="2712700" y="477097"/>
                </a:lnTo>
                <a:lnTo>
                  <a:pt x="2712700" y="605238"/>
                </a:lnTo>
                <a:lnTo>
                  <a:pt x="2822535" y="605238"/>
                </a:lnTo>
                <a:lnTo>
                  <a:pt x="2776198" y="724226"/>
                </a:lnTo>
                <a:lnTo>
                  <a:pt x="2712700" y="724226"/>
                </a:lnTo>
                <a:lnTo>
                  <a:pt x="2712700" y="920442"/>
                </a:lnTo>
                <a:lnTo>
                  <a:pt x="2771622" y="947328"/>
                </a:lnTo>
                <a:lnTo>
                  <a:pt x="3402030" y="947328"/>
                </a:lnTo>
                <a:lnTo>
                  <a:pt x="3350544" y="1068605"/>
                </a:lnTo>
                <a:lnTo>
                  <a:pt x="2719564" y="1068605"/>
                </a:lnTo>
                <a:lnTo>
                  <a:pt x="2528497" y="979936"/>
                </a:lnTo>
                <a:lnTo>
                  <a:pt x="2528497" y="1031993"/>
                </a:lnTo>
                <a:lnTo>
                  <a:pt x="2379190" y="1085766"/>
                </a:lnTo>
                <a:lnTo>
                  <a:pt x="2379190" y="556041"/>
                </a:lnTo>
                <a:lnTo>
                  <a:pt x="2528497" y="556041"/>
                </a:lnTo>
                <a:lnTo>
                  <a:pt x="2528497" y="842070"/>
                </a:lnTo>
                <a:lnTo>
                  <a:pt x="2559388" y="856943"/>
                </a:lnTo>
                <a:lnTo>
                  <a:pt x="2559388" y="477097"/>
                </a:lnTo>
                <a:lnTo>
                  <a:pt x="2363172" y="477097"/>
                </a:lnTo>
                <a:lnTo>
                  <a:pt x="2363172" y="356392"/>
                </a:lnTo>
                <a:lnTo>
                  <a:pt x="2508475" y="356392"/>
                </a:lnTo>
                <a:lnTo>
                  <a:pt x="2508475" y="202509"/>
                </a:lnTo>
                <a:lnTo>
                  <a:pt x="2363172" y="202509"/>
                </a:lnTo>
                <a:lnTo>
                  <a:pt x="2363172" y="82949"/>
                </a:lnTo>
                <a:lnTo>
                  <a:pt x="2508475" y="82949"/>
                </a:lnTo>
                <a:close/>
                <a:moveTo>
                  <a:pt x="1346053" y="0"/>
                </a:moveTo>
                <a:lnTo>
                  <a:pt x="1527395" y="0"/>
                </a:lnTo>
                <a:lnTo>
                  <a:pt x="1527395" y="78944"/>
                </a:lnTo>
                <a:lnTo>
                  <a:pt x="1691576" y="78944"/>
                </a:lnTo>
                <a:lnTo>
                  <a:pt x="1637230" y="198504"/>
                </a:lnTo>
                <a:lnTo>
                  <a:pt x="1527395" y="198504"/>
                </a:lnTo>
                <a:lnTo>
                  <a:pt x="1527395" y="352388"/>
                </a:lnTo>
                <a:lnTo>
                  <a:pt x="1701873" y="352388"/>
                </a:lnTo>
                <a:lnTo>
                  <a:pt x="1650388" y="473092"/>
                </a:lnTo>
                <a:lnTo>
                  <a:pt x="1572016" y="473092"/>
                </a:lnTo>
                <a:lnTo>
                  <a:pt x="1572016" y="601233"/>
                </a:lnTo>
                <a:lnTo>
                  <a:pt x="1694436" y="601233"/>
                </a:lnTo>
                <a:lnTo>
                  <a:pt x="1642951" y="719649"/>
                </a:lnTo>
                <a:lnTo>
                  <a:pt x="1572016" y="719649"/>
                </a:lnTo>
                <a:lnTo>
                  <a:pt x="1572588" y="915865"/>
                </a:lnTo>
                <a:lnTo>
                  <a:pt x="1637803" y="943324"/>
                </a:lnTo>
                <a:lnTo>
                  <a:pt x="2244756" y="942752"/>
                </a:lnTo>
                <a:lnTo>
                  <a:pt x="2189838" y="1064028"/>
                </a:lnTo>
                <a:lnTo>
                  <a:pt x="1580025" y="1064028"/>
                </a:lnTo>
                <a:lnTo>
                  <a:pt x="1368363" y="975931"/>
                </a:lnTo>
                <a:lnTo>
                  <a:pt x="1368363" y="1027989"/>
                </a:lnTo>
                <a:lnTo>
                  <a:pt x="1202466" y="1081762"/>
                </a:lnTo>
                <a:lnTo>
                  <a:pt x="1202466" y="552036"/>
                </a:lnTo>
                <a:lnTo>
                  <a:pt x="1368363" y="552036"/>
                </a:lnTo>
                <a:lnTo>
                  <a:pt x="1367791" y="837493"/>
                </a:lnTo>
                <a:lnTo>
                  <a:pt x="1402114" y="852939"/>
                </a:lnTo>
                <a:lnTo>
                  <a:pt x="1402687" y="473092"/>
                </a:lnTo>
                <a:lnTo>
                  <a:pt x="1184732" y="473092"/>
                </a:lnTo>
                <a:lnTo>
                  <a:pt x="1184732" y="352388"/>
                </a:lnTo>
                <a:lnTo>
                  <a:pt x="1346053" y="352388"/>
                </a:lnTo>
                <a:lnTo>
                  <a:pt x="1346053" y="198504"/>
                </a:lnTo>
                <a:lnTo>
                  <a:pt x="1184732" y="198504"/>
                </a:lnTo>
                <a:lnTo>
                  <a:pt x="1184732" y="78944"/>
                </a:lnTo>
                <a:lnTo>
                  <a:pt x="1346053" y="78944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279" name="任意多边形 278"/>
          <p:cNvSpPr/>
          <p:nvPr/>
        </p:nvSpPr>
        <p:spPr>
          <a:xfrm>
            <a:off x="4077514" y="1318023"/>
            <a:ext cx="1667264" cy="814325"/>
          </a:xfrm>
          <a:custGeom>
            <a:rect b="b" l="l" r="r" t="t"/>
            <a:pathLst>
              <a:path h="1085766" w="2223018">
                <a:moveTo>
                  <a:pt x="717361" y="632124"/>
                </a:moveTo>
                <a:lnTo>
                  <a:pt x="717361" y="765986"/>
                </a:lnTo>
                <a:lnTo>
                  <a:pt x="855227" y="765986"/>
                </a:lnTo>
                <a:lnTo>
                  <a:pt x="854083" y="632124"/>
                </a:lnTo>
                <a:close/>
                <a:moveTo>
                  <a:pt x="545172" y="510276"/>
                </a:moveTo>
                <a:lnTo>
                  <a:pt x="1029133" y="510276"/>
                </a:lnTo>
                <a:lnTo>
                  <a:pt x="1029133" y="751112"/>
                </a:lnTo>
                <a:lnTo>
                  <a:pt x="855227" y="887262"/>
                </a:lnTo>
                <a:lnTo>
                  <a:pt x="545172" y="887834"/>
                </a:lnTo>
                <a:close/>
                <a:moveTo>
                  <a:pt x="542884" y="19450"/>
                </a:moveTo>
                <a:lnTo>
                  <a:pt x="1018836" y="19450"/>
                </a:lnTo>
                <a:lnTo>
                  <a:pt x="1018836" y="347239"/>
                </a:lnTo>
                <a:lnTo>
                  <a:pt x="845502" y="475952"/>
                </a:lnTo>
                <a:lnTo>
                  <a:pt x="806030" y="476525"/>
                </a:lnTo>
                <a:lnTo>
                  <a:pt x="806030" y="355820"/>
                </a:lnTo>
                <a:lnTo>
                  <a:pt x="845502" y="356392"/>
                </a:lnTo>
                <a:lnTo>
                  <a:pt x="845502" y="142443"/>
                </a:lnTo>
                <a:lnTo>
                  <a:pt x="778572" y="142443"/>
                </a:lnTo>
                <a:lnTo>
                  <a:pt x="702488" y="475952"/>
                </a:lnTo>
                <a:lnTo>
                  <a:pt x="530870" y="476525"/>
                </a:lnTo>
                <a:lnTo>
                  <a:pt x="606954" y="142443"/>
                </a:lnTo>
                <a:lnTo>
                  <a:pt x="542884" y="142443"/>
                </a:lnTo>
                <a:close/>
                <a:moveTo>
                  <a:pt x="1870058" y="9153"/>
                </a:moveTo>
                <a:lnTo>
                  <a:pt x="2013645" y="9153"/>
                </a:lnTo>
                <a:lnTo>
                  <a:pt x="2013645" y="89813"/>
                </a:lnTo>
                <a:lnTo>
                  <a:pt x="2054833" y="89813"/>
                </a:lnTo>
                <a:lnTo>
                  <a:pt x="2031951" y="18306"/>
                </a:lnTo>
                <a:lnTo>
                  <a:pt x="2169245" y="18306"/>
                </a:lnTo>
                <a:lnTo>
                  <a:pt x="2192127" y="89813"/>
                </a:lnTo>
                <a:lnTo>
                  <a:pt x="2215009" y="89813"/>
                </a:lnTo>
                <a:lnTo>
                  <a:pt x="2157231" y="218526"/>
                </a:lnTo>
                <a:lnTo>
                  <a:pt x="2013645" y="218526"/>
                </a:lnTo>
                <a:lnTo>
                  <a:pt x="2013645" y="575490"/>
                </a:lnTo>
                <a:lnTo>
                  <a:pt x="2067418" y="258570"/>
                </a:lnTo>
                <a:lnTo>
                  <a:pt x="2197276" y="258570"/>
                </a:lnTo>
                <a:lnTo>
                  <a:pt x="2114899" y="692190"/>
                </a:lnTo>
                <a:lnTo>
                  <a:pt x="2013645" y="692190"/>
                </a:lnTo>
                <a:lnTo>
                  <a:pt x="2013645" y="767702"/>
                </a:lnTo>
                <a:lnTo>
                  <a:pt x="2223018" y="767702"/>
                </a:lnTo>
                <a:lnTo>
                  <a:pt x="2165240" y="894127"/>
                </a:lnTo>
                <a:lnTo>
                  <a:pt x="1862050" y="894127"/>
                </a:lnTo>
                <a:lnTo>
                  <a:pt x="1862050" y="218526"/>
                </a:lnTo>
                <a:lnTo>
                  <a:pt x="1809992" y="218526"/>
                </a:lnTo>
                <a:lnTo>
                  <a:pt x="1809992" y="757977"/>
                </a:lnTo>
                <a:lnTo>
                  <a:pt x="1858045" y="757977"/>
                </a:lnTo>
                <a:lnTo>
                  <a:pt x="1794547" y="894127"/>
                </a:lnTo>
                <a:lnTo>
                  <a:pt x="1656681" y="894127"/>
                </a:lnTo>
                <a:lnTo>
                  <a:pt x="1656681" y="89813"/>
                </a:lnTo>
                <a:lnTo>
                  <a:pt x="1870058" y="89813"/>
                </a:lnTo>
                <a:close/>
                <a:moveTo>
                  <a:pt x="1323743" y="4004"/>
                </a:moveTo>
                <a:lnTo>
                  <a:pt x="1487351" y="4004"/>
                </a:lnTo>
                <a:lnTo>
                  <a:pt x="1487351" y="82948"/>
                </a:lnTo>
                <a:lnTo>
                  <a:pt x="1634942" y="82948"/>
                </a:lnTo>
                <a:lnTo>
                  <a:pt x="1586890" y="202509"/>
                </a:lnTo>
                <a:lnTo>
                  <a:pt x="1487351" y="202509"/>
                </a:lnTo>
                <a:lnTo>
                  <a:pt x="1487351" y="356392"/>
                </a:lnTo>
                <a:lnTo>
                  <a:pt x="1644667" y="356392"/>
                </a:lnTo>
                <a:lnTo>
                  <a:pt x="1598331" y="477097"/>
                </a:lnTo>
                <a:lnTo>
                  <a:pt x="1527968" y="477097"/>
                </a:lnTo>
                <a:lnTo>
                  <a:pt x="1527968" y="605238"/>
                </a:lnTo>
                <a:lnTo>
                  <a:pt x="1637803" y="605238"/>
                </a:lnTo>
                <a:lnTo>
                  <a:pt x="1591466" y="724226"/>
                </a:lnTo>
                <a:lnTo>
                  <a:pt x="1527968" y="724226"/>
                </a:lnTo>
                <a:lnTo>
                  <a:pt x="1527968" y="920442"/>
                </a:lnTo>
                <a:lnTo>
                  <a:pt x="1586890" y="947328"/>
                </a:lnTo>
                <a:lnTo>
                  <a:pt x="2217298" y="947328"/>
                </a:lnTo>
                <a:lnTo>
                  <a:pt x="2165812" y="1068605"/>
                </a:lnTo>
                <a:lnTo>
                  <a:pt x="1534832" y="1068605"/>
                </a:lnTo>
                <a:lnTo>
                  <a:pt x="1343765" y="979936"/>
                </a:lnTo>
                <a:lnTo>
                  <a:pt x="1343765" y="1031993"/>
                </a:lnTo>
                <a:lnTo>
                  <a:pt x="1194458" y="1085766"/>
                </a:lnTo>
                <a:lnTo>
                  <a:pt x="1194458" y="556041"/>
                </a:lnTo>
                <a:lnTo>
                  <a:pt x="1343765" y="556041"/>
                </a:lnTo>
                <a:lnTo>
                  <a:pt x="1343765" y="842070"/>
                </a:lnTo>
                <a:lnTo>
                  <a:pt x="1374656" y="856943"/>
                </a:lnTo>
                <a:lnTo>
                  <a:pt x="1374656" y="477097"/>
                </a:lnTo>
                <a:lnTo>
                  <a:pt x="1178440" y="477097"/>
                </a:lnTo>
                <a:lnTo>
                  <a:pt x="1178440" y="356392"/>
                </a:lnTo>
                <a:lnTo>
                  <a:pt x="1323743" y="356392"/>
                </a:lnTo>
                <a:lnTo>
                  <a:pt x="1323743" y="202509"/>
                </a:lnTo>
                <a:lnTo>
                  <a:pt x="1178440" y="202509"/>
                </a:lnTo>
                <a:lnTo>
                  <a:pt x="1178440" y="82948"/>
                </a:lnTo>
                <a:lnTo>
                  <a:pt x="1323743" y="82948"/>
                </a:lnTo>
                <a:close/>
                <a:moveTo>
                  <a:pt x="161321" y="0"/>
                </a:moveTo>
                <a:lnTo>
                  <a:pt x="342663" y="0"/>
                </a:lnTo>
                <a:lnTo>
                  <a:pt x="342663" y="78944"/>
                </a:lnTo>
                <a:lnTo>
                  <a:pt x="506844" y="78944"/>
                </a:lnTo>
                <a:lnTo>
                  <a:pt x="452498" y="198504"/>
                </a:lnTo>
                <a:lnTo>
                  <a:pt x="342663" y="198504"/>
                </a:lnTo>
                <a:lnTo>
                  <a:pt x="342663" y="352388"/>
                </a:lnTo>
                <a:lnTo>
                  <a:pt x="517141" y="352388"/>
                </a:lnTo>
                <a:lnTo>
                  <a:pt x="465656" y="473092"/>
                </a:lnTo>
                <a:lnTo>
                  <a:pt x="387284" y="473092"/>
                </a:lnTo>
                <a:lnTo>
                  <a:pt x="387284" y="601233"/>
                </a:lnTo>
                <a:lnTo>
                  <a:pt x="509704" y="601233"/>
                </a:lnTo>
                <a:lnTo>
                  <a:pt x="458219" y="719649"/>
                </a:lnTo>
                <a:lnTo>
                  <a:pt x="387284" y="719649"/>
                </a:lnTo>
                <a:lnTo>
                  <a:pt x="387856" y="915865"/>
                </a:lnTo>
                <a:lnTo>
                  <a:pt x="453070" y="943324"/>
                </a:lnTo>
                <a:lnTo>
                  <a:pt x="1060024" y="942752"/>
                </a:lnTo>
                <a:lnTo>
                  <a:pt x="1005107" y="1064028"/>
                </a:lnTo>
                <a:lnTo>
                  <a:pt x="395293" y="1064028"/>
                </a:lnTo>
                <a:lnTo>
                  <a:pt x="183631" y="975931"/>
                </a:lnTo>
                <a:lnTo>
                  <a:pt x="183631" y="1027988"/>
                </a:lnTo>
                <a:lnTo>
                  <a:pt x="17734" y="1081762"/>
                </a:lnTo>
                <a:lnTo>
                  <a:pt x="17734" y="552036"/>
                </a:lnTo>
                <a:lnTo>
                  <a:pt x="183631" y="552036"/>
                </a:lnTo>
                <a:lnTo>
                  <a:pt x="183059" y="837493"/>
                </a:lnTo>
                <a:lnTo>
                  <a:pt x="217383" y="852939"/>
                </a:lnTo>
                <a:lnTo>
                  <a:pt x="217955" y="473092"/>
                </a:lnTo>
                <a:lnTo>
                  <a:pt x="0" y="473092"/>
                </a:lnTo>
                <a:lnTo>
                  <a:pt x="0" y="352388"/>
                </a:lnTo>
                <a:lnTo>
                  <a:pt x="161321" y="352388"/>
                </a:lnTo>
                <a:lnTo>
                  <a:pt x="161321" y="198504"/>
                </a:lnTo>
                <a:lnTo>
                  <a:pt x="0" y="198504"/>
                </a:lnTo>
                <a:lnTo>
                  <a:pt x="0" y="78944"/>
                </a:lnTo>
                <a:lnTo>
                  <a:pt x="161321" y="78944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280" name="任意多边形 279"/>
          <p:cNvSpPr/>
          <p:nvPr/>
        </p:nvSpPr>
        <p:spPr>
          <a:xfrm>
            <a:off x="3187774" y="1336473"/>
            <a:ext cx="784721" cy="780430"/>
          </a:xfrm>
          <a:custGeom>
            <a:rect b="b" l="l" r="r" t="t"/>
            <a:pathLst>
              <a:path h="1040572" w="1046294">
                <a:moveTo>
                  <a:pt x="695051" y="648713"/>
                </a:moveTo>
                <a:lnTo>
                  <a:pt x="897559" y="648713"/>
                </a:lnTo>
                <a:lnTo>
                  <a:pt x="1046294" y="1040573"/>
                </a:lnTo>
                <a:lnTo>
                  <a:pt x="843786" y="1040573"/>
                </a:lnTo>
                <a:close/>
                <a:moveTo>
                  <a:pt x="148735" y="648713"/>
                </a:moveTo>
                <a:lnTo>
                  <a:pt x="351244" y="648713"/>
                </a:lnTo>
                <a:lnTo>
                  <a:pt x="202509" y="1040573"/>
                </a:lnTo>
                <a:lnTo>
                  <a:pt x="0" y="1040573"/>
                </a:lnTo>
                <a:close/>
                <a:moveTo>
                  <a:pt x="240837" y="133861"/>
                </a:moveTo>
                <a:lnTo>
                  <a:pt x="240837" y="463367"/>
                </a:lnTo>
                <a:lnTo>
                  <a:pt x="811178" y="463367"/>
                </a:lnTo>
                <a:lnTo>
                  <a:pt x="811178" y="133861"/>
                </a:lnTo>
                <a:close/>
                <a:moveTo>
                  <a:pt x="50913" y="0"/>
                </a:moveTo>
                <a:lnTo>
                  <a:pt x="1001674" y="0"/>
                </a:lnTo>
                <a:lnTo>
                  <a:pt x="1001674" y="463367"/>
                </a:lnTo>
                <a:lnTo>
                  <a:pt x="811178" y="600088"/>
                </a:lnTo>
                <a:lnTo>
                  <a:pt x="50913" y="600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281" name="任意多边形 280"/>
          <p:cNvSpPr/>
          <p:nvPr/>
        </p:nvSpPr>
        <p:spPr>
          <a:xfrm>
            <a:off x="6257775" y="1327462"/>
            <a:ext cx="2561819" cy="818186"/>
          </a:xfrm>
          <a:custGeom>
            <a:rect b="b" l="l" r="r" t="t"/>
            <a:pathLst>
              <a:path h="1090915" w="3415759">
                <a:moveTo>
                  <a:pt x="1823149" y="590936"/>
                </a:moveTo>
                <a:lnTo>
                  <a:pt x="1999343" y="590936"/>
                </a:lnTo>
                <a:lnTo>
                  <a:pt x="2042247" y="673313"/>
                </a:lnTo>
                <a:lnTo>
                  <a:pt x="2224733" y="593225"/>
                </a:lnTo>
                <a:lnTo>
                  <a:pt x="2204139" y="739671"/>
                </a:lnTo>
                <a:lnTo>
                  <a:pt x="2101741" y="788868"/>
                </a:lnTo>
                <a:lnTo>
                  <a:pt x="2235603" y="1049155"/>
                </a:lnTo>
                <a:lnTo>
                  <a:pt x="2055404" y="1049155"/>
                </a:lnTo>
                <a:close/>
                <a:moveTo>
                  <a:pt x="2506186" y="552036"/>
                </a:moveTo>
                <a:lnTo>
                  <a:pt x="2506186" y="860948"/>
                </a:lnTo>
                <a:lnTo>
                  <a:pt x="2549091" y="860948"/>
                </a:lnTo>
                <a:lnTo>
                  <a:pt x="2549091" y="552036"/>
                </a:lnTo>
                <a:close/>
                <a:moveTo>
                  <a:pt x="2703546" y="339803"/>
                </a:moveTo>
                <a:lnTo>
                  <a:pt x="2891753" y="339803"/>
                </a:lnTo>
                <a:lnTo>
                  <a:pt x="2891753" y="885546"/>
                </a:lnTo>
                <a:lnTo>
                  <a:pt x="2991863" y="945612"/>
                </a:lnTo>
                <a:lnTo>
                  <a:pt x="3415759" y="945612"/>
                </a:lnTo>
                <a:lnTo>
                  <a:pt x="3360269" y="1057736"/>
                </a:lnTo>
                <a:lnTo>
                  <a:pt x="2944955" y="1057736"/>
                </a:lnTo>
                <a:lnTo>
                  <a:pt x="2870587" y="1015403"/>
                </a:lnTo>
                <a:lnTo>
                  <a:pt x="2741874" y="1078902"/>
                </a:lnTo>
                <a:lnTo>
                  <a:pt x="2741874" y="463367"/>
                </a:lnTo>
                <a:lnTo>
                  <a:pt x="2703546" y="463367"/>
                </a:lnTo>
                <a:close/>
                <a:moveTo>
                  <a:pt x="438196" y="263147"/>
                </a:moveTo>
                <a:lnTo>
                  <a:pt x="624687" y="263147"/>
                </a:lnTo>
                <a:lnTo>
                  <a:pt x="623543" y="1005678"/>
                </a:lnTo>
                <a:lnTo>
                  <a:pt x="439340" y="1089771"/>
                </a:lnTo>
                <a:close/>
                <a:moveTo>
                  <a:pt x="884401" y="243125"/>
                </a:moveTo>
                <a:lnTo>
                  <a:pt x="1050298" y="993665"/>
                </a:lnTo>
                <a:lnTo>
                  <a:pt x="868956" y="993665"/>
                </a:lnTo>
                <a:lnTo>
                  <a:pt x="705919" y="243697"/>
                </a:lnTo>
                <a:close/>
                <a:moveTo>
                  <a:pt x="2506186" y="142443"/>
                </a:moveTo>
                <a:lnTo>
                  <a:pt x="2506186" y="422179"/>
                </a:lnTo>
                <a:lnTo>
                  <a:pt x="2549091" y="422179"/>
                </a:lnTo>
                <a:lnTo>
                  <a:pt x="2549091" y="142443"/>
                </a:lnTo>
                <a:close/>
                <a:moveTo>
                  <a:pt x="1362642" y="132718"/>
                </a:moveTo>
                <a:lnTo>
                  <a:pt x="1362642" y="399869"/>
                </a:lnTo>
                <a:lnTo>
                  <a:pt x="1424996" y="399869"/>
                </a:lnTo>
                <a:lnTo>
                  <a:pt x="1424996" y="132718"/>
                </a:lnTo>
                <a:close/>
                <a:moveTo>
                  <a:pt x="1802555" y="129858"/>
                </a:moveTo>
                <a:lnTo>
                  <a:pt x="1802555" y="227679"/>
                </a:lnTo>
                <a:lnTo>
                  <a:pt x="2038243" y="227679"/>
                </a:lnTo>
                <a:lnTo>
                  <a:pt x="1987329" y="347240"/>
                </a:lnTo>
                <a:lnTo>
                  <a:pt x="1802555" y="347240"/>
                </a:lnTo>
                <a:lnTo>
                  <a:pt x="1802555" y="435909"/>
                </a:lnTo>
                <a:lnTo>
                  <a:pt x="2051400" y="435909"/>
                </a:lnTo>
                <a:lnTo>
                  <a:pt x="2051400" y="129858"/>
                </a:lnTo>
                <a:close/>
                <a:moveTo>
                  <a:pt x="2802512" y="10869"/>
                </a:moveTo>
                <a:cubicBezTo>
                  <a:pt x="2817386" y="11251"/>
                  <a:pt x="2831973" y="15351"/>
                  <a:pt x="2846275" y="23169"/>
                </a:cubicBezTo>
                <a:cubicBezTo>
                  <a:pt x="2860576" y="30987"/>
                  <a:pt x="2872017" y="42714"/>
                  <a:pt x="2880598" y="58350"/>
                </a:cubicBezTo>
                <a:cubicBezTo>
                  <a:pt x="2889179" y="73986"/>
                  <a:pt x="2893469" y="89623"/>
                  <a:pt x="2893469" y="105259"/>
                </a:cubicBezTo>
                <a:cubicBezTo>
                  <a:pt x="2893088" y="121658"/>
                  <a:pt x="2886509" y="141394"/>
                  <a:pt x="2873733" y="164467"/>
                </a:cubicBezTo>
                <a:cubicBezTo>
                  <a:pt x="2860957" y="187540"/>
                  <a:pt x="2837217" y="199077"/>
                  <a:pt x="2802512" y="199077"/>
                </a:cubicBezTo>
                <a:cubicBezTo>
                  <a:pt x="2767045" y="199458"/>
                  <a:pt x="2742923" y="188017"/>
                  <a:pt x="2730147" y="164753"/>
                </a:cubicBezTo>
                <a:cubicBezTo>
                  <a:pt x="2717371" y="141489"/>
                  <a:pt x="2710887" y="121753"/>
                  <a:pt x="2710697" y="105545"/>
                </a:cubicBezTo>
                <a:cubicBezTo>
                  <a:pt x="2710506" y="89337"/>
                  <a:pt x="2714797" y="73605"/>
                  <a:pt x="2723568" y="58350"/>
                </a:cubicBezTo>
                <a:cubicBezTo>
                  <a:pt x="2732340" y="42714"/>
                  <a:pt x="2743781" y="30891"/>
                  <a:pt x="2757891" y="22883"/>
                </a:cubicBezTo>
                <a:cubicBezTo>
                  <a:pt x="2772002" y="14874"/>
                  <a:pt x="2786876" y="10869"/>
                  <a:pt x="2802512" y="10869"/>
                </a:cubicBezTo>
                <a:close/>
                <a:moveTo>
                  <a:pt x="2356307" y="10869"/>
                </a:moveTo>
                <a:lnTo>
                  <a:pt x="2693821" y="10869"/>
                </a:lnTo>
                <a:lnTo>
                  <a:pt x="2693821" y="422179"/>
                </a:lnTo>
                <a:lnTo>
                  <a:pt x="2630895" y="489110"/>
                </a:lnTo>
                <a:lnTo>
                  <a:pt x="2693821" y="550320"/>
                </a:lnTo>
                <a:lnTo>
                  <a:pt x="2693821" y="860948"/>
                </a:lnTo>
                <a:lnTo>
                  <a:pt x="2579409" y="985656"/>
                </a:lnTo>
                <a:lnTo>
                  <a:pt x="2506186" y="985656"/>
                </a:lnTo>
                <a:lnTo>
                  <a:pt x="2506186" y="1021124"/>
                </a:lnTo>
                <a:lnTo>
                  <a:pt x="2356307" y="1090915"/>
                </a:lnTo>
                <a:close/>
                <a:moveTo>
                  <a:pt x="21738" y="9725"/>
                </a:moveTo>
                <a:lnTo>
                  <a:pt x="1051442" y="9725"/>
                </a:lnTo>
                <a:lnTo>
                  <a:pt x="983939" y="150452"/>
                </a:lnTo>
                <a:lnTo>
                  <a:pt x="469659" y="150452"/>
                </a:lnTo>
                <a:lnTo>
                  <a:pt x="188779" y="993665"/>
                </a:lnTo>
                <a:lnTo>
                  <a:pt x="0" y="993665"/>
                </a:lnTo>
                <a:lnTo>
                  <a:pt x="278020" y="150452"/>
                </a:lnTo>
                <a:lnTo>
                  <a:pt x="21738" y="150452"/>
                </a:lnTo>
                <a:close/>
                <a:moveTo>
                  <a:pt x="1630365" y="7437"/>
                </a:moveTo>
                <a:lnTo>
                  <a:pt x="2223017" y="7437"/>
                </a:lnTo>
                <a:lnTo>
                  <a:pt x="2223017" y="418747"/>
                </a:lnTo>
                <a:lnTo>
                  <a:pt x="2051400" y="553753"/>
                </a:lnTo>
                <a:lnTo>
                  <a:pt x="1802555" y="553753"/>
                </a:lnTo>
                <a:lnTo>
                  <a:pt x="1802555" y="921014"/>
                </a:lnTo>
                <a:lnTo>
                  <a:pt x="1942137" y="921014"/>
                </a:lnTo>
                <a:lnTo>
                  <a:pt x="1886647" y="1046295"/>
                </a:lnTo>
                <a:lnTo>
                  <a:pt x="1630365" y="1046295"/>
                </a:lnTo>
                <a:close/>
                <a:moveTo>
                  <a:pt x="1188736" y="5149"/>
                </a:moveTo>
                <a:lnTo>
                  <a:pt x="1599474" y="5149"/>
                </a:lnTo>
                <a:lnTo>
                  <a:pt x="1599474" y="399869"/>
                </a:lnTo>
                <a:lnTo>
                  <a:pt x="1513093" y="501695"/>
                </a:lnTo>
                <a:lnTo>
                  <a:pt x="1513093" y="606954"/>
                </a:lnTo>
                <a:lnTo>
                  <a:pt x="1602906" y="606954"/>
                </a:lnTo>
                <a:lnTo>
                  <a:pt x="1555425" y="724798"/>
                </a:lnTo>
                <a:lnTo>
                  <a:pt x="1513093" y="724798"/>
                </a:lnTo>
                <a:lnTo>
                  <a:pt x="1513093" y="938176"/>
                </a:lnTo>
                <a:lnTo>
                  <a:pt x="1609771" y="938176"/>
                </a:lnTo>
                <a:lnTo>
                  <a:pt x="1561146" y="1056020"/>
                </a:lnTo>
                <a:lnTo>
                  <a:pt x="1188736" y="1056020"/>
                </a:lnTo>
                <a:lnTo>
                  <a:pt x="1188736" y="577207"/>
                </a:lnTo>
                <a:lnTo>
                  <a:pt x="1338043" y="577207"/>
                </a:lnTo>
                <a:lnTo>
                  <a:pt x="1338043" y="938176"/>
                </a:lnTo>
                <a:lnTo>
                  <a:pt x="1359782" y="938176"/>
                </a:lnTo>
                <a:lnTo>
                  <a:pt x="1359782" y="518857"/>
                </a:lnTo>
                <a:lnTo>
                  <a:pt x="1188736" y="518857"/>
                </a:lnTo>
                <a:close/>
                <a:moveTo>
                  <a:pt x="3036484" y="0"/>
                </a:moveTo>
                <a:lnTo>
                  <a:pt x="3203525" y="0"/>
                </a:lnTo>
                <a:lnTo>
                  <a:pt x="3185219" y="52058"/>
                </a:lnTo>
                <a:lnTo>
                  <a:pt x="3412326" y="52058"/>
                </a:lnTo>
                <a:lnTo>
                  <a:pt x="3364845" y="164181"/>
                </a:lnTo>
                <a:lnTo>
                  <a:pt x="3153184" y="164181"/>
                </a:lnTo>
                <a:lnTo>
                  <a:pt x="3121149" y="258571"/>
                </a:lnTo>
                <a:lnTo>
                  <a:pt x="3396881" y="258571"/>
                </a:lnTo>
                <a:lnTo>
                  <a:pt x="3396881" y="762554"/>
                </a:lnTo>
                <a:lnTo>
                  <a:pt x="3276748" y="880398"/>
                </a:lnTo>
                <a:lnTo>
                  <a:pt x="3161765" y="880398"/>
                </a:lnTo>
                <a:lnTo>
                  <a:pt x="3161765" y="762554"/>
                </a:lnTo>
                <a:lnTo>
                  <a:pt x="3243569" y="762554"/>
                </a:lnTo>
                <a:lnTo>
                  <a:pt x="3243569" y="366690"/>
                </a:lnTo>
                <a:lnTo>
                  <a:pt x="3103415" y="366690"/>
                </a:lnTo>
                <a:lnTo>
                  <a:pt x="3103415" y="438769"/>
                </a:lnTo>
                <a:lnTo>
                  <a:pt x="3235560" y="438769"/>
                </a:lnTo>
                <a:lnTo>
                  <a:pt x="3193800" y="540023"/>
                </a:lnTo>
                <a:lnTo>
                  <a:pt x="3103415" y="540023"/>
                </a:lnTo>
                <a:lnTo>
                  <a:pt x="3103415" y="617251"/>
                </a:lnTo>
                <a:lnTo>
                  <a:pt x="3237848" y="617251"/>
                </a:lnTo>
                <a:lnTo>
                  <a:pt x="3193800" y="717933"/>
                </a:lnTo>
                <a:lnTo>
                  <a:pt x="3103415" y="717933"/>
                </a:lnTo>
                <a:lnTo>
                  <a:pt x="3103415" y="826624"/>
                </a:lnTo>
                <a:lnTo>
                  <a:pt x="2950103" y="889551"/>
                </a:lnTo>
                <a:lnTo>
                  <a:pt x="2950675" y="395865"/>
                </a:lnTo>
                <a:lnTo>
                  <a:pt x="2897474" y="395865"/>
                </a:lnTo>
                <a:lnTo>
                  <a:pt x="2986143" y="164181"/>
                </a:lnTo>
                <a:lnTo>
                  <a:pt x="2920356" y="164181"/>
                </a:lnTo>
                <a:lnTo>
                  <a:pt x="2920356" y="52058"/>
                </a:lnTo>
                <a:lnTo>
                  <a:pt x="3019322" y="52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cxnSp>
        <p:nvCxnSpPr>
          <p:cNvPr id="282" name="直接连接符 281"/>
          <p:cNvCxnSpPr/>
          <p:nvPr/>
        </p:nvCxnSpPr>
        <p:spPr>
          <a:xfrm flipH="1" flipV="1">
            <a:off x="8626642" y="3003947"/>
            <a:ext cx="0" cy="2147888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接连接符 282"/>
          <p:cNvCxnSpPr/>
          <p:nvPr/>
        </p:nvCxnSpPr>
        <p:spPr>
          <a:xfrm flipH="1" flipV="1">
            <a:off x="7198475" y="3984248"/>
            <a:ext cx="0" cy="1157351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接连接符 283"/>
          <p:cNvCxnSpPr/>
          <p:nvPr/>
        </p:nvCxnSpPr>
        <p:spPr>
          <a:xfrm flipH="1" flipV="1">
            <a:off x="3897687" y="3759201"/>
            <a:ext cx="0" cy="1410014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/>
          <p:nvPr/>
        </p:nvCxnSpPr>
        <p:spPr>
          <a:xfrm flipH="1" flipV="1">
            <a:off x="1211429" y="4330303"/>
            <a:ext cx="0" cy="813197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接连接符 285"/>
          <p:cNvCxnSpPr/>
          <p:nvPr/>
        </p:nvCxnSpPr>
        <p:spPr>
          <a:xfrm>
            <a:off x="3176588" y="1137643"/>
            <a:ext cx="5643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接连接符 286"/>
          <p:cNvCxnSpPr/>
          <p:nvPr/>
        </p:nvCxnSpPr>
        <p:spPr>
          <a:xfrm>
            <a:off x="3176588" y="2237780"/>
            <a:ext cx="5643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Freeform 592"/>
          <p:cNvSpPr/>
          <p:nvPr/>
        </p:nvSpPr>
        <p:spPr bwMode="auto">
          <a:xfrm>
            <a:off x="8254726" y="2614016"/>
            <a:ext cx="840581" cy="344091"/>
          </a:xfrm>
          <a:custGeom>
            <a:gdLst>
              <a:gd fmla="*/ 208 w 352" name="T0"/>
              <a:gd fmla="*/ 0 h 144" name="T1"/>
              <a:gd fmla="*/ 115 w 352" name="T2"/>
              <a:gd fmla="*/ 82 h 144" name="T3"/>
              <a:gd fmla="*/ 79 w 352" name="T4"/>
              <a:gd fmla="*/ 74 h 144" name="T5"/>
              <a:gd fmla="*/ 0 w 352" name="T6"/>
              <a:gd fmla="*/ 144 h 144" name="T7"/>
              <a:gd fmla="*/ 352 w 352" name="T8"/>
              <a:gd fmla="*/ 144 h 144" name="T9"/>
              <a:gd fmla="*/ 301 w 352" name="T10"/>
              <a:gd fmla="*/ 84 h 144" name="T11"/>
              <a:gd fmla="*/ 208 w 352" name="T12"/>
              <a:gd fmla="*/ 0 h 14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" w="352">
                <a:moveTo>
                  <a:pt x="208" y="0"/>
                </a:moveTo>
                <a:cubicBezTo>
                  <a:pt x="160" y="0"/>
                  <a:pt x="120" y="36"/>
                  <a:pt x="115" y="82"/>
                </a:cubicBezTo>
                <a:cubicBezTo>
                  <a:pt x="104" y="77"/>
                  <a:pt x="92" y="74"/>
                  <a:pt x="79" y="74"/>
                </a:cubicBezTo>
                <a:cubicBezTo>
                  <a:pt x="38" y="74"/>
                  <a:pt x="4" y="104"/>
                  <a:pt x="0" y="144"/>
                </a:cubicBezTo>
                <a:cubicBezTo>
                  <a:pt x="352" y="144"/>
                  <a:pt x="352" y="144"/>
                  <a:pt x="352" y="144"/>
                </a:cubicBezTo>
                <a:cubicBezTo>
                  <a:pt x="352" y="113"/>
                  <a:pt x="330" y="89"/>
                  <a:pt x="301" y="84"/>
                </a:cubicBezTo>
                <a:cubicBezTo>
                  <a:pt x="297" y="37"/>
                  <a:pt x="257" y="0"/>
                  <a:pt x="208" y="0"/>
                </a:cubicBez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sp>
        <p:nvSpPr>
          <p:cNvPr id="289" name="任意多边形 288"/>
          <p:cNvSpPr/>
          <p:nvPr/>
        </p:nvSpPr>
        <p:spPr>
          <a:xfrm>
            <a:off x="3247868" y="2313455"/>
            <a:ext cx="5487990" cy="340472"/>
          </a:xfrm>
          <a:custGeom>
            <a:rect b="b" l="l" r="r" t="t"/>
            <a:pathLst>
              <a:path h="453963" w="7317320">
                <a:moveTo>
                  <a:pt x="4890976" y="413854"/>
                </a:moveTo>
                <a:cubicBezTo>
                  <a:pt x="4899484" y="413854"/>
                  <a:pt x="4903738" y="419323"/>
                  <a:pt x="4903738" y="430262"/>
                </a:cubicBezTo>
                <a:cubicBezTo>
                  <a:pt x="4901307" y="444847"/>
                  <a:pt x="4895230" y="452748"/>
                  <a:pt x="4885506" y="453963"/>
                </a:cubicBezTo>
                <a:cubicBezTo>
                  <a:pt x="4885506" y="453963"/>
                  <a:pt x="4884898" y="453963"/>
                  <a:pt x="4883683" y="453963"/>
                </a:cubicBezTo>
                <a:cubicBezTo>
                  <a:pt x="4877606" y="452748"/>
                  <a:pt x="4873960" y="447886"/>
                  <a:pt x="4872744" y="439378"/>
                </a:cubicBezTo>
                <a:cubicBezTo>
                  <a:pt x="4873960" y="423577"/>
                  <a:pt x="4880036" y="415069"/>
                  <a:pt x="4890976" y="413854"/>
                </a:cubicBezTo>
                <a:close/>
                <a:moveTo>
                  <a:pt x="142775" y="329420"/>
                </a:moveTo>
                <a:cubicBezTo>
                  <a:pt x="161234" y="330103"/>
                  <a:pt x="184137" y="334547"/>
                  <a:pt x="211485" y="342751"/>
                </a:cubicBezTo>
                <a:cubicBezTo>
                  <a:pt x="257671" y="358552"/>
                  <a:pt x="282587" y="377391"/>
                  <a:pt x="286234" y="399269"/>
                </a:cubicBezTo>
                <a:cubicBezTo>
                  <a:pt x="291095" y="415069"/>
                  <a:pt x="271041" y="419323"/>
                  <a:pt x="226070" y="412031"/>
                </a:cubicBezTo>
                <a:cubicBezTo>
                  <a:pt x="222424" y="410815"/>
                  <a:pt x="220600" y="408992"/>
                  <a:pt x="220600" y="406561"/>
                </a:cubicBezTo>
                <a:cubicBezTo>
                  <a:pt x="220600" y="404131"/>
                  <a:pt x="222424" y="402915"/>
                  <a:pt x="226070" y="402915"/>
                </a:cubicBezTo>
                <a:cubicBezTo>
                  <a:pt x="228501" y="401700"/>
                  <a:pt x="232755" y="400484"/>
                  <a:pt x="238832" y="399269"/>
                </a:cubicBezTo>
                <a:cubicBezTo>
                  <a:pt x="250986" y="398053"/>
                  <a:pt x="257063" y="395622"/>
                  <a:pt x="257063" y="391976"/>
                </a:cubicBezTo>
                <a:cubicBezTo>
                  <a:pt x="255848" y="385899"/>
                  <a:pt x="240655" y="376176"/>
                  <a:pt x="211485" y="362806"/>
                </a:cubicBezTo>
                <a:cubicBezTo>
                  <a:pt x="201761" y="360375"/>
                  <a:pt x="198723" y="359160"/>
                  <a:pt x="202369" y="359160"/>
                </a:cubicBezTo>
                <a:cubicBezTo>
                  <a:pt x="169552" y="350652"/>
                  <a:pt x="143421" y="343967"/>
                  <a:pt x="123974" y="339105"/>
                </a:cubicBezTo>
                <a:cubicBezTo>
                  <a:pt x="121543" y="337890"/>
                  <a:pt x="120327" y="336066"/>
                  <a:pt x="120327" y="333636"/>
                </a:cubicBezTo>
                <a:cubicBezTo>
                  <a:pt x="121543" y="331205"/>
                  <a:pt x="123366" y="329989"/>
                  <a:pt x="125797" y="329989"/>
                </a:cubicBezTo>
                <a:cubicBezTo>
                  <a:pt x="130962" y="329382"/>
                  <a:pt x="136622" y="329192"/>
                  <a:pt x="142775" y="329420"/>
                </a:cubicBezTo>
                <a:close/>
                <a:moveTo>
                  <a:pt x="4150370" y="326343"/>
                </a:moveTo>
                <a:cubicBezTo>
                  <a:pt x="4105398" y="331205"/>
                  <a:pt x="4078051" y="342751"/>
                  <a:pt x="4068328" y="360983"/>
                </a:cubicBezTo>
                <a:cubicBezTo>
                  <a:pt x="4069544" y="375568"/>
                  <a:pt x="4073190" y="384684"/>
                  <a:pt x="4079267" y="388330"/>
                </a:cubicBezTo>
                <a:cubicBezTo>
                  <a:pt x="4097498" y="387114"/>
                  <a:pt x="4115122" y="382860"/>
                  <a:pt x="4132138" y="375568"/>
                </a:cubicBezTo>
                <a:cubicBezTo>
                  <a:pt x="4139430" y="373137"/>
                  <a:pt x="4148546" y="358552"/>
                  <a:pt x="4159486" y="331812"/>
                </a:cubicBezTo>
                <a:cubicBezTo>
                  <a:pt x="4160701" y="331812"/>
                  <a:pt x="4161308" y="331812"/>
                  <a:pt x="4161308" y="331812"/>
                </a:cubicBezTo>
                <a:cubicBezTo>
                  <a:pt x="4161308" y="328166"/>
                  <a:pt x="4157662" y="326343"/>
                  <a:pt x="4150370" y="326343"/>
                </a:cubicBezTo>
                <a:close/>
                <a:moveTo>
                  <a:pt x="3638066" y="313581"/>
                </a:moveTo>
                <a:cubicBezTo>
                  <a:pt x="3634420" y="318443"/>
                  <a:pt x="3628950" y="325735"/>
                  <a:pt x="3621658" y="335459"/>
                </a:cubicBezTo>
                <a:cubicBezTo>
                  <a:pt x="3609504" y="351259"/>
                  <a:pt x="3600388" y="364021"/>
                  <a:pt x="3594311" y="373745"/>
                </a:cubicBezTo>
                <a:cubicBezTo>
                  <a:pt x="3600388" y="379822"/>
                  <a:pt x="3606465" y="382860"/>
                  <a:pt x="3612542" y="382860"/>
                </a:cubicBezTo>
                <a:cubicBezTo>
                  <a:pt x="3625912" y="380430"/>
                  <a:pt x="3638066" y="370098"/>
                  <a:pt x="3649005" y="351867"/>
                </a:cubicBezTo>
                <a:cubicBezTo>
                  <a:pt x="3652651" y="344574"/>
                  <a:pt x="3656298" y="338497"/>
                  <a:pt x="3659944" y="333636"/>
                </a:cubicBezTo>
                <a:cubicBezTo>
                  <a:pt x="3657513" y="331205"/>
                  <a:pt x="3654474" y="328166"/>
                  <a:pt x="3650828" y="324520"/>
                </a:cubicBezTo>
                <a:cubicBezTo>
                  <a:pt x="3647182" y="320874"/>
                  <a:pt x="3644751" y="318443"/>
                  <a:pt x="3643536" y="317227"/>
                </a:cubicBezTo>
                <a:cubicBezTo>
                  <a:pt x="3642320" y="314796"/>
                  <a:pt x="3640497" y="313581"/>
                  <a:pt x="3638066" y="313581"/>
                </a:cubicBezTo>
                <a:close/>
                <a:moveTo>
                  <a:pt x="561938" y="309935"/>
                </a:moveTo>
                <a:cubicBezTo>
                  <a:pt x="563153" y="309935"/>
                  <a:pt x="563761" y="311150"/>
                  <a:pt x="563761" y="313581"/>
                </a:cubicBezTo>
                <a:cubicBezTo>
                  <a:pt x="560115" y="319658"/>
                  <a:pt x="555253" y="329382"/>
                  <a:pt x="549176" y="342751"/>
                </a:cubicBezTo>
                <a:cubicBezTo>
                  <a:pt x="528513" y="379214"/>
                  <a:pt x="516359" y="407777"/>
                  <a:pt x="512713" y="428439"/>
                </a:cubicBezTo>
                <a:cubicBezTo>
                  <a:pt x="512713" y="430870"/>
                  <a:pt x="512105" y="432085"/>
                  <a:pt x="510890" y="432085"/>
                </a:cubicBezTo>
                <a:cubicBezTo>
                  <a:pt x="498735" y="432085"/>
                  <a:pt x="492050" y="429655"/>
                  <a:pt x="490835" y="424793"/>
                </a:cubicBezTo>
                <a:lnTo>
                  <a:pt x="490835" y="422970"/>
                </a:lnTo>
                <a:cubicBezTo>
                  <a:pt x="492050" y="415677"/>
                  <a:pt x="493266" y="404738"/>
                  <a:pt x="494481" y="390153"/>
                </a:cubicBezTo>
                <a:cubicBezTo>
                  <a:pt x="495697" y="375568"/>
                  <a:pt x="496304" y="364629"/>
                  <a:pt x="496304" y="357336"/>
                </a:cubicBezTo>
                <a:cubicBezTo>
                  <a:pt x="496304" y="357336"/>
                  <a:pt x="496912" y="356729"/>
                  <a:pt x="498128" y="355513"/>
                </a:cubicBezTo>
                <a:cubicBezTo>
                  <a:pt x="499343" y="353082"/>
                  <a:pt x="501166" y="351867"/>
                  <a:pt x="503597" y="351867"/>
                </a:cubicBezTo>
                <a:cubicBezTo>
                  <a:pt x="506028" y="353082"/>
                  <a:pt x="508459" y="357336"/>
                  <a:pt x="510890" y="364629"/>
                </a:cubicBezTo>
                <a:cubicBezTo>
                  <a:pt x="512105" y="370706"/>
                  <a:pt x="513321" y="373745"/>
                  <a:pt x="514536" y="373745"/>
                </a:cubicBezTo>
                <a:cubicBezTo>
                  <a:pt x="516967" y="373745"/>
                  <a:pt x="518182" y="373137"/>
                  <a:pt x="518182" y="371922"/>
                </a:cubicBezTo>
                <a:cubicBezTo>
                  <a:pt x="531552" y="350044"/>
                  <a:pt x="546137" y="329382"/>
                  <a:pt x="561938" y="309935"/>
                </a:cubicBezTo>
                <a:close/>
                <a:moveTo>
                  <a:pt x="3546909" y="304465"/>
                </a:moveTo>
                <a:cubicBezTo>
                  <a:pt x="3537185" y="310542"/>
                  <a:pt x="3529285" y="313581"/>
                  <a:pt x="3523208" y="313581"/>
                </a:cubicBezTo>
                <a:cubicBezTo>
                  <a:pt x="3523208" y="329382"/>
                  <a:pt x="3525639" y="337890"/>
                  <a:pt x="3530501" y="339105"/>
                </a:cubicBezTo>
                <a:cubicBezTo>
                  <a:pt x="3531716" y="337890"/>
                  <a:pt x="3533539" y="334243"/>
                  <a:pt x="3535970" y="328166"/>
                </a:cubicBezTo>
                <a:cubicBezTo>
                  <a:pt x="3540832" y="318443"/>
                  <a:pt x="3544478" y="310542"/>
                  <a:pt x="3546909" y="304465"/>
                </a:cubicBezTo>
                <a:close/>
                <a:moveTo>
                  <a:pt x="3025866" y="296603"/>
                </a:moveTo>
                <a:cubicBezTo>
                  <a:pt x="3039996" y="297287"/>
                  <a:pt x="3046605" y="301731"/>
                  <a:pt x="3045693" y="309935"/>
                </a:cubicBezTo>
                <a:cubicBezTo>
                  <a:pt x="3045693" y="312366"/>
                  <a:pt x="3044477" y="315404"/>
                  <a:pt x="3042047" y="319050"/>
                </a:cubicBezTo>
                <a:cubicBezTo>
                  <a:pt x="3040831" y="321481"/>
                  <a:pt x="3040224" y="323304"/>
                  <a:pt x="3040224" y="324520"/>
                </a:cubicBezTo>
                <a:cubicBezTo>
                  <a:pt x="3037793" y="342751"/>
                  <a:pt x="3036577" y="363414"/>
                  <a:pt x="3036577" y="386507"/>
                </a:cubicBezTo>
                <a:cubicBezTo>
                  <a:pt x="3036577" y="398661"/>
                  <a:pt x="3048124" y="404131"/>
                  <a:pt x="3071217" y="402915"/>
                </a:cubicBezTo>
                <a:cubicBezTo>
                  <a:pt x="3135635" y="398053"/>
                  <a:pt x="3175744" y="390153"/>
                  <a:pt x="3191545" y="379214"/>
                </a:cubicBezTo>
                <a:cubicBezTo>
                  <a:pt x="3203699" y="358552"/>
                  <a:pt x="3210992" y="337282"/>
                  <a:pt x="3213422" y="315404"/>
                </a:cubicBezTo>
                <a:cubicBezTo>
                  <a:pt x="3214638" y="310542"/>
                  <a:pt x="3215853" y="309935"/>
                  <a:pt x="3217069" y="313581"/>
                </a:cubicBezTo>
                <a:cubicBezTo>
                  <a:pt x="3219499" y="322089"/>
                  <a:pt x="3220715" y="333028"/>
                  <a:pt x="3220715" y="346398"/>
                </a:cubicBezTo>
                <a:cubicBezTo>
                  <a:pt x="3220715" y="353690"/>
                  <a:pt x="3218892" y="362198"/>
                  <a:pt x="3215245" y="371922"/>
                </a:cubicBezTo>
                <a:cubicBezTo>
                  <a:pt x="3214030" y="379214"/>
                  <a:pt x="3212815" y="385291"/>
                  <a:pt x="3211599" y="390153"/>
                </a:cubicBezTo>
                <a:cubicBezTo>
                  <a:pt x="3199445" y="402307"/>
                  <a:pt x="3166628" y="412031"/>
                  <a:pt x="3113149" y="419323"/>
                </a:cubicBezTo>
                <a:cubicBezTo>
                  <a:pt x="3087625" y="422970"/>
                  <a:pt x="3067571" y="423577"/>
                  <a:pt x="3052986" y="421147"/>
                </a:cubicBezTo>
                <a:cubicBezTo>
                  <a:pt x="3026246" y="416285"/>
                  <a:pt x="3014092" y="404131"/>
                  <a:pt x="3016523" y="384684"/>
                </a:cubicBezTo>
                <a:cubicBezTo>
                  <a:pt x="3016523" y="378606"/>
                  <a:pt x="3017130" y="368275"/>
                  <a:pt x="3018346" y="353690"/>
                </a:cubicBezTo>
                <a:cubicBezTo>
                  <a:pt x="3019561" y="337890"/>
                  <a:pt x="3020169" y="326343"/>
                  <a:pt x="3020169" y="319050"/>
                </a:cubicBezTo>
                <a:cubicBezTo>
                  <a:pt x="3020169" y="314189"/>
                  <a:pt x="3017130" y="311150"/>
                  <a:pt x="3011053" y="309935"/>
                </a:cubicBezTo>
                <a:cubicBezTo>
                  <a:pt x="3008623" y="309935"/>
                  <a:pt x="3006799" y="309935"/>
                  <a:pt x="3005584" y="309935"/>
                </a:cubicBezTo>
                <a:cubicBezTo>
                  <a:pt x="3003153" y="307504"/>
                  <a:pt x="3001937" y="305073"/>
                  <a:pt x="3001937" y="302642"/>
                </a:cubicBezTo>
                <a:cubicBezTo>
                  <a:pt x="3003153" y="300211"/>
                  <a:pt x="3005584" y="298388"/>
                  <a:pt x="3009230" y="297173"/>
                </a:cubicBezTo>
                <a:cubicBezTo>
                  <a:pt x="3015611" y="296565"/>
                  <a:pt x="3021156" y="296375"/>
                  <a:pt x="3025866" y="296603"/>
                </a:cubicBezTo>
                <a:close/>
                <a:moveTo>
                  <a:pt x="3601603" y="286234"/>
                </a:moveTo>
                <a:cubicBezTo>
                  <a:pt x="3595526" y="289880"/>
                  <a:pt x="3588841" y="316012"/>
                  <a:pt x="3581549" y="364629"/>
                </a:cubicBezTo>
                <a:cubicBezTo>
                  <a:pt x="3600995" y="343967"/>
                  <a:pt x="3617404" y="323912"/>
                  <a:pt x="3630774" y="304465"/>
                </a:cubicBezTo>
                <a:cubicBezTo>
                  <a:pt x="3619835" y="292311"/>
                  <a:pt x="3610111" y="286234"/>
                  <a:pt x="3601603" y="286234"/>
                </a:cubicBezTo>
                <a:close/>
                <a:moveTo>
                  <a:pt x="3669060" y="242478"/>
                </a:moveTo>
                <a:cubicBezTo>
                  <a:pt x="3662983" y="243694"/>
                  <a:pt x="3653867" y="249163"/>
                  <a:pt x="3641712" y="258887"/>
                </a:cubicBezTo>
                <a:cubicBezTo>
                  <a:pt x="3633204" y="267395"/>
                  <a:pt x="3627127" y="271649"/>
                  <a:pt x="3623481" y="271649"/>
                </a:cubicBezTo>
                <a:cubicBezTo>
                  <a:pt x="3625912" y="276510"/>
                  <a:pt x="3631381" y="283195"/>
                  <a:pt x="3639889" y="291703"/>
                </a:cubicBezTo>
                <a:cubicBezTo>
                  <a:pt x="3641105" y="290488"/>
                  <a:pt x="3642320" y="288665"/>
                  <a:pt x="3643536" y="286234"/>
                </a:cubicBezTo>
                <a:cubicBezTo>
                  <a:pt x="3645966" y="283803"/>
                  <a:pt x="3647182" y="281980"/>
                  <a:pt x="3647182" y="280764"/>
                </a:cubicBezTo>
                <a:cubicBezTo>
                  <a:pt x="3650828" y="275903"/>
                  <a:pt x="3652043" y="276510"/>
                  <a:pt x="3650828" y="282587"/>
                </a:cubicBezTo>
                <a:cubicBezTo>
                  <a:pt x="3650828" y="285018"/>
                  <a:pt x="3649613" y="288665"/>
                  <a:pt x="3647182" y="293526"/>
                </a:cubicBezTo>
                <a:cubicBezTo>
                  <a:pt x="3645966" y="295957"/>
                  <a:pt x="3645359" y="297780"/>
                  <a:pt x="3645359" y="298996"/>
                </a:cubicBezTo>
                <a:cubicBezTo>
                  <a:pt x="3647790" y="300211"/>
                  <a:pt x="3651436" y="303250"/>
                  <a:pt x="3656298" y="308112"/>
                </a:cubicBezTo>
                <a:cubicBezTo>
                  <a:pt x="3661159" y="311758"/>
                  <a:pt x="3664805" y="314796"/>
                  <a:pt x="3667236" y="317227"/>
                </a:cubicBezTo>
                <a:cubicBezTo>
                  <a:pt x="3683037" y="281980"/>
                  <a:pt x="3687899" y="258887"/>
                  <a:pt x="3681822" y="247948"/>
                </a:cubicBezTo>
                <a:cubicBezTo>
                  <a:pt x="3681822" y="247948"/>
                  <a:pt x="3679998" y="246732"/>
                  <a:pt x="3676352" y="244301"/>
                </a:cubicBezTo>
                <a:cubicBezTo>
                  <a:pt x="3672706" y="243086"/>
                  <a:pt x="3670275" y="242478"/>
                  <a:pt x="3669060" y="242478"/>
                </a:cubicBezTo>
                <a:close/>
                <a:moveTo>
                  <a:pt x="662211" y="240655"/>
                </a:moveTo>
                <a:cubicBezTo>
                  <a:pt x="633040" y="255240"/>
                  <a:pt x="617847" y="266787"/>
                  <a:pt x="616632" y="275295"/>
                </a:cubicBezTo>
                <a:cubicBezTo>
                  <a:pt x="632433" y="295957"/>
                  <a:pt x="646410" y="295350"/>
                  <a:pt x="658564" y="273472"/>
                </a:cubicBezTo>
                <a:cubicBezTo>
                  <a:pt x="659780" y="269825"/>
                  <a:pt x="660387" y="264356"/>
                  <a:pt x="660387" y="257063"/>
                </a:cubicBezTo>
                <a:cubicBezTo>
                  <a:pt x="661603" y="249771"/>
                  <a:pt x="662211" y="244301"/>
                  <a:pt x="662211" y="240655"/>
                </a:cubicBezTo>
                <a:close/>
                <a:moveTo>
                  <a:pt x="140382" y="233363"/>
                </a:moveTo>
                <a:cubicBezTo>
                  <a:pt x="140382" y="234578"/>
                  <a:pt x="139774" y="237009"/>
                  <a:pt x="138559" y="240655"/>
                </a:cubicBezTo>
                <a:cubicBezTo>
                  <a:pt x="136128" y="245517"/>
                  <a:pt x="134305" y="249771"/>
                  <a:pt x="133089" y="253417"/>
                </a:cubicBezTo>
                <a:cubicBezTo>
                  <a:pt x="134305" y="252202"/>
                  <a:pt x="137343" y="250986"/>
                  <a:pt x="142205" y="249771"/>
                </a:cubicBezTo>
                <a:cubicBezTo>
                  <a:pt x="150713" y="246125"/>
                  <a:pt x="156790" y="243086"/>
                  <a:pt x="160437" y="240655"/>
                </a:cubicBezTo>
                <a:cubicBezTo>
                  <a:pt x="151929" y="239440"/>
                  <a:pt x="145244" y="237009"/>
                  <a:pt x="140382" y="233363"/>
                </a:cubicBezTo>
                <a:close/>
                <a:moveTo>
                  <a:pt x="726021" y="222424"/>
                </a:moveTo>
                <a:cubicBezTo>
                  <a:pt x="715082" y="222424"/>
                  <a:pt x="701712" y="225462"/>
                  <a:pt x="685911" y="231539"/>
                </a:cubicBezTo>
                <a:cubicBezTo>
                  <a:pt x="684696" y="235186"/>
                  <a:pt x="684088" y="241263"/>
                  <a:pt x="684088" y="249771"/>
                </a:cubicBezTo>
                <a:cubicBezTo>
                  <a:pt x="682873" y="258279"/>
                  <a:pt x="682265" y="264356"/>
                  <a:pt x="682265" y="268002"/>
                </a:cubicBezTo>
                <a:cubicBezTo>
                  <a:pt x="682265" y="275295"/>
                  <a:pt x="681050" y="281372"/>
                  <a:pt x="678619" y="286234"/>
                </a:cubicBezTo>
                <a:cubicBezTo>
                  <a:pt x="687127" y="277726"/>
                  <a:pt x="698674" y="265571"/>
                  <a:pt x="713259" y="249771"/>
                </a:cubicBezTo>
                <a:cubicBezTo>
                  <a:pt x="722982" y="238832"/>
                  <a:pt x="730275" y="230932"/>
                  <a:pt x="735136" y="226070"/>
                </a:cubicBezTo>
                <a:cubicBezTo>
                  <a:pt x="735136" y="223639"/>
                  <a:pt x="732098" y="222424"/>
                  <a:pt x="726021" y="222424"/>
                </a:cubicBezTo>
                <a:close/>
                <a:moveTo>
                  <a:pt x="4890976" y="216954"/>
                </a:moveTo>
                <a:cubicBezTo>
                  <a:pt x="4899484" y="216954"/>
                  <a:pt x="4903738" y="221816"/>
                  <a:pt x="4903738" y="231539"/>
                </a:cubicBezTo>
                <a:cubicBezTo>
                  <a:pt x="4902522" y="248555"/>
                  <a:pt x="4896445" y="257063"/>
                  <a:pt x="4885506" y="257063"/>
                </a:cubicBezTo>
                <a:cubicBezTo>
                  <a:pt x="4878214" y="255848"/>
                  <a:pt x="4873960" y="250379"/>
                  <a:pt x="4872744" y="240655"/>
                </a:cubicBezTo>
                <a:cubicBezTo>
                  <a:pt x="4875175" y="226070"/>
                  <a:pt x="4881252" y="218170"/>
                  <a:pt x="4890976" y="216954"/>
                </a:cubicBezTo>
                <a:close/>
                <a:moveTo>
                  <a:pt x="120327" y="213308"/>
                </a:moveTo>
                <a:cubicBezTo>
                  <a:pt x="97234" y="240047"/>
                  <a:pt x="79003" y="263141"/>
                  <a:pt x="65633" y="282587"/>
                </a:cubicBezTo>
                <a:cubicBezTo>
                  <a:pt x="72926" y="280157"/>
                  <a:pt x="86295" y="274079"/>
                  <a:pt x="105742" y="264356"/>
                </a:cubicBezTo>
                <a:cubicBezTo>
                  <a:pt x="111819" y="243694"/>
                  <a:pt x="116681" y="226678"/>
                  <a:pt x="120327" y="213308"/>
                </a:cubicBezTo>
                <a:close/>
                <a:moveTo>
                  <a:pt x="1995152" y="200546"/>
                </a:moveTo>
                <a:cubicBezTo>
                  <a:pt x="1989075" y="199331"/>
                  <a:pt x="1981175" y="201761"/>
                  <a:pt x="1971452" y="207839"/>
                </a:cubicBezTo>
                <a:cubicBezTo>
                  <a:pt x="1964159" y="210269"/>
                  <a:pt x="1958690" y="212093"/>
                  <a:pt x="1955043" y="213308"/>
                </a:cubicBezTo>
                <a:cubicBezTo>
                  <a:pt x="1953828" y="215739"/>
                  <a:pt x="1953220" y="218170"/>
                  <a:pt x="1953220" y="220601"/>
                </a:cubicBezTo>
                <a:cubicBezTo>
                  <a:pt x="1953220" y="226678"/>
                  <a:pt x="1954436" y="237617"/>
                  <a:pt x="1956866" y="253417"/>
                </a:cubicBezTo>
                <a:cubicBezTo>
                  <a:pt x="1960513" y="252202"/>
                  <a:pt x="1964159" y="250379"/>
                  <a:pt x="1967805" y="247948"/>
                </a:cubicBezTo>
                <a:cubicBezTo>
                  <a:pt x="1969021" y="247948"/>
                  <a:pt x="1970844" y="246125"/>
                  <a:pt x="1973275" y="242478"/>
                </a:cubicBezTo>
                <a:cubicBezTo>
                  <a:pt x="1976921" y="240047"/>
                  <a:pt x="1978744" y="238832"/>
                  <a:pt x="1978744" y="238832"/>
                </a:cubicBezTo>
                <a:cubicBezTo>
                  <a:pt x="1986037" y="225462"/>
                  <a:pt x="1991506" y="212700"/>
                  <a:pt x="1995152" y="200546"/>
                </a:cubicBezTo>
                <a:close/>
                <a:moveTo>
                  <a:pt x="463716" y="198951"/>
                </a:moveTo>
                <a:cubicBezTo>
                  <a:pt x="480580" y="199407"/>
                  <a:pt x="492658" y="206015"/>
                  <a:pt x="499951" y="218777"/>
                </a:cubicBezTo>
                <a:lnTo>
                  <a:pt x="499951" y="220601"/>
                </a:lnTo>
                <a:cubicBezTo>
                  <a:pt x="501166" y="225462"/>
                  <a:pt x="498735" y="227285"/>
                  <a:pt x="492658" y="226070"/>
                </a:cubicBezTo>
                <a:cubicBezTo>
                  <a:pt x="490227" y="226070"/>
                  <a:pt x="487189" y="224855"/>
                  <a:pt x="483542" y="222424"/>
                </a:cubicBezTo>
                <a:cubicBezTo>
                  <a:pt x="478681" y="219993"/>
                  <a:pt x="474427" y="218777"/>
                  <a:pt x="470780" y="218777"/>
                </a:cubicBezTo>
                <a:cubicBezTo>
                  <a:pt x="469565" y="218777"/>
                  <a:pt x="467134" y="218777"/>
                  <a:pt x="463488" y="218777"/>
                </a:cubicBezTo>
                <a:cubicBezTo>
                  <a:pt x="445256" y="217562"/>
                  <a:pt x="436141" y="212700"/>
                  <a:pt x="436141" y="204192"/>
                </a:cubicBezTo>
                <a:lnTo>
                  <a:pt x="436141" y="202369"/>
                </a:lnTo>
                <a:cubicBezTo>
                  <a:pt x="441002" y="201154"/>
                  <a:pt x="444041" y="200546"/>
                  <a:pt x="445256" y="200546"/>
                </a:cubicBezTo>
                <a:cubicBezTo>
                  <a:pt x="451941" y="199331"/>
                  <a:pt x="458094" y="198799"/>
                  <a:pt x="463716" y="198951"/>
                </a:cubicBezTo>
                <a:close/>
                <a:moveTo>
                  <a:pt x="4117553" y="184138"/>
                </a:moveTo>
                <a:cubicBezTo>
                  <a:pt x="4126061" y="182922"/>
                  <a:pt x="4129708" y="185353"/>
                  <a:pt x="4128492" y="191430"/>
                </a:cubicBezTo>
                <a:cubicBezTo>
                  <a:pt x="4128492" y="198723"/>
                  <a:pt x="4125453" y="204800"/>
                  <a:pt x="4119376" y="209662"/>
                </a:cubicBezTo>
                <a:cubicBezTo>
                  <a:pt x="4115730" y="212093"/>
                  <a:pt x="4113299" y="213916"/>
                  <a:pt x="4112084" y="215131"/>
                </a:cubicBezTo>
                <a:cubicBezTo>
                  <a:pt x="4098714" y="229716"/>
                  <a:pt x="4087167" y="243086"/>
                  <a:pt x="4077444" y="255240"/>
                </a:cubicBezTo>
                <a:cubicBezTo>
                  <a:pt x="4099322" y="247948"/>
                  <a:pt x="4118768" y="240655"/>
                  <a:pt x="4135784" y="233363"/>
                </a:cubicBezTo>
                <a:cubicBezTo>
                  <a:pt x="4145508" y="232147"/>
                  <a:pt x="4150977" y="235793"/>
                  <a:pt x="4152192" y="244301"/>
                </a:cubicBezTo>
                <a:cubicBezTo>
                  <a:pt x="4152192" y="249163"/>
                  <a:pt x="4149762" y="252202"/>
                  <a:pt x="4144900" y="253417"/>
                </a:cubicBezTo>
                <a:cubicBezTo>
                  <a:pt x="4142470" y="253417"/>
                  <a:pt x="4140646" y="254025"/>
                  <a:pt x="4139430" y="255240"/>
                </a:cubicBezTo>
                <a:cubicBezTo>
                  <a:pt x="4112691" y="267395"/>
                  <a:pt x="4086560" y="282587"/>
                  <a:pt x="4061036" y="300819"/>
                </a:cubicBezTo>
                <a:cubicBezTo>
                  <a:pt x="4053743" y="305681"/>
                  <a:pt x="4049489" y="312973"/>
                  <a:pt x="4048274" y="322697"/>
                </a:cubicBezTo>
                <a:cubicBezTo>
                  <a:pt x="4050705" y="332420"/>
                  <a:pt x="4054958" y="337890"/>
                  <a:pt x="4061036" y="339105"/>
                </a:cubicBezTo>
                <a:cubicBezTo>
                  <a:pt x="4062251" y="339105"/>
                  <a:pt x="4066505" y="337282"/>
                  <a:pt x="4073798" y="333636"/>
                </a:cubicBezTo>
                <a:cubicBezTo>
                  <a:pt x="4093244" y="322697"/>
                  <a:pt x="4113299" y="314189"/>
                  <a:pt x="4133962" y="308112"/>
                </a:cubicBezTo>
                <a:cubicBezTo>
                  <a:pt x="4149762" y="304465"/>
                  <a:pt x="4165562" y="303858"/>
                  <a:pt x="4181363" y="306288"/>
                </a:cubicBezTo>
                <a:cubicBezTo>
                  <a:pt x="4188656" y="307504"/>
                  <a:pt x="4192910" y="312973"/>
                  <a:pt x="4194125" y="322697"/>
                </a:cubicBezTo>
                <a:cubicBezTo>
                  <a:pt x="4194125" y="328774"/>
                  <a:pt x="4190479" y="335459"/>
                  <a:pt x="4183186" y="342751"/>
                </a:cubicBezTo>
                <a:cubicBezTo>
                  <a:pt x="4180756" y="346398"/>
                  <a:pt x="4175894" y="351259"/>
                  <a:pt x="4168601" y="357336"/>
                </a:cubicBezTo>
                <a:cubicBezTo>
                  <a:pt x="4162524" y="364629"/>
                  <a:pt x="4157662" y="370098"/>
                  <a:pt x="4154016" y="373745"/>
                </a:cubicBezTo>
                <a:cubicBezTo>
                  <a:pt x="4158878" y="374960"/>
                  <a:pt x="4161308" y="377391"/>
                  <a:pt x="4161308" y="381037"/>
                </a:cubicBezTo>
                <a:cubicBezTo>
                  <a:pt x="4161308" y="390761"/>
                  <a:pt x="4145508" y="397446"/>
                  <a:pt x="4113906" y="401092"/>
                </a:cubicBezTo>
                <a:cubicBezTo>
                  <a:pt x="4099322" y="402307"/>
                  <a:pt x="4089598" y="403523"/>
                  <a:pt x="4084736" y="404738"/>
                </a:cubicBezTo>
                <a:cubicBezTo>
                  <a:pt x="4072582" y="408384"/>
                  <a:pt x="4062251" y="410208"/>
                  <a:pt x="4053743" y="410208"/>
                </a:cubicBezTo>
                <a:cubicBezTo>
                  <a:pt x="4051312" y="410208"/>
                  <a:pt x="4050097" y="407169"/>
                  <a:pt x="4050097" y="401092"/>
                </a:cubicBezTo>
                <a:cubicBezTo>
                  <a:pt x="4050097" y="397446"/>
                  <a:pt x="4051312" y="395015"/>
                  <a:pt x="4053743" y="393799"/>
                </a:cubicBezTo>
                <a:cubicBezTo>
                  <a:pt x="4048881" y="373137"/>
                  <a:pt x="4040373" y="351867"/>
                  <a:pt x="4028219" y="329989"/>
                </a:cubicBezTo>
                <a:cubicBezTo>
                  <a:pt x="4028219" y="323912"/>
                  <a:pt x="4030650" y="316620"/>
                  <a:pt x="4035512" y="308112"/>
                </a:cubicBezTo>
                <a:cubicBezTo>
                  <a:pt x="4035512" y="308112"/>
                  <a:pt x="4036119" y="307504"/>
                  <a:pt x="4037335" y="306288"/>
                </a:cubicBezTo>
                <a:cubicBezTo>
                  <a:pt x="4038550" y="305073"/>
                  <a:pt x="4042196" y="301427"/>
                  <a:pt x="4048274" y="295350"/>
                </a:cubicBezTo>
                <a:cubicBezTo>
                  <a:pt x="4056782" y="288057"/>
                  <a:pt x="4061036" y="283803"/>
                  <a:pt x="4061036" y="282587"/>
                </a:cubicBezTo>
                <a:cubicBezTo>
                  <a:pt x="4061036" y="281372"/>
                  <a:pt x="4059820" y="280157"/>
                  <a:pt x="4057389" y="278941"/>
                </a:cubicBezTo>
                <a:cubicBezTo>
                  <a:pt x="4053743" y="276510"/>
                  <a:pt x="4051920" y="273472"/>
                  <a:pt x="4051920" y="269825"/>
                </a:cubicBezTo>
                <a:cubicBezTo>
                  <a:pt x="4051920" y="262533"/>
                  <a:pt x="4057997" y="253417"/>
                  <a:pt x="4070151" y="242478"/>
                </a:cubicBezTo>
                <a:cubicBezTo>
                  <a:pt x="4082306" y="230324"/>
                  <a:pt x="4088383" y="221208"/>
                  <a:pt x="4088383" y="215131"/>
                </a:cubicBezTo>
                <a:cubicBezTo>
                  <a:pt x="4085952" y="215131"/>
                  <a:pt x="4081698" y="216347"/>
                  <a:pt x="4075621" y="218777"/>
                </a:cubicBezTo>
                <a:cubicBezTo>
                  <a:pt x="4069544" y="222424"/>
                  <a:pt x="4064682" y="224247"/>
                  <a:pt x="4061036" y="224247"/>
                </a:cubicBezTo>
                <a:cubicBezTo>
                  <a:pt x="4052528" y="224247"/>
                  <a:pt x="4048274" y="221208"/>
                  <a:pt x="4048274" y="215131"/>
                </a:cubicBezTo>
                <a:cubicBezTo>
                  <a:pt x="4048274" y="213916"/>
                  <a:pt x="4048881" y="212093"/>
                  <a:pt x="4050097" y="209662"/>
                </a:cubicBezTo>
                <a:cubicBezTo>
                  <a:pt x="4088990" y="192646"/>
                  <a:pt x="4111476" y="184138"/>
                  <a:pt x="4117553" y="184138"/>
                </a:cubicBezTo>
                <a:close/>
                <a:moveTo>
                  <a:pt x="2080840" y="176845"/>
                </a:moveTo>
                <a:cubicBezTo>
                  <a:pt x="2067471" y="191430"/>
                  <a:pt x="2055316" y="206623"/>
                  <a:pt x="2044377" y="222424"/>
                </a:cubicBezTo>
                <a:cubicBezTo>
                  <a:pt x="2048024" y="221208"/>
                  <a:pt x="2055316" y="218777"/>
                  <a:pt x="2066255" y="215131"/>
                </a:cubicBezTo>
                <a:cubicBezTo>
                  <a:pt x="2071117" y="212700"/>
                  <a:pt x="2075371" y="210877"/>
                  <a:pt x="2079017" y="209662"/>
                </a:cubicBezTo>
                <a:cubicBezTo>
                  <a:pt x="2080233" y="198723"/>
                  <a:pt x="2080840" y="187784"/>
                  <a:pt x="2080840" y="176845"/>
                </a:cubicBezTo>
                <a:close/>
                <a:moveTo>
                  <a:pt x="3597957" y="165906"/>
                </a:moveTo>
                <a:cubicBezTo>
                  <a:pt x="3582156" y="173199"/>
                  <a:pt x="3565748" y="184138"/>
                  <a:pt x="3548732" y="198723"/>
                </a:cubicBezTo>
                <a:cubicBezTo>
                  <a:pt x="3539008" y="207231"/>
                  <a:pt x="3530501" y="207231"/>
                  <a:pt x="3523208" y="198723"/>
                </a:cubicBezTo>
                <a:cubicBezTo>
                  <a:pt x="3507407" y="214523"/>
                  <a:pt x="3494038" y="229716"/>
                  <a:pt x="3483099" y="244301"/>
                </a:cubicBezTo>
                <a:cubicBezTo>
                  <a:pt x="3492822" y="264964"/>
                  <a:pt x="3494645" y="293526"/>
                  <a:pt x="3488568" y="329989"/>
                </a:cubicBezTo>
                <a:cubicBezTo>
                  <a:pt x="3494645" y="323912"/>
                  <a:pt x="3501330" y="315404"/>
                  <a:pt x="3508623" y="304465"/>
                </a:cubicBezTo>
                <a:cubicBezTo>
                  <a:pt x="3515915" y="292311"/>
                  <a:pt x="3521385" y="286841"/>
                  <a:pt x="3525031" y="288057"/>
                </a:cubicBezTo>
                <a:cubicBezTo>
                  <a:pt x="3526246" y="292919"/>
                  <a:pt x="3526246" y="297173"/>
                  <a:pt x="3525031" y="300819"/>
                </a:cubicBezTo>
                <a:cubicBezTo>
                  <a:pt x="3531108" y="299604"/>
                  <a:pt x="3540224" y="294742"/>
                  <a:pt x="3552378" y="286234"/>
                </a:cubicBezTo>
                <a:cubicBezTo>
                  <a:pt x="3562102" y="261925"/>
                  <a:pt x="3568179" y="246125"/>
                  <a:pt x="3570610" y="238832"/>
                </a:cubicBezTo>
                <a:cubicBezTo>
                  <a:pt x="3565748" y="240047"/>
                  <a:pt x="3558456" y="243694"/>
                  <a:pt x="3548732" y="249771"/>
                </a:cubicBezTo>
                <a:cubicBezTo>
                  <a:pt x="3541439" y="254633"/>
                  <a:pt x="3535970" y="257671"/>
                  <a:pt x="3532324" y="258887"/>
                </a:cubicBezTo>
                <a:cubicBezTo>
                  <a:pt x="3525031" y="258887"/>
                  <a:pt x="3521385" y="255848"/>
                  <a:pt x="3521385" y="249771"/>
                </a:cubicBezTo>
                <a:lnTo>
                  <a:pt x="3521385" y="247948"/>
                </a:lnTo>
                <a:cubicBezTo>
                  <a:pt x="3526246" y="240655"/>
                  <a:pt x="3537185" y="232147"/>
                  <a:pt x="3554201" y="222424"/>
                </a:cubicBezTo>
                <a:cubicBezTo>
                  <a:pt x="3561494" y="218777"/>
                  <a:pt x="3566356" y="215739"/>
                  <a:pt x="3568787" y="213308"/>
                </a:cubicBezTo>
                <a:cubicBezTo>
                  <a:pt x="3571218" y="210877"/>
                  <a:pt x="3574256" y="206015"/>
                  <a:pt x="3577902" y="198723"/>
                </a:cubicBezTo>
                <a:cubicBezTo>
                  <a:pt x="3580333" y="197507"/>
                  <a:pt x="3581549" y="196292"/>
                  <a:pt x="3581549" y="195077"/>
                </a:cubicBezTo>
                <a:cubicBezTo>
                  <a:pt x="3591272" y="180491"/>
                  <a:pt x="3596742" y="170768"/>
                  <a:pt x="3597957" y="165906"/>
                </a:cubicBezTo>
                <a:close/>
                <a:moveTo>
                  <a:pt x="3049339" y="158614"/>
                </a:moveTo>
                <a:cubicBezTo>
                  <a:pt x="3056632" y="158614"/>
                  <a:pt x="3060278" y="162260"/>
                  <a:pt x="3060278" y="169553"/>
                </a:cubicBezTo>
                <a:cubicBezTo>
                  <a:pt x="3060278" y="173199"/>
                  <a:pt x="3050555" y="184138"/>
                  <a:pt x="3031108" y="202369"/>
                </a:cubicBezTo>
                <a:cubicBezTo>
                  <a:pt x="3026246" y="206015"/>
                  <a:pt x="3022600" y="209054"/>
                  <a:pt x="3020169" y="211485"/>
                </a:cubicBezTo>
                <a:cubicBezTo>
                  <a:pt x="2999507" y="233363"/>
                  <a:pt x="2985529" y="249771"/>
                  <a:pt x="2978237" y="260710"/>
                </a:cubicBezTo>
                <a:cubicBezTo>
                  <a:pt x="2995252" y="254633"/>
                  <a:pt x="3019561" y="243086"/>
                  <a:pt x="3051162" y="226070"/>
                </a:cubicBezTo>
                <a:cubicBezTo>
                  <a:pt x="3058455" y="219993"/>
                  <a:pt x="3065140" y="215131"/>
                  <a:pt x="3071217" y="211485"/>
                </a:cubicBezTo>
                <a:cubicBezTo>
                  <a:pt x="3078510" y="212700"/>
                  <a:pt x="3082763" y="217562"/>
                  <a:pt x="3083979" y="226070"/>
                </a:cubicBezTo>
                <a:cubicBezTo>
                  <a:pt x="3083979" y="227285"/>
                  <a:pt x="3074256" y="234578"/>
                  <a:pt x="3054809" y="247948"/>
                </a:cubicBezTo>
                <a:cubicBezTo>
                  <a:pt x="3039008" y="260102"/>
                  <a:pt x="3029892" y="267395"/>
                  <a:pt x="3027462" y="269825"/>
                </a:cubicBezTo>
                <a:cubicBezTo>
                  <a:pt x="3009230" y="285626"/>
                  <a:pt x="2977629" y="324520"/>
                  <a:pt x="2932658" y="386507"/>
                </a:cubicBezTo>
                <a:cubicBezTo>
                  <a:pt x="2925365" y="392584"/>
                  <a:pt x="2921112" y="396838"/>
                  <a:pt x="2919896" y="399269"/>
                </a:cubicBezTo>
                <a:cubicBezTo>
                  <a:pt x="2919896" y="399269"/>
                  <a:pt x="2918680" y="399269"/>
                  <a:pt x="2916250" y="399269"/>
                </a:cubicBezTo>
                <a:cubicBezTo>
                  <a:pt x="2906526" y="399269"/>
                  <a:pt x="2901665" y="391976"/>
                  <a:pt x="2901665" y="377391"/>
                </a:cubicBezTo>
                <a:cubicBezTo>
                  <a:pt x="2905311" y="351867"/>
                  <a:pt x="2910780" y="337890"/>
                  <a:pt x="2918073" y="335459"/>
                </a:cubicBezTo>
                <a:cubicBezTo>
                  <a:pt x="2918073" y="348828"/>
                  <a:pt x="2918073" y="362198"/>
                  <a:pt x="2918073" y="375568"/>
                </a:cubicBezTo>
                <a:cubicBezTo>
                  <a:pt x="2952105" y="331812"/>
                  <a:pt x="2978844" y="298388"/>
                  <a:pt x="2998291" y="275295"/>
                </a:cubicBezTo>
                <a:cubicBezTo>
                  <a:pt x="2992214" y="275295"/>
                  <a:pt x="2977629" y="282587"/>
                  <a:pt x="2954536" y="297173"/>
                </a:cubicBezTo>
                <a:cubicBezTo>
                  <a:pt x="2941166" y="308112"/>
                  <a:pt x="2930835" y="307504"/>
                  <a:pt x="2923542" y="295350"/>
                </a:cubicBezTo>
                <a:cubicBezTo>
                  <a:pt x="2925973" y="291703"/>
                  <a:pt x="2931442" y="286841"/>
                  <a:pt x="2939951" y="280764"/>
                </a:cubicBezTo>
                <a:cubicBezTo>
                  <a:pt x="2952105" y="272256"/>
                  <a:pt x="2961221" y="264356"/>
                  <a:pt x="2967298" y="257063"/>
                </a:cubicBezTo>
                <a:cubicBezTo>
                  <a:pt x="2978237" y="244909"/>
                  <a:pt x="2988568" y="230932"/>
                  <a:pt x="2998291" y="215131"/>
                </a:cubicBezTo>
                <a:cubicBezTo>
                  <a:pt x="3000722" y="210269"/>
                  <a:pt x="3003153" y="206623"/>
                  <a:pt x="3005584" y="204192"/>
                </a:cubicBezTo>
                <a:cubicBezTo>
                  <a:pt x="3000722" y="206623"/>
                  <a:pt x="2994645" y="209662"/>
                  <a:pt x="2987352" y="213308"/>
                </a:cubicBezTo>
                <a:cubicBezTo>
                  <a:pt x="2977629" y="218170"/>
                  <a:pt x="2970337" y="220601"/>
                  <a:pt x="2965475" y="220601"/>
                </a:cubicBezTo>
                <a:cubicBezTo>
                  <a:pt x="2959398" y="221816"/>
                  <a:pt x="2956966" y="219385"/>
                  <a:pt x="2958182" y="213308"/>
                </a:cubicBezTo>
                <a:cubicBezTo>
                  <a:pt x="2988568" y="191430"/>
                  <a:pt x="3018953" y="173199"/>
                  <a:pt x="3049339" y="158614"/>
                </a:cubicBezTo>
                <a:close/>
                <a:moveTo>
                  <a:pt x="2480518" y="144029"/>
                </a:moveTo>
                <a:cubicBezTo>
                  <a:pt x="2485380" y="144029"/>
                  <a:pt x="2487811" y="151321"/>
                  <a:pt x="2487811" y="165906"/>
                </a:cubicBezTo>
                <a:cubicBezTo>
                  <a:pt x="2487811" y="167122"/>
                  <a:pt x="2487811" y="168337"/>
                  <a:pt x="2487811" y="169553"/>
                </a:cubicBezTo>
                <a:cubicBezTo>
                  <a:pt x="2484164" y="199938"/>
                  <a:pt x="2477480" y="215739"/>
                  <a:pt x="2467756" y="216954"/>
                </a:cubicBezTo>
                <a:cubicBezTo>
                  <a:pt x="2460464" y="216954"/>
                  <a:pt x="2456817" y="213308"/>
                  <a:pt x="2456817" y="206015"/>
                </a:cubicBezTo>
                <a:cubicBezTo>
                  <a:pt x="2456817" y="202369"/>
                  <a:pt x="2458033" y="198723"/>
                  <a:pt x="2460464" y="195077"/>
                </a:cubicBezTo>
                <a:cubicBezTo>
                  <a:pt x="2464110" y="190215"/>
                  <a:pt x="2465933" y="186569"/>
                  <a:pt x="2465933" y="184138"/>
                </a:cubicBezTo>
                <a:cubicBezTo>
                  <a:pt x="2465933" y="182922"/>
                  <a:pt x="2465933" y="179884"/>
                  <a:pt x="2465933" y="175022"/>
                </a:cubicBezTo>
                <a:cubicBezTo>
                  <a:pt x="2467148" y="154360"/>
                  <a:pt x="2472010" y="144029"/>
                  <a:pt x="2480518" y="144029"/>
                </a:cubicBezTo>
                <a:close/>
                <a:moveTo>
                  <a:pt x="4731222" y="140952"/>
                </a:moveTo>
                <a:cubicBezTo>
                  <a:pt x="4738060" y="141180"/>
                  <a:pt x="4741478" y="145852"/>
                  <a:pt x="4741478" y="154967"/>
                </a:cubicBezTo>
                <a:cubicBezTo>
                  <a:pt x="4741478" y="159829"/>
                  <a:pt x="4739654" y="162260"/>
                  <a:pt x="4736008" y="162260"/>
                </a:cubicBezTo>
                <a:cubicBezTo>
                  <a:pt x="4691037" y="168337"/>
                  <a:pt x="4646066" y="178668"/>
                  <a:pt x="4601096" y="193253"/>
                </a:cubicBezTo>
                <a:cubicBezTo>
                  <a:pt x="4590156" y="196900"/>
                  <a:pt x="4580434" y="201761"/>
                  <a:pt x="4571925" y="207839"/>
                </a:cubicBezTo>
                <a:cubicBezTo>
                  <a:pt x="4554910" y="237009"/>
                  <a:pt x="4540324" y="264964"/>
                  <a:pt x="4528170" y="291703"/>
                </a:cubicBezTo>
                <a:cubicBezTo>
                  <a:pt x="4573141" y="278333"/>
                  <a:pt x="4605958" y="273472"/>
                  <a:pt x="4626620" y="277118"/>
                </a:cubicBezTo>
                <a:cubicBezTo>
                  <a:pt x="4636343" y="277118"/>
                  <a:pt x="4641204" y="283195"/>
                  <a:pt x="4641204" y="295350"/>
                </a:cubicBezTo>
                <a:cubicBezTo>
                  <a:pt x="4636343" y="341536"/>
                  <a:pt x="4607172" y="383468"/>
                  <a:pt x="4553694" y="421147"/>
                </a:cubicBezTo>
                <a:cubicBezTo>
                  <a:pt x="4553694" y="421147"/>
                  <a:pt x="4553086" y="421754"/>
                  <a:pt x="4551870" y="422970"/>
                </a:cubicBezTo>
                <a:cubicBezTo>
                  <a:pt x="4550655" y="425400"/>
                  <a:pt x="4548832" y="426616"/>
                  <a:pt x="4546401" y="426616"/>
                </a:cubicBezTo>
                <a:cubicBezTo>
                  <a:pt x="4525739" y="420539"/>
                  <a:pt x="4508722" y="412031"/>
                  <a:pt x="4495353" y="401092"/>
                </a:cubicBezTo>
                <a:cubicBezTo>
                  <a:pt x="4495353" y="398661"/>
                  <a:pt x="4497784" y="397446"/>
                  <a:pt x="4502646" y="397446"/>
                </a:cubicBezTo>
                <a:cubicBezTo>
                  <a:pt x="4507508" y="397446"/>
                  <a:pt x="4514192" y="398053"/>
                  <a:pt x="4522700" y="399269"/>
                </a:cubicBezTo>
                <a:cubicBezTo>
                  <a:pt x="4531208" y="400484"/>
                  <a:pt x="4537286" y="401092"/>
                  <a:pt x="4540932" y="401092"/>
                </a:cubicBezTo>
                <a:cubicBezTo>
                  <a:pt x="4556732" y="398661"/>
                  <a:pt x="4576179" y="379822"/>
                  <a:pt x="4599272" y="344574"/>
                </a:cubicBezTo>
                <a:cubicBezTo>
                  <a:pt x="4600488" y="342144"/>
                  <a:pt x="4604134" y="334851"/>
                  <a:pt x="4610212" y="322697"/>
                </a:cubicBezTo>
                <a:cubicBezTo>
                  <a:pt x="4613858" y="315404"/>
                  <a:pt x="4615680" y="311150"/>
                  <a:pt x="4615680" y="309935"/>
                </a:cubicBezTo>
                <a:cubicBezTo>
                  <a:pt x="4618112" y="303858"/>
                  <a:pt x="4618720" y="300211"/>
                  <a:pt x="4617504" y="298996"/>
                </a:cubicBezTo>
                <a:cubicBezTo>
                  <a:pt x="4616288" y="296565"/>
                  <a:pt x="4612034" y="295350"/>
                  <a:pt x="4604742" y="295350"/>
                </a:cubicBezTo>
                <a:cubicBezTo>
                  <a:pt x="4578002" y="297780"/>
                  <a:pt x="4551870" y="304465"/>
                  <a:pt x="4526346" y="315404"/>
                </a:cubicBezTo>
                <a:cubicBezTo>
                  <a:pt x="4525131" y="316620"/>
                  <a:pt x="4522093" y="319050"/>
                  <a:pt x="4517231" y="322697"/>
                </a:cubicBezTo>
                <a:cubicBezTo>
                  <a:pt x="4508722" y="329989"/>
                  <a:pt x="4502646" y="333028"/>
                  <a:pt x="4499000" y="331812"/>
                </a:cubicBezTo>
                <a:cubicBezTo>
                  <a:pt x="4490492" y="330597"/>
                  <a:pt x="4488668" y="323912"/>
                  <a:pt x="4493530" y="311758"/>
                </a:cubicBezTo>
                <a:cubicBezTo>
                  <a:pt x="4520270" y="264356"/>
                  <a:pt x="4536678" y="233970"/>
                  <a:pt x="4542755" y="220601"/>
                </a:cubicBezTo>
                <a:cubicBezTo>
                  <a:pt x="4524524" y="230324"/>
                  <a:pt x="4491100" y="247948"/>
                  <a:pt x="4442482" y="273472"/>
                </a:cubicBezTo>
                <a:cubicBezTo>
                  <a:pt x="4390218" y="300211"/>
                  <a:pt x="4358618" y="316012"/>
                  <a:pt x="4347678" y="320874"/>
                </a:cubicBezTo>
                <a:cubicBezTo>
                  <a:pt x="4340386" y="323304"/>
                  <a:pt x="4334916" y="326343"/>
                  <a:pt x="4331270" y="329989"/>
                </a:cubicBezTo>
                <a:cubicBezTo>
                  <a:pt x="4319116" y="329989"/>
                  <a:pt x="4314254" y="325735"/>
                  <a:pt x="4316685" y="317227"/>
                </a:cubicBezTo>
                <a:cubicBezTo>
                  <a:pt x="4325193" y="307504"/>
                  <a:pt x="4339778" y="292919"/>
                  <a:pt x="4360440" y="273472"/>
                </a:cubicBezTo>
                <a:cubicBezTo>
                  <a:pt x="4370164" y="263748"/>
                  <a:pt x="4377456" y="256456"/>
                  <a:pt x="4382318" y="251594"/>
                </a:cubicBezTo>
                <a:cubicBezTo>
                  <a:pt x="4383534" y="250379"/>
                  <a:pt x="4385357" y="248555"/>
                  <a:pt x="4387788" y="246125"/>
                </a:cubicBezTo>
                <a:cubicBezTo>
                  <a:pt x="4391434" y="240047"/>
                  <a:pt x="4395080" y="237009"/>
                  <a:pt x="4398726" y="237009"/>
                </a:cubicBezTo>
                <a:cubicBezTo>
                  <a:pt x="4403588" y="235793"/>
                  <a:pt x="4404804" y="238224"/>
                  <a:pt x="4402373" y="244301"/>
                </a:cubicBezTo>
                <a:cubicBezTo>
                  <a:pt x="4399942" y="246732"/>
                  <a:pt x="4395688" y="250986"/>
                  <a:pt x="4389611" y="257063"/>
                </a:cubicBezTo>
                <a:cubicBezTo>
                  <a:pt x="4371380" y="272864"/>
                  <a:pt x="4359225" y="286234"/>
                  <a:pt x="4353148" y="297173"/>
                </a:cubicBezTo>
                <a:cubicBezTo>
                  <a:pt x="4360440" y="297173"/>
                  <a:pt x="4375026" y="290488"/>
                  <a:pt x="4396904" y="277118"/>
                </a:cubicBezTo>
                <a:cubicBezTo>
                  <a:pt x="4413919" y="267395"/>
                  <a:pt x="4440052" y="254025"/>
                  <a:pt x="4475298" y="237009"/>
                </a:cubicBezTo>
                <a:cubicBezTo>
                  <a:pt x="4509331" y="218777"/>
                  <a:pt x="4534855" y="205408"/>
                  <a:pt x="4551870" y="196900"/>
                </a:cubicBezTo>
                <a:cubicBezTo>
                  <a:pt x="4553086" y="195684"/>
                  <a:pt x="4556732" y="192646"/>
                  <a:pt x="4562810" y="187784"/>
                </a:cubicBezTo>
                <a:cubicBezTo>
                  <a:pt x="4566456" y="184138"/>
                  <a:pt x="4568279" y="182315"/>
                  <a:pt x="4568279" y="182315"/>
                </a:cubicBezTo>
                <a:cubicBezTo>
                  <a:pt x="4568279" y="181099"/>
                  <a:pt x="4569494" y="180491"/>
                  <a:pt x="4571925" y="180491"/>
                </a:cubicBezTo>
                <a:cubicBezTo>
                  <a:pt x="4573141" y="180491"/>
                  <a:pt x="4575572" y="180491"/>
                  <a:pt x="4579218" y="180491"/>
                </a:cubicBezTo>
                <a:cubicBezTo>
                  <a:pt x="4584080" y="181707"/>
                  <a:pt x="4587726" y="181707"/>
                  <a:pt x="4590156" y="180491"/>
                </a:cubicBezTo>
                <a:cubicBezTo>
                  <a:pt x="4630266" y="163475"/>
                  <a:pt x="4674629" y="150713"/>
                  <a:pt x="4723246" y="142205"/>
                </a:cubicBezTo>
                <a:cubicBezTo>
                  <a:pt x="4726285" y="141294"/>
                  <a:pt x="4728944" y="140876"/>
                  <a:pt x="4731222" y="140952"/>
                </a:cubicBezTo>
                <a:close/>
                <a:moveTo>
                  <a:pt x="2128242" y="123974"/>
                </a:moveTo>
                <a:lnTo>
                  <a:pt x="2099072" y="158614"/>
                </a:lnTo>
                <a:cubicBezTo>
                  <a:pt x="2099072" y="162260"/>
                  <a:pt x="2099072" y="167729"/>
                  <a:pt x="2099072" y="175022"/>
                </a:cubicBezTo>
                <a:cubicBezTo>
                  <a:pt x="2100287" y="187176"/>
                  <a:pt x="2100287" y="196292"/>
                  <a:pt x="2099072" y="202369"/>
                </a:cubicBezTo>
                <a:cubicBezTo>
                  <a:pt x="2102718" y="201154"/>
                  <a:pt x="2108187" y="199331"/>
                  <a:pt x="2115480" y="196900"/>
                </a:cubicBezTo>
                <a:cubicBezTo>
                  <a:pt x="2120342" y="195684"/>
                  <a:pt x="2124596" y="194469"/>
                  <a:pt x="2128242" y="193253"/>
                </a:cubicBezTo>
                <a:cubicBezTo>
                  <a:pt x="2128242" y="165299"/>
                  <a:pt x="2128242" y="142205"/>
                  <a:pt x="2128242" y="123974"/>
                </a:cubicBezTo>
                <a:close/>
                <a:moveTo>
                  <a:pt x="6092316" y="111212"/>
                </a:moveTo>
                <a:lnTo>
                  <a:pt x="6117840" y="111212"/>
                </a:lnTo>
                <a:cubicBezTo>
                  <a:pt x="6078946" y="216954"/>
                  <a:pt x="6057676" y="293526"/>
                  <a:pt x="6054030" y="340928"/>
                </a:cubicBezTo>
                <a:cubicBezTo>
                  <a:pt x="6054030" y="353082"/>
                  <a:pt x="6055854" y="362806"/>
                  <a:pt x="6059500" y="370098"/>
                </a:cubicBezTo>
                <a:cubicBezTo>
                  <a:pt x="6083808" y="378606"/>
                  <a:pt x="6115410" y="380430"/>
                  <a:pt x="6154303" y="375568"/>
                </a:cubicBezTo>
                <a:lnTo>
                  <a:pt x="6150657" y="390153"/>
                </a:lnTo>
                <a:lnTo>
                  <a:pt x="6112371" y="390153"/>
                </a:lnTo>
                <a:cubicBezTo>
                  <a:pt x="6061322" y="388938"/>
                  <a:pt x="6034583" y="368275"/>
                  <a:pt x="6032152" y="328166"/>
                </a:cubicBezTo>
                <a:cubicBezTo>
                  <a:pt x="6032152" y="302642"/>
                  <a:pt x="6047345" y="245517"/>
                  <a:pt x="6077731" y="156791"/>
                </a:cubicBezTo>
                <a:cubicBezTo>
                  <a:pt x="6078946" y="153144"/>
                  <a:pt x="6080770" y="147675"/>
                  <a:pt x="6083200" y="140382"/>
                </a:cubicBezTo>
                <a:cubicBezTo>
                  <a:pt x="6086846" y="129443"/>
                  <a:pt x="6089886" y="119720"/>
                  <a:pt x="6092316" y="111212"/>
                </a:cubicBezTo>
                <a:close/>
                <a:moveTo>
                  <a:pt x="1701291" y="111212"/>
                </a:moveTo>
                <a:lnTo>
                  <a:pt x="1726815" y="111212"/>
                </a:lnTo>
                <a:cubicBezTo>
                  <a:pt x="1687922" y="216954"/>
                  <a:pt x="1666652" y="293526"/>
                  <a:pt x="1663005" y="340928"/>
                </a:cubicBezTo>
                <a:cubicBezTo>
                  <a:pt x="1663005" y="353082"/>
                  <a:pt x="1664828" y="362806"/>
                  <a:pt x="1668475" y="370098"/>
                </a:cubicBezTo>
                <a:cubicBezTo>
                  <a:pt x="1692783" y="378606"/>
                  <a:pt x="1724384" y="380430"/>
                  <a:pt x="1763278" y="375568"/>
                </a:cubicBezTo>
                <a:lnTo>
                  <a:pt x="1759632" y="390153"/>
                </a:lnTo>
                <a:lnTo>
                  <a:pt x="1721346" y="390153"/>
                </a:lnTo>
                <a:cubicBezTo>
                  <a:pt x="1670298" y="388938"/>
                  <a:pt x="1643558" y="368275"/>
                  <a:pt x="1641128" y="328166"/>
                </a:cubicBezTo>
                <a:cubicBezTo>
                  <a:pt x="1641128" y="302642"/>
                  <a:pt x="1656320" y="245517"/>
                  <a:pt x="1686706" y="156791"/>
                </a:cubicBezTo>
                <a:cubicBezTo>
                  <a:pt x="1687922" y="153144"/>
                  <a:pt x="1689745" y="147675"/>
                  <a:pt x="1692176" y="140382"/>
                </a:cubicBezTo>
                <a:cubicBezTo>
                  <a:pt x="1695822" y="129443"/>
                  <a:pt x="1698860" y="119720"/>
                  <a:pt x="1701291" y="111212"/>
                </a:cubicBezTo>
                <a:close/>
                <a:moveTo>
                  <a:pt x="6358830" y="107566"/>
                </a:moveTo>
                <a:lnTo>
                  <a:pt x="6377062" y="107566"/>
                </a:lnTo>
                <a:cubicBezTo>
                  <a:pt x="6352753" y="269218"/>
                  <a:pt x="6299882" y="366452"/>
                  <a:pt x="6218448" y="399269"/>
                </a:cubicBezTo>
                <a:lnTo>
                  <a:pt x="6212978" y="390153"/>
                </a:lnTo>
                <a:cubicBezTo>
                  <a:pt x="6281042" y="360983"/>
                  <a:pt x="6329660" y="266787"/>
                  <a:pt x="6358830" y="107566"/>
                </a:cubicBezTo>
                <a:close/>
                <a:moveTo>
                  <a:pt x="2547063" y="106654"/>
                </a:moveTo>
                <a:cubicBezTo>
                  <a:pt x="2549494" y="106654"/>
                  <a:pt x="2551621" y="108173"/>
                  <a:pt x="2553444" y="111212"/>
                </a:cubicBezTo>
                <a:cubicBezTo>
                  <a:pt x="2552229" y="146459"/>
                  <a:pt x="2565598" y="163475"/>
                  <a:pt x="2593553" y="162260"/>
                </a:cubicBezTo>
                <a:cubicBezTo>
                  <a:pt x="2597199" y="162260"/>
                  <a:pt x="2602061" y="161652"/>
                  <a:pt x="2608138" y="160437"/>
                </a:cubicBezTo>
                <a:cubicBezTo>
                  <a:pt x="2614216" y="159221"/>
                  <a:pt x="2618470" y="158614"/>
                  <a:pt x="2620900" y="158614"/>
                </a:cubicBezTo>
                <a:cubicBezTo>
                  <a:pt x="2625762" y="159829"/>
                  <a:pt x="2628801" y="163475"/>
                  <a:pt x="2630016" y="169553"/>
                </a:cubicBezTo>
                <a:cubicBezTo>
                  <a:pt x="2630016" y="178061"/>
                  <a:pt x="2612392" y="185353"/>
                  <a:pt x="2577145" y="191430"/>
                </a:cubicBezTo>
                <a:cubicBezTo>
                  <a:pt x="2564991" y="193861"/>
                  <a:pt x="2557698" y="195684"/>
                  <a:pt x="2555267" y="196900"/>
                </a:cubicBezTo>
                <a:cubicBezTo>
                  <a:pt x="2535820" y="211485"/>
                  <a:pt x="2523666" y="223031"/>
                  <a:pt x="2518804" y="231539"/>
                </a:cubicBezTo>
                <a:cubicBezTo>
                  <a:pt x="2518804" y="233970"/>
                  <a:pt x="2521843" y="236401"/>
                  <a:pt x="2527920" y="238832"/>
                </a:cubicBezTo>
                <a:cubicBezTo>
                  <a:pt x="2538859" y="243694"/>
                  <a:pt x="2544328" y="249163"/>
                  <a:pt x="2544328" y="255240"/>
                </a:cubicBezTo>
                <a:cubicBezTo>
                  <a:pt x="2544328" y="257671"/>
                  <a:pt x="2543113" y="260102"/>
                  <a:pt x="2540682" y="262533"/>
                </a:cubicBezTo>
                <a:cubicBezTo>
                  <a:pt x="2537036" y="267395"/>
                  <a:pt x="2533997" y="272256"/>
                  <a:pt x="2531566" y="277118"/>
                </a:cubicBezTo>
                <a:cubicBezTo>
                  <a:pt x="2532782" y="275903"/>
                  <a:pt x="2535212" y="274687"/>
                  <a:pt x="2538859" y="273472"/>
                </a:cubicBezTo>
                <a:cubicBezTo>
                  <a:pt x="2551013" y="268610"/>
                  <a:pt x="2558306" y="266179"/>
                  <a:pt x="2560737" y="266179"/>
                </a:cubicBezTo>
                <a:cubicBezTo>
                  <a:pt x="2561952" y="264964"/>
                  <a:pt x="2564383" y="263748"/>
                  <a:pt x="2568029" y="262533"/>
                </a:cubicBezTo>
                <a:cubicBezTo>
                  <a:pt x="2572891" y="260102"/>
                  <a:pt x="2577753" y="258887"/>
                  <a:pt x="2582614" y="258887"/>
                </a:cubicBezTo>
                <a:cubicBezTo>
                  <a:pt x="2586261" y="260102"/>
                  <a:pt x="2588691" y="263141"/>
                  <a:pt x="2589907" y="268002"/>
                </a:cubicBezTo>
                <a:cubicBezTo>
                  <a:pt x="2589907" y="276510"/>
                  <a:pt x="2586868" y="283195"/>
                  <a:pt x="2580791" y="288057"/>
                </a:cubicBezTo>
                <a:cubicBezTo>
                  <a:pt x="2566206" y="329382"/>
                  <a:pt x="2559521" y="360983"/>
                  <a:pt x="2560737" y="382860"/>
                </a:cubicBezTo>
                <a:cubicBezTo>
                  <a:pt x="2561952" y="398661"/>
                  <a:pt x="2572891" y="405954"/>
                  <a:pt x="2593553" y="404738"/>
                </a:cubicBezTo>
                <a:cubicBezTo>
                  <a:pt x="2659186" y="399876"/>
                  <a:pt x="2701726" y="391976"/>
                  <a:pt x="2721173" y="381037"/>
                </a:cubicBezTo>
                <a:cubicBezTo>
                  <a:pt x="2734543" y="368883"/>
                  <a:pt x="2741836" y="343967"/>
                  <a:pt x="2743051" y="306288"/>
                </a:cubicBezTo>
                <a:cubicBezTo>
                  <a:pt x="2747913" y="302642"/>
                  <a:pt x="2751559" y="303250"/>
                  <a:pt x="2753990" y="308112"/>
                </a:cubicBezTo>
                <a:cubicBezTo>
                  <a:pt x="2755205" y="350652"/>
                  <a:pt x="2752167" y="377391"/>
                  <a:pt x="2744874" y="388330"/>
                </a:cubicBezTo>
                <a:cubicBezTo>
                  <a:pt x="2738797" y="394407"/>
                  <a:pt x="2727250" y="400484"/>
                  <a:pt x="2710234" y="406561"/>
                </a:cubicBezTo>
                <a:cubicBezTo>
                  <a:pt x="2683495" y="415069"/>
                  <a:pt x="2643386" y="421147"/>
                  <a:pt x="2589907" y="424793"/>
                </a:cubicBezTo>
                <a:cubicBezTo>
                  <a:pt x="2560737" y="426008"/>
                  <a:pt x="2544936" y="414462"/>
                  <a:pt x="2542505" y="390153"/>
                </a:cubicBezTo>
                <a:cubicBezTo>
                  <a:pt x="2541290" y="371922"/>
                  <a:pt x="2543721" y="350652"/>
                  <a:pt x="2549798" y="326343"/>
                </a:cubicBezTo>
                <a:cubicBezTo>
                  <a:pt x="2553444" y="310542"/>
                  <a:pt x="2555875" y="297780"/>
                  <a:pt x="2557090" y="288057"/>
                </a:cubicBezTo>
                <a:cubicBezTo>
                  <a:pt x="2546151" y="288057"/>
                  <a:pt x="2533997" y="290488"/>
                  <a:pt x="2520627" y="295350"/>
                </a:cubicBezTo>
                <a:cubicBezTo>
                  <a:pt x="2487811" y="356121"/>
                  <a:pt x="2463502" y="390153"/>
                  <a:pt x="2447702" y="397446"/>
                </a:cubicBezTo>
                <a:cubicBezTo>
                  <a:pt x="2431901" y="408384"/>
                  <a:pt x="2419139" y="415069"/>
                  <a:pt x="2409416" y="417500"/>
                </a:cubicBezTo>
                <a:cubicBezTo>
                  <a:pt x="2403338" y="418716"/>
                  <a:pt x="2399692" y="417500"/>
                  <a:pt x="2398477" y="413854"/>
                </a:cubicBezTo>
                <a:cubicBezTo>
                  <a:pt x="2398477" y="411423"/>
                  <a:pt x="2405161" y="406561"/>
                  <a:pt x="2418531" y="399269"/>
                </a:cubicBezTo>
                <a:cubicBezTo>
                  <a:pt x="2436763" y="389545"/>
                  <a:pt x="2461071" y="359767"/>
                  <a:pt x="2491457" y="309935"/>
                </a:cubicBezTo>
                <a:cubicBezTo>
                  <a:pt x="2486595" y="312366"/>
                  <a:pt x="2479910" y="316012"/>
                  <a:pt x="2471402" y="320874"/>
                </a:cubicBezTo>
                <a:cubicBezTo>
                  <a:pt x="2459248" y="328166"/>
                  <a:pt x="2450740" y="332420"/>
                  <a:pt x="2445878" y="333636"/>
                </a:cubicBezTo>
                <a:cubicBezTo>
                  <a:pt x="2444663" y="333636"/>
                  <a:pt x="2441624" y="335459"/>
                  <a:pt x="2436763" y="339105"/>
                </a:cubicBezTo>
                <a:cubicBezTo>
                  <a:pt x="2403946" y="357336"/>
                  <a:pt x="2384499" y="366452"/>
                  <a:pt x="2378422" y="366452"/>
                </a:cubicBezTo>
                <a:cubicBezTo>
                  <a:pt x="2369914" y="365237"/>
                  <a:pt x="2365660" y="361590"/>
                  <a:pt x="2365660" y="355513"/>
                </a:cubicBezTo>
                <a:cubicBezTo>
                  <a:pt x="2365660" y="348221"/>
                  <a:pt x="2368699" y="345182"/>
                  <a:pt x="2374776" y="346398"/>
                </a:cubicBezTo>
                <a:cubicBezTo>
                  <a:pt x="2375991" y="347613"/>
                  <a:pt x="2379030" y="347613"/>
                  <a:pt x="2383891" y="346398"/>
                </a:cubicBezTo>
                <a:cubicBezTo>
                  <a:pt x="2389969" y="343967"/>
                  <a:pt x="2402731" y="337890"/>
                  <a:pt x="2422178" y="328166"/>
                </a:cubicBezTo>
                <a:cubicBezTo>
                  <a:pt x="2441624" y="318443"/>
                  <a:pt x="2454386" y="312366"/>
                  <a:pt x="2460464" y="309935"/>
                </a:cubicBezTo>
                <a:cubicBezTo>
                  <a:pt x="2462895" y="308719"/>
                  <a:pt x="2467148" y="306896"/>
                  <a:pt x="2473226" y="304465"/>
                </a:cubicBezTo>
                <a:cubicBezTo>
                  <a:pt x="2485380" y="298388"/>
                  <a:pt x="2495103" y="293526"/>
                  <a:pt x="2502396" y="289880"/>
                </a:cubicBezTo>
                <a:cubicBezTo>
                  <a:pt x="2509688" y="275295"/>
                  <a:pt x="2513335" y="264356"/>
                  <a:pt x="2513335" y="257063"/>
                </a:cubicBezTo>
                <a:cubicBezTo>
                  <a:pt x="2513335" y="257063"/>
                  <a:pt x="2512119" y="255848"/>
                  <a:pt x="2509688" y="253417"/>
                </a:cubicBezTo>
                <a:cubicBezTo>
                  <a:pt x="2501181" y="246125"/>
                  <a:pt x="2496926" y="240655"/>
                  <a:pt x="2496926" y="237009"/>
                </a:cubicBezTo>
                <a:cubicBezTo>
                  <a:pt x="2496926" y="228501"/>
                  <a:pt x="2508473" y="215739"/>
                  <a:pt x="2531566" y="198723"/>
                </a:cubicBezTo>
                <a:cubicBezTo>
                  <a:pt x="2537643" y="195077"/>
                  <a:pt x="2541290" y="192646"/>
                  <a:pt x="2542505" y="191430"/>
                </a:cubicBezTo>
                <a:cubicBezTo>
                  <a:pt x="2551013" y="182922"/>
                  <a:pt x="2555267" y="178061"/>
                  <a:pt x="2555267" y="176845"/>
                </a:cubicBezTo>
                <a:cubicBezTo>
                  <a:pt x="2557698" y="175630"/>
                  <a:pt x="2557698" y="174414"/>
                  <a:pt x="2555267" y="173199"/>
                </a:cubicBezTo>
                <a:cubicBezTo>
                  <a:pt x="2540682" y="162260"/>
                  <a:pt x="2535212" y="141598"/>
                  <a:pt x="2538859" y="111212"/>
                </a:cubicBezTo>
                <a:cubicBezTo>
                  <a:pt x="2541897" y="108173"/>
                  <a:pt x="2544632" y="106654"/>
                  <a:pt x="2547063" y="106654"/>
                </a:cubicBezTo>
                <a:close/>
                <a:moveTo>
                  <a:pt x="6045171" y="70932"/>
                </a:moveTo>
                <a:cubicBezTo>
                  <a:pt x="6057002" y="70590"/>
                  <a:pt x="6069678" y="70647"/>
                  <a:pt x="6083200" y="71103"/>
                </a:cubicBezTo>
                <a:cubicBezTo>
                  <a:pt x="6092924" y="71103"/>
                  <a:pt x="6111763" y="71710"/>
                  <a:pt x="6139718" y="72926"/>
                </a:cubicBezTo>
                <a:cubicBezTo>
                  <a:pt x="6151872" y="74141"/>
                  <a:pt x="6161596" y="74749"/>
                  <a:pt x="6168888" y="74749"/>
                </a:cubicBezTo>
                <a:cubicBezTo>
                  <a:pt x="6173750" y="74749"/>
                  <a:pt x="6179827" y="75357"/>
                  <a:pt x="6187120" y="76572"/>
                </a:cubicBezTo>
                <a:cubicBezTo>
                  <a:pt x="6202920" y="77788"/>
                  <a:pt x="6217506" y="78395"/>
                  <a:pt x="6230875" y="78395"/>
                </a:cubicBezTo>
                <a:lnTo>
                  <a:pt x="6225406" y="94804"/>
                </a:lnTo>
                <a:cubicBezTo>
                  <a:pt x="6215682" y="94804"/>
                  <a:pt x="6201705" y="94196"/>
                  <a:pt x="6183474" y="92980"/>
                </a:cubicBezTo>
                <a:cubicBezTo>
                  <a:pt x="6178612" y="92980"/>
                  <a:pt x="6171319" y="92373"/>
                  <a:pt x="6161596" y="91157"/>
                </a:cubicBezTo>
                <a:cubicBezTo>
                  <a:pt x="6142148" y="89942"/>
                  <a:pt x="6122094" y="89334"/>
                  <a:pt x="6101432" y="89334"/>
                </a:cubicBezTo>
                <a:lnTo>
                  <a:pt x="6090493" y="89334"/>
                </a:lnTo>
                <a:cubicBezTo>
                  <a:pt x="5984750" y="85688"/>
                  <a:pt x="5931880" y="98450"/>
                  <a:pt x="5931880" y="127620"/>
                </a:cubicBezTo>
                <a:cubicBezTo>
                  <a:pt x="5934310" y="155575"/>
                  <a:pt x="5959226" y="179884"/>
                  <a:pt x="6006628" y="200546"/>
                </a:cubicBezTo>
                <a:lnTo>
                  <a:pt x="5997512" y="215131"/>
                </a:lnTo>
                <a:cubicBezTo>
                  <a:pt x="5946464" y="195684"/>
                  <a:pt x="5920940" y="169553"/>
                  <a:pt x="5920940" y="136736"/>
                </a:cubicBezTo>
                <a:cubicBezTo>
                  <a:pt x="5920940" y="95259"/>
                  <a:pt x="5962351" y="73325"/>
                  <a:pt x="6045171" y="70932"/>
                </a:cubicBezTo>
                <a:close/>
                <a:moveTo>
                  <a:pt x="1654146" y="70932"/>
                </a:moveTo>
                <a:cubicBezTo>
                  <a:pt x="1665978" y="70590"/>
                  <a:pt x="1678654" y="70647"/>
                  <a:pt x="1692176" y="71103"/>
                </a:cubicBezTo>
                <a:cubicBezTo>
                  <a:pt x="1701899" y="71103"/>
                  <a:pt x="1720738" y="71710"/>
                  <a:pt x="1748693" y="72926"/>
                </a:cubicBezTo>
                <a:cubicBezTo>
                  <a:pt x="1760847" y="74141"/>
                  <a:pt x="1770571" y="74749"/>
                  <a:pt x="1777863" y="74749"/>
                </a:cubicBezTo>
                <a:cubicBezTo>
                  <a:pt x="1782725" y="74749"/>
                  <a:pt x="1788802" y="75357"/>
                  <a:pt x="1796095" y="76572"/>
                </a:cubicBezTo>
                <a:cubicBezTo>
                  <a:pt x="1811896" y="77788"/>
                  <a:pt x="1826481" y="78395"/>
                  <a:pt x="1839850" y="78395"/>
                </a:cubicBezTo>
                <a:lnTo>
                  <a:pt x="1834381" y="94804"/>
                </a:lnTo>
                <a:cubicBezTo>
                  <a:pt x="1824658" y="94804"/>
                  <a:pt x="1810680" y="94196"/>
                  <a:pt x="1792449" y="92980"/>
                </a:cubicBezTo>
                <a:cubicBezTo>
                  <a:pt x="1787587" y="92980"/>
                  <a:pt x="1780294" y="92373"/>
                  <a:pt x="1770571" y="91157"/>
                </a:cubicBezTo>
                <a:cubicBezTo>
                  <a:pt x="1751124" y="89942"/>
                  <a:pt x="1731069" y="89334"/>
                  <a:pt x="1710407" y="89334"/>
                </a:cubicBezTo>
                <a:lnTo>
                  <a:pt x="1699468" y="89334"/>
                </a:lnTo>
                <a:cubicBezTo>
                  <a:pt x="1593726" y="85688"/>
                  <a:pt x="1540855" y="98450"/>
                  <a:pt x="1540855" y="127620"/>
                </a:cubicBezTo>
                <a:cubicBezTo>
                  <a:pt x="1543285" y="155575"/>
                  <a:pt x="1568202" y="179884"/>
                  <a:pt x="1615604" y="200546"/>
                </a:cubicBezTo>
                <a:lnTo>
                  <a:pt x="1606488" y="215131"/>
                </a:lnTo>
                <a:cubicBezTo>
                  <a:pt x="1555440" y="195684"/>
                  <a:pt x="1529916" y="169553"/>
                  <a:pt x="1529916" y="136736"/>
                </a:cubicBezTo>
                <a:cubicBezTo>
                  <a:pt x="1529916" y="95259"/>
                  <a:pt x="1571326" y="73325"/>
                  <a:pt x="1654146" y="70932"/>
                </a:cubicBezTo>
                <a:close/>
                <a:moveTo>
                  <a:pt x="7102190" y="67456"/>
                </a:moveTo>
                <a:lnTo>
                  <a:pt x="7107659" y="67456"/>
                </a:lnTo>
                <a:cubicBezTo>
                  <a:pt x="7110090" y="67456"/>
                  <a:pt x="7111913" y="68064"/>
                  <a:pt x="7113128" y="69280"/>
                </a:cubicBezTo>
                <a:lnTo>
                  <a:pt x="7116774" y="69280"/>
                </a:lnTo>
                <a:cubicBezTo>
                  <a:pt x="7117990" y="70495"/>
                  <a:pt x="7136829" y="115466"/>
                  <a:pt x="7173292" y="204192"/>
                </a:cubicBezTo>
                <a:cubicBezTo>
                  <a:pt x="7197600" y="264964"/>
                  <a:pt x="7219478" y="318443"/>
                  <a:pt x="7238925" y="364629"/>
                </a:cubicBezTo>
                <a:cubicBezTo>
                  <a:pt x="7240141" y="367060"/>
                  <a:pt x="7240748" y="368275"/>
                  <a:pt x="7240748" y="368275"/>
                </a:cubicBezTo>
                <a:cubicBezTo>
                  <a:pt x="7278427" y="243086"/>
                  <a:pt x="7297266" y="151321"/>
                  <a:pt x="7297266" y="92980"/>
                </a:cubicBezTo>
                <a:cubicBezTo>
                  <a:pt x="7294835" y="88119"/>
                  <a:pt x="7291796" y="85080"/>
                  <a:pt x="7288150" y="83865"/>
                </a:cubicBezTo>
                <a:lnTo>
                  <a:pt x="7284504" y="83865"/>
                </a:lnTo>
                <a:cubicBezTo>
                  <a:pt x="7279642" y="85080"/>
                  <a:pt x="7272958" y="87511"/>
                  <a:pt x="7264450" y="91157"/>
                </a:cubicBezTo>
                <a:lnTo>
                  <a:pt x="7266272" y="78395"/>
                </a:lnTo>
                <a:cubicBezTo>
                  <a:pt x="7280858" y="71103"/>
                  <a:pt x="7293012" y="67456"/>
                  <a:pt x="7302736" y="67456"/>
                </a:cubicBezTo>
                <a:cubicBezTo>
                  <a:pt x="7312458" y="67456"/>
                  <a:pt x="7317320" y="74141"/>
                  <a:pt x="7317320" y="87511"/>
                </a:cubicBezTo>
                <a:cubicBezTo>
                  <a:pt x="7317320" y="148283"/>
                  <a:pt x="7296050" y="249163"/>
                  <a:pt x="7253510" y="390153"/>
                </a:cubicBezTo>
                <a:lnTo>
                  <a:pt x="7249864" y="390153"/>
                </a:lnTo>
                <a:cubicBezTo>
                  <a:pt x="7245002" y="390153"/>
                  <a:pt x="7241964" y="390153"/>
                  <a:pt x="7240748" y="390153"/>
                </a:cubicBezTo>
                <a:lnTo>
                  <a:pt x="7233456" y="390153"/>
                </a:lnTo>
                <a:cubicBezTo>
                  <a:pt x="7200639" y="350044"/>
                  <a:pt x="7158707" y="250379"/>
                  <a:pt x="7107659" y="91157"/>
                </a:cubicBezTo>
                <a:cubicBezTo>
                  <a:pt x="7095505" y="278333"/>
                  <a:pt x="7051750" y="383468"/>
                  <a:pt x="6976392" y="406561"/>
                </a:cubicBezTo>
                <a:lnTo>
                  <a:pt x="6970923" y="391976"/>
                </a:lnTo>
                <a:cubicBezTo>
                  <a:pt x="7028048" y="368883"/>
                  <a:pt x="7067550" y="268610"/>
                  <a:pt x="7089428" y="91157"/>
                </a:cubicBezTo>
                <a:cubicBezTo>
                  <a:pt x="7089428" y="89942"/>
                  <a:pt x="7090036" y="88119"/>
                  <a:pt x="7091250" y="85688"/>
                </a:cubicBezTo>
                <a:cubicBezTo>
                  <a:pt x="7092466" y="79611"/>
                  <a:pt x="7093074" y="74141"/>
                  <a:pt x="7093074" y="69280"/>
                </a:cubicBezTo>
                <a:cubicBezTo>
                  <a:pt x="7095505" y="69280"/>
                  <a:pt x="7098543" y="68672"/>
                  <a:pt x="7102190" y="67456"/>
                </a:cubicBezTo>
                <a:close/>
                <a:moveTo>
                  <a:pt x="6335129" y="67456"/>
                </a:moveTo>
                <a:lnTo>
                  <a:pt x="6349714" y="67456"/>
                </a:lnTo>
                <a:cubicBezTo>
                  <a:pt x="6404408" y="67456"/>
                  <a:pt x="6431148" y="123366"/>
                  <a:pt x="6429933" y="235186"/>
                </a:cubicBezTo>
                <a:lnTo>
                  <a:pt x="6429933" y="251594"/>
                </a:lnTo>
                <a:cubicBezTo>
                  <a:pt x="6429933" y="284411"/>
                  <a:pt x="6427502" y="318443"/>
                  <a:pt x="6422640" y="353690"/>
                </a:cubicBezTo>
                <a:cubicBezTo>
                  <a:pt x="6462750" y="257671"/>
                  <a:pt x="6525952" y="163475"/>
                  <a:pt x="6612247" y="71103"/>
                </a:cubicBezTo>
                <a:lnTo>
                  <a:pt x="6646887" y="71103"/>
                </a:lnTo>
                <a:cubicBezTo>
                  <a:pt x="6600701" y="190215"/>
                  <a:pt x="6576392" y="285626"/>
                  <a:pt x="6573961" y="357336"/>
                </a:cubicBezTo>
                <a:cubicBezTo>
                  <a:pt x="6573961" y="370706"/>
                  <a:pt x="6578215" y="377391"/>
                  <a:pt x="6586723" y="377391"/>
                </a:cubicBezTo>
                <a:cubicBezTo>
                  <a:pt x="6592800" y="377391"/>
                  <a:pt x="6601308" y="374960"/>
                  <a:pt x="6612247" y="370098"/>
                </a:cubicBezTo>
                <a:cubicBezTo>
                  <a:pt x="6614678" y="368883"/>
                  <a:pt x="6616501" y="368275"/>
                  <a:pt x="6617716" y="368275"/>
                </a:cubicBezTo>
                <a:lnTo>
                  <a:pt x="6615894" y="382860"/>
                </a:lnTo>
                <a:cubicBezTo>
                  <a:pt x="6604954" y="387722"/>
                  <a:pt x="6593408" y="390153"/>
                  <a:pt x="6581254" y="390153"/>
                </a:cubicBezTo>
                <a:cubicBezTo>
                  <a:pt x="6560592" y="390153"/>
                  <a:pt x="6550868" y="379822"/>
                  <a:pt x="6552084" y="359160"/>
                </a:cubicBezTo>
                <a:cubicBezTo>
                  <a:pt x="6555730" y="278941"/>
                  <a:pt x="6577000" y="191430"/>
                  <a:pt x="6615894" y="96627"/>
                </a:cubicBezTo>
                <a:cubicBezTo>
                  <a:pt x="6566061" y="142813"/>
                  <a:pt x="6506505" y="230932"/>
                  <a:pt x="6437226" y="360983"/>
                </a:cubicBezTo>
                <a:cubicBezTo>
                  <a:pt x="6436010" y="363414"/>
                  <a:pt x="6434186" y="367060"/>
                  <a:pt x="6431756" y="371922"/>
                </a:cubicBezTo>
                <a:cubicBezTo>
                  <a:pt x="6429325" y="374352"/>
                  <a:pt x="6428110" y="376176"/>
                  <a:pt x="6428110" y="377391"/>
                </a:cubicBezTo>
                <a:lnTo>
                  <a:pt x="6404408" y="377391"/>
                </a:lnTo>
                <a:cubicBezTo>
                  <a:pt x="6406840" y="345790"/>
                  <a:pt x="6408055" y="314796"/>
                  <a:pt x="6408055" y="284411"/>
                </a:cubicBezTo>
                <a:cubicBezTo>
                  <a:pt x="6408055" y="187176"/>
                  <a:pt x="6402586" y="128228"/>
                  <a:pt x="6391646" y="107566"/>
                </a:cubicBezTo>
                <a:cubicBezTo>
                  <a:pt x="6384354" y="89334"/>
                  <a:pt x="6361869" y="82042"/>
                  <a:pt x="6324190" y="85688"/>
                </a:cubicBezTo>
                <a:lnTo>
                  <a:pt x="6316898" y="85688"/>
                </a:lnTo>
                <a:lnTo>
                  <a:pt x="6320544" y="69280"/>
                </a:lnTo>
                <a:cubicBezTo>
                  <a:pt x="6324190" y="69280"/>
                  <a:pt x="6329052" y="68672"/>
                  <a:pt x="6335129" y="67456"/>
                </a:cubicBezTo>
                <a:close/>
                <a:moveTo>
                  <a:pt x="5862860" y="67456"/>
                </a:moveTo>
                <a:cubicBezTo>
                  <a:pt x="5892030" y="69887"/>
                  <a:pt x="5907832" y="88726"/>
                  <a:pt x="5910262" y="123974"/>
                </a:cubicBezTo>
                <a:cubicBezTo>
                  <a:pt x="5896892" y="238224"/>
                  <a:pt x="5836121" y="302034"/>
                  <a:pt x="5727948" y="315404"/>
                </a:cubicBezTo>
                <a:cubicBezTo>
                  <a:pt x="5709716" y="315404"/>
                  <a:pt x="5692700" y="313581"/>
                  <a:pt x="5676900" y="309935"/>
                </a:cubicBezTo>
                <a:lnTo>
                  <a:pt x="5675076" y="291703"/>
                </a:lnTo>
                <a:cubicBezTo>
                  <a:pt x="5689662" y="296565"/>
                  <a:pt x="5704247" y="298996"/>
                  <a:pt x="5718832" y="298996"/>
                </a:cubicBezTo>
                <a:cubicBezTo>
                  <a:pt x="5818498" y="288057"/>
                  <a:pt x="5874407" y="228501"/>
                  <a:pt x="5886562" y="120328"/>
                </a:cubicBezTo>
                <a:cubicBezTo>
                  <a:pt x="5886562" y="93588"/>
                  <a:pt x="5881092" y="80218"/>
                  <a:pt x="5870153" y="80218"/>
                </a:cubicBezTo>
                <a:lnTo>
                  <a:pt x="5861038" y="82042"/>
                </a:lnTo>
                <a:cubicBezTo>
                  <a:pt x="5754080" y="105135"/>
                  <a:pt x="5670822" y="223639"/>
                  <a:pt x="5611266" y="437555"/>
                </a:cubicBezTo>
                <a:lnTo>
                  <a:pt x="5587566" y="437555"/>
                </a:lnTo>
                <a:cubicBezTo>
                  <a:pt x="5591212" y="422970"/>
                  <a:pt x="5596682" y="403523"/>
                  <a:pt x="5603974" y="379214"/>
                </a:cubicBezTo>
                <a:cubicBezTo>
                  <a:pt x="5640437" y="245517"/>
                  <a:pt x="5658060" y="142813"/>
                  <a:pt x="5656845" y="71103"/>
                </a:cubicBezTo>
                <a:lnTo>
                  <a:pt x="5678723" y="71103"/>
                </a:lnTo>
                <a:lnTo>
                  <a:pt x="5680546" y="94804"/>
                </a:lnTo>
                <a:cubicBezTo>
                  <a:pt x="5681762" y="131266"/>
                  <a:pt x="5672038" y="187176"/>
                  <a:pt x="5651376" y="262533"/>
                </a:cubicBezTo>
                <a:cubicBezTo>
                  <a:pt x="5647730" y="271041"/>
                  <a:pt x="5644690" y="280157"/>
                  <a:pt x="5642260" y="289880"/>
                </a:cubicBezTo>
                <a:cubicBezTo>
                  <a:pt x="5642260" y="291096"/>
                  <a:pt x="5642260" y="292311"/>
                  <a:pt x="5642260" y="293526"/>
                </a:cubicBezTo>
                <a:cubicBezTo>
                  <a:pt x="5717616" y="148890"/>
                  <a:pt x="5791150" y="73534"/>
                  <a:pt x="5862860" y="67456"/>
                </a:cubicBezTo>
                <a:close/>
                <a:moveTo>
                  <a:pt x="5529486" y="67456"/>
                </a:moveTo>
                <a:cubicBezTo>
                  <a:pt x="5558656" y="69887"/>
                  <a:pt x="5574456" y="88726"/>
                  <a:pt x="5576887" y="123974"/>
                </a:cubicBezTo>
                <a:cubicBezTo>
                  <a:pt x="5563518" y="238224"/>
                  <a:pt x="5502746" y="302034"/>
                  <a:pt x="5394572" y="315404"/>
                </a:cubicBezTo>
                <a:cubicBezTo>
                  <a:pt x="5376342" y="315404"/>
                  <a:pt x="5359326" y="313581"/>
                  <a:pt x="5343524" y="309935"/>
                </a:cubicBezTo>
                <a:lnTo>
                  <a:pt x="5341702" y="291703"/>
                </a:lnTo>
                <a:cubicBezTo>
                  <a:pt x="5356286" y="296565"/>
                  <a:pt x="5370872" y="298996"/>
                  <a:pt x="5385457" y="298996"/>
                </a:cubicBezTo>
                <a:cubicBezTo>
                  <a:pt x="5485122" y="288057"/>
                  <a:pt x="5541032" y="228501"/>
                  <a:pt x="5553186" y="120328"/>
                </a:cubicBezTo>
                <a:cubicBezTo>
                  <a:pt x="5553186" y="93588"/>
                  <a:pt x="5547717" y="80218"/>
                  <a:pt x="5536778" y="80218"/>
                </a:cubicBezTo>
                <a:lnTo>
                  <a:pt x="5527662" y="82042"/>
                </a:lnTo>
                <a:cubicBezTo>
                  <a:pt x="5420704" y="105135"/>
                  <a:pt x="5337448" y="223639"/>
                  <a:pt x="5277892" y="437555"/>
                </a:cubicBezTo>
                <a:lnTo>
                  <a:pt x="5254190" y="437555"/>
                </a:lnTo>
                <a:cubicBezTo>
                  <a:pt x="5257837" y="422970"/>
                  <a:pt x="5263306" y="403523"/>
                  <a:pt x="5270599" y="379214"/>
                </a:cubicBezTo>
                <a:cubicBezTo>
                  <a:pt x="5307062" y="245517"/>
                  <a:pt x="5324686" y="142813"/>
                  <a:pt x="5323470" y="71103"/>
                </a:cubicBezTo>
                <a:lnTo>
                  <a:pt x="5345348" y="71103"/>
                </a:lnTo>
                <a:lnTo>
                  <a:pt x="5347171" y="94804"/>
                </a:lnTo>
                <a:cubicBezTo>
                  <a:pt x="5348386" y="131266"/>
                  <a:pt x="5338662" y="187176"/>
                  <a:pt x="5318000" y="262533"/>
                </a:cubicBezTo>
                <a:cubicBezTo>
                  <a:pt x="5314354" y="271041"/>
                  <a:pt x="5311316" y="280157"/>
                  <a:pt x="5308885" y="289880"/>
                </a:cubicBezTo>
                <a:cubicBezTo>
                  <a:pt x="5308885" y="291096"/>
                  <a:pt x="5308885" y="292311"/>
                  <a:pt x="5308885" y="293526"/>
                </a:cubicBezTo>
                <a:cubicBezTo>
                  <a:pt x="5384242" y="148890"/>
                  <a:pt x="5457775" y="73534"/>
                  <a:pt x="5529486" y="67456"/>
                </a:cubicBezTo>
                <a:close/>
                <a:moveTo>
                  <a:pt x="3964409" y="67456"/>
                </a:moveTo>
                <a:cubicBezTo>
                  <a:pt x="3966840" y="67456"/>
                  <a:pt x="3971094" y="69887"/>
                  <a:pt x="3977171" y="74749"/>
                </a:cubicBezTo>
                <a:cubicBezTo>
                  <a:pt x="3979602" y="77180"/>
                  <a:pt x="3982033" y="79003"/>
                  <a:pt x="3984464" y="80218"/>
                </a:cubicBezTo>
                <a:cubicBezTo>
                  <a:pt x="3985679" y="80218"/>
                  <a:pt x="3987502" y="80218"/>
                  <a:pt x="3989933" y="80218"/>
                </a:cubicBezTo>
                <a:cubicBezTo>
                  <a:pt x="4003303" y="81434"/>
                  <a:pt x="4009988" y="86296"/>
                  <a:pt x="4009988" y="94804"/>
                </a:cubicBezTo>
                <a:cubicBezTo>
                  <a:pt x="4009988" y="102096"/>
                  <a:pt x="4005126" y="110604"/>
                  <a:pt x="3995402" y="120328"/>
                </a:cubicBezTo>
                <a:cubicBezTo>
                  <a:pt x="3989325" y="125189"/>
                  <a:pt x="3985679" y="129443"/>
                  <a:pt x="3984464" y="133090"/>
                </a:cubicBezTo>
                <a:cubicBezTo>
                  <a:pt x="3979602" y="142813"/>
                  <a:pt x="3969878" y="156183"/>
                  <a:pt x="3955293" y="173199"/>
                </a:cubicBezTo>
                <a:cubicBezTo>
                  <a:pt x="3951647" y="178061"/>
                  <a:pt x="3949216" y="181707"/>
                  <a:pt x="3948001" y="184138"/>
                </a:cubicBezTo>
                <a:lnTo>
                  <a:pt x="3948001" y="187784"/>
                </a:lnTo>
                <a:cubicBezTo>
                  <a:pt x="3949216" y="193861"/>
                  <a:pt x="3952862" y="197507"/>
                  <a:pt x="3958940" y="198723"/>
                </a:cubicBezTo>
                <a:cubicBezTo>
                  <a:pt x="3958940" y="198723"/>
                  <a:pt x="3960155" y="197507"/>
                  <a:pt x="3962586" y="195077"/>
                </a:cubicBezTo>
                <a:cubicBezTo>
                  <a:pt x="3967447" y="186569"/>
                  <a:pt x="3972309" y="181707"/>
                  <a:pt x="3977171" y="180491"/>
                </a:cubicBezTo>
                <a:cubicBezTo>
                  <a:pt x="3979602" y="179276"/>
                  <a:pt x="3981425" y="178668"/>
                  <a:pt x="3982640" y="178668"/>
                </a:cubicBezTo>
                <a:cubicBezTo>
                  <a:pt x="3983856" y="179884"/>
                  <a:pt x="3983856" y="181099"/>
                  <a:pt x="3982640" y="182315"/>
                </a:cubicBezTo>
                <a:cubicBezTo>
                  <a:pt x="3981425" y="184745"/>
                  <a:pt x="3980817" y="187176"/>
                  <a:pt x="3980817" y="189607"/>
                </a:cubicBezTo>
                <a:cubicBezTo>
                  <a:pt x="3980817" y="190823"/>
                  <a:pt x="3982033" y="192038"/>
                  <a:pt x="3984464" y="193253"/>
                </a:cubicBezTo>
                <a:cubicBezTo>
                  <a:pt x="3997833" y="187176"/>
                  <a:pt x="4018495" y="178668"/>
                  <a:pt x="4046450" y="167729"/>
                </a:cubicBezTo>
                <a:cubicBezTo>
                  <a:pt x="4059820" y="161652"/>
                  <a:pt x="4070151" y="157398"/>
                  <a:pt x="4077444" y="154967"/>
                </a:cubicBezTo>
                <a:cubicBezTo>
                  <a:pt x="4084736" y="152537"/>
                  <a:pt x="4094460" y="148890"/>
                  <a:pt x="4106614" y="144029"/>
                </a:cubicBezTo>
                <a:cubicBezTo>
                  <a:pt x="4138215" y="131874"/>
                  <a:pt x="4162524" y="123366"/>
                  <a:pt x="4179540" y="118505"/>
                </a:cubicBezTo>
                <a:cubicBezTo>
                  <a:pt x="4185617" y="116074"/>
                  <a:pt x="4195340" y="113643"/>
                  <a:pt x="4208710" y="111212"/>
                </a:cubicBezTo>
                <a:cubicBezTo>
                  <a:pt x="4222080" y="108781"/>
                  <a:pt x="4231804" y="106958"/>
                  <a:pt x="4237880" y="105742"/>
                </a:cubicBezTo>
                <a:cubicBezTo>
                  <a:pt x="4250035" y="103312"/>
                  <a:pt x="4257328" y="106958"/>
                  <a:pt x="4259758" y="116681"/>
                </a:cubicBezTo>
                <a:cubicBezTo>
                  <a:pt x="4259758" y="127620"/>
                  <a:pt x="4254896" y="133090"/>
                  <a:pt x="4245173" y="133090"/>
                </a:cubicBezTo>
                <a:cubicBezTo>
                  <a:pt x="4243958" y="133090"/>
                  <a:pt x="4242134" y="131874"/>
                  <a:pt x="4239704" y="129443"/>
                </a:cubicBezTo>
                <a:lnTo>
                  <a:pt x="4237880" y="129443"/>
                </a:lnTo>
                <a:cubicBezTo>
                  <a:pt x="4231804" y="129443"/>
                  <a:pt x="4223903" y="131266"/>
                  <a:pt x="4214180" y="134913"/>
                </a:cubicBezTo>
                <a:cubicBezTo>
                  <a:pt x="4209318" y="136128"/>
                  <a:pt x="4205064" y="137344"/>
                  <a:pt x="4201418" y="138559"/>
                </a:cubicBezTo>
                <a:cubicBezTo>
                  <a:pt x="4200202" y="138559"/>
                  <a:pt x="4195948" y="139167"/>
                  <a:pt x="4188656" y="140382"/>
                </a:cubicBezTo>
                <a:cubicBezTo>
                  <a:pt x="4180148" y="141598"/>
                  <a:pt x="4175286" y="142205"/>
                  <a:pt x="4174070" y="142205"/>
                </a:cubicBezTo>
                <a:cubicBezTo>
                  <a:pt x="4172855" y="142205"/>
                  <a:pt x="4167994" y="142813"/>
                  <a:pt x="4159486" y="144029"/>
                </a:cubicBezTo>
                <a:cubicBezTo>
                  <a:pt x="4153408" y="144029"/>
                  <a:pt x="4150370" y="144029"/>
                  <a:pt x="4150370" y="144029"/>
                </a:cubicBezTo>
                <a:cubicBezTo>
                  <a:pt x="4130922" y="147675"/>
                  <a:pt x="4102968" y="157398"/>
                  <a:pt x="4066505" y="173199"/>
                </a:cubicBezTo>
                <a:cubicBezTo>
                  <a:pt x="4044627" y="182922"/>
                  <a:pt x="4028219" y="189607"/>
                  <a:pt x="4017280" y="193253"/>
                </a:cubicBezTo>
                <a:cubicBezTo>
                  <a:pt x="4014849" y="194469"/>
                  <a:pt x="4009988" y="196900"/>
                  <a:pt x="4002695" y="200546"/>
                </a:cubicBezTo>
                <a:cubicBezTo>
                  <a:pt x="3985679" y="211485"/>
                  <a:pt x="3974740" y="215739"/>
                  <a:pt x="3969878" y="213308"/>
                </a:cubicBezTo>
                <a:cubicBezTo>
                  <a:pt x="3968663" y="215739"/>
                  <a:pt x="3968055" y="217562"/>
                  <a:pt x="3968055" y="218777"/>
                </a:cubicBezTo>
                <a:cubicBezTo>
                  <a:pt x="3968055" y="222424"/>
                  <a:pt x="3968055" y="227893"/>
                  <a:pt x="3968055" y="235186"/>
                </a:cubicBezTo>
                <a:cubicBezTo>
                  <a:pt x="3969271" y="242478"/>
                  <a:pt x="3969878" y="248555"/>
                  <a:pt x="3969878" y="253417"/>
                </a:cubicBezTo>
                <a:cubicBezTo>
                  <a:pt x="3969878" y="258279"/>
                  <a:pt x="3969271" y="265571"/>
                  <a:pt x="3968055" y="275295"/>
                </a:cubicBezTo>
                <a:cubicBezTo>
                  <a:pt x="3965624" y="294742"/>
                  <a:pt x="3964409" y="309327"/>
                  <a:pt x="3964409" y="319050"/>
                </a:cubicBezTo>
                <a:cubicBezTo>
                  <a:pt x="3976563" y="306896"/>
                  <a:pt x="3992364" y="288665"/>
                  <a:pt x="4011811" y="264356"/>
                </a:cubicBezTo>
                <a:cubicBezTo>
                  <a:pt x="4015457" y="260710"/>
                  <a:pt x="4016065" y="261925"/>
                  <a:pt x="4013634" y="268002"/>
                </a:cubicBezTo>
                <a:cubicBezTo>
                  <a:pt x="4009988" y="275295"/>
                  <a:pt x="4003910" y="286234"/>
                  <a:pt x="3995402" y="300819"/>
                </a:cubicBezTo>
                <a:cubicBezTo>
                  <a:pt x="3988110" y="315404"/>
                  <a:pt x="3982033" y="326343"/>
                  <a:pt x="3977171" y="333636"/>
                </a:cubicBezTo>
                <a:cubicBezTo>
                  <a:pt x="3975956" y="336066"/>
                  <a:pt x="3971702" y="345182"/>
                  <a:pt x="3964409" y="360983"/>
                </a:cubicBezTo>
                <a:cubicBezTo>
                  <a:pt x="3952255" y="391368"/>
                  <a:pt x="3943747" y="406561"/>
                  <a:pt x="3938885" y="406561"/>
                </a:cubicBezTo>
                <a:cubicBezTo>
                  <a:pt x="3935239" y="406561"/>
                  <a:pt x="3931592" y="404131"/>
                  <a:pt x="3927946" y="399269"/>
                </a:cubicBezTo>
                <a:cubicBezTo>
                  <a:pt x="3927946" y="396838"/>
                  <a:pt x="3927946" y="393799"/>
                  <a:pt x="3927946" y="390153"/>
                </a:cubicBezTo>
                <a:cubicBezTo>
                  <a:pt x="3927946" y="387722"/>
                  <a:pt x="3927946" y="385899"/>
                  <a:pt x="3927946" y="384684"/>
                </a:cubicBezTo>
                <a:cubicBezTo>
                  <a:pt x="3930377" y="378606"/>
                  <a:pt x="3932808" y="368275"/>
                  <a:pt x="3935239" y="353690"/>
                </a:cubicBezTo>
                <a:cubicBezTo>
                  <a:pt x="3943747" y="311150"/>
                  <a:pt x="3948001" y="273472"/>
                  <a:pt x="3948001" y="240655"/>
                </a:cubicBezTo>
                <a:cubicBezTo>
                  <a:pt x="3948001" y="216347"/>
                  <a:pt x="3942531" y="204192"/>
                  <a:pt x="3931592" y="204192"/>
                </a:cubicBezTo>
                <a:lnTo>
                  <a:pt x="3925422" y="205735"/>
                </a:lnTo>
                <a:lnTo>
                  <a:pt x="3922477" y="207839"/>
                </a:lnTo>
                <a:cubicBezTo>
                  <a:pt x="3916399" y="213916"/>
                  <a:pt x="3906676" y="223031"/>
                  <a:pt x="3893306" y="235186"/>
                </a:cubicBezTo>
                <a:cubicBezTo>
                  <a:pt x="3879937" y="247340"/>
                  <a:pt x="3869605" y="257063"/>
                  <a:pt x="3862313" y="264356"/>
                </a:cubicBezTo>
                <a:cubicBezTo>
                  <a:pt x="3859882" y="271649"/>
                  <a:pt x="3855020" y="270433"/>
                  <a:pt x="3847728" y="260710"/>
                </a:cubicBezTo>
                <a:cubicBezTo>
                  <a:pt x="3845297" y="258279"/>
                  <a:pt x="3844081" y="257063"/>
                  <a:pt x="3844081" y="257063"/>
                </a:cubicBezTo>
                <a:cubicBezTo>
                  <a:pt x="3850159" y="241263"/>
                  <a:pt x="3867782" y="222424"/>
                  <a:pt x="3896953" y="200546"/>
                </a:cubicBezTo>
                <a:cubicBezTo>
                  <a:pt x="3901814" y="196900"/>
                  <a:pt x="3905461" y="194469"/>
                  <a:pt x="3907891" y="193253"/>
                </a:cubicBezTo>
                <a:cubicBezTo>
                  <a:pt x="3929769" y="172591"/>
                  <a:pt x="3951647" y="142813"/>
                  <a:pt x="3973525" y="103919"/>
                </a:cubicBezTo>
                <a:cubicBezTo>
                  <a:pt x="3975956" y="101488"/>
                  <a:pt x="3975956" y="99665"/>
                  <a:pt x="3973525" y="98450"/>
                </a:cubicBezTo>
                <a:cubicBezTo>
                  <a:pt x="3973525" y="98450"/>
                  <a:pt x="3972309" y="97842"/>
                  <a:pt x="3969878" y="96627"/>
                </a:cubicBezTo>
                <a:cubicBezTo>
                  <a:pt x="3961370" y="88119"/>
                  <a:pt x="3957116" y="81434"/>
                  <a:pt x="3957116" y="76572"/>
                </a:cubicBezTo>
                <a:cubicBezTo>
                  <a:pt x="3957116" y="70495"/>
                  <a:pt x="3959547" y="67456"/>
                  <a:pt x="3964409" y="67456"/>
                </a:cubicBezTo>
                <a:close/>
                <a:moveTo>
                  <a:pt x="1471836" y="67456"/>
                </a:moveTo>
                <a:cubicBezTo>
                  <a:pt x="1501006" y="69887"/>
                  <a:pt x="1516806" y="88726"/>
                  <a:pt x="1519237" y="123974"/>
                </a:cubicBezTo>
                <a:cubicBezTo>
                  <a:pt x="1505868" y="238224"/>
                  <a:pt x="1445096" y="302034"/>
                  <a:pt x="1336923" y="315404"/>
                </a:cubicBezTo>
                <a:cubicBezTo>
                  <a:pt x="1318691" y="315404"/>
                  <a:pt x="1301675" y="313581"/>
                  <a:pt x="1285875" y="309935"/>
                </a:cubicBezTo>
                <a:lnTo>
                  <a:pt x="1284052" y="291703"/>
                </a:lnTo>
                <a:cubicBezTo>
                  <a:pt x="1298637" y="296565"/>
                  <a:pt x="1313222" y="298996"/>
                  <a:pt x="1327807" y="298996"/>
                </a:cubicBezTo>
                <a:cubicBezTo>
                  <a:pt x="1427472" y="288057"/>
                  <a:pt x="1483382" y="228501"/>
                  <a:pt x="1495536" y="120328"/>
                </a:cubicBezTo>
                <a:cubicBezTo>
                  <a:pt x="1495536" y="93588"/>
                  <a:pt x="1490067" y="80218"/>
                  <a:pt x="1479128" y="80218"/>
                </a:cubicBezTo>
                <a:lnTo>
                  <a:pt x="1470012" y="82042"/>
                </a:lnTo>
                <a:cubicBezTo>
                  <a:pt x="1363055" y="105135"/>
                  <a:pt x="1279798" y="223639"/>
                  <a:pt x="1220242" y="437555"/>
                </a:cubicBezTo>
                <a:lnTo>
                  <a:pt x="1196541" y="437555"/>
                </a:lnTo>
                <a:cubicBezTo>
                  <a:pt x="1200187" y="422970"/>
                  <a:pt x="1205656" y="403523"/>
                  <a:pt x="1212949" y="379214"/>
                </a:cubicBezTo>
                <a:cubicBezTo>
                  <a:pt x="1249412" y="245517"/>
                  <a:pt x="1267036" y="142813"/>
                  <a:pt x="1265820" y="71103"/>
                </a:cubicBezTo>
                <a:lnTo>
                  <a:pt x="1287698" y="71103"/>
                </a:lnTo>
                <a:lnTo>
                  <a:pt x="1289521" y="94804"/>
                </a:lnTo>
                <a:cubicBezTo>
                  <a:pt x="1290736" y="131266"/>
                  <a:pt x="1281013" y="187176"/>
                  <a:pt x="1260351" y="262533"/>
                </a:cubicBezTo>
                <a:cubicBezTo>
                  <a:pt x="1256705" y="271041"/>
                  <a:pt x="1253666" y="280157"/>
                  <a:pt x="1251235" y="289880"/>
                </a:cubicBezTo>
                <a:cubicBezTo>
                  <a:pt x="1251235" y="291096"/>
                  <a:pt x="1251235" y="292311"/>
                  <a:pt x="1251235" y="293526"/>
                </a:cubicBezTo>
                <a:cubicBezTo>
                  <a:pt x="1326592" y="148890"/>
                  <a:pt x="1400125" y="73534"/>
                  <a:pt x="1471836" y="67456"/>
                </a:cubicBezTo>
                <a:close/>
                <a:moveTo>
                  <a:pt x="1138461" y="67456"/>
                </a:moveTo>
                <a:cubicBezTo>
                  <a:pt x="1167631" y="69887"/>
                  <a:pt x="1183432" y="88726"/>
                  <a:pt x="1185862" y="123974"/>
                </a:cubicBezTo>
                <a:cubicBezTo>
                  <a:pt x="1172493" y="238224"/>
                  <a:pt x="1111721" y="302034"/>
                  <a:pt x="1003548" y="315404"/>
                </a:cubicBezTo>
                <a:cubicBezTo>
                  <a:pt x="985316" y="315404"/>
                  <a:pt x="968300" y="313581"/>
                  <a:pt x="952500" y="309935"/>
                </a:cubicBezTo>
                <a:lnTo>
                  <a:pt x="950677" y="291703"/>
                </a:lnTo>
                <a:cubicBezTo>
                  <a:pt x="965262" y="296565"/>
                  <a:pt x="979847" y="298996"/>
                  <a:pt x="994432" y="298996"/>
                </a:cubicBezTo>
                <a:cubicBezTo>
                  <a:pt x="1094097" y="288057"/>
                  <a:pt x="1150007" y="228501"/>
                  <a:pt x="1162161" y="120328"/>
                </a:cubicBezTo>
                <a:cubicBezTo>
                  <a:pt x="1162161" y="93588"/>
                  <a:pt x="1156692" y="80218"/>
                  <a:pt x="1145753" y="80218"/>
                </a:cubicBezTo>
                <a:lnTo>
                  <a:pt x="1136637" y="82042"/>
                </a:lnTo>
                <a:cubicBezTo>
                  <a:pt x="1029680" y="105135"/>
                  <a:pt x="946423" y="223639"/>
                  <a:pt x="886867" y="437555"/>
                </a:cubicBezTo>
                <a:lnTo>
                  <a:pt x="863166" y="437555"/>
                </a:lnTo>
                <a:cubicBezTo>
                  <a:pt x="866812" y="422970"/>
                  <a:pt x="872282" y="403523"/>
                  <a:pt x="879574" y="379214"/>
                </a:cubicBezTo>
                <a:cubicBezTo>
                  <a:pt x="916037" y="245517"/>
                  <a:pt x="933661" y="142813"/>
                  <a:pt x="932445" y="71103"/>
                </a:cubicBezTo>
                <a:lnTo>
                  <a:pt x="954323" y="71103"/>
                </a:lnTo>
                <a:lnTo>
                  <a:pt x="956146" y="94804"/>
                </a:lnTo>
                <a:cubicBezTo>
                  <a:pt x="957362" y="131266"/>
                  <a:pt x="947638" y="187176"/>
                  <a:pt x="926976" y="262533"/>
                </a:cubicBezTo>
                <a:cubicBezTo>
                  <a:pt x="923330" y="271041"/>
                  <a:pt x="920291" y="280157"/>
                  <a:pt x="917860" y="289880"/>
                </a:cubicBezTo>
                <a:cubicBezTo>
                  <a:pt x="917860" y="291096"/>
                  <a:pt x="917860" y="292311"/>
                  <a:pt x="917860" y="293526"/>
                </a:cubicBezTo>
                <a:cubicBezTo>
                  <a:pt x="993217" y="148890"/>
                  <a:pt x="1066750" y="73534"/>
                  <a:pt x="1138461" y="67456"/>
                </a:cubicBezTo>
                <a:close/>
                <a:moveTo>
                  <a:pt x="6947892" y="61987"/>
                </a:moveTo>
                <a:cubicBezTo>
                  <a:pt x="6958830" y="63202"/>
                  <a:pt x="6969770" y="72926"/>
                  <a:pt x="6980708" y="91157"/>
                </a:cubicBezTo>
                <a:cubicBezTo>
                  <a:pt x="6979493" y="120328"/>
                  <a:pt x="6969770" y="164083"/>
                  <a:pt x="6951538" y="222424"/>
                </a:cubicBezTo>
                <a:cubicBezTo>
                  <a:pt x="6932091" y="288057"/>
                  <a:pt x="6922368" y="336674"/>
                  <a:pt x="6922368" y="368275"/>
                </a:cubicBezTo>
                <a:cubicBezTo>
                  <a:pt x="6922368" y="382860"/>
                  <a:pt x="6935738" y="385899"/>
                  <a:pt x="6962477" y="377391"/>
                </a:cubicBezTo>
                <a:lnTo>
                  <a:pt x="6957008" y="388330"/>
                </a:lnTo>
                <a:cubicBezTo>
                  <a:pt x="6946068" y="389545"/>
                  <a:pt x="6935130" y="390153"/>
                  <a:pt x="6924191" y="390153"/>
                </a:cubicBezTo>
                <a:cubicBezTo>
                  <a:pt x="6908390" y="390153"/>
                  <a:pt x="6900490" y="382860"/>
                  <a:pt x="6900490" y="368275"/>
                </a:cubicBezTo>
                <a:cubicBezTo>
                  <a:pt x="6900490" y="343967"/>
                  <a:pt x="6912644" y="283803"/>
                  <a:pt x="6936953" y="187784"/>
                </a:cubicBezTo>
                <a:cubicBezTo>
                  <a:pt x="6953969" y="125797"/>
                  <a:pt x="6961262" y="91157"/>
                  <a:pt x="6958830" y="83865"/>
                </a:cubicBezTo>
                <a:lnTo>
                  <a:pt x="6953362" y="78395"/>
                </a:lnTo>
                <a:cubicBezTo>
                  <a:pt x="6915683" y="82042"/>
                  <a:pt x="6851872" y="137344"/>
                  <a:pt x="6761931" y="244301"/>
                </a:cubicBezTo>
                <a:lnTo>
                  <a:pt x="6794748" y="242478"/>
                </a:lnTo>
                <a:lnTo>
                  <a:pt x="6902313" y="244301"/>
                </a:lnTo>
                <a:lnTo>
                  <a:pt x="6896844" y="258887"/>
                </a:lnTo>
                <a:lnTo>
                  <a:pt x="6798394" y="257063"/>
                </a:lnTo>
                <a:lnTo>
                  <a:pt x="6752816" y="257063"/>
                </a:lnTo>
                <a:cubicBezTo>
                  <a:pt x="6721214" y="304465"/>
                  <a:pt x="6695082" y="348828"/>
                  <a:pt x="6674420" y="390153"/>
                </a:cubicBezTo>
                <a:lnTo>
                  <a:pt x="6650720" y="390153"/>
                </a:lnTo>
                <a:cubicBezTo>
                  <a:pt x="6653150" y="387722"/>
                  <a:pt x="6654973" y="384076"/>
                  <a:pt x="6656188" y="379214"/>
                </a:cubicBezTo>
                <a:cubicBezTo>
                  <a:pt x="6684144" y="318443"/>
                  <a:pt x="6707844" y="278333"/>
                  <a:pt x="6727292" y="258887"/>
                </a:cubicBezTo>
                <a:cubicBezTo>
                  <a:pt x="6707844" y="258887"/>
                  <a:pt x="6689006" y="259494"/>
                  <a:pt x="6670774" y="260710"/>
                </a:cubicBezTo>
                <a:lnTo>
                  <a:pt x="6672597" y="247948"/>
                </a:lnTo>
                <a:cubicBezTo>
                  <a:pt x="6694475" y="244301"/>
                  <a:pt x="6715745" y="243086"/>
                  <a:pt x="6736407" y="244301"/>
                </a:cubicBezTo>
                <a:cubicBezTo>
                  <a:pt x="6828780" y="126405"/>
                  <a:pt x="6899274" y="65633"/>
                  <a:pt x="6947892" y="61987"/>
                </a:cubicBezTo>
                <a:close/>
                <a:moveTo>
                  <a:pt x="58341" y="61987"/>
                </a:moveTo>
                <a:cubicBezTo>
                  <a:pt x="63202" y="61987"/>
                  <a:pt x="66241" y="69887"/>
                  <a:pt x="67456" y="85688"/>
                </a:cubicBezTo>
                <a:cubicBezTo>
                  <a:pt x="67456" y="91765"/>
                  <a:pt x="68064" y="95411"/>
                  <a:pt x="69279" y="96627"/>
                </a:cubicBezTo>
                <a:cubicBezTo>
                  <a:pt x="70495" y="97842"/>
                  <a:pt x="72318" y="99058"/>
                  <a:pt x="74749" y="100273"/>
                </a:cubicBezTo>
                <a:cubicBezTo>
                  <a:pt x="77180" y="101488"/>
                  <a:pt x="78395" y="103919"/>
                  <a:pt x="78395" y="107566"/>
                </a:cubicBezTo>
                <a:cubicBezTo>
                  <a:pt x="78395" y="127013"/>
                  <a:pt x="74141" y="136736"/>
                  <a:pt x="65633" y="136736"/>
                </a:cubicBezTo>
                <a:cubicBezTo>
                  <a:pt x="53479" y="135521"/>
                  <a:pt x="46794" y="119720"/>
                  <a:pt x="45579" y="89334"/>
                </a:cubicBezTo>
                <a:cubicBezTo>
                  <a:pt x="46794" y="71103"/>
                  <a:pt x="51048" y="61987"/>
                  <a:pt x="58341" y="61987"/>
                </a:cubicBezTo>
                <a:close/>
                <a:moveTo>
                  <a:pt x="2182936" y="60164"/>
                </a:moveTo>
                <a:cubicBezTo>
                  <a:pt x="2190229" y="58948"/>
                  <a:pt x="2193875" y="61987"/>
                  <a:pt x="2193875" y="69280"/>
                </a:cubicBezTo>
                <a:cubicBezTo>
                  <a:pt x="2193875" y="71710"/>
                  <a:pt x="2189014" y="75964"/>
                  <a:pt x="2179290" y="82042"/>
                </a:cubicBezTo>
                <a:cubicBezTo>
                  <a:pt x="2164705" y="89334"/>
                  <a:pt x="2156197" y="96627"/>
                  <a:pt x="2153766" y="103919"/>
                </a:cubicBezTo>
                <a:cubicBezTo>
                  <a:pt x="2153766" y="106350"/>
                  <a:pt x="2153158" y="109996"/>
                  <a:pt x="2151943" y="114858"/>
                </a:cubicBezTo>
                <a:cubicBezTo>
                  <a:pt x="2151943" y="119720"/>
                  <a:pt x="2151335" y="123974"/>
                  <a:pt x="2150120" y="127620"/>
                </a:cubicBezTo>
                <a:cubicBezTo>
                  <a:pt x="2148904" y="130051"/>
                  <a:pt x="2148297" y="149498"/>
                  <a:pt x="2148297" y="185961"/>
                </a:cubicBezTo>
                <a:cubicBezTo>
                  <a:pt x="2149512" y="185961"/>
                  <a:pt x="2151943" y="185353"/>
                  <a:pt x="2155589" y="184138"/>
                </a:cubicBezTo>
                <a:cubicBezTo>
                  <a:pt x="2164097" y="180491"/>
                  <a:pt x="2171997" y="178668"/>
                  <a:pt x="2179290" y="178668"/>
                </a:cubicBezTo>
                <a:cubicBezTo>
                  <a:pt x="2179290" y="178668"/>
                  <a:pt x="2177467" y="176845"/>
                  <a:pt x="2173821" y="173199"/>
                </a:cubicBezTo>
                <a:cubicBezTo>
                  <a:pt x="2170174" y="169553"/>
                  <a:pt x="2167743" y="167122"/>
                  <a:pt x="2166528" y="165906"/>
                </a:cubicBezTo>
                <a:cubicBezTo>
                  <a:pt x="2166528" y="162260"/>
                  <a:pt x="2167743" y="160437"/>
                  <a:pt x="2170174" y="160437"/>
                </a:cubicBezTo>
                <a:cubicBezTo>
                  <a:pt x="2196914" y="161652"/>
                  <a:pt x="2222438" y="167122"/>
                  <a:pt x="2246746" y="176845"/>
                </a:cubicBezTo>
                <a:cubicBezTo>
                  <a:pt x="2250393" y="180491"/>
                  <a:pt x="2252216" y="182922"/>
                  <a:pt x="2252216" y="184138"/>
                </a:cubicBezTo>
                <a:cubicBezTo>
                  <a:pt x="2251000" y="191430"/>
                  <a:pt x="2247354" y="195684"/>
                  <a:pt x="2241277" y="196900"/>
                </a:cubicBezTo>
                <a:cubicBezTo>
                  <a:pt x="2238846" y="196900"/>
                  <a:pt x="2235808" y="196292"/>
                  <a:pt x="2232161" y="195077"/>
                </a:cubicBezTo>
                <a:cubicBezTo>
                  <a:pt x="2229730" y="193861"/>
                  <a:pt x="2228515" y="193253"/>
                  <a:pt x="2228515" y="193253"/>
                </a:cubicBezTo>
                <a:cubicBezTo>
                  <a:pt x="2207853" y="192038"/>
                  <a:pt x="2181113" y="195684"/>
                  <a:pt x="2148297" y="204192"/>
                </a:cubicBezTo>
                <a:lnTo>
                  <a:pt x="2148297" y="335459"/>
                </a:lnTo>
                <a:cubicBezTo>
                  <a:pt x="2148297" y="371922"/>
                  <a:pt x="2149512" y="395015"/>
                  <a:pt x="2151943" y="404738"/>
                </a:cubicBezTo>
                <a:cubicBezTo>
                  <a:pt x="2150728" y="414462"/>
                  <a:pt x="2147689" y="420539"/>
                  <a:pt x="2142827" y="422970"/>
                </a:cubicBezTo>
                <a:cubicBezTo>
                  <a:pt x="2134319" y="419323"/>
                  <a:pt x="2129457" y="402307"/>
                  <a:pt x="2128242" y="371922"/>
                </a:cubicBezTo>
                <a:cubicBezTo>
                  <a:pt x="2128242" y="318443"/>
                  <a:pt x="2128242" y="264356"/>
                  <a:pt x="2128242" y="209662"/>
                </a:cubicBezTo>
                <a:cubicBezTo>
                  <a:pt x="2117303" y="212093"/>
                  <a:pt x="2107580" y="215131"/>
                  <a:pt x="2099072" y="218777"/>
                </a:cubicBezTo>
                <a:cubicBezTo>
                  <a:pt x="2097856" y="235793"/>
                  <a:pt x="2094210" y="253417"/>
                  <a:pt x="2088133" y="271649"/>
                </a:cubicBezTo>
                <a:cubicBezTo>
                  <a:pt x="2080840" y="299604"/>
                  <a:pt x="2062609" y="325735"/>
                  <a:pt x="2033438" y="350044"/>
                </a:cubicBezTo>
                <a:cubicBezTo>
                  <a:pt x="2024931" y="352475"/>
                  <a:pt x="2020676" y="349436"/>
                  <a:pt x="2020676" y="340928"/>
                </a:cubicBezTo>
                <a:cubicBezTo>
                  <a:pt x="2051062" y="308112"/>
                  <a:pt x="2069901" y="269825"/>
                  <a:pt x="2077194" y="226070"/>
                </a:cubicBezTo>
                <a:cubicBezTo>
                  <a:pt x="2062609" y="232147"/>
                  <a:pt x="2052278" y="237009"/>
                  <a:pt x="2046200" y="240655"/>
                </a:cubicBezTo>
                <a:cubicBezTo>
                  <a:pt x="2034046" y="247948"/>
                  <a:pt x="2026146" y="251594"/>
                  <a:pt x="2022500" y="251594"/>
                </a:cubicBezTo>
                <a:cubicBezTo>
                  <a:pt x="2022500" y="251594"/>
                  <a:pt x="2020676" y="250986"/>
                  <a:pt x="2017030" y="249771"/>
                </a:cubicBezTo>
                <a:cubicBezTo>
                  <a:pt x="2014599" y="248555"/>
                  <a:pt x="2012776" y="247948"/>
                  <a:pt x="2011561" y="247948"/>
                </a:cubicBezTo>
                <a:cubicBezTo>
                  <a:pt x="2007914" y="247948"/>
                  <a:pt x="2000014" y="251594"/>
                  <a:pt x="1987860" y="258887"/>
                </a:cubicBezTo>
                <a:cubicBezTo>
                  <a:pt x="1974490" y="266179"/>
                  <a:pt x="1964159" y="271041"/>
                  <a:pt x="1956866" y="273472"/>
                </a:cubicBezTo>
                <a:cubicBezTo>
                  <a:pt x="1956866" y="286841"/>
                  <a:pt x="1953220" y="293526"/>
                  <a:pt x="1945928" y="293526"/>
                </a:cubicBezTo>
                <a:cubicBezTo>
                  <a:pt x="1941066" y="292311"/>
                  <a:pt x="1938027" y="289880"/>
                  <a:pt x="1936812" y="286234"/>
                </a:cubicBezTo>
                <a:cubicBezTo>
                  <a:pt x="1936812" y="278941"/>
                  <a:pt x="1936812" y="268610"/>
                  <a:pt x="1936812" y="255240"/>
                </a:cubicBezTo>
                <a:cubicBezTo>
                  <a:pt x="1936812" y="240655"/>
                  <a:pt x="1936204" y="230324"/>
                  <a:pt x="1934989" y="224247"/>
                </a:cubicBezTo>
                <a:cubicBezTo>
                  <a:pt x="1900957" y="268002"/>
                  <a:pt x="1876648" y="296565"/>
                  <a:pt x="1862063" y="309935"/>
                </a:cubicBezTo>
                <a:cubicBezTo>
                  <a:pt x="1862063" y="309935"/>
                  <a:pt x="1862063" y="310542"/>
                  <a:pt x="1862063" y="311758"/>
                </a:cubicBezTo>
                <a:cubicBezTo>
                  <a:pt x="1855986" y="320266"/>
                  <a:pt x="1850516" y="324520"/>
                  <a:pt x="1845655" y="324520"/>
                </a:cubicBezTo>
                <a:cubicBezTo>
                  <a:pt x="1839578" y="324520"/>
                  <a:pt x="1836539" y="318443"/>
                  <a:pt x="1836539" y="306288"/>
                </a:cubicBezTo>
                <a:cubicBezTo>
                  <a:pt x="1840185" y="277118"/>
                  <a:pt x="1848693" y="254633"/>
                  <a:pt x="1862063" y="238832"/>
                </a:cubicBezTo>
                <a:cubicBezTo>
                  <a:pt x="1863278" y="246125"/>
                  <a:pt x="1861455" y="255848"/>
                  <a:pt x="1856593" y="268002"/>
                </a:cubicBezTo>
                <a:cubicBezTo>
                  <a:pt x="1851732" y="277726"/>
                  <a:pt x="1849301" y="285626"/>
                  <a:pt x="1849301" y="291703"/>
                </a:cubicBezTo>
                <a:cubicBezTo>
                  <a:pt x="1849301" y="295350"/>
                  <a:pt x="1850516" y="296565"/>
                  <a:pt x="1852947" y="295350"/>
                </a:cubicBezTo>
                <a:cubicBezTo>
                  <a:pt x="1883333" y="262533"/>
                  <a:pt x="1907034" y="232147"/>
                  <a:pt x="1924050" y="204192"/>
                </a:cubicBezTo>
                <a:cubicBezTo>
                  <a:pt x="1925265" y="202977"/>
                  <a:pt x="1926481" y="201154"/>
                  <a:pt x="1927696" y="198723"/>
                </a:cubicBezTo>
                <a:cubicBezTo>
                  <a:pt x="1931342" y="190215"/>
                  <a:pt x="1934989" y="185353"/>
                  <a:pt x="1938635" y="184138"/>
                </a:cubicBezTo>
                <a:cubicBezTo>
                  <a:pt x="1956866" y="158614"/>
                  <a:pt x="1969628" y="137344"/>
                  <a:pt x="1976921" y="120328"/>
                </a:cubicBezTo>
                <a:cubicBezTo>
                  <a:pt x="1978137" y="117897"/>
                  <a:pt x="1976921" y="116074"/>
                  <a:pt x="1973275" y="114858"/>
                </a:cubicBezTo>
                <a:cubicBezTo>
                  <a:pt x="1967198" y="116074"/>
                  <a:pt x="1959297" y="119112"/>
                  <a:pt x="1949574" y="123974"/>
                </a:cubicBezTo>
                <a:cubicBezTo>
                  <a:pt x="1939850" y="130051"/>
                  <a:pt x="1932558" y="133090"/>
                  <a:pt x="1927696" y="133090"/>
                </a:cubicBezTo>
                <a:cubicBezTo>
                  <a:pt x="1916757" y="129443"/>
                  <a:pt x="1913111" y="125189"/>
                  <a:pt x="1916757" y="120328"/>
                </a:cubicBezTo>
                <a:cubicBezTo>
                  <a:pt x="1928912" y="121543"/>
                  <a:pt x="1957474" y="109996"/>
                  <a:pt x="2002445" y="85688"/>
                </a:cubicBezTo>
                <a:cubicBezTo>
                  <a:pt x="2008522" y="82042"/>
                  <a:pt x="2013992" y="80218"/>
                  <a:pt x="2018853" y="80218"/>
                </a:cubicBezTo>
                <a:cubicBezTo>
                  <a:pt x="2026146" y="81434"/>
                  <a:pt x="2030400" y="84472"/>
                  <a:pt x="2031615" y="89334"/>
                </a:cubicBezTo>
                <a:cubicBezTo>
                  <a:pt x="2031615" y="94196"/>
                  <a:pt x="2026754" y="98450"/>
                  <a:pt x="2017030" y="102096"/>
                </a:cubicBezTo>
                <a:cubicBezTo>
                  <a:pt x="2013384" y="102096"/>
                  <a:pt x="2010953" y="102704"/>
                  <a:pt x="2009738" y="103919"/>
                </a:cubicBezTo>
                <a:cubicBezTo>
                  <a:pt x="2004876" y="109996"/>
                  <a:pt x="2000622" y="116681"/>
                  <a:pt x="1996976" y="123974"/>
                </a:cubicBezTo>
                <a:cubicBezTo>
                  <a:pt x="1987252" y="143421"/>
                  <a:pt x="1971452" y="169553"/>
                  <a:pt x="1949574" y="202369"/>
                </a:cubicBezTo>
                <a:cubicBezTo>
                  <a:pt x="1955651" y="199938"/>
                  <a:pt x="1964767" y="196292"/>
                  <a:pt x="1976921" y="191430"/>
                </a:cubicBezTo>
                <a:cubicBezTo>
                  <a:pt x="1993937" y="182922"/>
                  <a:pt x="2007914" y="178668"/>
                  <a:pt x="2018853" y="178668"/>
                </a:cubicBezTo>
                <a:cubicBezTo>
                  <a:pt x="2024931" y="178668"/>
                  <a:pt x="2027969" y="181099"/>
                  <a:pt x="2027969" y="185961"/>
                </a:cubicBezTo>
                <a:cubicBezTo>
                  <a:pt x="2027969" y="192038"/>
                  <a:pt x="2024323" y="199331"/>
                  <a:pt x="2017030" y="207839"/>
                </a:cubicBezTo>
                <a:cubicBezTo>
                  <a:pt x="2008522" y="217562"/>
                  <a:pt x="2003660" y="226070"/>
                  <a:pt x="2002445" y="233363"/>
                </a:cubicBezTo>
                <a:cubicBezTo>
                  <a:pt x="2015815" y="227285"/>
                  <a:pt x="2024323" y="223031"/>
                  <a:pt x="2027969" y="220601"/>
                </a:cubicBezTo>
                <a:cubicBezTo>
                  <a:pt x="2034046" y="212093"/>
                  <a:pt x="2043770" y="199938"/>
                  <a:pt x="2057139" y="184138"/>
                </a:cubicBezTo>
                <a:cubicBezTo>
                  <a:pt x="2065647" y="171983"/>
                  <a:pt x="2071724" y="163475"/>
                  <a:pt x="2075371" y="158614"/>
                </a:cubicBezTo>
                <a:cubicBezTo>
                  <a:pt x="2075371" y="156183"/>
                  <a:pt x="2072940" y="152537"/>
                  <a:pt x="2068078" y="147675"/>
                </a:cubicBezTo>
                <a:cubicBezTo>
                  <a:pt x="2062001" y="141598"/>
                  <a:pt x="2058962" y="136736"/>
                  <a:pt x="2058962" y="133090"/>
                </a:cubicBezTo>
                <a:cubicBezTo>
                  <a:pt x="2060178" y="130659"/>
                  <a:pt x="2062001" y="128836"/>
                  <a:pt x="2064432" y="127620"/>
                </a:cubicBezTo>
                <a:cubicBezTo>
                  <a:pt x="2074155" y="127620"/>
                  <a:pt x="2082663" y="132482"/>
                  <a:pt x="2089956" y="142205"/>
                </a:cubicBezTo>
                <a:cubicBezTo>
                  <a:pt x="2093602" y="138559"/>
                  <a:pt x="2100287" y="130659"/>
                  <a:pt x="2110011" y="118505"/>
                </a:cubicBezTo>
                <a:cubicBezTo>
                  <a:pt x="2117303" y="109996"/>
                  <a:pt x="2122773" y="103919"/>
                  <a:pt x="2126419" y="100273"/>
                </a:cubicBezTo>
                <a:cubicBezTo>
                  <a:pt x="2103326" y="107566"/>
                  <a:pt x="2082663" y="116681"/>
                  <a:pt x="2064432" y="127620"/>
                </a:cubicBezTo>
                <a:cubicBezTo>
                  <a:pt x="2064432" y="127620"/>
                  <a:pt x="2062609" y="128228"/>
                  <a:pt x="2058962" y="129443"/>
                </a:cubicBezTo>
                <a:cubicBezTo>
                  <a:pt x="2054101" y="130659"/>
                  <a:pt x="2051062" y="131266"/>
                  <a:pt x="2049847" y="131266"/>
                </a:cubicBezTo>
                <a:cubicBezTo>
                  <a:pt x="2046200" y="130051"/>
                  <a:pt x="2043770" y="127620"/>
                  <a:pt x="2042554" y="123974"/>
                </a:cubicBezTo>
                <a:cubicBezTo>
                  <a:pt x="2043770" y="110604"/>
                  <a:pt x="2046200" y="103919"/>
                  <a:pt x="2049847" y="103919"/>
                </a:cubicBezTo>
                <a:cubicBezTo>
                  <a:pt x="2051062" y="103919"/>
                  <a:pt x="2053493" y="106350"/>
                  <a:pt x="2057139" y="111212"/>
                </a:cubicBezTo>
                <a:cubicBezTo>
                  <a:pt x="2083879" y="102704"/>
                  <a:pt x="2115480" y="89942"/>
                  <a:pt x="2151943" y="72926"/>
                </a:cubicBezTo>
                <a:cubicBezTo>
                  <a:pt x="2154374" y="71710"/>
                  <a:pt x="2158020" y="69887"/>
                  <a:pt x="2162882" y="67456"/>
                </a:cubicBezTo>
                <a:cubicBezTo>
                  <a:pt x="2172605" y="63810"/>
                  <a:pt x="2179290" y="61379"/>
                  <a:pt x="2182936" y="60164"/>
                </a:cubicBezTo>
                <a:close/>
                <a:moveTo>
                  <a:pt x="2925365" y="51048"/>
                </a:moveTo>
                <a:cubicBezTo>
                  <a:pt x="2937520" y="53479"/>
                  <a:pt x="2944812" y="61379"/>
                  <a:pt x="2947243" y="74749"/>
                </a:cubicBezTo>
                <a:cubicBezTo>
                  <a:pt x="2947243" y="79611"/>
                  <a:pt x="2945420" y="83865"/>
                  <a:pt x="2941774" y="87511"/>
                </a:cubicBezTo>
                <a:cubicBezTo>
                  <a:pt x="2940558" y="88726"/>
                  <a:pt x="2939343" y="89942"/>
                  <a:pt x="2938127" y="91157"/>
                </a:cubicBezTo>
                <a:cubicBezTo>
                  <a:pt x="2916250" y="121543"/>
                  <a:pt x="2904095" y="145244"/>
                  <a:pt x="2901665" y="162260"/>
                </a:cubicBezTo>
                <a:cubicBezTo>
                  <a:pt x="2901665" y="164691"/>
                  <a:pt x="2902880" y="167729"/>
                  <a:pt x="2905311" y="171376"/>
                </a:cubicBezTo>
                <a:cubicBezTo>
                  <a:pt x="2906526" y="173807"/>
                  <a:pt x="2907134" y="175022"/>
                  <a:pt x="2907134" y="175022"/>
                </a:cubicBezTo>
                <a:cubicBezTo>
                  <a:pt x="2929012" y="198115"/>
                  <a:pt x="2939343" y="216954"/>
                  <a:pt x="2938127" y="231539"/>
                </a:cubicBezTo>
                <a:cubicBezTo>
                  <a:pt x="2938127" y="241263"/>
                  <a:pt x="2933266" y="243694"/>
                  <a:pt x="2923542" y="238832"/>
                </a:cubicBezTo>
                <a:cubicBezTo>
                  <a:pt x="2916250" y="233970"/>
                  <a:pt x="2906526" y="230932"/>
                  <a:pt x="2894372" y="229716"/>
                </a:cubicBezTo>
                <a:cubicBezTo>
                  <a:pt x="2877356" y="226070"/>
                  <a:pt x="2868240" y="219993"/>
                  <a:pt x="2867025" y="211485"/>
                </a:cubicBezTo>
                <a:cubicBezTo>
                  <a:pt x="2867025" y="207839"/>
                  <a:pt x="2868848" y="206015"/>
                  <a:pt x="2872494" y="206015"/>
                </a:cubicBezTo>
                <a:cubicBezTo>
                  <a:pt x="2876141" y="206015"/>
                  <a:pt x="2881002" y="207231"/>
                  <a:pt x="2887079" y="209662"/>
                </a:cubicBezTo>
                <a:cubicBezTo>
                  <a:pt x="2893156" y="212093"/>
                  <a:pt x="2897411" y="213308"/>
                  <a:pt x="2899841" y="213308"/>
                </a:cubicBezTo>
                <a:cubicBezTo>
                  <a:pt x="2905918" y="213308"/>
                  <a:pt x="2908957" y="212093"/>
                  <a:pt x="2908957" y="209662"/>
                </a:cubicBezTo>
                <a:cubicBezTo>
                  <a:pt x="2908957" y="204800"/>
                  <a:pt x="2904095" y="198115"/>
                  <a:pt x="2894372" y="189607"/>
                </a:cubicBezTo>
                <a:cubicBezTo>
                  <a:pt x="2884649" y="181099"/>
                  <a:pt x="2879787" y="173807"/>
                  <a:pt x="2879787" y="167729"/>
                </a:cubicBezTo>
                <a:cubicBezTo>
                  <a:pt x="2879787" y="151929"/>
                  <a:pt x="2884649" y="136128"/>
                  <a:pt x="2894372" y="120328"/>
                </a:cubicBezTo>
                <a:cubicBezTo>
                  <a:pt x="2871279" y="132482"/>
                  <a:pt x="2859125" y="141598"/>
                  <a:pt x="2857909" y="147675"/>
                </a:cubicBezTo>
                <a:cubicBezTo>
                  <a:pt x="2862771" y="229109"/>
                  <a:pt x="2859125" y="296565"/>
                  <a:pt x="2846970" y="350044"/>
                </a:cubicBezTo>
                <a:cubicBezTo>
                  <a:pt x="2854263" y="345182"/>
                  <a:pt x="2868240" y="330597"/>
                  <a:pt x="2888903" y="306288"/>
                </a:cubicBezTo>
                <a:cubicBezTo>
                  <a:pt x="2890118" y="303858"/>
                  <a:pt x="2890726" y="303858"/>
                  <a:pt x="2890726" y="306288"/>
                </a:cubicBezTo>
                <a:cubicBezTo>
                  <a:pt x="2890726" y="318443"/>
                  <a:pt x="2879787" y="337890"/>
                  <a:pt x="2857909" y="364629"/>
                </a:cubicBezTo>
                <a:cubicBezTo>
                  <a:pt x="2850616" y="374352"/>
                  <a:pt x="2845755" y="381037"/>
                  <a:pt x="2843324" y="384684"/>
                </a:cubicBezTo>
                <a:cubicBezTo>
                  <a:pt x="2843324" y="385899"/>
                  <a:pt x="2842716" y="387722"/>
                  <a:pt x="2841501" y="390153"/>
                </a:cubicBezTo>
                <a:cubicBezTo>
                  <a:pt x="2837854" y="401092"/>
                  <a:pt x="2832993" y="406561"/>
                  <a:pt x="2826916" y="406561"/>
                </a:cubicBezTo>
                <a:cubicBezTo>
                  <a:pt x="2820839" y="405346"/>
                  <a:pt x="2816584" y="400484"/>
                  <a:pt x="2814154" y="391976"/>
                </a:cubicBezTo>
                <a:lnTo>
                  <a:pt x="2814154" y="390153"/>
                </a:lnTo>
                <a:cubicBezTo>
                  <a:pt x="2815369" y="384076"/>
                  <a:pt x="2818407" y="373745"/>
                  <a:pt x="2823269" y="359160"/>
                </a:cubicBezTo>
                <a:cubicBezTo>
                  <a:pt x="2826916" y="348221"/>
                  <a:pt x="2829346" y="340320"/>
                  <a:pt x="2830562" y="335459"/>
                </a:cubicBezTo>
                <a:cubicBezTo>
                  <a:pt x="2839070" y="295350"/>
                  <a:pt x="2843324" y="244301"/>
                  <a:pt x="2843324" y="182315"/>
                </a:cubicBezTo>
                <a:cubicBezTo>
                  <a:pt x="2843324" y="170160"/>
                  <a:pt x="2841501" y="162868"/>
                  <a:pt x="2837854" y="160437"/>
                </a:cubicBezTo>
                <a:cubicBezTo>
                  <a:pt x="2836639" y="161652"/>
                  <a:pt x="2834816" y="162260"/>
                  <a:pt x="2832385" y="162260"/>
                </a:cubicBezTo>
                <a:cubicBezTo>
                  <a:pt x="2828739" y="162260"/>
                  <a:pt x="2826916" y="161652"/>
                  <a:pt x="2826916" y="160437"/>
                </a:cubicBezTo>
                <a:cubicBezTo>
                  <a:pt x="2825700" y="158006"/>
                  <a:pt x="2825092" y="152537"/>
                  <a:pt x="2825092" y="144029"/>
                </a:cubicBezTo>
                <a:cubicBezTo>
                  <a:pt x="2825092" y="142813"/>
                  <a:pt x="2834816" y="136128"/>
                  <a:pt x="2854263" y="123974"/>
                </a:cubicBezTo>
                <a:cubicBezTo>
                  <a:pt x="2890726" y="100881"/>
                  <a:pt x="2910173" y="86903"/>
                  <a:pt x="2912603" y="82042"/>
                </a:cubicBezTo>
                <a:cubicBezTo>
                  <a:pt x="2913819" y="79611"/>
                  <a:pt x="2914427" y="75357"/>
                  <a:pt x="2914427" y="69280"/>
                </a:cubicBezTo>
                <a:cubicBezTo>
                  <a:pt x="2914427" y="57125"/>
                  <a:pt x="2918073" y="51048"/>
                  <a:pt x="2925365" y="51048"/>
                </a:cubicBezTo>
                <a:close/>
                <a:moveTo>
                  <a:pt x="520005" y="49225"/>
                </a:moveTo>
                <a:cubicBezTo>
                  <a:pt x="551607" y="73534"/>
                  <a:pt x="568623" y="90550"/>
                  <a:pt x="571053" y="100273"/>
                </a:cubicBezTo>
                <a:cubicBezTo>
                  <a:pt x="571053" y="106350"/>
                  <a:pt x="566192" y="110604"/>
                  <a:pt x="556468" y="113035"/>
                </a:cubicBezTo>
                <a:cubicBezTo>
                  <a:pt x="551607" y="113035"/>
                  <a:pt x="548568" y="113643"/>
                  <a:pt x="547353" y="114858"/>
                </a:cubicBezTo>
                <a:cubicBezTo>
                  <a:pt x="544922" y="114858"/>
                  <a:pt x="541883" y="115466"/>
                  <a:pt x="538237" y="116681"/>
                </a:cubicBezTo>
                <a:cubicBezTo>
                  <a:pt x="533375" y="119112"/>
                  <a:pt x="529729" y="120328"/>
                  <a:pt x="527298" y="120328"/>
                </a:cubicBezTo>
                <a:cubicBezTo>
                  <a:pt x="522436" y="120328"/>
                  <a:pt x="520005" y="119112"/>
                  <a:pt x="520005" y="116681"/>
                </a:cubicBezTo>
                <a:cubicBezTo>
                  <a:pt x="520005" y="114250"/>
                  <a:pt x="522436" y="111212"/>
                  <a:pt x="527298" y="107566"/>
                </a:cubicBezTo>
                <a:cubicBezTo>
                  <a:pt x="534591" y="102704"/>
                  <a:pt x="538237" y="98450"/>
                  <a:pt x="538237" y="94804"/>
                </a:cubicBezTo>
                <a:cubicBezTo>
                  <a:pt x="538237" y="94804"/>
                  <a:pt x="537629" y="94196"/>
                  <a:pt x="536414" y="92980"/>
                </a:cubicBezTo>
                <a:cubicBezTo>
                  <a:pt x="536414" y="92980"/>
                  <a:pt x="535806" y="92373"/>
                  <a:pt x="534591" y="91157"/>
                </a:cubicBezTo>
                <a:cubicBezTo>
                  <a:pt x="520005" y="77788"/>
                  <a:pt x="512713" y="66241"/>
                  <a:pt x="512713" y="56518"/>
                </a:cubicBezTo>
                <a:cubicBezTo>
                  <a:pt x="512713" y="51656"/>
                  <a:pt x="515144" y="49225"/>
                  <a:pt x="520005" y="49225"/>
                </a:cubicBezTo>
                <a:close/>
                <a:moveTo>
                  <a:pt x="3594311" y="30994"/>
                </a:moveTo>
                <a:lnTo>
                  <a:pt x="3599780" y="30994"/>
                </a:lnTo>
                <a:cubicBezTo>
                  <a:pt x="3599780" y="30994"/>
                  <a:pt x="3600388" y="31601"/>
                  <a:pt x="3601603" y="32817"/>
                </a:cubicBezTo>
                <a:cubicBezTo>
                  <a:pt x="3605249" y="35248"/>
                  <a:pt x="3607073" y="38286"/>
                  <a:pt x="3607073" y="41932"/>
                </a:cubicBezTo>
                <a:cubicBezTo>
                  <a:pt x="3607073" y="44363"/>
                  <a:pt x="3605857" y="48617"/>
                  <a:pt x="3603426" y="54694"/>
                </a:cubicBezTo>
                <a:cubicBezTo>
                  <a:pt x="3600995" y="58341"/>
                  <a:pt x="3599780" y="61379"/>
                  <a:pt x="3599780" y="63810"/>
                </a:cubicBezTo>
                <a:cubicBezTo>
                  <a:pt x="3599780" y="71103"/>
                  <a:pt x="3599172" y="83865"/>
                  <a:pt x="3597957" y="102096"/>
                </a:cubicBezTo>
                <a:cubicBezTo>
                  <a:pt x="3596742" y="123974"/>
                  <a:pt x="3595526" y="139167"/>
                  <a:pt x="3594311" y="147675"/>
                </a:cubicBezTo>
                <a:lnTo>
                  <a:pt x="3616188" y="136736"/>
                </a:lnTo>
                <a:cubicBezTo>
                  <a:pt x="3616188" y="133090"/>
                  <a:pt x="3614973" y="127013"/>
                  <a:pt x="3612542" y="118505"/>
                </a:cubicBezTo>
                <a:cubicBezTo>
                  <a:pt x="3611327" y="111212"/>
                  <a:pt x="3610719" y="106350"/>
                  <a:pt x="3610719" y="103919"/>
                </a:cubicBezTo>
                <a:cubicBezTo>
                  <a:pt x="3610719" y="102704"/>
                  <a:pt x="3613150" y="100273"/>
                  <a:pt x="3618012" y="96627"/>
                </a:cubicBezTo>
                <a:cubicBezTo>
                  <a:pt x="3619227" y="95411"/>
                  <a:pt x="3619835" y="94804"/>
                  <a:pt x="3619835" y="94804"/>
                </a:cubicBezTo>
                <a:cubicBezTo>
                  <a:pt x="3635635" y="102096"/>
                  <a:pt x="3645966" y="110604"/>
                  <a:pt x="3650828" y="120328"/>
                </a:cubicBezTo>
                <a:cubicBezTo>
                  <a:pt x="3650828" y="122758"/>
                  <a:pt x="3648397" y="126405"/>
                  <a:pt x="3643536" y="131266"/>
                </a:cubicBezTo>
                <a:cubicBezTo>
                  <a:pt x="3641105" y="133697"/>
                  <a:pt x="3637458" y="139775"/>
                  <a:pt x="3632597" y="149498"/>
                </a:cubicBezTo>
                <a:cubicBezTo>
                  <a:pt x="3630166" y="153144"/>
                  <a:pt x="3627127" y="156791"/>
                  <a:pt x="3623481" y="160437"/>
                </a:cubicBezTo>
                <a:cubicBezTo>
                  <a:pt x="3614973" y="170160"/>
                  <a:pt x="3607680" y="181707"/>
                  <a:pt x="3601603" y="195077"/>
                </a:cubicBezTo>
                <a:cubicBezTo>
                  <a:pt x="3613757" y="191430"/>
                  <a:pt x="3619835" y="193861"/>
                  <a:pt x="3619835" y="202369"/>
                </a:cubicBezTo>
                <a:cubicBezTo>
                  <a:pt x="3619835" y="204800"/>
                  <a:pt x="3618012" y="206623"/>
                  <a:pt x="3614365" y="207839"/>
                </a:cubicBezTo>
                <a:cubicBezTo>
                  <a:pt x="3611934" y="209054"/>
                  <a:pt x="3610111" y="210269"/>
                  <a:pt x="3608896" y="211485"/>
                </a:cubicBezTo>
                <a:cubicBezTo>
                  <a:pt x="3599172" y="219993"/>
                  <a:pt x="3588233" y="238224"/>
                  <a:pt x="3576079" y="266179"/>
                </a:cubicBezTo>
                <a:cubicBezTo>
                  <a:pt x="3582156" y="257671"/>
                  <a:pt x="3592487" y="257671"/>
                  <a:pt x="3607073" y="266179"/>
                </a:cubicBezTo>
                <a:cubicBezTo>
                  <a:pt x="3613150" y="260102"/>
                  <a:pt x="3619227" y="250379"/>
                  <a:pt x="3625304" y="237009"/>
                </a:cubicBezTo>
                <a:cubicBezTo>
                  <a:pt x="3644751" y="184745"/>
                  <a:pt x="3660552" y="131266"/>
                  <a:pt x="3672706" y="76572"/>
                </a:cubicBezTo>
                <a:cubicBezTo>
                  <a:pt x="3672706" y="71710"/>
                  <a:pt x="3669060" y="67456"/>
                  <a:pt x="3661767" y="63810"/>
                </a:cubicBezTo>
                <a:cubicBezTo>
                  <a:pt x="3653259" y="61379"/>
                  <a:pt x="3649005" y="57733"/>
                  <a:pt x="3649005" y="52871"/>
                </a:cubicBezTo>
                <a:cubicBezTo>
                  <a:pt x="3649005" y="49225"/>
                  <a:pt x="3652043" y="47402"/>
                  <a:pt x="3658121" y="47402"/>
                </a:cubicBezTo>
                <a:cubicBezTo>
                  <a:pt x="3681214" y="52264"/>
                  <a:pt x="3693976" y="58948"/>
                  <a:pt x="3696407" y="67456"/>
                </a:cubicBezTo>
                <a:lnTo>
                  <a:pt x="3696407" y="69280"/>
                </a:lnTo>
                <a:cubicBezTo>
                  <a:pt x="3695191" y="72926"/>
                  <a:pt x="3693368" y="78395"/>
                  <a:pt x="3690937" y="85688"/>
                </a:cubicBezTo>
                <a:cubicBezTo>
                  <a:pt x="3687291" y="95411"/>
                  <a:pt x="3684860" y="103312"/>
                  <a:pt x="3683645" y="109389"/>
                </a:cubicBezTo>
                <a:cubicBezTo>
                  <a:pt x="3672706" y="154360"/>
                  <a:pt x="3659336" y="197507"/>
                  <a:pt x="3643536" y="238832"/>
                </a:cubicBezTo>
                <a:cubicBezTo>
                  <a:pt x="3659336" y="229109"/>
                  <a:pt x="3679998" y="215131"/>
                  <a:pt x="3705522" y="196900"/>
                </a:cubicBezTo>
                <a:cubicBezTo>
                  <a:pt x="3726185" y="182315"/>
                  <a:pt x="3738947" y="173807"/>
                  <a:pt x="3743808" y="171376"/>
                </a:cubicBezTo>
                <a:cubicBezTo>
                  <a:pt x="3752316" y="168945"/>
                  <a:pt x="3756570" y="171983"/>
                  <a:pt x="3756570" y="180491"/>
                </a:cubicBezTo>
                <a:cubicBezTo>
                  <a:pt x="3757786" y="184138"/>
                  <a:pt x="3756570" y="186569"/>
                  <a:pt x="3752924" y="187784"/>
                </a:cubicBezTo>
                <a:cubicBezTo>
                  <a:pt x="3752924" y="188999"/>
                  <a:pt x="3750494" y="189607"/>
                  <a:pt x="3745632" y="189607"/>
                </a:cubicBezTo>
                <a:cubicBezTo>
                  <a:pt x="3734693" y="195684"/>
                  <a:pt x="3714031" y="209054"/>
                  <a:pt x="3683645" y="229716"/>
                </a:cubicBezTo>
                <a:cubicBezTo>
                  <a:pt x="3687291" y="230932"/>
                  <a:pt x="3691545" y="232755"/>
                  <a:pt x="3696407" y="235186"/>
                </a:cubicBezTo>
                <a:cubicBezTo>
                  <a:pt x="3706130" y="238832"/>
                  <a:pt x="3710992" y="242478"/>
                  <a:pt x="3710992" y="246125"/>
                </a:cubicBezTo>
                <a:cubicBezTo>
                  <a:pt x="3710992" y="248555"/>
                  <a:pt x="3709169" y="252202"/>
                  <a:pt x="3705522" y="257063"/>
                </a:cubicBezTo>
                <a:cubicBezTo>
                  <a:pt x="3703092" y="260710"/>
                  <a:pt x="3701876" y="263141"/>
                  <a:pt x="3701876" y="264356"/>
                </a:cubicBezTo>
                <a:cubicBezTo>
                  <a:pt x="3698230" y="283803"/>
                  <a:pt x="3690937" y="305681"/>
                  <a:pt x="3679998" y="329989"/>
                </a:cubicBezTo>
                <a:cubicBezTo>
                  <a:pt x="3712815" y="356729"/>
                  <a:pt x="3738947" y="373137"/>
                  <a:pt x="3758394" y="379214"/>
                </a:cubicBezTo>
                <a:cubicBezTo>
                  <a:pt x="3766902" y="381645"/>
                  <a:pt x="3780271" y="382860"/>
                  <a:pt x="3798503" y="382860"/>
                </a:cubicBezTo>
                <a:cubicBezTo>
                  <a:pt x="3816734" y="382860"/>
                  <a:pt x="3825850" y="385291"/>
                  <a:pt x="3825850" y="390153"/>
                </a:cubicBezTo>
                <a:cubicBezTo>
                  <a:pt x="3825850" y="397446"/>
                  <a:pt x="3820988" y="400484"/>
                  <a:pt x="3811265" y="399269"/>
                </a:cubicBezTo>
                <a:cubicBezTo>
                  <a:pt x="3807619" y="399269"/>
                  <a:pt x="3802757" y="399876"/>
                  <a:pt x="3796680" y="401092"/>
                </a:cubicBezTo>
                <a:cubicBezTo>
                  <a:pt x="3789387" y="402307"/>
                  <a:pt x="3783918" y="402915"/>
                  <a:pt x="3780271" y="402915"/>
                </a:cubicBezTo>
                <a:cubicBezTo>
                  <a:pt x="3768117" y="402915"/>
                  <a:pt x="3755963" y="400484"/>
                  <a:pt x="3743808" y="395622"/>
                </a:cubicBezTo>
                <a:cubicBezTo>
                  <a:pt x="3719500" y="382253"/>
                  <a:pt x="3695799" y="365237"/>
                  <a:pt x="3672706" y="344574"/>
                </a:cubicBezTo>
                <a:cubicBezTo>
                  <a:pt x="3671491" y="345790"/>
                  <a:pt x="3670275" y="348221"/>
                  <a:pt x="3669060" y="351867"/>
                </a:cubicBezTo>
                <a:cubicBezTo>
                  <a:pt x="3666629" y="356729"/>
                  <a:pt x="3664805" y="359767"/>
                  <a:pt x="3663590" y="360983"/>
                </a:cubicBezTo>
                <a:cubicBezTo>
                  <a:pt x="3649005" y="382860"/>
                  <a:pt x="3634420" y="394407"/>
                  <a:pt x="3619835" y="395622"/>
                </a:cubicBezTo>
                <a:cubicBezTo>
                  <a:pt x="3606465" y="394407"/>
                  <a:pt x="3594918" y="390761"/>
                  <a:pt x="3585195" y="384684"/>
                </a:cubicBezTo>
                <a:cubicBezTo>
                  <a:pt x="3582764" y="385899"/>
                  <a:pt x="3579725" y="387722"/>
                  <a:pt x="3576079" y="390153"/>
                </a:cubicBezTo>
                <a:cubicBezTo>
                  <a:pt x="3571218" y="393799"/>
                  <a:pt x="3567571" y="395622"/>
                  <a:pt x="3565140" y="395622"/>
                </a:cubicBezTo>
                <a:cubicBezTo>
                  <a:pt x="3556632" y="395622"/>
                  <a:pt x="3552378" y="393799"/>
                  <a:pt x="3552378" y="390153"/>
                </a:cubicBezTo>
                <a:cubicBezTo>
                  <a:pt x="3553594" y="387722"/>
                  <a:pt x="3554809" y="385291"/>
                  <a:pt x="3556025" y="382860"/>
                </a:cubicBezTo>
                <a:cubicBezTo>
                  <a:pt x="3563317" y="374352"/>
                  <a:pt x="3571825" y="343967"/>
                  <a:pt x="3581549" y="291703"/>
                </a:cubicBezTo>
                <a:cubicBezTo>
                  <a:pt x="3581549" y="288057"/>
                  <a:pt x="3581549" y="286234"/>
                  <a:pt x="3581549" y="286234"/>
                </a:cubicBezTo>
                <a:cubicBezTo>
                  <a:pt x="3580333" y="285018"/>
                  <a:pt x="3578510" y="285018"/>
                  <a:pt x="3576079" y="286234"/>
                </a:cubicBezTo>
                <a:cubicBezTo>
                  <a:pt x="3572433" y="287449"/>
                  <a:pt x="3568787" y="289272"/>
                  <a:pt x="3565140" y="291703"/>
                </a:cubicBezTo>
                <a:cubicBezTo>
                  <a:pt x="3565140" y="292919"/>
                  <a:pt x="3564533" y="294742"/>
                  <a:pt x="3563317" y="297173"/>
                </a:cubicBezTo>
                <a:cubicBezTo>
                  <a:pt x="3562102" y="304465"/>
                  <a:pt x="3557848" y="315404"/>
                  <a:pt x="3550555" y="329989"/>
                </a:cubicBezTo>
                <a:cubicBezTo>
                  <a:pt x="3543263" y="349436"/>
                  <a:pt x="3537185" y="359160"/>
                  <a:pt x="3532324" y="359160"/>
                </a:cubicBezTo>
                <a:cubicBezTo>
                  <a:pt x="3520170" y="362806"/>
                  <a:pt x="3513484" y="349436"/>
                  <a:pt x="3512269" y="319050"/>
                </a:cubicBezTo>
                <a:lnTo>
                  <a:pt x="3479453" y="381037"/>
                </a:lnTo>
                <a:cubicBezTo>
                  <a:pt x="3479453" y="383468"/>
                  <a:pt x="3477629" y="387114"/>
                  <a:pt x="3473983" y="391976"/>
                </a:cubicBezTo>
                <a:cubicBezTo>
                  <a:pt x="3472768" y="394407"/>
                  <a:pt x="3472160" y="395622"/>
                  <a:pt x="3472160" y="395622"/>
                </a:cubicBezTo>
                <a:cubicBezTo>
                  <a:pt x="3472160" y="395622"/>
                  <a:pt x="3470945" y="395622"/>
                  <a:pt x="3468514" y="395622"/>
                </a:cubicBezTo>
                <a:cubicBezTo>
                  <a:pt x="3458790" y="395622"/>
                  <a:pt x="3453928" y="393799"/>
                  <a:pt x="3453928" y="390153"/>
                </a:cubicBezTo>
                <a:lnTo>
                  <a:pt x="3453928" y="386507"/>
                </a:lnTo>
                <a:cubicBezTo>
                  <a:pt x="3453928" y="385291"/>
                  <a:pt x="3456359" y="381037"/>
                  <a:pt x="3461221" y="373745"/>
                </a:cubicBezTo>
                <a:cubicBezTo>
                  <a:pt x="3475806" y="319050"/>
                  <a:pt x="3478845" y="280764"/>
                  <a:pt x="3470337" y="258887"/>
                </a:cubicBezTo>
                <a:cubicBezTo>
                  <a:pt x="3467906" y="261317"/>
                  <a:pt x="3463044" y="264964"/>
                  <a:pt x="3455752" y="269825"/>
                </a:cubicBezTo>
                <a:cubicBezTo>
                  <a:pt x="3420504" y="300211"/>
                  <a:pt x="3396196" y="314796"/>
                  <a:pt x="3382826" y="313581"/>
                </a:cubicBezTo>
                <a:cubicBezTo>
                  <a:pt x="3382826" y="313581"/>
                  <a:pt x="3382218" y="313581"/>
                  <a:pt x="3381003" y="313581"/>
                </a:cubicBezTo>
                <a:cubicBezTo>
                  <a:pt x="3377356" y="314796"/>
                  <a:pt x="3375533" y="313581"/>
                  <a:pt x="3375533" y="309935"/>
                </a:cubicBezTo>
                <a:cubicBezTo>
                  <a:pt x="3399842" y="298996"/>
                  <a:pt x="3428404" y="274687"/>
                  <a:pt x="3461221" y="237009"/>
                </a:cubicBezTo>
                <a:cubicBezTo>
                  <a:pt x="3478237" y="217562"/>
                  <a:pt x="3491607" y="201154"/>
                  <a:pt x="3501330" y="187784"/>
                </a:cubicBezTo>
                <a:cubicBezTo>
                  <a:pt x="3497684" y="186569"/>
                  <a:pt x="3492215" y="185353"/>
                  <a:pt x="3484922" y="184138"/>
                </a:cubicBezTo>
                <a:cubicBezTo>
                  <a:pt x="3478845" y="182922"/>
                  <a:pt x="3473983" y="181707"/>
                  <a:pt x="3470337" y="180491"/>
                </a:cubicBezTo>
                <a:cubicBezTo>
                  <a:pt x="3465475" y="180491"/>
                  <a:pt x="3463044" y="178061"/>
                  <a:pt x="3463044" y="173199"/>
                </a:cubicBezTo>
                <a:cubicBezTo>
                  <a:pt x="3463044" y="170768"/>
                  <a:pt x="3468514" y="163475"/>
                  <a:pt x="3479453" y="151321"/>
                </a:cubicBezTo>
                <a:cubicBezTo>
                  <a:pt x="3496469" y="133090"/>
                  <a:pt x="3504977" y="119720"/>
                  <a:pt x="3504977" y="111212"/>
                </a:cubicBezTo>
                <a:cubicBezTo>
                  <a:pt x="3504977" y="109996"/>
                  <a:pt x="3503761" y="107566"/>
                  <a:pt x="3501330" y="103919"/>
                </a:cubicBezTo>
                <a:cubicBezTo>
                  <a:pt x="3498899" y="100273"/>
                  <a:pt x="3497684" y="97234"/>
                  <a:pt x="3497684" y="94804"/>
                </a:cubicBezTo>
                <a:cubicBezTo>
                  <a:pt x="3498899" y="89942"/>
                  <a:pt x="3501330" y="87511"/>
                  <a:pt x="3504977" y="87511"/>
                </a:cubicBezTo>
                <a:cubicBezTo>
                  <a:pt x="3519562" y="93588"/>
                  <a:pt x="3529285" y="100881"/>
                  <a:pt x="3534147" y="109389"/>
                </a:cubicBezTo>
                <a:cubicBezTo>
                  <a:pt x="3534147" y="114250"/>
                  <a:pt x="3527462" y="125189"/>
                  <a:pt x="3514092" y="142205"/>
                </a:cubicBezTo>
                <a:cubicBezTo>
                  <a:pt x="3504369" y="154360"/>
                  <a:pt x="3499507" y="161652"/>
                  <a:pt x="3499507" y="164083"/>
                </a:cubicBezTo>
                <a:cubicBezTo>
                  <a:pt x="3500722" y="164083"/>
                  <a:pt x="3502546" y="164691"/>
                  <a:pt x="3504977" y="165906"/>
                </a:cubicBezTo>
                <a:cubicBezTo>
                  <a:pt x="3515915" y="169553"/>
                  <a:pt x="3523208" y="173199"/>
                  <a:pt x="3526854" y="176845"/>
                </a:cubicBezTo>
                <a:cubicBezTo>
                  <a:pt x="3528070" y="175630"/>
                  <a:pt x="3528677" y="171376"/>
                  <a:pt x="3528677" y="164083"/>
                </a:cubicBezTo>
                <a:cubicBezTo>
                  <a:pt x="3528677" y="148283"/>
                  <a:pt x="3533539" y="140382"/>
                  <a:pt x="3543263" y="140382"/>
                </a:cubicBezTo>
                <a:cubicBezTo>
                  <a:pt x="3546909" y="140382"/>
                  <a:pt x="3548732" y="144029"/>
                  <a:pt x="3548732" y="151321"/>
                </a:cubicBezTo>
                <a:cubicBezTo>
                  <a:pt x="3548732" y="153752"/>
                  <a:pt x="3548124" y="158006"/>
                  <a:pt x="3546909" y="164083"/>
                </a:cubicBezTo>
                <a:cubicBezTo>
                  <a:pt x="3545694" y="170160"/>
                  <a:pt x="3545694" y="175630"/>
                  <a:pt x="3546909" y="180491"/>
                </a:cubicBezTo>
                <a:cubicBezTo>
                  <a:pt x="3548124" y="179276"/>
                  <a:pt x="3550555" y="177453"/>
                  <a:pt x="3554201" y="175022"/>
                </a:cubicBezTo>
                <a:cubicBezTo>
                  <a:pt x="3561494" y="168945"/>
                  <a:pt x="3566963" y="165299"/>
                  <a:pt x="3570610" y="164083"/>
                </a:cubicBezTo>
                <a:cubicBezTo>
                  <a:pt x="3573041" y="147067"/>
                  <a:pt x="3574864" y="120328"/>
                  <a:pt x="3576079" y="83865"/>
                </a:cubicBezTo>
                <a:cubicBezTo>
                  <a:pt x="3577295" y="71710"/>
                  <a:pt x="3577902" y="62595"/>
                  <a:pt x="3577902" y="56518"/>
                </a:cubicBezTo>
                <a:cubicBezTo>
                  <a:pt x="3577902" y="54087"/>
                  <a:pt x="3574864" y="52264"/>
                  <a:pt x="3568787" y="51048"/>
                </a:cubicBezTo>
                <a:cubicBezTo>
                  <a:pt x="3561494" y="49833"/>
                  <a:pt x="3557848" y="47402"/>
                  <a:pt x="3557848" y="43756"/>
                </a:cubicBezTo>
                <a:cubicBezTo>
                  <a:pt x="3557848" y="40109"/>
                  <a:pt x="3559063" y="37678"/>
                  <a:pt x="3561494" y="36463"/>
                </a:cubicBezTo>
                <a:cubicBezTo>
                  <a:pt x="3562709" y="36463"/>
                  <a:pt x="3565140" y="35855"/>
                  <a:pt x="3568787" y="34640"/>
                </a:cubicBezTo>
                <a:cubicBezTo>
                  <a:pt x="3579725" y="32209"/>
                  <a:pt x="3588233" y="30994"/>
                  <a:pt x="3594311" y="30994"/>
                </a:cubicBezTo>
                <a:close/>
                <a:moveTo>
                  <a:pt x="642156" y="18232"/>
                </a:moveTo>
                <a:lnTo>
                  <a:pt x="645802" y="18232"/>
                </a:lnTo>
                <a:cubicBezTo>
                  <a:pt x="660387" y="23093"/>
                  <a:pt x="674973" y="27347"/>
                  <a:pt x="689558" y="30994"/>
                </a:cubicBezTo>
                <a:cubicBezTo>
                  <a:pt x="690773" y="32209"/>
                  <a:pt x="691989" y="32817"/>
                  <a:pt x="693204" y="32817"/>
                </a:cubicBezTo>
                <a:cubicBezTo>
                  <a:pt x="696850" y="35248"/>
                  <a:pt x="698674" y="37678"/>
                  <a:pt x="698674" y="40109"/>
                </a:cubicBezTo>
                <a:cubicBezTo>
                  <a:pt x="693812" y="55910"/>
                  <a:pt x="679227" y="75357"/>
                  <a:pt x="654918" y="98450"/>
                </a:cubicBezTo>
                <a:cubicBezTo>
                  <a:pt x="631825" y="121543"/>
                  <a:pt x="617240" y="140990"/>
                  <a:pt x="611163" y="156791"/>
                </a:cubicBezTo>
                <a:cubicBezTo>
                  <a:pt x="619671" y="156791"/>
                  <a:pt x="631825" y="154360"/>
                  <a:pt x="647625" y="149498"/>
                </a:cubicBezTo>
                <a:cubicBezTo>
                  <a:pt x="660995" y="145852"/>
                  <a:pt x="670719" y="144029"/>
                  <a:pt x="676796" y="144029"/>
                </a:cubicBezTo>
                <a:cubicBezTo>
                  <a:pt x="680442" y="144029"/>
                  <a:pt x="684088" y="144029"/>
                  <a:pt x="687735" y="144029"/>
                </a:cubicBezTo>
                <a:cubicBezTo>
                  <a:pt x="691381" y="147675"/>
                  <a:pt x="693204" y="151321"/>
                  <a:pt x="693204" y="154967"/>
                </a:cubicBezTo>
                <a:cubicBezTo>
                  <a:pt x="693204" y="174414"/>
                  <a:pt x="691989" y="193253"/>
                  <a:pt x="689558" y="211485"/>
                </a:cubicBezTo>
                <a:cubicBezTo>
                  <a:pt x="705358" y="206623"/>
                  <a:pt x="721767" y="202977"/>
                  <a:pt x="738783" y="200546"/>
                </a:cubicBezTo>
                <a:cubicBezTo>
                  <a:pt x="763091" y="200546"/>
                  <a:pt x="775246" y="206015"/>
                  <a:pt x="775246" y="216954"/>
                </a:cubicBezTo>
                <a:cubicBezTo>
                  <a:pt x="775246" y="218170"/>
                  <a:pt x="774638" y="219993"/>
                  <a:pt x="773422" y="222424"/>
                </a:cubicBezTo>
                <a:cubicBezTo>
                  <a:pt x="743037" y="250379"/>
                  <a:pt x="698066" y="294134"/>
                  <a:pt x="638510" y="353690"/>
                </a:cubicBezTo>
                <a:cubicBezTo>
                  <a:pt x="647018" y="352475"/>
                  <a:pt x="660387" y="350652"/>
                  <a:pt x="678619" y="348221"/>
                </a:cubicBezTo>
                <a:cubicBezTo>
                  <a:pt x="710220" y="343359"/>
                  <a:pt x="732706" y="340928"/>
                  <a:pt x="746075" y="340928"/>
                </a:cubicBezTo>
                <a:cubicBezTo>
                  <a:pt x="761876" y="340928"/>
                  <a:pt x="769776" y="347005"/>
                  <a:pt x="769776" y="359160"/>
                </a:cubicBezTo>
                <a:cubicBezTo>
                  <a:pt x="768561" y="364021"/>
                  <a:pt x="766130" y="367060"/>
                  <a:pt x="762484" y="368275"/>
                </a:cubicBezTo>
                <a:cubicBezTo>
                  <a:pt x="736960" y="367060"/>
                  <a:pt x="698066" y="370098"/>
                  <a:pt x="645802" y="377391"/>
                </a:cubicBezTo>
                <a:cubicBezTo>
                  <a:pt x="626355" y="379822"/>
                  <a:pt x="611770" y="381645"/>
                  <a:pt x="602047" y="382860"/>
                </a:cubicBezTo>
                <a:cubicBezTo>
                  <a:pt x="592323" y="382860"/>
                  <a:pt x="587462" y="379822"/>
                  <a:pt x="587462" y="373745"/>
                </a:cubicBezTo>
                <a:cubicBezTo>
                  <a:pt x="587462" y="370098"/>
                  <a:pt x="591108" y="365237"/>
                  <a:pt x="598401" y="359160"/>
                </a:cubicBezTo>
                <a:cubicBezTo>
                  <a:pt x="616632" y="344574"/>
                  <a:pt x="636079" y="326951"/>
                  <a:pt x="656741" y="306288"/>
                </a:cubicBezTo>
                <a:cubicBezTo>
                  <a:pt x="649449" y="309935"/>
                  <a:pt x="642156" y="309327"/>
                  <a:pt x="634863" y="304465"/>
                </a:cubicBezTo>
                <a:cubicBezTo>
                  <a:pt x="633648" y="304465"/>
                  <a:pt x="631825" y="303858"/>
                  <a:pt x="629394" y="302642"/>
                </a:cubicBezTo>
                <a:cubicBezTo>
                  <a:pt x="605085" y="292919"/>
                  <a:pt x="593539" y="281372"/>
                  <a:pt x="594754" y="268002"/>
                </a:cubicBezTo>
                <a:cubicBezTo>
                  <a:pt x="594754" y="255848"/>
                  <a:pt x="618455" y="239440"/>
                  <a:pt x="665857" y="218777"/>
                </a:cubicBezTo>
                <a:cubicBezTo>
                  <a:pt x="667072" y="202977"/>
                  <a:pt x="667680" y="185961"/>
                  <a:pt x="667680" y="167729"/>
                </a:cubicBezTo>
                <a:cubicBezTo>
                  <a:pt x="643372" y="167729"/>
                  <a:pt x="620278" y="172591"/>
                  <a:pt x="598401" y="182315"/>
                </a:cubicBezTo>
                <a:cubicBezTo>
                  <a:pt x="592323" y="181099"/>
                  <a:pt x="588677" y="178061"/>
                  <a:pt x="587462" y="173199"/>
                </a:cubicBezTo>
                <a:cubicBezTo>
                  <a:pt x="587462" y="161045"/>
                  <a:pt x="595970" y="145852"/>
                  <a:pt x="612986" y="127620"/>
                </a:cubicBezTo>
                <a:cubicBezTo>
                  <a:pt x="619063" y="121543"/>
                  <a:pt x="623317" y="117289"/>
                  <a:pt x="625748" y="114858"/>
                </a:cubicBezTo>
                <a:cubicBezTo>
                  <a:pt x="646410" y="91765"/>
                  <a:pt x="660387" y="71103"/>
                  <a:pt x="667680" y="52871"/>
                </a:cubicBezTo>
                <a:lnTo>
                  <a:pt x="667680" y="51048"/>
                </a:lnTo>
                <a:cubicBezTo>
                  <a:pt x="667680" y="48617"/>
                  <a:pt x="662818" y="45579"/>
                  <a:pt x="653095" y="41932"/>
                </a:cubicBezTo>
                <a:cubicBezTo>
                  <a:pt x="638510" y="37071"/>
                  <a:pt x="631217" y="31601"/>
                  <a:pt x="631217" y="25524"/>
                </a:cubicBezTo>
                <a:cubicBezTo>
                  <a:pt x="631217" y="20662"/>
                  <a:pt x="634863" y="18232"/>
                  <a:pt x="642156" y="18232"/>
                </a:cubicBezTo>
                <a:close/>
                <a:moveTo>
                  <a:pt x="4053743" y="16408"/>
                </a:moveTo>
                <a:cubicBezTo>
                  <a:pt x="4061036" y="17624"/>
                  <a:pt x="4062251" y="18839"/>
                  <a:pt x="4057389" y="20055"/>
                </a:cubicBezTo>
                <a:cubicBezTo>
                  <a:pt x="4054958" y="22486"/>
                  <a:pt x="4053743" y="25524"/>
                  <a:pt x="4053743" y="29170"/>
                </a:cubicBezTo>
                <a:cubicBezTo>
                  <a:pt x="4053743" y="42540"/>
                  <a:pt x="4068936" y="55910"/>
                  <a:pt x="4099322" y="69280"/>
                </a:cubicBezTo>
                <a:cubicBezTo>
                  <a:pt x="4123630" y="81434"/>
                  <a:pt x="4135784" y="91765"/>
                  <a:pt x="4135784" y="100273"/>
                </a:cubicBezTo>
                <a:cubicBezTo>
                  <a:pt x="4135784" y="107566"/>
                  <a:pt x="4129100" y="111212"/>
                  <a:pt x="4115730" y="111212"/>
                </a:cubicBezTo>
                <a:cubicBezTo>
                  <a:pt x="4109653" y="111212"/>
                  <a:pt x="4105398" y="111820"/>
                  <a:pt x="4102968" y="113035"/>
                </a:cubicBezTo>
                <a:cubicBezTo>
                  <a:pt x="4100537" y="114250"/>
                  <a:pt x="4096283" y="115466"/>
                  <a:pt x="4090206" y="116681"/>
                </a:cubicBezTo>
                <a:cubicBezTo>
                  <a:pt x="4084129" y="119112"/>
                  <a:pt x="4079267" y="120935"/>
                  <a:pt x="4075621" y="122151"/>
                </a:cubicBezTo>
                <a:cubicBezTo>
                  <a:pt x="4071974" y="122151"/>
                  <a:pt x="4069544" y="120935"/>
                  <a:pt x="4068328" y="118505"/>
                </a:cubicBezTo>
                <a:cubicBezTo>
                  <a:pt x="4068328" y="114858"/>
                  <a:pt x="4073190" y="110604"/>
                  <a:pt x="4082913" y="105742"/>
                </a:cubicBezTo>
                <a:cubicBezTo>
                  <a:pt x="4091422" y="100881"/>
                  <a:pt x="4095675" y="97234"/>
                  <a:pt x="4095675" y="94804"/>
                </a:cubicBezTo>
                <a:lnTo>
                  <a:pt x="4095675" y="92980"/>
                </a:lnTo>
                <a:cubicBezTo>
                  <a:pt x="4092029" y="90550"/>
                  <a:pt x="4087167" y="87511"/>
                  <a:pt x="4081090" y="83865"/>
                </a:cubicBezTo>
                <a:cubicBezTo>
                  <a:pt x="4050705" y="66849"/>
                  <a:pt x="4036119" y="48617"/>
                  <a:pt x="4037335" y="29170"/>
                </a:cubicBezTo>
                <a:cubicBezTo>
                  <a:pt x="4037335" y="20662"/>
                  <a:pt x="4042804" y="16408"/>
                  <a:pt x="4053743" y="16408"/>
                </a:cubicBezTo>
                <a:close/>
                <a:moveTo>
                  <a:pt x="164083" y="12762"/>
                </a:moveTo>
                <a:cubicBezTo>
                  <a:pt x="166514" y="12762"/>
                  <a:pt x="169552" y="13370"/>
                  <a:pt x="173199" y="14585"/>
                </a:cubicBezTo>
                <a:cubicBezTo>
                  <a:pt x="175629" y="17016"/>
                  <a:pt x="178060" y="18232"/>
                  <a:pt x="180491" y="18232"/>
                </a:cubicBezTo>
                <a:cubicBezTo>
                  <a:pt x="181707" y="18232"/>
                  <a:pt x="185353" y="18839"/>
                  <a:pt x="191430" y="20055"/>
                </a:cubicBezTo>
                <a:cubicBezTo>
                  <a:pt x="198723" y="22486"/>
                  <a:pt x="202369" y="23701"/>
                  <a:pt x="202369" y="23701"/>
                </a:cubicBezTo>
                <a:cubicBezTo>
                  <a:pt x="210877" y="26132"/>
                  <a:pt x="215739" y="30386"/>
                  <a:pt x="216954" y="36463"/>
                </a:cubicBezTo>
                <a:cubicBezTo>
                  <a:pt x="216954" y="37678"/>
                  <a:pt x="216346" y="40109"/>
                  <a:pt x="215131" y="43756"/>
                </a:cubicBezTo>
                <a:cubicBezTo>
                  <a:pt x="212700" y="46186"/>
                  <a:pt x="211485" y="48010"/>
                  <a:pt x="211485" y="49225"/>
                </a:cubicBezTo>
                <a:cubicBezTo>
                  <a:pt x="184745" y="86903"/>
                  <a:pt x="156183" y="121543"/>
                  <a:pt x="125797" y="153144"/>
                </a:cubicBezTo>
                <a:cubicBezTo>
                  <a:pt x="152536" y="142205"/>
                  <a:pt x="176845" y="130051"/>
                  <a:pt x="198723" y="116681"/>
                </a:cubicBezTo>
                <a:cubicBezTo>
                  <a:pt x="208446" y="113035"/>
                  <a:pt x="215131" y="114858"/>
                  <a:pt x="218777" y="122151"/>
                </a:cubicBezTo>
                <a:cubicBezTo>
                  <a:pt x="219993" y="123366"/>
                  <a:pt x="217562" y="127013"/>
                  <a:pt x="211485" y="133090"/>
                </a:cubicBezTo>
                <a:cubicBezTo>
                  <a:pt x="181099" y="151321"/>
                  <a:pt x="160437" y="167729"/>
                  <a:pt x="149498" y="182315"/>
                </a:cubicBezTo>
                <a:cubicBezTo>
                  <a:pt x="151929" y="184745"/>
                  <a:pt x="151929" y="189607"/>
                  <a:pt x="149498" y="196900"/>
                </a:cubicBezTo>
                <a:cubicBezTo>
                  <a:pt x="149498" y="198115"/>
                  <a:pt x="148890" y="199331"/>
                  <a:pt x="147675" y="200546"/>
                </a:cubicBezTo>
                <a:cubicBezTo>
                  <a:pt x="145244" y="207839"/>
                  <a:pt x="144028" y="213308"/>
                  <a:pt x="144028" y="216954"/>
                </a:cubicBezTo>
                <a:cubicBezTo>
                  <a:pt x="139167" y="226678"/>
                  <a:pt x="159829" y="230324"/>
                  <a:pt x="206015" y="227893"/>
                </a:cubicBezTo>
                <a:cubicBezTo>
                  <a:pt x="214523" y="227893"/>
                  <a:pt x="218777" y="231539"/>
                  <a:pt x="218777" y="238832"/>
                </a:cubicBezTo>
                <a:cubicBezTo>
                  <a:pt x="219993" y="243694"/>
                  <a:pt x="216954" y="246732"/>
                  <a:pt x="209662" y="247948"/>
                </a:cubicBezTo>
                <a:cubicBezTo>
                  <a:pt x="180491" y="256456"/>
                  <a:pt x="152536" y="266179"/>
                  <a:pt x="125797" y="277118"/>
                </a:cubicBezTo>
                <a:cubicBezTo>
                  <a:pt x="94196" y="343967"/>
                  <a:pt x="63810" y="388330"/>
                  <a:pt x="34640" y="410208"/>
                </a:cubicBezTo>
                <a:cubicBezTo>
                  <a:pt x="27347" y="416285"/>
                  <a:pt x="19447" y="417500"/>
                  <a:pt x="10939" y="413854"/>
                </a:cubicBezTo>
                <a:cubicBezTo>
                  <a:pt x="6077" y="412638"/>
                  <a:pt x="2431" y="408992"/>
                  <a:pt x="0" y="402915"/>
                </a:cubicBezTo>
                <a:cubicBezTo>
                  <a:pt x="0" y="400484"/>
                  <a:pt x="1823" y="399269"/>
                  <a:pt x="5469" y="399269"/>
                </a:cubicBezTo>
                <a:cubicBezTo>
                  <a:pt x="6685" y="399269"/>
                  <a:pt x="8508" y="399269"/>
                  <a:pt x="10939" y="399269"/>
                </a:cubicBezTo>
                <a:cubicBezTo>
                  <a:pt x="15801" y="400484"/>
                  <a:pt x="19447" y="399876"/>
                  <a:pt x="21878" y="397446"/>
                </a:cubicBezTo>
                <a:cubicBezTo>
                  <a:pt x="42540" y="385291"/>
                  <a:pt x="66849" y="349436"/>
                  <a:pt x="94803" y="289880"/>
                </a:cubicBezTo>
                <a:cubicBezTo>
                  <a:pt x="92373" y="291096"/>
                  <a:pt x="88119" y="292919"/>
                  <a:pt x="82041" y="295350"/>
                </a:cubicBezTo>
                <a:cubicBezTo>
                  <a:pt x="68672" y="301427"/>
                  <a:pt x="58948" y="306288"/>
                  <a:pt x="52871" y="309935"/>
                </a:cubicBezTo>
                <a:cubicBezTo>
                  <a:pt x="35855" y="313581"/>
                  <a:pt x="29170" y="308719"/>
                  <a:pt x="32817" y="295350"/>
                </a:cubicBezTo>
                <a:cubicBezTo>
                  <a:pt x="57125" y="267395"/>
                  <a:pt x="81434" y="237009"/>
                  <a:pt x="105742" y="204192"/>
                </a:cubicBezTo>
                <a:cubicBezTo>
                  <a:pt x="105742" y="202977"/>
                  <a:pt x="104527" y="201154"/>
                  <a:pt x="102096" y="198723"/>
                </a:cubicBezTo>
                <a:cubicBezTo>
                  <a:pt x="99665" y="196292"/>
                  <a:pt x="98450" y="194469"/>
                  <a:pt x="98450" y="193253"/>
                </a:cubicBezTo>
                <a:cubicBezTo>
                  <a:pt x="98450" y="188392"/>
                  <a:pt x="105742" y="184745"/>
                  <a:pt x="120327" y="182315"/>
                </a:cubicBezTo>
                <a:cubicBezTo>
                  <a:pt x="125189" y="182315"/>
                  <a:pt x="128835" y="181707"/>
                  <a:pt x="131266" y="180491"/>
                </a:cubicBezTo>
                <a:cubicBezTo>
                  <a:pt x="131266" y="180491"/>
                  <a:pt x="132482" y="178668"/>
                  <a:pt x="134913" y="175022"/>
                </a:cubicBezTo>
                <a:cubicBezTo>
                  <a:pt x="139774" y="170160"/>
                  <a:pt x="142813" y="167122"/>
                  <a:pt x="144028" y="165906"/>
                </a:cubicBezTo>
                <a:cubicBezTo>
                  <a:pt x="130659" y="168337"/>
                  <a:pt x="109996" y="176237"/>
                  <a:pt x="82041" y="189607"/>
                </a:cubicBezTo>
                <a:cubicBezTo>
                  <a:pt x="63810" y="199331"/>
                  <a:pt x="51656" y="204800"/>
                  <a:pt x="45579" y="206015"/>
                </a:cubicBezTo>
                <a:cubicBezTo>
                  <a:pt x="27347" y="210877"/>
                  <a:pt x="17624" y="206623"/>
                  <a:pt x="16408" y="193253"/>
                </a:cubicBezTo>
                <a:cubicBezTo>
                  <a:pt x="15193" y="187176"/>
                  <a:pt x="17624" y="184138"/>
                  <a:pt x="23701" y="184138"/>
                </a:cubicBezTo>
                <a:cubicBezTo>
                  <a:pt x="26132" y="184138"/>
                  <a:pt x="28563" y="184745"/>
                  <a:pt x="30993" y="185961"/>
                </a:cubicBezTo>
                <a:cubicBezTo>
                  <a:pt x="33424" y="187176"/>
                  <a:pt x="35247" y="187784"/>
                  <a:pt x="36463" y="187784"/>
                </a:cubicBezTo>
                <a:cubicBezTo>
                  <a:pt x="65633" y="179276"/>
                  <a:pt x="92373" y="168337"/>
                  <a:pt x="116681" y="154967"/>
                </a:cubicBezTo>
                <a:cubicBezTo>
                  <a:pt x="110604" y="153752"/>
                  <a:pt x="109996" y="150106"/>
                  <a:pt x="114858" y="144029"/>
                </a:cubicBezTo>
                <a:cubicBezTo>
                  <a:pt x="140382" y="116074"/>
                  <a:pt x="163475" y="85080"/>
                  <a:pt x="184137" y="51048"/>
                </a:cubicBezTo>
                <a:cubicBezTo>
                  <a:pt x="186568" y="43756"/>
                  <a:pt x="185353" y="38894"/>
                  <a:pt x="180491" y="36463"/>
                </a:cubicBezTo>
                <a:cubicBezTo>
                  <a:pt x="178060" y="35248"/>
                  <a:pt x="173806" y="33424"/>
                  <a:pt x="167729" y="30994"/>
                </a:cubicBezTo>
                <a:cubicBezTo>
                  <a:pt x="158006" y="27347"/>
                  <a:pt x="152536" y="24309"/>
                  <a:pt x="151321" y="21878"/>
                </a:cubicBezTo>
                <a:cubicBezTo>
                  <a:pt x="154967" y="15801"/>
                  <a:pt x="159221" y="12762"/>
                  <a:pt x="164083" y="12762"/>
                </a:cubicBezTo>
                <a:close/>
                <a:moveTo>
                  <a:pt x="4582864" y="10939"/>
                </a:moveTo>
                <a:cubicBezTo>
                  <a:pt x="4599880" y="13370"/>
                  <a:pt x="4609604" y="20662"/>
                  <a:pt x="4612034" y="32817"/>
                </a:cubicBezTo>
                <a:cubicBezTo>
                  <a:pt x="4612034" y="38894"/>
                  <a:pt x="4605350" y="48010"/>
                  <a:pt x="4591980" y="60164"/>
                </a:cubicBezTo>
                <a:cubicBezTo>
                  <a:pt x="4588334" y="63810"/>
                  <a:pt x="4585903" y="66241"/>
                  <a:pt x="4584688" y="67456"/>
                </a:cubicBezTo>
                <a:cubicBezTo>
                  <a:pt x="4570102" y="85688"/>
                  <a:pt x="4559163" y="102096"/>
                  <a:pt x="4551870" y="116681"/>
                </a:cubicBezTo>
                <a:cubicBezTo>
                  <a:pt x="4554302" y="116681"/>
                  <a:pt x="4557948" y="116074"/>
                  <a:pt x="4562810" y="114858"/>
                </a:cubicBezTo>
                <a:cubicBezTo>
                  <a:pt x="4566456" y="113643"/>
                  <a:pt x="4569494" y="113035"/>
                  <a:pt x="4571925" y="113035"/>
                </a:cubicBezTo>
                <a:cubicBezTo>
                  <a:pt x="4579218" y="113035"/>
                  <a:pt x="4582864" y="114858"/>
                  <a:pt x="4582864" y="118505"/>
                </a:cubicBezTo>
                <a:cubicBezTo>
                  <a:pt x="4584080" y="129443"/>
                  <a:pt x="4583472" y="134913"/>
                  <a:pt x="4581041" y="134913"/>
                </a:cubicBezTo>
                <a:cubicBezTo>
                  <a:pt x="4568886" y="137344"/>
                  <a:pt x="4552478" y="144636"/>
                  <a:pt x="4531816" y="156791"/>
                </a:cubicBezTo>
                <a:cubicBezTo>
                  <a:pt x="4523308" y="160437"/>
                  <a:pt x="4517231" y="163475"/>
                  <a:pt x="4513584" y="165906"/>
                </a:cubicBezTo>
                <a:cubicBezTo>
                  <a:pt x="4511154" y="167122"/>
                  <a:pt x="4505684" y="170160"/>
                  <a:pt x="4497176" y="175022"/>
                </a:cubicBezTo>
                <a:cubicBezTo>
                  <a:pt x="4481376" y="185961"/>
                  <a:pt x="4471652" y="191430"/>
                  <a:pt x="4468006" y="191430"/>
                </a:cubicBezTo>
                <a:cubicBezTo>
                  <a:pt x="4466790" y="191430"/>
                  <a:pt x="4466183" y="190215"/>
                  <a:pt x="4466183" y="187784"/>
                </a:cubicBezTo>
                <a:cubicBezTo>
                  <a:pt x="4466183" y="185353"/>
                  <a:pt x="4467398" y="183530"/>
                  <a:pt x="4469829" y="182315"/>
                </a:cubicBezTo>
                <a:cubicBezTo>
                  <a:pt x="4469829" y="183530"/>
                  <a:pt x="4470436" y="183530"/>
                  <a:pt x="4471652" y="182315"/>
                </a:cubicBezTo>
                <a:cubicBezTo>
                  <a:pt x="4472868" y="179884"/>
                  <a:pt x="4475906" y="176845"/>
                  <a:pt x="4480768" y="173199"/>
                </a:cubicBezTo>
                <a:cubicBezTo>
                  <a:pt x="4485630" y="169553"/>
                  <a:pt x="4488668" y="166514"/>
                  <a:pt x="4489884" y="164083"/>
                </a:cubicBezTo>
                <a:cubicBezTo>
                  <a:pt x="4489884" y="162868"/>
                  <a:pt x="4487453" y="160437"/>
                  <a:pt x="4482591" y="156791"/>
                </a:cubicBezTo>
                <a:cubicBezTo>
                  <a:pt x="4476514" y="153144"/>
                  <a:pt x="4472868" y="150713"/>
                  <a:pt x="4471652" y="149498"/>
                </a:cubicBezTo>
                <a:cubicBezTo>
                  <a:pt x="4469222" y="144636"/>
                  <a:pt x="4466790" y="137344"/>
                  <a:pt x="4464360" y="127620"/>
                </a:cubicBezTo>
                <a:cubicBezTo>
                  <a:pt x="4461929" y="121543"/>
                  <a:pt x="4460106" y="116681"/>
                  <a:pt x="4458890" y="113035"/>
                </a:cubicBezTo>
                <a:cubicBezTo>
                  <a:pt x="4457674" y="110604"/>
                  <a:pt x="4455852" y="107566"/>
                  <a:pt x="4453421" y="103919"/>
                </a:cubicBezTo>
                <a:cubicBezTo>
                  <a:pt x="4447344" y="97842"/>
                  <a:pt x="4444305" y="92373"/>
                  <a:pt x="4444305" y="87511"/>
                </a:cubicBezTo>
                <a:cubicBezTo>
                  <a:pt x="4443090" y="83865"/>
                  <a:pt x="4443698" y="81434"/>
                  <a:pt x="4446128" y="80218"/>
                </a:cubicBezTo>
                <a:cubicBezTo>
                  <a:pt x="4448559" y="79003"/>
                  <a:pt x="4451598" y="79611"/>
                  <a:pt x="4455244" y="82042"/>
                </a:cubicBezTo>
                <a:cubicBezTo>
                  <a:pt x="4466183" y="85688"/>
                  <a:pt x="4474691" y="95411"/>
                  <a:pt x="4480768" y="111212"/>
                </a:cubicBezTo>
                <a:cubicBezTo>
                  <a:pt x="4485630" y="130659"/>
                  <a:pt x="4491100" y="140382"/>
                  <a:pt x="4497176" y="140382"/>
                </a:cubicBezTo>
                <a:cubicBezTo>
                  <a:pt x="4506900" y="139167"/>
                  <a:pt x="4515408" y="134913"/>
                  <a:pt x="4522700" y="127620"/>
                </a:cubicBezTo>
                <a:cubicBezTo>
                  <a:pt x="4537286" y="98450"/>
                  <a:pt x="4552478" y="73534"/>
                  <a:pt x="4568279" y="52871"/>
                </a:cubicBezTo>
                <a:cubicBezTo>
                  <a:pt x="4559771" y="52871"/>
                  <a:pt x="4550655" y="55302"/>
                  <a:pt x="4540932" y="60164"/>
                </a:cubicBezTo>
                <a:cubicBezTo>
                  <a:pt x="4520270" y="68672"/>
                  <a:pt x="4508115" y="73534"/>
                  <a:pt x="4504469" y="74749"/>
                </a:cubicBezTo>
                <a:cubicBezTo>
                  <a:pt x="4502038" y="75964"/>
                  <a:pt x="4500215" y="77180"/>
                  <a:pt x="4499000" y="78395"/>
                </a:cubicBezTo>
                <a:cubicBezTo>
                  <a:pt x="4497784" y="79611"/>
                  <a:pt x="4496569" y="80218"/>
                  <a:pt x="4495353" y="80218"/>
                </a:cubicBezTo>
                <a:cubicBezTo>
                  <a:pt x="4490492" y="80218"/>
                  <a:pt x="4488060" y="77180"/>
                  <a:pt x="4488060" y="71103"/>
                </a:cubicBezTo>
                <a:cubicBezTo>
                  <a:pt x="4488060" y="63810"/>
                  <a:pt x="4506900" y="54087"/>
                  <a:pt x="4544578" y="41932"/>
                </a:cubicBezTo>
                <a:cubicBezTo>
                  <a:pt x="4561594" y="37071"/>
                  <a:pt x="4571925" y="33424"/>
                  <a:pt x="4575572" y="30994"/>
                </a:cubicBezTo>
                <a:cubicBezTo>
                  <a:pt x="4574356" y="27347"/>
                  <a:pt x="4573748" y="23093"/>
                  <a:pt x="4573748" y="18232"/>
                </a:cubicBezTo>
                <a:cubicBezTo>
                  <a:pt x="4572533" y="14585"/>
                  <a:pt x="4575572" y="12154"/>
                  <a:pt x="4582864" y="10939"/>
                </a:cubicBezTo>
                <a:close/>
                <a:moveTo>
                  <a:pt x="2978237" y="5470"/>
                </a:moveTo>
                <a:cubicBezTo>
                  <a:pt x="2983099" y="5470"/>
                  <a:pt x="2990391" y="8508"/>
                  <a:pt x="3000114" y="14585"/>
                </a:cubicBezTo>
                <a:cubicBezTo>
                  <a:pt x="3007407" y="20662"/>
                  <a:pt x="3012876" y="24309"/>
                  <a:pt x="3016523" y="25524"/>
                </a:cubicBezTo>
                <a:cubicBezTo>
                  <a:pt x="3025031" y="27955"/>
                  <a:pt x="3037185" y="30994"/>
                  <a:pt x="3052986" y="34640"/>
                </a:cubicBezTo>
                <a:cubicBezTo>
                  <a:pt x="3061494" y="38286"/>
                  <a:pt x="3065748" y="43148"/>
                  <a:pt x="3065748" y="49225"/>
                </a:cubicBezTo>
                <a:cubicBezTo>
                  <a:pt x="3065748" y="51656"/>
                  <a:pt x="3064532" y="54087"/>
                  <a:pt x="3062101" y="56518"/>
                </a:cubicBezTo>
                <a:cubicBezTo>
                  <a:pt x="3060886" y="57733"/>
                  <a:pt x="3060278" y="58341"/>
                  <a:pt x="3060278" y="58341"/>
                </a:cubicBezTo>
                <a:cubicBezTo>
                  <a:pt x="3042047" y="60772"/>
                  <a:pt x="3020776" y="70495"/>
                  <a:pt x="2996468" y="87511"/>
                </a:cubicBezTo>
                <a:cubicBezTo>
                  <a:pt x="2978237" y="102096"/>
                  <a:pt x="2964259" y="121543"/>
                  <a:pt x="2954536" y="145852"/>
                </a:cubicBezTo>
                <a:cubicBezTo>
                  <a:pt x="2969121" y="139775"/>
                  <a:pt x="2989783" y="128228"/>
                  <a:pt x="3016523" y="111212"/>
                </a:cubicBezTo>
                <a:cubicBezTo>
                  <a:pt x="3035970" y="99058"/>
                  <a:pt x="3050555" y="90550"/>
                  <a:pt x="3060278" y="85688"/>
                </a:cubicBezTo>
                <a:cubicBezTo>
                  <a:pt x="3062709" y="84472"/>
                  <a:pt x="3066963" y="82649"/>
                  <a:pt x="3073040" y="80218"/>
                </a:cubicBezTo>
                <a:cubicBezTo>
                  <a:pt x="3085195" y="72926"/>
                  <a:pt x="3096133" y="69280"/>
                  <a:pt x="3105857" y="69280"/>
                </a:cubicBezTo>
                <a:cubicBezTo>
                  <a:pt x="3105857" y="69280"/>
                  <a:pt x="3107072" y="69280"/>
                  <a:pt x="3109503" y="69280"/>
                </a:cubicBezTo>
                <a:cubicBezTo>
                  <a:pt x="3135027" y="68064"/>
                  <a:pt x="3147789" y="72926"/>
                  <a:pt x="3147789" y="83865"/>
                </a:cubicBezTo>
                <a:cubicBezTo>
                  <a:pt x="3147789" y="93588"/>
                  <a:pt x="3138066" y="102704"/>
                  <a:pt x="3118619" y="111212"/>
                </a:cubicBezTo>
                <a:cubicBezTo>
                  <a:pt x="3112542" y="113643"/>
                  <a:pt x="3108287" y="115466"/>
                  <a:pt x="3105857" y="116681"/>
                </a:cubicBezTo>
                <a:cubicBezTo>
                  <a:pt x="3104641" y="116681"/>
                  <a:pt x="3088841" y="124582"/>
                  <a:pt x="3058455" y="140382"/>
                </a:cubicBezTo>
                <a:cubicBezTo>
                  <a:pt x="3045085" y="147675"/>
                  <a:pt x="3037185" y="151929"/>
                  <a:pt x="3034754" y="153144"/>
                </a:cubicBezTo>
                <a:cubicBezTo>
                  <a:pt x="3031108" y="155575"/>
                  <a:pt x="3028677" y="156183"/>
                  <a:pt x="3027462" y="154967"/>
                </a:cubicBezTo>
                <a:cubicBezTo>
                  <a:pt x="3027462" y="152537"/>
                  <a:pt x="3028677" y="150106"/>
                  <a:pt x="3031108" y="147675"/>
                </a:cubicBezTo>
                <a:cubicBezTo>
                  <a:pt x="3049339" y="133090"/>
                  <a:pt x="3067571" y="119720"/>
                  <a:pt x="3085802" y="107566"/>
                </a:cubicBezTo>
                <a:cubicBezTo>
                  <a:pt x="3096741" y="101488"/>
                  <a:pt x="3104641" y="96019"/>
                  <a:pt x="3109503" y="91157"/>
                </a:cubicBezTo>
                <a:cubicBezTo>
                  <a:pt x="3114365" y="87511"/>
                  <a:pt x="3110719" y="85688"/>
                  <a:pt x="3098564" y="85688"/>
                </a:cubicBezTo>
                <a:cubicBezTo>
                  <a:pt x="3081548" y="85688"/>
                  <a:pt x="3046300" y="104527"/>
                  <a:pt x="2992822" y="142205"/>
                </a:cubicBezTo>
                <a:cubicBezTo>
                  <a:pt x="2978237" y="153144"/>
                  <a:pt x="2968513" y="159829"/>
                  <a:pt x="2963651" y="162260"/>
                </a:cubicBezTo>
                <a:cubicBezTo>
                  <a:pt x="2953928" y="169553"/>
                  <a:pt x="2943597" y="176237"/>
                  <a:pt x="2932658" y="182315"/>
                </a:cubicBezTo>
                <a:cubicBezTo>
                  <a:pt x="2925365" y="182315"/>
                  <a:pt x="2921719" y="179276"/>
                  <a:pt x="2921719" y="173199"/>
                </a:cubicBezTo>
                <a:cubicBezTo>
                  <a:pt x="2926581" y="134305"/>
                  <a:pt x="2958790" y="93588"/>
                  <a:pt x="3018346" y="51048"/>
                </a:cubicBezTo>
                <a:cubicBezTo>
                  <a:pt x="2986745" y="35248"/>
                  <a:pt x="2971552" y="22486"/>
                  <a:pt x="2972767" y="12762"/>
                </a:cubicBezTo>
                <a:cubicBezTo>
                  <a:pt x="2972767" y="7900"/>
                  <a:pt x="2974590" y="5470"/>
                  <a:pt x="2978237" y="5470"/>
                </a:cubicBezTo>
                <a:close/>
                <a:moveTo>
                  <a:pt x="2487811" y="0"/>
                </a:moveTo>
                <a:lnTo>
                  <a:pt x="2491457" y="0"/>
                </a:lnTo>
                <a:cubicBezTo>
                  <a:pt x="2491457" y="2431"/>
                  <a:pt x="2492065" y="6077"/>
                  <a:pt x="2493280" y="10939"/>
                </a:cubicBezTo>
                <a:cubicBezTo>
                  <a:pt x="2493280" y="19447"/>
                  <a:pt x="2493888" y="24309"/>
                  <a:pt x="2495103" y="25524"/>
                </a:cubicBezTo>
                <a:cubicBezTo>
                  <a:pt x="2502396" y="31601"/>
                  <a:pt x="2524881" y="43148"/>
                  <a:pt x="2562560" y="60164"/>
                </a:cubicBezTo>
                <a:cubicBezTo>
                  <a:pt x="2601453" y="46794"/>
                  <a:pt x="2637916" y="41325"/>
                  <a:pt x="2671948" y="43756"/>
                </a:cubicBezTo>
                <a:cubicBezTo>
                  <a:pt x="2707196" y="47402"/>
                  <a:pt x="2726643" y="57733"/>
                  <a:pt x="2730289" y="74749"/>
                </a:cubicBezTo>
                <a:cubicBezTo>
                  <a:pt x="2731505" y="85688"/>
                  <a:pt x="2716919" y="94196"/>
                  <a:pt x="2686533" y="100273"/>
                </a:cubicBezTo>
                <a:cubicBezTo>
                  <a:pt x="2675595" y="102704"/>
                  <a:pt x="2665871" y="105742"/>
                  <a:pt x="2657363" y="109389"/>
                </a:cubicBezTo>
                <a:cubicBezTo>
                  <a:pt x="2651286" y="111820"/>
                  <a:pt x="2643386" y="113643"/>
                  <a:pt x="2633662" y="114858"/>
                </a:cubicBezTo>
                <a:cubicBezTo>
                  <a:pt x="2626370" y="116074"/>
                  <a:pt x="2620900" y="117289"/>
                  <a:pt x="2617254" y="118505"/>
                </a:cubicBezTo>
                <a:cubicBezTo>
                  <a:pt x="2614823" y="119720"/>
                  <a:pt x="2613000" y="119112"/>
                  <a:pt x="2611785" y="116681"/>
                </a:cubicBezTo>
                <a:cubicBezTo>
                  <a:pt x="2610569" y="115466"/>
                  <a:pt x="2610569" y="114250"/>
                  <a:pt x="2611785" y="113035"/>
                </a:cubicBezTo>
                <a:cubicBezTo>
                  <a:pt x="2613000" y="111820"/>
                  <a:pt x="2618470" y="109389"/>
                  <a:pt x="2628193" y="105742"/>
                </a:cubicBezTo>
                <a:cubicBezTo>
                  <a:pt x="2664656" y="88726"/>
                  <a:pt x="2685318" y="77788"/>
                  <a:pt x="2690180" y="72926"/>
                </a:cubicBezTo>
                <a:cubicBezTo>
                  <a:pt x="2687749" y="65633"/>
                  <a:pt x="2674379" y="61987"/>
                  <a:pt x="2650071" y="61987"/>
                </a:cubicBezTo>
                <a:cubicBezTo>
                  <a:pt x="2586868" y="59556"/>
                  <a:pt x="2515766" y="87511"/>
                  <a:pt x="2436763" y="145852"/>
                </a:cubicBezTo>
                <a:cubicBezTo>
                  <a:pt x="2422178" y="155575"/>
                  <a:pt x="2408808" y="164691"/>
                  <a:pt x="2396653" y="173199"/>
                </a:cubicBezTo>
                <a:cubicBezTo>
                  <a:pt x="2395438" y="174414"/>
                  <a:pt x="2393007" y="177453"/>
                  <a:pt x="2389361" y="182315"/>
                </a:cubicBezTo>
                <a:cubicBezTo>
                  <a:pt x="2378422" y="196900"/>
                  <a:pt x="2369914" y="204192"/>
                  <a:pt x="2363837" y="204192"/>
                </a:cubicBezTo>
                <a:cubicBezTo>
                  <a:pt x="2357760" y="202977"/>
                  <a:pt x="2354113" y="200546"/>
                  <a:pt x="2352898" y="196900"/>
                </a:cubicBezTo>
                <a:cubicBezTo>
                  <a:pt x="2352898" y="189607"/>
                  <a:pt x="2358367" y="178668"/>
                  <a:pt x="2369306" y="164083"/>
                </a:cubicBezTo>
                <a:cubicBezTo>
                  <a:pt x="2375384" y="158006"/>
                  <a:pt x="2379030" y="153752"/>
                  <a:pt x="2380245" y="151321"/>
                </a:cubicBezTo>
                <a:cubicBezTo>
                  <a:pt x="2381461" y="148890"/>
                  <a:pt x="2383284" y="145244"/>
                  <a:pt x="2385715" y="140382"/>
                </a:cubicBezTo>
                <a:cubicBezTo>
                  <a:pt x="2393007" y="125797"/>
                  <a:pt x="2397261" y="113643"/>
                  <a:pt x="2398477" y="103919"/>
                </a:cubicBezTo>
                <a:cubicBezTo>
                  <a:pt x="2400908" y="102704"/>
                  <a:pt x="2403946" y="102096"/>
                  <a:pt x="2407592" y="102096"/>
                </a:cubicBezTo>
                <a:cubicBezTo>
                  <a:pt x="2411239" y="102096"/>
                  <a:pt x="2413062" y="106350"/>
                  <a:pt x="2413062" y="114858"/>
                </a:cubicBezTo>
                <a:cubicBezTo>
                  <a:pt x="2413062" y="117289"/>
                  <a:pt x="2412454" y="122151"/>
                  <a:pt x="2411239" y="129443"/>
                </a:cubicBezTo>
                <a:cubicBezTo>
                  <a:pt x="2410023" y="135520"/>
                  <a:pt x="2409416" y="140382"/>
                  <a:pt x="2409416" y="144029"/>
                </a:cubicBezTo>
                <a:cubicBezTo>
                  <a:pt x="2410631" y="142813"/>
                  <a:pt x="2412454" y="141598"/>
                  <a:pt x="2414885" y="140382"/>
                </a:cubicBezTo>
                <a:cubicBezTo>
                  <a:pt x="2445271" y="123366"/>
                  <a:pt x="2468364" y="108781"/>
                  <a:pt x="2484164" y="96627"/>
                </a:cubicBezTo>
                <a:cubicBezTo>
                  <a:pt x="2481733" y="95411"/>
                  <a:pt x="2480518" y="92980"/>
                  <a:pt x="2480518" y="89334"/>
                </a:cubicBezTo>
                <a:cubicBezTo>
                  <a:pt x="2480518" y="88119"/>
                  <a:pt x="2485380" y="85080"/>
                  <a:pt x="2495103" y="80218"/>
                </a:cubicBezTo>
                <a:cubicBezTo>
                  <a:pt x="2508473" y="72926"/>
                  <a:pt x="2516373" y="67456"/>
                  <a:pt x="2518804" y="63810"/>
                </a:cubicBezTo>
                <a:cubicBezTo>
                  <a:pt x="2518804" y="62595"/>
                  <a:pt x="2517589" y="61987"/>
                  <a:pt x="2515158" y="61987"/>
                </a:cubicBezTo>
                <a:cubicBezTo>
                  <a:pt x="2512727" y="60772"/>
                  <a:pt x="2509688" y="58948"/>
                  <a:pt x="2506042" y="56518"/>
                </a:cubicBezTo>
                <a:cubicBezTo>
                  <a:pt x="2485380" y="49225"/>
                  <a:pt x="2475657" y="38894"/>
                  <a:pt x="2476872" y="25524"/>
                </a:cubicBezTo>
                <a:cubicBezTo>
                  <a:pt x="2476872" y="8508"/>
                  <a:pt x="2480518" y="0"/>
                  <a:pt x="24878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cxnSp>
        <p:nvCxnSpPr>
          <p:cNvPr id="290" name="直接连接符 289"/>
          <p:cNvCxnSpPr/>
          <p:nvPr/>
        </p:nvCxnSpPr>
        <p:spPr>
          <a:xfrm>
            <a:off x="3176588" y="2737843"/>
            <a:ext cx="5643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 Box 3"/>
          <p:cNvSpPr txBox="1">
            <a:spLocks noChangeArrowheads="1"/>
          </p:cNvSpPr>
          <p:nvPr/>
        </p:nvSpPr>
        <p:spPr bwMode="blackWhite">
          <a:xfrm>
            <a:off x="3203912" y="2906338"/>
            <a:ext cx="5472545" cy="800090"/>
          </a:xfrm>
          <a:prstGeom prst="rect">
            <a:avLst/>
          </a:prstGeom>
          <a:noFill/>
          <a:ln w="12700">
            <a:noFill/>
            <a:miter lim="800000"/>
            <a:headEnd len="sm" type="none" w="sm"/>
            <a:tailEnd len="sm" type="none" w="sm"/>
          </a:ln>
          <a:effectLst/>
        </p:spPr>
        <p:txBody>
          <a:bodyPr anchor="t" anchorCtr="0" bIns="34285" compatLnSpc="1" lIns="68569" numCol="1" rIns="68569" tIns="34285" vert="horz" wrap="square">
            <a:prstTxWarp prst="textNoShape">
              <a:avLst/>
            </a:prstTxWarp>
            <a:spAutoFit/>
          </a:bodyPr>
          <a:lstStyle/>
          <a:p>
            <a:pPr algn="ctr" defTabSz="685574" eaLnBrk="0" hangingPunct="0"/>
            <a:r>
              <a:rPr altLang="en-US" lang="zh-CN" sz="12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本作品版权归上海锐普广告有限公司PPT研究院作者所有</a:t>
            </a:r>
          </a:p>
          <a:p>
            <a:pPr algn="ctr" defTabSz="685574" eaLnBrk="0" hangingPunct="0"/>
            <a:r>
              <a:rPr altLang="en-US" lang="zh-CN" sz="12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购买和下载者只是获得了使用授权，并不能获得著作权</a:t>
            </a:r>
          </a:p>
          <a:p>
            <a:pPr algn="ctr" defTabSz="685574" eaLnBrk="0" hangingPunct="0"/>
            <a:r>
              <a:rPr altLang="en-US" lang="zh-CN" sz="12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任单位和个人不得以任何形式销售、传播本作品</a:t>
            </a:r>
          </a:p>
          <a:p>
            <a:pPr algn="ctr" defTabSz="685574" eaLnBrk="0" hangingPunct="0"/>
            <a:r>
              <a:rPr altLang="en-US" lang="zh-CN" sz="12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转载请注明出处，保留本版权页，请勿以身试法</a:t>
            </a:r>
          </a:p>
        </p:txBody>
      </p:sp>
      <p:grpSp>
        <p:nvGrpSpPr>
          <p:cNvPr id="292" name="组合 291"/>
          <p:cNvGrpSpPr/>
          <p:nvPr/>
        </p:nvGrpSpPr>
        <p:grpSpPr>
          <a:xfrm>
            <a:off x="788194" y="453628"/>
            <a:ext cx="2715816" cy="4748213"/>
            <a:chOff x="1050925" y="604838"/>
            <a:chExt cx="3621088" cy="6330950"/>
          </a:xfrm>
        </p:grpSpPr>
        <p:sp>
          <p:nvSpPr>
            <p:cNvPr id="293" name="Freeform 1058"/>
            <p:cNvSpPr/>
            <p:nvPr/>
          </p:nvSpPr>
          <p:spPr bwMode="auto">
            <a:xfrm>
              <a:off x="1270751" y="604838"/>
              <a:ext cx="3182938" cy="4913313"/>
            </a:xfrm>
            <a:custGeom>
              <a:gdLst>
                <a:gd fmla="*/ 500 w 999" name="T0"/>
                <a:gd fmla="*/ 0 h 1542" name="T1"/>
                <a:gd fmla="*/ 237 w 999" name="T2"/>
                <a:gd fmla="*/ 1542 h 1542" name="T3"/>
                <a:gd fmla="*/ 500 w 999" name="T4"/>
                <a:gd fmla="*/ 1542 h 1542" name="T5"/>
                <a:gd fmla="*/ 762 w 999" name="T6"/>
                <a:gd fmla="*/ 1542 h 1542" name="T7"/>
                <a:gd fmla="*/ 500 w 999" name="T8"/>
                <a:gd fmla="*/ 0 h 15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42" w="999">
                  <a:moveTo>
                    <a:pt x="500" y="0"/>
                  </a:moveTo>
                  <a:cubicBezTo>
                    <a:pt x="500" y="0"/>
                    <a:pt x="0" y="584"/>
                    <a:pt x="237" y="1542"/>
                  </a:cubicBezTo>
                  <a:cubicBezTo>
                    <a:pt x="500" y="1542"/>
                    <a:pt x="500" y="1542"/>
                    <a:pt x="500" y="1542"/>
                  </a:cubicBezTo>
                  <a:cubicBezTo>
                    <a:pt x="762" y="1542"/>
                    <a:pt x="762" y="1542"/>
                    <a:pt x="762" y="1542"/>
                  </a:cubicBezTo>
                  <a:cubicBezTo>
                    <a:pt x="999" y="584"/>
                    <a:pt x="500" y="0"/>
                    <a:pt x="500" y="0"/>
                  </a:cubicBezTo>
                </a:path>
              </a:pathLst>
            </a:custGeom>
            <a:solidFill>
              <a:srgbClr val="FDD4C3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94" name="Oval 604"/>
            <p:cNvSpPr>
              <a:spLocks noChangeArrowheads="1"/>
            </p:cNvSpPr>
            <p:nvPr/>
          </p:nvSpPr>
          <p:spPr bwMode="auto">
            <a:xfrm>
              <a:off x="2338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95" name="Oval 605"/>
            <p:cNvSpPr>
              <a:spLocks noChangeArrowheads="1"/>
            </p:cNvSpPr>
            <p:nvPr/>
          </p:nvSpPr>
          <p:spPr bwMode="auto">
            <a:xfrm>
              <a:off x="2338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96" name="Oval 606"/>
            <p:cNvSpPr>
              <a:spLocks noChangeArrowheads="1"/>
            </p:cNvSpPr>
            <p:nvPr/>
          </p:nvSpPr>
          <p:spPr bwMode="auto">
            <a:xfrm>
              <a:off x="2338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97" name="Oval 607"/>
            <p:cNvSpPr>
              <a:spLocks noChangeArrowheads="1"/>
            </p:cNvSpPr>
            <p:nvPr/>
          </p:nvSpPr>
          <p:spPr bwMode="auto">
            <a:xfrm>
              <a:off x="2338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98" name="Oval 608"/>
            <p:cNvSpPr>
              <a:spLocks noChangeArrowheads="1"/>
            </p:cNvSpPr>
            <p:nvPr/>
          </p:nvSpPr>
          <p:spPr bwMode="auto">
            <a:xfrm>
              <a:off x="2338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99" name="Oval 609"/>
            <p:cNvSpPr>
              <a:spLocks noChangeArrowheads="1"/>
            </p:cNvSpPr>
            <p:nvPr/>
          </p:nvSpPr>
          <p:spPr bwMode="auto">
            <a:xfrm>
              <a:off x="2338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00" name="Oval 610"/>
            <p:cNvSpPr>
              <a:spLocks noChangeArrowheads="1"/>
            </p:cNvSpPr>
            <p:nvPr/>
          </p:nvSpPr>
          <p:spPr bwMode="auto">
            <a:xfrm>
              <a:off x="2338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01" name="Oval 611"/>
            <p:cNvSpPr>
              <a:spLocks noChangeArrowheads="1"/>
            </p:cNvSpPr>
            <p:nvPr/>
          </p:nvSpPr>
          <p:spPr bwMode="auto">
            <a:xfrm>
              <a:off x="2338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02" name="Oval 612"/>
            <p:cNvSpPr>
              <a:spLocks noChangeArrowheads="1"/>
            </p:cNvSpPr>
            <p:nvPr/>
          </p:nvSpPr>
          <p:spPr bwMode="auto">
            <a:xfrm>
              <a:off x="2338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03" name="Oval 631"/>
            <p:cNvSpPr>
              <a:spLocks noChangeArrowheads="1"/>
            </p:cNvSpPr>
            <p:nvPr/>
          </p:nvSpPr>
          <p:spPr bwMode="auto">
            <a:xfrm>
              <a:off x="2401888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04" name="Oval 632"/>
            <p:cNvSpPr>
              <a:spLocks noChangeArrowheads="1"/>
            </p:cNvSpPr>
            <p:nvPr/>
          </p:nvSpPr>
          <p:spPr bwMode="auto">
            <a:xfrm>
              <a:off x="2401888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05" name="Oval 633"/>
            <p:cNvSpPr>
              <a:spLocks noChangeArrowheads="1"/>
            </p:cNvSpPr>
            <p:nvPr/>
          </p:nvSpPr>
          <p:spPr bwMode="auto">
            <a:xfrm>
              <a:off x="2401888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06" name="Oval 634"/>
            <p:cNvSpPr>
              <a:spLocks noChangeArrowheads="1"/>
            </p:cNvSpPr>
            <p:nvPr/>
          </p:nvSpPr>
          <p:spPr bwMode="auto">
            <a:xfrm>
              <a:off x="2401888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07" name="Oval 635"/>
            <p:cNvSpPr>
              <a:spLocks noChangeArrowheads="1"/>
            </p:cNvSpPr>
            <p:nvPr/>
          </p:nvSpPr>
          <p:spPr bwMode="auto">
            <a:xfrm>
              <a:off x="2401888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08" name="Oval 636"/>
            <p:cNvSpPr>
              <a:spLocks noChangeArrowheads="1"/>
            </p:cNvSpPr>
            <p:nvPr/>
          </p:nvSpPr>
          <p:spPr bwMode="auto">
            <a:xfrm>
              <a:off x="2401888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09" name="Oval 637"/>
            <p:cNvSpPr>
              <a:spLocks noChangeArrowheads="1"/>
            </p:cNvSpPr>
            <p:nvPr/>
          </p:nvSpPr>
          <p:spPr bwMode="auto">
            <a:xfrm>
              <a:off x="2401888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10" name="Oval 638"/>
            <p:cNvSpPr>
              <a:spLocks noChangeArrowheads="1"/>
            </p:cNvSpPr>
            <p:nvPr/>
          </p:nvSpPr>
          <p:spPr bwMode="auto">
            <a:xfrm>
              <a:off x="2401888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11" name="Oval 639"/>
            <p:cNvSpPr>
              <a:spLocks noChangeArrowheads="1"/>
            </p:cNvSpPr>
            <p:nvPr/>
          </p:nvSpPr>
          <p:spPr bwMode="auto">
            <a:xfrm>
              <a:off x="2401888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12" name="Oval 657"/>
            <p:cNvSpPr>
              <a:spLocks noChangeArrowheads="1"/>
            </p:cNvSpPr>
            <p:nvPr/>
          </p:nvSpPr>
          <p:spPr bwMode="auto">
            <a:xfrm>
              <a:off x="2465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13" name="Oval 658"/>
            <p:cNvSpPr>
              <a:spLocks noChangeArrowheads="1"/>
            </p:cNvSpPr>
            <p:nvPr/>
          </p:nvSpPr>
          <p:spPr bwMode="auto">
            <a:xfrm>
              <a:off x="2465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14" name="Oval 659"/>
            <p:cNvSpPr>
              <a:spLocks noChangeArrowheads="1"/>
            </p:cNvSpPr>
            <p:nvPr/>
          </p:nvSpPr>
          <p:spPr bwMode="auto">
            <a:xfrm>
              <a:off x="2465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15" name="Oval 660"/>
            <p:cNvSpPr>
              <a:spLocks noChangeArrowheads="1"/>
            </p:cNvSpPr>
            <p:nvPr/>
          </p:nvSpPr>
          <p:spPr bwMode="auto">
            <a:xfrm>
              <a:off x="2465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16" name="Oval 661"/>
            <p:cNvSpPr>
              <a:spLocks noChangeArrowheads="1"/>
            </p:cNvSpPr>
            <p:nvPr/>
          </p:nvSpPr>
          <p:spPr bwMode="auto">
            <a:xfrm>
              <a:off x="2465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17" name="Oval 662"/>
            <p:cNvSpPr>
              <a:spLocks noChangeArrowheads="1"/>
            </p:cNvSpPr>
            <p:nvPr/>
          </p:nvSpPr>
          <p:spPr bwMode="auto">
            <a:xfrm>
              <a:off x="2465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18" name="Oval 663"/>
            <p:cNvSpPr>
              <a:spLocks noChangeArrowheads="1"/>
            </p:cNvSpPr>
            <p:nvPr/>
          </p:nvSpPr>
          <p:spPr bwMode="auto">
            <a:xfrm>
              <a:off x="2465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19" name="Oval 664"/>
            <p:cNvSpPr>
              <a:spLocks noChangeArrowheads="1"/>
            </p:cNvSpPr>
            <p:nvPr/>
          </p:nvSpPr>
          <p:spPr bwMode="auto">
            <a:xfrm>
              <a:off x="2465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20" name="Oval 665"/>
            <p:cNvSpPr>
              <a:spLocks noChangeArrowheads="1"/>
            </p:cNvSpPr>
            <p:nvPr/>
          </p:nvSpPr>
          <p:spPr bwMode="auto">
            <a:xfrm>
              <a:off x="2465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21" name="Oval 684"/>
            <p:cNvSpPr>
              <a:spLocks noChangeArrowheads="1"/>
            </p:cNvSpPr>
            <p:nvPr/>
          </p:nvSpPr>
          <p:spPr bwMode="auto">
            <a:xfrm>
              <a:off x="2525713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22" name="Oval 685"/>
            <p:cNvSpPr>
              <a:spLocks noChangeArrowheads="1"/>
            </p:cNvSpPr>
            <p:nvPr/>
          </p:nvSpPr>
          <p:spPr bwMode="auto">
            <a:xfrm>
              <a:off x="2525713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23" name="Oval 686"/>
            <p:cNvSpPr>
              <a:spLocks noChangeArrowheads="1"/>
            </p:cNvSpPr>
            <p:nvPr/>
          </p:nvSpPr>
          <p:spPr bwMode="auto">
            <a:xfrm>
              <a:off x="2525713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24" name="Oval 687"/>
            <p:cNvSpPr>
              <a:spLocks noChangeArrowheads="1"/>
            </p:cNvSpPr>
            <p:nvPr/>
          </p:nvSpPr>
          <p:spPr bwMode="auto">
            <a:xfrm>
              <a:off x="2525713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25" name="Oval 688"/>
            <p:cNvSpPr>
              <a:spLocks noChangeArrowheads="1"/>
            </p:cNvSpPr>
            <p:nvPr/>
          </p:nvSpPr>
          <p:spPr bwMode="auto">
            <a:xfrm>
              <a:off x="2525713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26" name="Oval 689"/>
            <p:cNvSpPr>
              <a:spLocks noChangeArrowheads="1"/>
            </p:cNvSpPr>
            <p:nvPr/>
          </p:nvSpPr>
          <p:spPr bwMode="auto">
            <a:xfrm>
              <a:off x="2525713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27" name="Oval 690"/>
            <p:cNvSpPr>
              <a:spLocks noChangeArrowheads="1"/>
            </p:cNvSpPr>
            <p:nvPr/>
          </p:nvSpPr>
          <p:spPr bwMode="auto">
            <a:xfrm>
              <a:off x="2525713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28" name="Oval 691"/>
            <p:cNvSpPr>
              <a:spLocks noChangeArrowheads="1"/>
            </p:cNvSpPr>
            <p:nvPr/>
          </p:nvSpPr>
          <p:spPr bwMode="auto">
            <a:xfrm>
              <a:off x="2525713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29" name="Oval 692"/>
            <p:cNvSpPr>
              <a:spLocks noChangeArrowheads="1"/>
            </p:cNvSpPr>
            <p:nvPr/>
          </p:nvSpPr>
          <p:spPr bwMode="auto">
            <a:xfrm>
              <a:off x="2525713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30" name="Oval 710"/>
            <p:cNvSpPr>
              <a:spLocks noChangeArrowheads="1"/>
            </p:cNvSpPr>
            <p:nvPr/>
          </p:nvSpPr>
          <p:spPr bwMode="auto">
            <a:xfrm>
              <a:off x="2589213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31" name="Oval 711"/>
            <p:cNvSpPr>
              <a:spLocks noChangeArrowheads="1"/>
            </p:cNvSpPr>
            <p:nvPr/>
          </p:nvSpPr>
          <p:spPr bwMode="auto">
            <a:xfrm>
              <a:off x="2589213" y="61849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32" name="Oval 712"/>
            <p:cNvSpPr>
              <a:spLocks noChangeArrowheads="1"/>
            </p:cNvSpPr>
            <p:nvPr/>
          </p:nvSpPr>
          <p:spPr bwMode="auto">
            <a:xfrm>
              <a:off x="2589213" y="62801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33" name="Oval 713"/>
            <p:cNvSpPr>
              <a:spLocks noChangeArrowheads="1"/>
            </p:cNvSpPr>
            <p:nvPr/>
          </p:nvSpPr>
          <p:spPr bwMode="auto">
            <a:xfrm>
              <a:off x="2589213" y="63754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34" name="Oval 714"/>
            <p:cNvSpPr>
              <a:spLocks noChangeArrowheads="1"/>
            </p:cNvSpPr>
            <p:nvPr/>
          </p:nvSpPr>
          <p:spPr bwMode="auto">
            <a:xfrm>
              <a:off x="2589213" y="64706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35" name="Oval 715"/>
            <p:cNvSpPr>
              <a:spLocks noChangeArrowheads="1"/>
            </p:cNvSpPr>
            <p:nvPr/>
          </p:nvSpPr>
          <p:spPr bwMode="auto">
            <a:xfrm>
              <a:off x="2589213" y="6562725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36" name="Oval 716"/>
            <p:cNvSpPr>
              <a:spLocks noChangeArrowheads="1"/>
            </p:cNvSpPr>
            <p:nvPr/>
          </p:nvSpPr>
          <p:spPr bwMode="auto">
            <a:xfrm>
              <a:off x="2589213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37" name="Oval 717"/>
            <p:cNvSpPr>
              <a:spLocks noChangeArrowheads="1"/>
            </p:cNvSpPr>
            <p:nvPr/>
          </p:nvSpPr>
          <p:spPr bwMode="auto">
            <a:xfrm>
              <a:off x="2589213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38" name="Oval 718"/>
            <p:cNvSpPr>
              <a:spLocks noChangeArrowheads="1"/>
            </p:cNvSpPr>
            <p:nvPr/>
          </p:nvSpPr>
          <p:spPr bwMode="auto">
            <a:xfrm>
              <a:off x="2589213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39" name="Oval 737"/>
            <p:cNvSpPr>
              <a:spLocks noChangeArrowheads="1"/>
            </p:cNvSpPr>
            <p:nvPr/>
          </p:nvSpPr>
          <p:spPr bwMode="auto">
            <a:xfrm>
              <a:off x="2652713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40" name="Oval 738"/>
            <p:cNvSpPr>
              <a:spLocks noChangeArrowheads="1"/>
            </p:cNvSpPr>
            <p:nvPr/>
          </p:nvSpPr>
          <p:spPr bwMode="auto">
            <a:xfrm>
              <a:off x="2652713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41" name="Oval 739"/>
            <p:cNvSpPr>
              <a:spLocks noChangeArrowheads="1"/>
            </p:cNvSpPr>
            <p:nvPr/>
          </p:nvSpPr>
          <p:spPr bwMode="auto">
            <a:xfrm>
              <a:off x="2652713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42" name="Oval 740"/>
            <p:cNvSpPr>
              <a:spLocks noChangeArrowheads="1"/>
            </p:cNvSpPr>
            <p:nvPr/>
          </p:nvSpPr>
          <p:spPr bwMode="auto">
            <a:xfrm>
              <a:off x="2652713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43" name="Oval 741"/>
            <p:cNvSpPr>
              <a:spLocks noChangeArrowheads="1"/>
            </p:cNvSpPr>
            <p:nvPr/>
          </p:nvSpPr>
          <p:spPr bwMode="auto">
            <a:xfrm>
              <a:off x="2652713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44" name="Oval 742"/>
            <p:cNvSpPr>
              <a:spLocks noChangeArrowheads="1"/>
            </p:cNvSpPr>
            <p:nvPr/>
          </p:nvSpPr>
          <p:spPr bwMode="auto">
            <a:xfrm>
              <a:off x="2652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45" name="Oval 743"/>
            <p:cNvSpPr>
              <a:spLocks noChangeArrowheads="1"/>
            </p:cNvSpPr>
            <p:nvPr/>
          </p:nvSpPr>
          <p:spPr bwMode="auto">
            <a:xfrm>
              <a:off x="2652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46" name="Oval 744"/>
            <p:cNvSpPr>
              <a:spLocks noChangeArrowheads="1"/>
            </p:cNvSpPr>
            <p:nvPr/>
          </p:nvSpPr>
          <p:spPr bwMode="auto">
            <a:xfrm>
              <a:off x="2652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47" name="Oval 745"/>
            <p:cNvSpPr>
              <a:spLocks noChangeArrowheads="1"/>
            </p:cNvSpPr>
            <p:nvPr/>
          </p:nvSpPr>
          <p:spPr bwMode="auto">
            <a:xfrm>
              <a:off x="2652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48" name="Oval 763"/>
            <p:cNvSpPr>
              <a:spLocks noChangeArrowheads="1"/>
            </p:cNvSpPr>
            <p:nvPr/>
          </p:nvSpPr>
          <p:spPr bwMode="auto">
            <a:xfrm>
              <a:off x="2716213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49" name="Oval 764"/>
            <p:cNvSpPr>
              <a:spLocks noChangeArrowheads="1"/>
            </p:cNvSpPr>
            <p:nvPr/>
          </p:nvSpPr>
          <p:spPr bwMode="auto">
            <a:xfrm>
              <a:off x="2716213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50" name="Oval 765"/>
            <p:cNvSpPr>
              <a:spLocks noChangeArrowheads="1"/>
            </p:cNvSpPr>
            <p:nvPr/>
          </p:nvSpPr>
          <p:spPr bwMode="auto">
            <a:xfrm>
              <a:off x="2716213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51" name="Oval 766"/>
            <p:cNvSpPr>
              <a:spLocks noChangeArrowheads="1"/>
            </p:cNvSpPr>
            <p:nvPr/>
          </p:nvSpPr>
          <p:spPr bwMode="auto">
            <a:xfrm>
              <a:off x="2716213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52" name="Oval 767"/>
            <p:cNvSpPr>
              <a:spLocks noChangeArrowheads="1"/>
            </p:cNvSpPr>
            <p:nvPr/>
          </p:nvSpPr>
          <p:spPr bwMode="auto">
            <a:xfrm>
              <a:off x="2716213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53" name="Oval 768"/>
            <p:cNvSpPr>
              <a:spLocks noChangeArrowheads="1"/>
            </p:cNvSpPr>
            <p:nvPr/>
          </p:nvSpPr>
          <p:spPr bwMode="auto">
            <a:xfrm>
              <a:off x="2716213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54" name="Oval 769"/>
            <p:cNvSpPr>
              <a:spLocks noChangeArrowheads="1"/>
            </p:cNvSpPr>
            <p:nvPr/>
          </p:nvSpPr>
          <p:spPr bwMode="auto">
            <a:xfrm>
              <a:off x="2716213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55" name="Oval 770"/>
            <p:cNvSpPr>
              <a:spLocks noChangeArrowheads="1"/>
            </p:cNvSpPr>
            <p:nvPr/>
          </p:nvSpPr>
          <p:spPr bwMode="auto">
            <a:xfrm>
              <a:off x="2716213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56" name="Oval 771"/>
            <p:cNvSpPr>
              <a:spLocks noChangeArrowheads="1"/>
            </p:cNvSpPr>
            <p:nvPr/>
          </p:nvSpPr>
          <p:spPr bwMode="auto">
            <a:xfrm>
              <a:off x="2716213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57" name="Oval 791"/>
            <p:cNvSpPr>
              <a:spLocks noChangeArrowheads="1"/>
            </p:cNvSpPr>
            <p:nvPr/>
          </p:nvSpPr>
          <p:spPr bwMode="auto">
            <a:xfrm>
              <a:off x="2779713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58" name="Oval 792"/>
            <p:cNvSpPr>
              <a:spLocks noChangeArrowheads="1"/>
            </p:cNvSpPr>
            <p:nvPr/>
          </p:nvSpPr>
          <p:spPr bwMode="auto">
            <a:xfrm>
              <a:off x="2779713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59" name="Oval 793"/>
            <p:cNvSpPr>
              <a:spLocks noChangeArrowheads="1"/>
            </p:cNvSpPr>
            <p:nvPr/>
          </p:nvSpPr>
          <p:spPr bwMode="auto">
            <a:xfrm>
              <a:off x="2779713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60" name="Oval 794"/>
            <p:cNvSpPr>
              <a:spLocks noChangeArrowheads="1"/>
            </p:cNvSpPr>
            <p:nvPr/>
          </p:nvSpPr>
          <p:spPr bwMode="auto">
            <a:xfrm>
              <a:off x="2779713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61" name="Oval 795"/>
            <p:cNvSpPr>
              <a:spLocks noChangeArrowheads="1"/>
            </p:cNvSpPr>
            <p:nvPr/>
          </p:nvSpPr>
          <p:spPr bwMode="auto">
            <a:xfrm>
              <a:off x="2779713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62" name="Oval 796"/>
            <p:cNvSpPr>
              <a:spLocks noChangeArrowheads="1"/>
            </p:cNvSpPr>
            <p:nvPr/>
          </p:nvSpPr>
          <p:spPr bwMode="auto">
            <a:xfrm>
              <a:off x="2779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63" name="Oval 797"/>
            <p:cNvSpPr>
              <a:spLocks noChangeArrowheads="1"/>
            </p:cNvSpPr>
            <p:nvPr/>
          </p:nvSpPr>
          <p:spPr bwMode="auto">
            <a:xfrm>
              <a:off x="2779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64" name="Oval 798"/>
            <p:cNvSpPr>
              <a:spLocks noChangeArrowheads="1"/>
            </p:cNvSpPr>
            <p:nvPr/>
          </p:nvSpPr>
          <p:spPr bwMode="auto">
            <a:xfrm>
              <a:off x="2779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65" name="Oval 799"/>
            <p:cNvSpPr>
              <a:spLocks noChangeArrowheads="1"/>
            </p:cNvSpPr>
            <p:nvPr/>
          </p:nvSpPr>
          <p:spPr bwMode="auto">
            <a:xfrm>
              <a:off x="2779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66" name="Oval 817"/>
            <p:cNvSpPr>
              <a:spLocks noChangeArrowheads="1"/>
            </p:cNvSpPr>
            <p:nvPr/>
          </p:nvSpPr>
          <p:spPr bwMode="auto">
            <a:xfrm>
              <a:off x="2841626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67" name="Oval 818"/>
            <p:cNvSpPr>
              <a:spLocks noChangeArrowheads="1"/>
            </p:cNvSpPr>
            <p:nvPr/>
          </p:nvSpPr>
          <p:spPr bwMode="auto">
            <a:xfrm>
              <a:off x="2841626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68" name="Oval 819"/>
            <p:cNvSpPr>
              <a:spLocks noChangeArrowheads="1"/>
            </p:cNvSpPr>
            <p:nvPr/>
          </p:nvSpPr>
          <p:spPr bwMode="auto">
            <a:xfrm>
              <a:off x="2841626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69" name="Oval 820"/>
            <p:cNvSpPr>
              <a:spLocks noChangeArrowheads="1"/>
            </p:cNvSpPr>
            <p:nvPr/>
          </p:nvSpPr>
          <p:spPr bwMode="auto">
            <a:xfrm>
              <a:off x="2841626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70" name="Oval 821"/>
            <p:cNvSpPr>
              <a:spLocks noChangeArrowheads="1"/>
            </p:cNvSpPr>
            <p:nvPr/>
          </p:nvSpPr>
          <p:spPr bwMode="auto">
            <a:xfrm>
              <a:off x="2841626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71" name="Oval 822"/>
            <p:cNvSpPr>
              <a:spLocks noChangeArrowheads="1"/>
            </p:cNvSpPr>
            <p:nvPr/>
          </p:nvSpPr>
          <p:spPr bwMode="auto">
            <a:xfrm>
              <a:off x="2841626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72" name="Oval 823"/>
            <p:cNvSpPr>
              <a:spLocks noChangeArrowheads="1"/>
            </p:cNvSpPr>
            <p:nvPr/>
          </p:nvSpPr>
          <p:spPr bwMode="auto">
            <a:xfrm>
              <a:off x="2841626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73" name="Oval 824"/>
            <p:cNvSpPr>
              <a:spLocks noChangeArrowheads="1"/>
            </p:cNvSpPr>
            <p:nvPr/>
          </p:nvSpPr>
          <p:spPr bwMode="auto">
            <a:xfrm>
              <a:off x="2841626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74" name="Oval 825"/>
            <p:cNvSpPr>
              <a:spLocks noChangeArrowheads="1"/>
            </p:cNvSpPr>
            <p:nvPr/>
          </p:nvSpPr>
          <p:spPr bwMode="auto">
            <a:xfrm>
              <a:off x="2841626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75" name="Oval 844"/>
            <p:cNvSpPr>
              <a:spLocks noChangeArrowheads="1"/>
            </p:cNvSpPr>
            <p:nvPr/>
          </p:nvSpPr>
          <p:spPr bwMode="auto">
            <a:xfrm>
              <a:off x="2905126" y="61372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76" name="Oval 845"/>
            <p:cNvSpPr>
              <a:spLocks noChangeArrowheads="1"/>
            </p:cNvSpPr>
            <p:nvPr/>
          </p:nvSpPr>
          <p:spPr bwMode="auto">
            <a:xfrm>
              <a:off x="2905126" y="62325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77" name="Oval 846"/>
            <p:cNvSpPr>
              <a:spLocks noChangeArrowheads="1"/>
            </p:cNvSpPr>
            <p:nvPr/>
          </p:nvSpPr>
          <p:spPr bwMode="auto">
            <a:xfrm>
              <a:off x="2905126" y="63277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78" name="Oval 847"/>
            <p:cNvSpPr>
              <a:spLocks noChangeArrowheads="1"/>
            </p:cNvSpPr>
            <p:nvPr/>
          </p:nvSpPr>
          <p:spPr bwMode="auto">
            <a:xfrm>
              <a:off x="2905126" y="64230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79" name="Oval 848"/>
            <p:cNvSpPr>
              <a:spLocks noChangeArrowheads="1"/>
            </p:cNvSpPr>
            <p:nvPr/>
          </p:nvSpPr>
          <p:spPr bwMode="auto">
            <a:xfrm>
              <a:off x="2905126" y="6515101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80" name="Oval 849"/>
            <p:cNvSpPr>
              <a:spLocks noChangeArrowheads="1"/>
            </p:cNvSpPr>
            <p:nvPr/>
          </p:nvSpPr>
          <p:spPr bwMode="auto">
            <a:xfrm>
              <a:off x="2905126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81" name="Oval 850"/>
            <p:cNvSpPr>
              <a:spLocks noChangeArrowheads="1"/>
            </p:cNvSpPr>
            <p:nvPr/>
          </p:nvSpPr>
          <p:spPr bwMode="auto">
            <a:xfrm>
              <a:off x="2905126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82" name="Oval 851"/>
            <p:cNvSpPr>
              <a:spLocks noChangeArrowheads="1"/>
            </p:cNvSpPr>
            <p:nvPr/>
          </p:nvSpPr>
          <p:spPr bwMode="auto">
            <a:xfrm>
              <a:off x="2905126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83" name="Oval 852"/>
            <p:cNvSpPr>
              <a:spLocks noChangeArrowheads="1"/>
            </p:cNvSpPr>
            <p:nvPr/>
          </p:nvSpPr>
          <p:spPr bwMode="auto">
            <a:xfrm>
              <a:off x="2905126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84" name="Oval 870"/>
            <p:cNvSpPr>
              <a:spLocks noChangeArrowheads="1"/>
            </p:cNvSpPr>
            <p:nvPr/>
          </p:nvSpPr>
          <p:spPr bwMode="auto">
            <a:xfrm>
              <a:off x="2968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85" name="Oval 871"/>
            <p:cNvSpPr>
              <a:spLocks noChangeArrowheads="1"/>
            </p:cNvSpPr>
            <p:nvPr/>
          </p:nvSpPr>
          <p:spPr bwMode="auto">
            <a:xfrm>
              <a:off x="2968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86" name="Oval 872"/>
            <p:cNvSpPr>
              <a:spLocks noChangeArrowheads="1"/>
            </p:cNvSpPr>
            <p:nvPr/>
          </p:nvSpPr>
          <p:spPr bwMode="auto">
            <a:xfrm>
              <a:off x="2968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87" name="Oval 873"/>
            <p:cNvSpPr>
              <a:spLocks noChangeArrowheads="1"/>
            </p:cNvSpPr>
            <p:nvPr/>
          </p:nvSpPr>
          <p:spPr bwMode="auto">
            <a:xfrm>
              <a:off x="2968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88" name="Oval 874"/>
            <p:cNvSpPr>
              <a:spLocks noChangeArrowheads="1"/>
            </p:cNvSpPr>
            <p:nvPr/>
          </p:nvSpPr>
          <p:spPr bwMode="auto">
            <a:xfrm>
              <a:off x="2968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89" name="Oval 875"/>
            <p:cNvSpPr>
              <a:spLocks noChangeArrowheads="1"/>
            </p:cNvSpPr>
            <p:nvPr/>
          </p:nvSpPr>
          <p:spPr bwMode="auto">
            <a:xfrm>
              <a:off x="2968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90" name="Oval 876"/>
            <p:cNvSpPr>
              <a:spLocks noChangeArrowheads="1"/>
            </p:cNvSpPr>
            <p:nvPr/>
          </p:nvSpPr>
          <p:spPr bwMode="auto">
            <a:xfrm>
              <a:off x="2968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91" name="Oval 877"/>
            <p:cNvSpPr>
              <a:spLocks noChangeArrowheads="1"/>
            </p:cNvSpPr>
            <p:nvPr/>
          </p:nvSpPr>
          <p:spPr bwMode="auto">
            <a:xfrm>
              <a:off x="2968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92" name="Oval 878"/>
            <p:cNvSpPr>
              <a:spLocks noChangeArrowheads="1"/>
            </p:cNvSpPr>
            <p:nvPr/>
          </p:nvSpPr>
          <p:spPr bwMode="auto">
            <a:xfrm>
              <a:off x="2968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93" name="Oval 897"/>
            <p:cNvSpPr>
              <a:spLocks noChangeArrowheads="1"/>
            </p:cNvSpPr>
            <p:nvPr/>
          </p:nvSpPr>
          <p:spPr bwMode="auto">
            <a:xfrm>
              <a:off x="3032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94" name="Oval 898"/>
            <p:cNvSpPr>
              <a:spLocks noChangeArrowheads="1"/>
            </p:cNvSpPr>
            <p:nvPr/>
          </p:nvSpPr>
          <p:spPr bwMode="auto">
            <a:xfrm>
              <a:off x="3032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95" name="Oval 899"/>
            <p:cNvSpPr>
              <a:spLocks noChangeArrowheads="1"/>
            </p:cNvSpPr>
            <p:nvPr/>
          </p:nvSpPr>
          <p:spPr bwMode="auto">
            <a:xfrm>
              <a:off x="3032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96" name="Oval 900"/>
            <p:cNvSpPr>
              <a:spLocks noChangeArrowheads="1"/>
            </p:cNvSpPr>
            <p:nvPr/>
          </p:nvSpPr>
          <p:spPr bwMode="auto">
            <a:xfrm>
              <a:off x="3032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97" name="Oval 901"/>
            <p:cNvSpPr>
              <a:spLocks noChangeArrowheads="1"/>
            </p:cNvSpPr>
            <p:nvPr/>
          </p:nvSpPr>
          <p:spPr bwMode="auto">
            <a:xfrm>
              <a:off x="3032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98" name="Oval 902"/>
            <p:cNvSpPr>
              <a:spLocks noChangeArrowheads="1"/>
            </p:cNvSpPr>
            <p:nvPr/>
          </p:nvSpPr>
          <p:spPr bwMode="auto">
            <a:xfrm>
              <a:off x="3032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99" name="Oval 903"/>
            <p:cNvSpPr>
              <a:spLocks noChangeArrowheads="1"/>
            </p:cNvSpPr>
            <p:nvPr/>
          </p:nvSpPr>
          <p:spPr bwMode="auto">
            <a:xfrm>
              <a:off x="3032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00" name="Oval 904"/>
            <p:cNvSpPr>
              <a:spLocks noChangeArrowheads="1"/>
            </p:cNvSpPr>
            <p:nvPr/>
          </p:nvSpPr>
          <p:spPr bwMode="auto">
            <a:xfrm>
              <a:off x="3032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01" name="Oval 905"/>
            <p:cNvSpPr>
              <a:spLocks noChangeArrowheads="1"/>
            </p:cNvSpPr>
            <p:nvPr/>
          </p:nvSpPr>
          <p:spPr bwMode="auto">
            <a:xfrm>
              <a:off x="3032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02" name="Oval 923"/>
            <p:cNvSpPr>
              <a:spLocks noChangeArrowheads="1"/>
            </p:cNvSpPr>
            <p:nvPr/>
          </p:nvSpPr>
          <p:spPr bwMode="auto">
            <a:xfrm>
              <a:off x="3095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03" name="Oval 924"/>
            <p:cNvSpPr>
              <a:spLocks noChangeArrowheads="1"/>
            </p:cNvSpPr>
            <p:nvPr/>
          </p:nvSpPr>
          <p:spPr bwMode="auto">
            <a:xfrm>
              <a:off x="3095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04" name="Oval 925"/>
            <p:cNvSpPr>
              <a:spLocks noChangeArrowheads="1"/>
            </p:cNvSpPr>
            <p:nvPr/>
          </p:nvSpPr>
          <p:spPr bwMode="auto">
            <a:xfrm>
              <a:off x="3095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05" name="Oval 926"/>
            <p:cNvSpPr>
              <a:spLocks noChangeArrowheads="1"/>
            </p:cNvSpPr>
            <p:nvPr/>
          </p:nvSpPr>
          <p:spPr bwMode="auto">
            <a:xfrm>
              <a:off x="3095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06" name="Oval 927"/>
            <p:cNvSpPr>
              <a:spLocks noChangeArrowheads="1"/>
            </p:cNvSpPr>
            <p:nvPr/>
          </p:nvSpPr>
          <p:spPr bwMode="auto">
            <a:xfrm>
              <a:off x="3095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07" name="Oval 928"/>
            <p:cNvSpPr>
              <a:spLocks noChangeArrowheads="1"/>
            </p:cNvSpPr>
            <p:nvPr/>
          </p:nvSpPr>
          <p:spPr bwMode="auto">
            <a:xfrm>
              <a:off x="3095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08" name="Oval 929"/>
            <p:cNvSpPr>
              <a:spLocks noChangeArrowheads="1"/>
            </p:cNvSpPr>
            <p:nvPr/>
          </p:nvSpPr>
          <p:spPr bwMode="auto">
            <a:xfrm>
              <a:off x="3095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09" name="Oval 930"/>
            <p:cNvSpPr>
              <a:spLocks noChangeArrowheads="1"/>
            </p:cNvSpPr>
            <p:nvPr/>
          </p:nvSpPr>
          <p:spPr bwMode="auto">
            <a:xfrm>
              <a:off x="3095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10" name="Oval 931"/>
            <p:cNvSpPr>
              <a:spLocks noChangeArrowheads="1"/>
            </p:cNvSpPr>
            <p:nvPr/>
          </p:nvSpPr>
          <p:spPr bwMode="auto">
            <a:xfrm>
              <a:off x="3095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11" name="Oval 950"/>
            <p:cNvSpPr>
              <a:spLocks noChangeArrowheads="1"/>
            </p:cNvSpPr>
            <p:nvPr/>
          </p:nvSpPr>
          <p:spPr bwMode="auto">
            <a:xfrm>
              <a:off x="3159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12" name="Oval 951"/>
            <p:cNvSpPr>
              <a:spLocks noChangeArrowheads="1"/>
            </p:cNvSpPr>
            <p:nvPr/>
          </p:nvSpPr>
          <p:spPr bwMode="auto">
            <a:xfrm>
              <a:off x="3159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13" name="Oval 952"/>
            <p:cNvSpPr>
              <a:spLocks noChangeArrowheads="1"/>
            </p:cNvSpPr>
            <p:nvPr/>
          </p:nvSpPr>
          <p:spPr bwMode="auto">
            <a:xfrm>
              <a:off x="3159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14" name="Oval 953"/>
            <p:cNvSpPr>
              <a:spLocks noChangeArrowheads="1"/>
            </p:cNvSpPr>
            <p:nvPr/>
          </p:nvSpPr>
          <p:spPr bwMode="auto">
            <a:xfrm>
              <a:off x="3159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15" name="Oval 954"/>
            <p:cNvSpPr>
              <a:spLocks noChangeArrowheads="1"/>
            </p:cNvSpPr>
            <p:nvPr/>
          </p:nvSpPr>
          <p:spPr bwMode="auto">
            <a:xfrm>
              <a:off x="3159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16" name="Oval 955"/>
            <p:cNvSpPr>
              <a:spLocks noChangeArrowheads="1"/>
            </p:cNvSpPr>
            <p:nvPr/>
          </p:nvSpPr>
          <p:spPr bwMode="auto">
            <a:xfrm>
              <a:off x="3159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17" name="Oval 956"/>
            <p:cNvSpPr>
              <a:spLocks noChangeArrowheads="1"/>
            </p:cNvSpPr>
            <p:nvPr/>
          </p:nvSpPr>
          <p:spPr bwMode="auto">
            <a:xfrm>
              <a:off x="3159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18" name="Oval 957"/>
            <p:cNvSpPr>
              <a:spLocks noChangeArrowheads="1"/>
            </p:cNvSpPr>
            <p:nvPr/>
          </p:nvSpPr>
          <p:spPr bwMode="auto">
            <a:xfrm>
              <a:off x="3159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19" name="Oval 958"/>
            <p:cNvSpPr>
              <a:spLocks noChangeArrowheads="1"/>
            </p:cNvSpPr>
            <p:nvPr/>
          </p:nvSpPr>
          <p:spPr bwMode="auto">
            <a:xfrm>
              <a:off x="3159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20" name="Oval 976"/>
            <p:cNvSpPr>
              <a:spLocks noChangeArrowheads="1"/>
            </p:cNvSpPr>
            <p:nvPr/>
          </p:nvSpPr>
          <p:spPr bwMode="auto">
            <a:xfrm>
              <a:off x="3219451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21" name="Oval 977"/>
            <p:cNvSpPr>
              <a:spLocks noChangeArrowheads="1"/>
            </p:cNvSpPr>
            <p:nvPr/>
          </p:nvSpPr>
          <p:spPr bwMode="auto">
            <a:xfrm>
              <a:off x="3219451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22" name="Oval 978"/>
            <p:cNvSpPr>
              <a:spLocks noChangeArrowheads="1"/>
            </p:cNvSpPr>
            <p:nvPr/>
          </p:nvSpPr>
          <p:spPr bwMode="auto">
            <a:xfrm>
              <a:off x="3219451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23" name="Oval 979"/>
            <p:cNvSpPr>
              <a:spLocks noChangeArrowheads="1"/>
            </p:cNvSpPr>
            <p:nvPr/>
          </p:nvSpPr>
          <p:spPr bwMode="auto">
            <a:xfrm>
              <a:off x="3219451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24" name="Oval 980"/>
            <p:cNvSpPr>
              <a:spLocks noChangeArrowheads="1"/>
            </p:cNvSpPr>
            <p:nvPr/>
          </p:nvSpPr>
          <p:spPr bwMode="auto">
            <a:xfrm>
              <a:off x="3219451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25" name="Oval 981"/>
            <p:cNvSpPr>
              <a:spLocks noChangeArrowheads="1"/>
            </p:cNvSpPr>
            <p:nvPr/>
          </p:nvSpPr>
          <p:spPr bwMode="auto">
            <a:xfrm>
              <a:off x="3219451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26" name="Oval 982"/>
            <p:cNvSpPr>
              <a:spLocks noChangeArrowheads="1"/>
            </p:cNvSpPr>
            <p:nvPr/>
          </p:nvSpPr>
          <p:spPr bwMode="auto">
            <a:xfrm>
              <a:off x="3219451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27" name="Oval 983"/>
            <p:cNvSpPr>
              <a:spLocks noChangeArrowheads="1"/>
            </p:cNvSpPr>
            <p:nvPr/>
          </p:nvSpPr>
          <p:spPr bwMode="auto">
            <a:xfrm>
              <a:off x="3219451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28" name="Oval 984"/>
            <p:cNvSpPr>
              <a:spLocks noChangeArrowheads="1"/>
            </p:cNvSpPr>
            <p:nvPr/>
          </p:nvSpPr>
          <p:spPr bwMode="auto">
            <a:xfrm>
              <a:off x="3219451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29" name="Oval 1004"/>
            <p:cNvSpPr>
              <a:spLocks noChangeArrowheads="1"/>
            </p:cNvSpPr>
            <p:nvPr/>
          </p:nvSpPr>
          <p:spPr bwMode="auto">
            <a:xfrm>
              <a:off x="334803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30" name="Oval 1005"/>
            <p:cNvSpPr>
              <a:spLocks noChangeArrowheads="1"/>
            </p:cNvSpPr>
            <p:nvPr/>
          </p:nvSpPr>
          <p:spPr bwMode="auto">
            <a:xfrm>
              <a:off x="334803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31" name="Oval 1006"/>
            <p:cNvSpPr>
              <a:spLocks noChangeArrowheads="1"/>
            </p:cNvSpPr>
            <p:nvPr/>
          </p:nvSpPr>
          <p:spPr bwMode="auto">
            <a:xfrm>
              <a:off x="334803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32" name="Oval 1007"/>
            <p:cNvSpPr>
              <a:spLocks noChangeArrowheads="1"/>
            </p:cNvSpPr>
            <p:nvPr/>
          </p:nvSpPr>
          <p:spPr bwMode="auto">
            <a:xfrm>
              <a:off x="334803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33" name="Oval 1008"/>
            <p:cNvSpPr>
              <a:spLocks noChangeArrowheads="1"/>
            </p:cNvSpPr>
            <p:nvPr/>
          </p:nvSpPr>
          <p:spPr bwMode="auto">
            <a:xfrm>
              <a:off x="334803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34" name="Oval 1009"/>
            <p:cNvSpPr>
              <a:spLocks noChangeArrowheads="1"/>
            </p:cNvSpPr>
            <p:nvPr/>
          </p:nvSpPr>
          <p:spPr bwMode="auto">
            <a:xfrm>
              <a:off x="334803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35" name="Oval 1010"/>
            <p:cNvSpPr>
              <a:spLocks noChangeArrowheads="1"/>
            </p:cNvSpPr>
            <p:nvPr/>
          </p:nvSpPr>
          <p:spPr bwMode="auto">
            <a:xfrm>
              <a:off x="334803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36" name="Oval 1011"/>
            <p:cNvSpPr>
              <a:spLocks noChangeArrowheads="1"/>
            </p:cNvSpPr>
            <p:nvPr/>
          </p:nvSpPr>
          <p:spPr bwMode="auto">
            <a:xfrm>
              <a:off x="334803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37" name="Oval 1012"/>
            <p:cNvSpPr>
              <a:spLocks noChangeArrowheads="1"/>
            </p:cNvSpPr>
            <p:nvPr/>
          </p:nvSpPr>
          <p:spPr bwMode="auto">
            <a:xfrm>
              <a:off x="334803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38" name="Oval 1031"/>
            <p:cNvSpPr>
              <a:spLocks noChangeArrowheads="1"/>
            </p:cNvSpPr>
            <p:nvPr/>
          </p:nvSpPr>
          <p:spPr bwMode="auto">
            <a:xfrm>
              <a:off x="3282950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39" name="Oval 1032"/>
            <p:cNvSpPr>
              <a:spLocks noChangeArrowheads="1"/>
            </p:cNvSpPr>
            <p:nvPr/>
          </p:nvSpPr>
          <p:spPr bwMode="auto">
            <a:xfrm>
              <a:off x="3282950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40" name="Oval 1033"/>
            <p:cNvSpPr>
              <a:spLocks noChangeArrowheads="1"/>
            </p:cNvSpPr>
            <p:nvPr/>
          </p:nvSpPr>
          <p:spPr bwMode="auto">
            <a:xfrm>
              <a:off x="3282950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41" name="Oval 1034"/>
            <p:cNvSpPr>
              <a:spLocks noChangeArrowheads="1"/>
            </p:cNvSpPr>
            <p:nvPr/>
          </p:nvSpPr>
          <p:spPr bwMode="auto">
            <a:xfrm>
              <a:off x="3282950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42" name="Oval 1035"/>
            <p:cNvSpPr>
              <a:spLocks noChangeArrowheads="1"/>
            </p:cNvSpPr>
            <p:nvPr/>
          </p:nvSpPr>
          <p:spPr bwMode="auto">
            <a:xfrm>
              <a:off x="3282950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43" name="Oval 1036"/>
            <p:cNvSpPr>
              <a:spLocks noChangeArrowheads="1"/>
            </p:cNvSpPr>
            <p:nvPr/>
          </p:nvSpPr>
          <p:spPr bwMode="auto">
            <a:xfrm>
              <a:off x="3282950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44" name="Oval 1037"/>
            <p:cNvSpPr>
              <a:spLocks noChangeArrowheads="1"/>
            </p:cNvSpPr>
            <p:nvPr/>
          </p:nvSpPr>
          <p:spPr bwMode="auto">
            <a:xfrm>
              <a:off x="3282950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45" name="Oval 1038"/>
            <p:cNvSpPr>
              <a:spLocks noChangeArrowheads="1"/>
            </p:cNvSpPr>
            <p:nvPr/>
          </p:nvSpPr>
          <p:spPr bwMode="auto">
            <a:xfrm>
              <a:off x="3282950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46" name="Oval 1039"/>
            <p:cNvSpPr>
              <a:spLocks noChangeArrowheads="1"/>
            </p:cNvSpPr>
            <p:nvPr/>
          </p:nvSpPr>
          <p:spPr bwMode="auto">
            <a:xfrm>
              <a:off x="3282950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47" name="Freeform 1057"/>
            <p:cNvSpPr/>
            <p:nvPr/>
          </p:nvSpPr>
          <p:spPr bwMode="auto">
            <a:xfrm>
              <a:off x="2111375" y="5476875"/>
              <a:ext cx="1500188" cy="582613"/>
            </a:xfrm>
            <a:custGeom>
              <a:gdLst>
                <a:gd fmla="*/ 813 w 945" name="T0"/>
                <a:gd fmla="*/ 367 h 367" name="T1"/>
                <a:gd fmla="*/ 133 w 945" name="T2"/>
                <a:gd fmla="*/ 367 h 367" name="T3"/>
                <a:gd fmla="*/ 0 w 945" name="T4"/>
                <a:gd fmla="*/ 0 h 367" name="T5"/>
                <a:gd fmla="*/ 945 w 945" name="T6"/>
                <a:gd fmla="*/ 0 h 367" name="T7"/>
                <a:gd fmla="*/ 813 w 945" name="T8"/>
                <a:gd fmla="*/ 367 h 3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7" w="944">
                  <a:moveTo>
                    <a:pt x="813" y="367"/>
                  </a:moveTo>
                  <a:lnTo>
                    <a:pt x="133" y="367"/>
                  </a:lnTo>
                  <a:lnTo>
                    <a:pt x="0" y="0"/>
                  </a:lnTo>
                  <a:lnTo>
                    <a:pt x="945" y="0"/>
                  </a:lnTo>
                  <a:lnTo>
                    <a:pt x="813" y="367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48" name="任意多边形 447"/>
            <p:cNvSpPr/>
            <p:nvPr/>
          </p:nvSpPr>
          <p:spPr bwMode="auto">
            <a:xfrm>
              <a:off x="1821960" y="604838"/>
              <a:ext cx="2079324" cy="4913313"/>
            </a:xfrm>
            <a:custGeom>
              <a:gdLst>
                <a:gd fmla="*/ 1041102 w 2079324" name="connsiteX0"/>
                <a:gd fmla="*/ 0 h 4913313" name="connsiteY0"/>
                <a:gd fmla="*/ 1875867 w 2079324" name="connsiteX1"/>
                <a:gd fmla="*/ 4913313 h 4913313" name="connsiteY1"/>
                <a:gd fmla="*/ 1041102 w 2079324" name="connsiteX2"/>
                <a:gd fmla="*/ 4913313 h 4913313" name="connsiteY2"/>
                <a:gd fmla="*/ 203152 w 2079324" name="connsiteX3"/>
                <a:gd fmla="*/ 4913313 h 4913313" name="connsiteY3"/>
                <a:gd fmla="*/ 1041102 w 2079324" name="connsiteX4"/>
                <a:gd fmla="*/ 0 h 491331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913313" w="2079324">
                  <a:moveTo>
                    <a:pt x="1041102" y="0"/>
                  </a:moveTo>
                  <a:cubicBezTo>
                    <a:pt x="1041102" y="0"/>
                    <a:pt x="2630978" y="1860814"/>
                    <a:pt x="1875867" y="4913313"/>
                  </a:cubicBezTo>
                  <a:cubicBezTo>
                    <a:pt x="1875867" y="4913313"/>
                    <a:pt x="1875867" y="4913313"/>
                    <a:pt x="1041102" y="4913313"/>
                  </a:cubicBezTo>
                  <a:cubicBezTo>
                    <a:pt x="1041102" y="4913313"/>
                    <a:pt x="1041102" y="4913313"/>
                    <a:pt x="203152" y="4913313"/>
                  </a:cubicBezTo>
                  <a:cubicBezTo>
                    <a:pt x="-551960" y="1860814"/>
                    <a:pt x="1041102" y="0"/>
                    <a:pt x="1041102" y="0"/>
                  </a:cubicBezTo>
                  <a:close/>
                </a:path>
              </a:pathLst>
            </a:custGeom>
            <a:solidFill>
              <a:srgbClr val="FEE9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1013"/>
            </a:p>
          </p:txBody>
        </p:sp>
        <p:sp>
          <p:nvSpPr>
            <p:cNvPr id="449" name="Freeform 1059"/>
            <p:cNvSpPr/>
            <p:nvPr/>
          </p:nvSpPr>
          <p:spPr bwMode="auto">
            <a:xfrm>
              <a:off x="1766888" y="2838450"/>
              <a:ext cx="2189163" cy="2679700"/>
            </a:xfrm>
            <a:custGeom>
              <a:gdLst>
                <a:gd fmla="*/ 81 w 687" name="T0"/>
                <a:gd fmla="*/ 841 h 841" name="T1"/>
                <a:gd fmla="*/ 344 w 687" name="T2"/>
                <a:gd fmla="*/ 841 h 841" name="T3"/>
                <a:gd fmla="*/ 606 w 687" name="T4"/>
                <a:gd fmla="*/ 841 h 841" name="T5"/>
                <a:gd fmla="*/ 641 w 687" name="T6"/>
                <a:gd fmla="*/ 0 h 841" name="T7"/>
                <a:gd fmla="*/ 46 w 687" name="T8"/>
                <a:gd fmla="*/ 0 h 841" name="T9"/>
                <a:gd fmla="*/ 81 w 687" name="T10"/>
                <a:gd fmla="*/ 841 h 8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41" w="687">
                  <a:moveTo>
                    <a:pt x="81" y="841"/>
                  </a:moveTo>
                  <a:cubicBezTo>
                    <a:pt x="344" y="841"/>
                    <a:pt x="344" y="841"/>
                    <a:pt x="344" y="841"/>
                  </a:cubicBezTo>
                  <a:cubicBezTo>
                    <a:pt x="606" y="841"/>
                    <a:pt x="606" y="841"/>
                    <a:pt x="606" y="841"/>
                  </a:cubicBezTo>
                  <a:cubicBezTo>
                    <a:pt x="687" y="514"/>
                    <a:pt x="682" y="232"/>
                    <a:pt x="64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" y="232"/>
                    <a:pt x="0" y="514"/>
                    <a:pt x="81" y="841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50" name="Freeform 1060"/>
            <p:cNvSpPr/>
            <p:nvPr/>
          </p:nvSpPr>
          <p:spPr bwMode="auto">
            <a:xfrm>
              <a:off x="2178050" y="1395413"/>
              <a:ext cx="1366838" cy="471488"/>
            </a:xfrm>
            <a:custGeom>
              <a:gdLst>
                <a:gd fmla="*/ 0 w 429" name="T0"/>
                <a:gd fmla="*/ 148 h 148" name="T1"/>
                <a:gd fmla="*/ 429 w 429" name="T2"/>
                <a:gd fmla="*/ 148 h 148" name="T3"/>
                <a:gd fmla="*/ 367 w 429" name="T4"/>
                <a:gd fmla="*/ 0 h 148" name="T5"/>
                <a:gd fmla="*/ 63 w 429" name="T6"/>
                <a:gd fmla="*/ 0 h 148" name="T7"/>
                <a:gd fmla="*/ 0 w 429" name="T8"/>
                <a:gd fmla="*/ 148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429">
                  <a:moveTo>
                    <a:pt x="0" y="148"/>
                  </a:moveTo>
                  <a:cubicBezTo>
                    <a:pt x="429" y="148"/>
                    <a:pt x="429" y="148"/>
                    <a:pt x="429" y="148"/>
                  </a:cubicBezTo>
                  <a:cubicBezTo>
                    <a:pt x="409" y="94"/>
                    <a:pt x="388" y="44"/>
                    <a:pt x="3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2" y="44"/>
                    <a:pt x="20" y="94"/>
                    <a:pt x="0" y="148"/>
                  </a:cubicBezTo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51" name="Oval 1061"/>
            <p:cNvSpPr>
              <a:spLocks noChangeArrowheads="1"/>
            </p:cNvSpPr>
            <p:nvPr/>
          </p:nvSpPr>
          <p:spPr bwMode="auto">
            <a:xfrm>
              <a:off x="20224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52" name="Oval 1062"/>
            <p:cNvSpPr>
              <a:spLocks noChangeArrowheads="1"/>
            </p:cNvSpPr>
            <p:nvPr/>
          </p:nvSpPr>
          <p:spPr bwMode="auto">
            <a:xfrm>
              <a:off x="22002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53" name="Oval 1063"/>
            <p:cNvSpPr>
              <a:spLocks noChangeArrowheads="1"/>
            </p:cNvSpPr>
            <p:nvPr/>
          </p:nvSpPr>
          <p:spPr bwMode="auto">
            <a:xfrm>
              <a:off x="23828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54" name="Oval 1064"/>
            <p:cNvSpPr>
              <a:spLocks noChangeArrowheads="1"/>
            </p:cNvSpPr>
            <p:nvPr/>
          </p:nvSpPr>
          <p:spPr bwMode="auto">
            <a:xfrm>
              <a:off x="25606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55" name="Oval 1065"/>
            <p:cNvSpPr>
              <a:spLocks noChangeArrowheads="1"/>
            </p:cNvSpPr>
            <p:nvPr/>
          </p:nvSpPr>
          <p:spPr bwMode="auto">
            <a:xfrm>
              <a:off x="27384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56" name="Oval 1066"/>
            <p:cNvSpPr>
              <a:spLocks noChangeArrowheads="1"/>
            </p:cNvSpPr>
            <p:nvPr/>
          </p:nvSpPr>
          <p:spPr bwMode="auto">
            <a:xfrm>
              <a:off x="2917825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57" name="Oval 1067"/>
            <p:cNvSpPr>
              <a:spLocks noChangeArrowheads="1"/>
            </p:cNvSpPr>
            <p:nvPr/>
          </p:nvSpPr>
          <p:spPr bwMode="auto">
            <a:xfrm>
              <a:off x="309562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58" name="Oval 1068"/>
            <p:cNvSpPr>
              <a:spLocks noChangeArrowheads="1"/>
            </p:cNvSpPr>
            <p:nvPr/>
          </p:nvSpPr>
          <p:spPr bwMode="auto">
            <a:xfrm>
              <a:off x="3273425" y="2889250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59" name="Oval 1069"/>
            <p:cNvSpPr>
              <a:spLocks noChangeArrowheads="1"/>
            </p:cNvSpPr>
            <p:nvPr/>
          </p:nvSpPr>
          <p:spPr bwMode="auto">
            <a:xfrm>
              <a:off x="34559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60" name="Oval 1070"/>
            <p:cNvSpPr>
              <a:spLocks noChangeArrowheads="1"/>
            </p:cNvSpPr>
            <p:nvPr/>
          </p:nvSpPr>
          <p:spPr bwMode="auto">
            <a:xfrm>
              <a:off x="36337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61" name="Oval 1071"/>
            <p:cNvSpPr>
              <a:spLocks noChangeArrowheads="1"/>
            </p:cNvSpPr>
            <p:nvPr/>
          </p:nvSpPr>
          <p:spPr bwMode="auto">
            <a:xfrm>
              <a:off x="2279650" y="1762125"/>
              <a:ext cx="61913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62" name="Oval 1072"/>
            <p:cNvSpPr>
              <a:spLocks noChangeArrowheads="1"/>
            </p:cNvSpPr>
            <p:nvPr/>
          </p:nvSpPr>
          <p:spPr bwMode="auto">
            <a:xfrm>
              <a:off x="243681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63" name="Oval 1073"/>
            <p:cNvSpPr>
              <a:spLocks noChangeArrowheads="1"/>
            </p:cNvSpPr>
            <p:nvPr/>
          </p:nvSpPr>
          <p:spPr bwMode="auto">
            <a:xfrm>
              <a:off x="25955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64" name="Oval 1074"/>
            <p:cNvSpPr>
              <a:spLocks noChangeArrowheads="1"/>
            </p:cNvSpPr>
            <p:nvPr/>
          </p:nvSpPr>
          <p:spPr bwMode="auto">
            <a:xfrm>
              <a:off x="2751138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65" name="Oval 1075"/>
            <p:cNvSpPr>
              <a:spLocks noChangeArrowheads="1"/>
            </p:cNvSpPr>
            <p:nvPr/>
          </p:nvSpPr>
          <p:spPr bwMode="auto">
            <a:xfrm>
              <a:off x="2911475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66" name="Oval 1076"/>
            <p:cNvSpPr>
              <a:spLocks noChangeArrowheads="1"/>
            </p:cNvSpPr>
            <p:nvPr/>
          </p:nvSpPr>
          <p:spPr bwMode="auto">
            <a:xfrm>
              <a:off x="306705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67" name="Oval 1077"/>
            <p:cNvSpPr>
              <a:spLocks noChangeArrowheads="1"/>
            </p:cNvSpPr>
            <p:nvPr/>
          </p:nvSpPr>
          <p:spPr bwMode="auto">
            <a:xfrm>
              <a:off x="322580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68" name="Oval 1078"/>
            <p:cNvSpPr>
              <a:spLocks noChangeArrowheads="1"/>
            </p:cNvSpPr>
            <p:nvPr/>
          </p:nvSpPr>
          <p:spPr bwMode="auto">
            <a:xfrm>
              <a:off x="33829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69" name="Freeform 1079"/>
            <p:cNvSpPr/>
            <p:nvPr/>
          </p:nvSpPr>
          <p:spPr bwMode="auto">
            <a:xfrm>
              <a:off x="1050925" y="4249738"/>
              <a:ext cx="1019175" cy="1524000"/>
            </a:xfrm>
            <a:custGeom>
              <a:gdLst>
                <a:gd fmla="*/ 642 w 642" name="T0"/>
                <a:gd fmla="*/ 761 h 960" name="T1"/>
                <a:gd fmla="*/ 26 w 642" name="T2"/>
                <a:gd fmla="*/ 960 h 960" name="T3"/>
                <a:gd fmla="*/ 0 w 642" name="T4"/>
                <a:gd fmla="*/ 725 h 960" name="T5"/>
                <a:gd fmla="*/ 558 w 642" name="T6"/>
                <a:gd fmla="*/ 0 h 960" name="T7"/>
                <a:gd fmla="*/ 642 w 642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2">
                  <a:moveTo>
                    <a:pt x="642" y="761"/>
                  </a:moveTo>
                  <a:lnTo>
                    <a:pt x="26" y="960"/>
                  </a:lnTo>
                  <a:lnTo>
                    <a:pt x="0" y="725"/>
                  </a:lnTo>
                  <a:lnTo>
                    <a:pt x="558" y="0"/>
                  </a:lnTo>
                  <a:lnTo>
                    <a:pt x="642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70" name="Freeform 1080"/>
            <p:cNvSpPr/>
            <p:nvPr/>
          </p:nvSpPr>
          <p:spPr bwMode="auto">
            <a:xfrm>
              <a:off x="3656013" y="4249738"/>
              <a:ext cx="1016000" cy="1524000"/>
            </a:xfrm>
            <a:custGeom>
              <a:gdLst>
                <a:gd fmla="*/ 0 w 640" name="T0"/>
                <a:gd fmla="*/ 761 h 960" name="T1"/>
                <a:gd fmla="*/ 614 w 640" name="T2"/>
                <a:gd fmla="*/ 960 h 960" name="T3"/>
                <a:gd fmla="*/ 640 w 640" name="T4"/>
                <a:gd fmla="*/ 725 h 960" name="T5"/>
                <a:gd fmla="*/ 82 w 640" name="T6"/>
                <a:gd fmla="*/ 0 h 960" name="T7"/>
                <a:gd fmla="*/ 0 w 640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0">
                  <a:moveTo>
                    <a:pt x="0" y="761"/>
                  </a:moveTo>
                  <a:lnTo>
                    <a:pt x="614" y="960"/>
                  </a:lnTo>
                  <a:lnTo>
                    <a:pt x="640" y="725"/>
                  </a:lnTo>
                  <a:lnTo>
                    <a:pt x="82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71" name="Freeform 1081"/>
            <p:cNvSpPr/>
            <p:nvPr/>
          </p:nvSpPr>
          <p:spPr bwMode="auto">
            <a:xfrm>
              <a:off x="2795588" y="4249738"/>
              <a:ext cx="134938" cy="1524000"/>
            </a:xfrm>
            <a:custGeom>
              <a:gdLst>
                <a:gd fmla="*/ 0 w 85" name="T0"/>
                <a:gd fmla="*/ 239 h 960" name="T1"/>
                <a:gd fmla="*/ 43 w 85" name="T2"/>
                <a:gd fmla="*/ 0 h 960" name="T3"/>
                <a:gd fmla="*/ 85 w 85" name="T4"/>
                <a:gd fmla="*/ 239 h 960" name="T5"/>
                <a:gd fmla="*/ 85 w 85" name="T6"/>
                <a:gd fmla="*/ 721 h 960" name="T7"/>
                <a:gd fmla="*/ 43 w 85" name="T8"/>
                <a:gd fmla="*/ 960 h 960" name="T9"/>
                <a:gd fmla="*/ 0 w 85" name="T10"/>
                <a:gd fmla="*/ 721 h 960" name="T11"/>
                <a:gd fmla="*/ 0 w 85" name="T12"/>
                <a:gd fmla="*/ 239 h 9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0" w="85">
                  <a:moveTo>
                    <a:pt x="0" y="239"/>
                  </a:moveTo>
                  <a:lnTo>
                    <a:pt x="43" y="0"/>
                  </a:lnTo>
                  <a:lnTo>
                    <a:pt x="85" y="239"/>
                  </a:lnTo>
                  <a:lnTo>
                    <a:pt x="85" y="721"/>
                  </a:lnTo>
                  <a:lnTo>
                    <a:pt x="43" y="960"/>
                  </a:lnTo>
                  <a:lnTo>
                    <a:pt x="0" y="72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72" name="Oval 1082"/>
            <p:cNvSpPr>
              <a:spLocks noChangeArrowheads="1"/>
            </p:cNvSpPr>
            <p:nvPr/>
          </p:nvSpPr>
          <p:spPr bwMode="auto">
            <a:xfrm>
              <a:off x="2490788" y="1987550"/>
              <a:ext cx="741363" cy="7397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73" name="Oval 1083"/>
            <p:cNvSpPr>
              <a:spLocks noChangeArrowheads="1"/>
            </p:cNvSpPr>
            <p:nvPr/>
          </p:nvSpPr>
          <p:spPr bwMode="auto">
            <a:xfrm>
              <a:off x="2570163" y="2065338"/>
              <a:ext cx="585788" cy="585788"/>
            </a:xfrm>
            <a:prstGeom prst="ellipse">
              <a:avLst/>
            </a:prstGeom>
            <a:solidFill>
              <a:srgbClr val="0090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474" name="Freeform 1168"/>
            <p:cNvSpPr/>
            <p:nvPr/>
          </p:nvSpPr>
          <p:spPr bwMode="auto">
            <a:xfrm>
              <a:off x="3324225" y="1385888"/>
              <a:ext cx="157163" cy="319088"/>
            </a:xfrm>
            <a:custGeom>
              <a:gdLst>
                <a:gd fmla="*/ 5 w 49" name="T0"/>
                <a:gd fmla="*/ 0 h 100" name="T1"/>
                <a:gd fmla="*/ 0 w 49" name="T2"/>
                <a:gd fmla="*/ 3 h 100" name="T3"/>
                <a:gd fmla="*/ 7 w 49" name="T4"/>
                <a:gd fmla="*/ 3 h 100" name="T5"/>
                <a:gd fmla="*/ 49 w 49" name="T6"/>
                <a:gd fmla="*/ 100 h 100" name="T7"/>
                <a:gd fmla="*/ 49 w 49" name="T8"/>
                <a:gd fmla="*/ 100 h 100" name="T9"/>
                <a:gd fmla="*/ 5 w 49" name="T10"/>
                <a:gd fmla="*/ 0 h 10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0" w="49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1" y="33"/>
                    <a:pt x="35" y="65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35" y="64"/>
                    <a:pt x="20" y="31"/>
                    <a:pt x="5" y="0"/>
                  </a:cubicBezTo>
                </a:path>
              </a:pathLst>
            </a:custGeom>
            <a:solidFill>
              <a:srgbClr val="C8DF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pic>
          <p:nvPicPr>
            <p:cNvPr id="475" name="图片 47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62150" y="3144837"/>
              <a:ext cx="1828800" cy="1828800"/>
            </a:xfrm>
            <a:prstGeom prst="rect">
              <a:avLst/>
            </a:prstGeom>
          </p:spPr>
        </p:pic>
        <p:sp>
          <p:nvSpPr>
            <p:cNvPr id="476" name="任意多边形 475"/>
            <p:cNvSpPr>
              <a:spLocks noChangeArrowheads="1"/>
            </p:cNvSpPr>
            <p:nvPr/>
          </p:nvSpPr>
          <p:spPr bwMode="auto">
            <a:xfrm>
              <a:off x="2758283" y="2236986"/>
              <a:ext cx="242887" cy="287536"/>
            </a:xfrm>
            <a:custGeom>
              <a:rect b="b" l="l" r="r" t="t"/>
              <a:pathLst>
                <a:path h="287536" w="242887">
                  <a:moveTo>
                    <a:pt x="46434" y="41077"/>
                  </a:moveTo>
                  <a:lnTo>
                    <a:pt x="46434" y="133945"/>
                  </a:lnTo>
                  <a:lnTo>
                    <a:pt x="196453" y="133945"/>
                  </a:lnTo>
                  <a:lnTo>
                    <a:pt x="196453" y="41077"/>
                  </a:lnTo>
                  <a:close/>
                  <a:moveTo>
                    <a:pt x="0" y="0"/>
                  </a:moveTo>
                  <a:lnTo>
                    <a:pt x="242887" y="0"/>
                  </a:lnTo>
                  <a:lnTo>
                    <a:pt x="242887" y="175022"/>
                  </a:lnTo>
                  <a:lnTo>
                    <a:pt x="46434" y="175022"/>
                  </a:lnTo>
                  <a:lnTo>
                    <a:pt x="46434" y="287536"/>
                  </a:lnTo>
                  <a:lnTo>
                    <a:pt x="0" y="287536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forceAA="0" fromWordArt="0" horzOverflow="overflow" lIns="68580" numCol="1" rIns="68580" rot="0" rtlCol="0" spcCol="0" spcFirstLastPara="0" tIns="34290" vert="horz" vertOverflow="overflow" wrap="square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9pPr>
            </a:lstStyle>
            <a:p>
              <a:endParaRPr altLang="zh-CN" lang="zh-CN"/>
            </a:p>
          </p:txBody>
        </p:sp>
      </p:grpSp>
      <p:sp>
        <p:nvSpPr>
          <p:cNvPr id="235" name="矩形 234">
            <a:hlinkClick r:id="rId3"/>
          </p:cNvPr>
          <p:cNvSpPr/>
          <p:nvPr/>
        </p:nvSpPr>
        <p:spPr>
          <a:xfrm>
            <a:off x="6947805" y="4738210"/>
            <a:ext cx="204343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http://sunny_heima.yanj.cn/</a:t>
            </a:r>
          </a:p>
        </p:txBody>
      </p:sp>
    </p:spTree>
    <p:extLst>
      <p:ext uri="{BB962C8B-B14F-4D97-AF65-F5344CB8AC3E}">
        <p14:creationId val="294856328"/>
      </p:ext>
    </p:extLst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8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06 -2.22222E-06 L 0.06628 -2.22222E-06" pathEditMode="relative" ptsTypes="AA" rAng="0">
                                      <p:cBhvr>
                                        <p:cTn dur="4600" fill="hold" id="9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3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6 -2.22222E-06 L 0.0793 -0.00023" pathEditMode="relative" ptsTypes="AA" rAng="0">
                                      <p:cBhvr>
                                        <p:cTn dur="3100" fill="hold" id="14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8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07 2.96296E-06 L -0.11263 -0.00023" pathEditMode="relative" ptsTypes="AA" rAng="0">
                                      <p:cBhvr>
                                        <p:cTn dur="4000" fill="hold" id="19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23"/>
                                    </p:animMotion>
                                  </p:childTnLst>
                                </p:cTn>
                              </p:par>
                              <p:par>
                                <p:cTn decel="56000" fill="hold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24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28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40" nodeType="withEffect" presetClass="entr" presetID="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667" fill="hold" id="72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4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5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6"/>
      <p:bldP grpId="1" spid="246"/>
      <p:bldP grpId="0" spid="277"/>
      <p:bldP grpId="1" spid="277"/>
      <p:bldP grpId="0" spid="278"/>
      <p:bldP grpId="0" spid="279"/>
      <p:bldP grpId="0" spid="280"/>
      <p:bldP grpId="0" spid="281"/>
      <p:bldP grpId="0" spid="288"/>
      <p:bldP grpId="1" spid="288"/>
      <p:bldP grpId="0" spid="289"/>
      <p:bldP grpId="0" spid="29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" name="组合 23"/>
          <p:cNvGrpSpPr/>
          <p:nvPr/>
        </p:nvGrpSpPr>
        <p:grpSpPr>
          <a:xfrm>
            <a:off x="5734051" y="127001"/>
            <a:ext cx="3055937" cy="5022850"/>
            <a:chOff x="5734051" y="127001"/>
            <a:chExt cx="3055937" cy="5022850"/>
          </a:xfrm>
        </p:grpSpPr>
        <p:sp>
          <p:nvSpPr>
            <p:cNvPr id="8" name="Freeform 5"/>
            <p:cNvSpPr/>
            <p:nvPr/>
          </p:nvSpPr>
          <p:spPr bwMode="auto">
            <a:xfrm>
              <a:off x="6840538" y="2908301"/>
              <a:ext cx="852487" cy="1193800"/>
            </a:xfrm>
            <a:custGeom>
              <a:gdLst>
                <a:gd fmla="*/ 155 w 164" name="T0"/>
                <a:gd fmla="*/ 0 h 230" name="T1"/>
                <a:gd fmla="*/ 164 w 164" name="T2"/>
                <a:gd fmla="*/ 230 h 230" name="T3"/>
                <a:gd fmla="*/ 0 w 164" name="T4"/>
                <a:gd fmla="*/ 230 h 230" name="T5"/>
                <a:gd fmla="*/ 9 w 164" name="T6"/>
                <a:gd fmla="*/ 0 h 230" name="T7"/>
                <a:gd fmla="*/ 155 w 164" name="T8"/>
                <a:gd fmla="*/ 0 h 2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0" w="164">
                  <a:moveTo>
                    <a:pt x="155" y="0"/>
                  </a:moveTo>
                  <a:cubicBezTo>
                    <a:pt x="152" y="31"/>
                    <a:pt x="156" y="109"/>
                    <a:pt x="164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5" y="140"/>
                    <a:pt x="11" y="41"/>
                    <a:pt x="9" y="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F9DF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6888163" y="2908301"/>
              <a:ext cx="768350" cy="601663"/>
            </a:xfrm>
            <a:custGeom>
              <a:gdLst>
                <a:gd fmla="*/ 146 w 148" name="T0"/>
                <a:gd fmla="*/ 0 h 116" name="T1"/>
                <a:gd fmla="*/ 148 w 148" name="T2"/>
                <a:gd fmla="*/ 116 h 116" name="T3"/>
                <a:gd fmla="*/ 0 w 148" name="T4"/>
                <a:gd fmla="*/ 21 h 116" name="T5"/>
                <a:gd fmla="*/ 0 w 148" name="T6"/>
                <a:gd fmla="*/ 0 h 116" name="T7"/>
                <a:gd fmla="*/ 146 w 148" name="T8"/>
                <a:gd fmla="*/ 0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148">
                  <a:moveTo>
                    <a:pt x="146" y="0"/>
                  </a:moveTo>
                  <a:cubicBezTo>
                    <a:pt x="145" y="40"/>
                    <a:pt x="145" y="70"/>
                    <a:pt x="148" y="116"/>
                  </a:cubicBezTo>
                  <a:cubicBezTo>
                    <a:pt x="91" y="105"/>
                    <a:pt x="38" y="67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EACE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6294438" y="635001"/>
              <a:ext cx="1938337" cy="2557463"/>
            </a:xfrm>
            <a:custGeom>
              <a:gdLst>
                <a:gd fmla="*/ 373 w 373" name="T0"/>
                <a:gd fmla="*/ 220 h 493" name="T1"/>
                <a:gd fmla="*/ 187 w 373" name="T2"/>
                <a:gd fmla="*/ 493 h 493" name="T3"/>
                <a:gd fmla="*/ 0 w 373" name="T4"/>
                <a:gd fmla="*/ 220 h 493" name="T5"/>
                <a:gd fmla="*/ 187 w 373" name="T6"/>
                <a:gd fmla="*/ 0 h 493" name="T7"/>
                <a:gd fmla="*/ 373 w 373" name="T8"/>
                <a:gd fmla="*/ 220 h 4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2" w="373">
                  <a:moveTo>
                    <a:pt x="373" y="220"/>
                  </a:moveTo>
                  <a:cubicBezTo>
                    <a:pt x="373" y="309"/>
                    <a:pt x="256" y="493"/>
                    <a:pt x="187" y="493"/>
                  </a:cubicBezTo>
                  <a:cubicBezTo>
                    <a:pt x="118" y="493"/>
                    <a:pt x="0" y="320"/>
                    <a:pt x="0" y="220"/>
                  </a:cubicBezTo>
                  <a:cubicBezTo>
                    <a:pt x="0" y="98"/>
                    <a:pt x="84" y="0"/>
                    <a:pt x="187" y="0"/>
                  </a:cubicBezTo>
                  <a:cubicBezTo>
                    <a:pt x="290" y="0"/>
                    <a:pt x="373" y="98"/>
                    <a:pt x="373" y="220"/>
                  </a:cubicBezTo>
                  <a:close/>
                </a:path>
              </a:pathLst>
            </a:custGeom>
            <a:solidFill>
              <a:srgbClr val="FFE8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6170613" y="1646238"/>
              <a:ext cx="461962" cy="638175"/>
            </a:xfrm>
            <a:custGeom>
              <a:gdLst>
                <a:gd fmla="*/ 88 w 89" name="T0"/>
                <a:gd fmla="*/ 60 h 123" name="T1"/>
                <a:gd fmla="*/ 46 w 89" name="T2"/>
                <a:gd fmla="*/ 123 h 123" name="T3"/>
                <a:gd fmla="*/ 1 w 89" name="T4"/>
                <a:gd fmla="*/ 48 h 123" name="T5"/>
                <a:gd fmla="*/ 42 w 89" name="T6"/>
                <a:gd fmla="*/ 1 h 123" name="T7"/>
                <a:gd fmla="*/ 88 w 89" name="T8"/>
                <a:gd fmla="*/ 60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89">
                  <a:moveTo>
                    <a:pt x="88" y="60"/>
                  </a:moveTo>
                  <a:cubicBezTo>
                    <a:pt x="89" y="94"/>
                    <a:pt x="70" y="122"/>
                    <a:pt x="46" y="123"/>
                  </a:cubicBezTo>
                  <a:cubicBezTo>
                    <a:pt x="22" y="123"/>
                    <a:pt x="2" y="82"/>
                    <a:pt x="1" y="48"/>
                  </a:cubicBezTo>
                  <a:cubicBezTo>
                    <a:pt x="0" y="15"/>
                    <a:pt x="18" y="1"/>
                    <a:pt x="42" y="1"/>
                  </a:cubicBezTo>
                  <a:cubicBezTo>
                    <a:pt x="66" y="0"/>
                    <a:pt x="87" y="26"/>
                    <a:pt x="88" y="60"/>
                  </a:cubicBezTo>
                  <a:close/>
                </a:path>
              </a:pathLst>
            </a:custGeom>
            <a:solidFill>
              <a:srgbClr val="FFE8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7900988" y="1646238"/>
              <a:ext cx="461962" cy="638175"/>
            </a:xfrm>
            <a:custGeom>
              <a:gdLst>
                <a:gd fmla="*/ 1 w 89" name="T0"/>
                <a:gd fmla="*/ 60 h 123" name="T1"/>
                <a:gd fmla="*/ 43 w 89" name="T2"/>
                <a:gd fmla="*/ 123 h 123" name="T3"/>
                <a:gd fmla="*/ 87 w 89" name="T4"/>
                <a:gd fmla="*/ 48 h 123" name="T5"/>
                <a:gd fmla="*/ 46 w 89" name="T6"/>
                <a:gd fmla="*/ 1 h 123" name="T7"/>
                <a:gd fmla="*/ 1 w 89" name="T8"/>
                <a:gd fmla="*/ 60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89">
                  <a:moveTo>
                    <a:pt x="1" y="60"/>
                  </a:moveTo>
                  <a:cubicBezTo>
                    <a:pt x="0" y="94"/>
                    <a:pt x="18" y="122"/>
                    <a:pt x="43" y="123"/>
                  </a:cubicBezTo>
                  <a:cubicBezTo>
                    <a:pt x="67" y="123"/>
                    <a:pt x="86" y="82"/>
                    <a:pt x="87" y="48"/>
                  </a:cubicBezTo>
                  <a:cubicBezTo>
                    <a:pt x="89" y="15"/>
                    <a:pt x="71" y="1"/>
                    <a:pt x="46" y="1"/>
                  </a:cubicBezTo>
                  <a:cubicBezTo>
                    <a:pt x="22" y="0"/>
                    <a:pt x="2" y="26"/>
                    <a:pt x="1" y="60"/>
                  </a:cubicBezTo>
                  <a:close/>
                </a:path>
              </a:pathLst>
            </a:custGeom>
            <a:solidFill>
              <a:srgbClr val="F9DF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7267575" y="635001"/>
              <a:ext cx="965200" cy="2557463"/>
            </a:xfrm>
            <a:custGeom>
              <a:gdLst>
                <a:gd fmla="*/ 186 w 186" name="T0"/>
                <a:gd fmla="*/ 220 h 493" name="T1"/>
                <a:gd fmla="*/ 0 w 186" name="T2"/>
                <a:gd fmla="*/ 493 h 493" name="T3"/>
                <a:gd fmla="*/ 0 w 186" name="T4"/>
                <a:gd fmla="*/ 0 h 493" name="T5"/>
                <a:gd fmla="*/ 186 w 186" name="T6"/>
                <a:gd fmla="*/ 220 h 49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92" w="186">
                  <a:moveTo>
                    <a:pt x="186" y="220"/>
                  </a:moveTo>
                  <a:cubicBezTo>
                    <a:pt x="186" y="309"/>
                    <a:pt x="69" y="493"/>
                    <a:pt x="0" y="4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3" y="0"/>
                    <a:pt x="186" y="98"/>
                    <a:pt x="186" y="220"/>
                  </a:cubicBezTo>
                  <a:close/>
                </a:path>
              </a:pathLst>
            </a:custGeom>
            <a:solidFill>
              <a:srgbClr val="F9DF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6877050" y="3354388"/>
              <a:ext cx="779462" cy="1712913"/>
            </a:xfrm>
            <a:custGeom>
              <a:gdLst>
                <a:gd fmla="*/ 150 w 150" name="T0"/>
                <a:gd fmla="*/ 0 h 330" name="T1"/>
                <a:gd fmla="*/ 150 w 150" name="T2"/>
                <a:gd fmla="*/ 330 h 330" name="T3"/>
                <a:gd fmla="*/ 0 w 150" name="T4"/>
                <a:gd fmla="*/ 330 h 330" name="T5"/>
                <a:gd fmla="*/ 0 w 150" name="T6"/>
                <a:gd fmla="*/ 0 h 330" name="T7"/>
                <a:gd fmla="*/ 37 w 150" name="T8"/>
                <a:gd fmla="*/ 40 h 330" name="T9"/>
                <a:gd fmla="*/ 75 w 150" name="T10"/>
                <a:gd fmla="*/ 132 h 330" name="T11"/>
                <a:gd fmla="*/ 113 w 150" name="T12"/>
                <a:gd fmla="*/ 40 h 330" name="T13"/>
                <a:gd fmla="*/ 150 w 150" name="T14"/>
                <a:gd fmla="*/ 0 h 33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30" w="150">
                  <a:moveTo>
                    <a:pt x="150" y="0"/>
                  </a:moveTo>
                  <a:cubicBezTo>
                    <a:pt x="150" y="330"/>
                    <a:pt x="150" y="330"/>
                    <a:pt x="150" y="33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21" y="40"/>
                    <a:pt x="37" y="40"/>
                  </a:cubicBezTo>
                  <a:cubicBezTo>
                    <a:pt x="43" y="41"/>
                    <a:pt x="69" y="132"/>
                    <a:pt x="75" y="132"/>
                  </a:cubicBezTo>
                  <a:cubicBezTo>
                    <a:pt x="81" y="132"/>
                    <a:pt x="107" y="41"/>
                    <a:pt x="113" y="40"/>
                  </a:cubicBezTo>
                  <a:cubicBezTo>
                    <a:pt x="130" y="35"/>
                    <a:pt x="150" y="21"/>
                    <a:pt x="150" y="0"/>
                  </a:cubicBezTo>
                  <a:close/>
                </a:path>
              </a:pathLst>
            </a:custGeom>
            <a:solidFill>
              <a:srgbClr val="E5EB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734051" y="3489326"/>
              <a:ext cx="3055937" cy="1660525"/>
            </a:xfrm>
            <a:custGeom>
              <a:gdLst>
                <a:gd fmla="*/ 588 w 588" name="T0"/>
                <a:gd fmla="*/ 320 h 320" name="T1"/>
                <a:gd fmla="*/ 0 w 588" name="T2"/>
                <a:gd fmla="*/ 320 h 320" name="T3"/>
                <a:gd fmla="*/ 32 w 588" name="T4"/>
                <a:gd fmla="*/ 91 h 320" name="T5"/>
                <a:gd fmla="*/ 219 w 588" name="T6"/>
                <a:gd fmla="*/ 0 h 320" name="T7"/>
                <a:gd fmla="*/ 294 w 588" name="T8"/>
                <a:gd fmla="*/ 297 h 320" name="T9"/>
                <a:gd fmla="*/ 294 w 588" name="T10"/>
                <a:gd fmla="*/ 297 h 320" name="T11"/>
                <a:gd fmla="*/ 370 w 588" name="T12"/>
                <a:gd fmla="*/ 0 h 320" name="T13"/>
                <a:gd fmla="*/ 557 w 588" name="T14"/>
                <a:gd fmla="*/ 97 h 320" name="T15"/>
                <a:gd fmla="*/ 588 w 588" name="T16"/>
                <a:gd fmla="*/ 320 h 3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0" w="588">
                  <a:moveTo>
                    <a:pt x="588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14" y="116"/>
                    <a:pt x="32" y="91"/>
                  </a:cubicBezTo>
                  <a:cubicBezTo>
                    <a:pt x="64" y="46"/>
                    <a:pt x="168" y="12"/>
                    <a:pt x="219" y="0"/>
                  </a:cubicBezTo>
                  <a:cubicBezTo>
                    <a:pt x="220" y="45"/>
                    <a:pt x="257" y="297"/>
                    <a:pt x="294" y="297"/>
                  </a:cubicBezTo>
                  <a:cubicBezTo>
                    <a:pt x="294" y="297"/>
                    <a:pt x="294" y="297"/>
                    <a:pt x="294" y="297"/>
                  </a:cubicBezTo>
                  <a:cubicBezTo>
                    <a:pt x="331" y="297"/>
                    <a:pt x="370" y="45"/>
                    <a:pt x="370" y="0"/>
                  </a:cubicBezTo>
                  <a:cubicBezTo>
                    <a:pt x="370" y="0"/>
                    <a:pt x="517" y="43"/>
                    <a:pt x="557" y="97"/>
                  </a:cubicBezTo>
                  <a:cubicBezTo>
                    <a:pt x="575" y="123"/>
                    <a:pt x="588" y="320"/>
                    <a:pt x="588" y="32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7261225" y="3489326"/>
              <a:ext cx="1528762" cy="1660525"/>
            </a:xfrm>
            <a:custGeom>
              <a:gdLst>
                <a:gd fmla="*/ 294 w 294" name="T0"/>
                <a:gd fmla="*/ 320 h 320" name="T1"/>
                <a:gd fmla="*/ 1 w 294" name="T2"/>
                <a:gd fmla="*/ 320 h 320" name="T3"/>
                <a:gd fmla="*/ 0 w 294" name="T4"/>
                <a:gd fmla="*/ 297 h 320" name="T5"/>
                <a:gd fmla="*/ 0 w 294" name="T6"/>
                <a:gd fmla="*/ 297 h 320" name="T7"/>
                <a:gd fmla="*/ 76 w 294" name="T8"/>
                <a:gd fmla="*/ 0 h 320" name="T9"/>
                <a:gd fmla="*/ 263 w 294" name="T10"/>
                <a:gd fmla="*/ 97 h 320" name="T11"/>
                <a:gd fmla="*/ 294 w 294" name="T12"/>
                <a:gd fmla="*/ 320 h 3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0" w="294">
                  <a:moveTo>
                    <a:pt x="294" y="320"/>
                  </a:moveTo>
                  <a:cubicBezTo>
                    <a:pt x="1" y="320"/>
                    <a:pt x="1" y="320"/>
                    <a:pt x="1" y="320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37" y="297"/>
                    <a:pt x="76" y="45"/>
                    <a:pt x="76" y="0"/>
                  </a:cubicBezTo>
                  <a:cubicBezTo>
                    <a:pt x="76" y="0"/>
                    <a:pt x="223" y="43"/>
                    <a:pt x="263" y="97"/>
                  </a:cubicBezTo>
                  <a:cubicBezTo>
                    <a:pt x="281" y="123"/>
                    <a:pt x="294" y="320"/>
                    <a:pt x="294" y="32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6565900" y="3317876"/>
              <a:ext cx="701675" cy="1784350"/>
            </a:xfrm>
            <a:custGeom>
              <a:gdLst>
                <a:gd fmla="*/ 61 w 135" name="T0"/>
                <a:gd fmla="*/ 0 h 344" name="T1"/>
                <a:gd fmla="*/ 13 w 135" name="T2"/>
                <a:gd fmla="*/ 129 h 344" name="T3"/>
                <a:gd fmla="*/ 55 w 135" name="T4"/>
                <a:gd fmla="*/ 129 h 344" name="T5"/>
                <a:gd fmla="*/ 15 w 135" name="T6"/>
                <a:gd fmla="*/ 161 h 344" name="T7"/>
                <a:gd fmla="*/ 135 w 135" name="T8"/>
                <a:gd fmla="*/ 344 h 344" name="T9"/>
                <a:gd fmla="*/ 134 w 135" name="T10"/>
                <a:gd fmla="*/ 327 h 344" name="T11"/>
                <a:gd fmla="*/ 61 w 135" name="T12"/>
                <a:gd fmla="*/ 0 h 3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4" w="135">
                  <a:moveTo>
                    <a:pt x="61" y="0"/>
                  </a:moveTo>
                  <a:cubicBezTo>
                    <a:pt x="14" y="40"/>
                    <a:pt x="0" y="56"/>
                    <a:pt x="13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5" y="236"/>
                    <a:pt x="76" y="287"/>
                    <a:pt x="135" y="344"/>
                  </a:cubicBezTo>
                  <a:cubicBezTo>
                    <a:pt x="134" y="327"/>
                    <a:pt x="134" y="327"/>
                    <a:pt x="134" y="327"/>
                  </a:cubicBezTo>
                  <a:cubicBezTo>
                    <a:pt x="90" y="240"/>
                    <a:pt x="76" y="105"/>
                    <a:pt x="61" y="0"/>
                  </a:cubicBezTo>
                  <a:close/>
                </a:path>
              </a:pathLst>
            </a:custGeom>
            <a:solidFill>
              <a:srgbClr val="454D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267575" y="3317876"/>
              <a:ext cx="715962" cy="1784350"/>
            </a:xfrm>
            <a:custGeom>
              <a:gdLst>
                <a:gd fmla="*/ 74 w 138" name="T0"/>
                <a:gd fmla="*/ 0 h 344" name="T1"/>
                <a:gd fmla="*/ 122 w 138" name="T2"/>
                <a:gd fmla="*/ 129 h 344" name="T3"/>
                <a:gd fmla="*/ 80 w 138" name="T4"/>
                <a:gd fmla="*/ 129 h 344" name="T5"/>
                <a:gd fmla="*/ 119 w 138" name="T6"/>
                <a:gd fmla="*/ 161 h 344" name="T7"/>
                <a:gd fmla="*/ 0 w 138" name="T8"/>
                <a:gd fmla="*/ 344 h 344" name="T9"/>
                <a:gd fmla="*/ 0 w 138" name="T10"/>
                <a:gd fmla="*/ 327 h 344" name="T11"/>
                <a:gd fmla="*/ 74 w 138" name="T12"/>
                <a:gd fmla="*/ 0 h 3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4" w="138">
                  <a:moveTo>
                    <a:pt x="74" y="0"/>
                  </a:moveTo>
                  <a:cubicBezTo>
                    <a:pt x="124" y="46"/>
                    <a:pt x="138" y="54"/>
                    <a:pt x="122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96" y="236"/>
                    <a:pt x="57" y="298"/>
                    <a:pt x="0" y="344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44" y="240"/>
                    <a:pt x="58" y="105"/>
                    <a:pt x="74" y="0"/>
                  </a:cubicBezTo>
                  <a:close/>
                </a:path>
              </a:pathLst>
            </a:custGeom>
            <a:solidFill>
              <a:srgbClr val="454D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6049963" y="127001"/>
              <a:ext cx="2443162" cy="1903413"/>
            </a:xfrm>
            <a:custGeom>
              <a:gdLst>
                <a:gd fmla="*/ 236 w 470" name="T0"/>
                <a:gd fmla="*/ 10 h 367" name="T1"/>
                <a:gd fmla="*/ 30 w 470" name="T2"/>
                <a:gd fmla="*/ 124 h 367" name="T3"/>
                <a:gd fmla="*/ 33 w 470" name="T4"/>
                <a:gd fmla="*/ 306 h 367" name="T5"/>
                <a:gd fmla="*/ 51 w 470" name="T6"/>
                <a:gd fmla="*/ 297 h 367" name="T7"/>
                <a:gd fmla="*/ 63 w 470" name="T8"/>
                <a:gd fmla="*/ 367 h 367" name="T9"/>
                <a:gd fmla="*/ 73 w 470" name="T10"/>
                <a:gd fmla="*/ 367 h 367" name="T11"/>
                <a:gd fmla="*/ 87 w 470" name="T12"/>
                <a:gd fmla="*/ 306 h 367" name="T13"/>
                <a:gd fmla="*/ 93 w 470" name="T14"/>
                <a:gd fmla="*/ 266 h 367" name="T15"/>
                <a:gd fmla="*/ 236 w 470" name="T16"/>
                <a:gd fmla="*/ 254 h 367" name="T17"/>
                <a:gd fmla="*/ 348 w 470" name="T18"/>
                <a:gd fmla="*/ 168 h 367" name="T19"/>
                <a:gd fmla="*/ 380 w 470" name="T20"/>
                <a:gd fmla="*/ 268 h 367" name="T21"/>
                <a:gd fmla="*/ 385 w 470" name="T22"/>
                <a:gd fmla="*/ 306 h 367" name="T23"/>
                <a:gd fmla="*/ 398 w 470" name="T24"/>
                <a:gd fmla="*/ 367 h 367" name="T25"/>
                <a:gd fmla="*/ 409 w 470" name="T26"/>
                <a:gd fmla="*/ 367 h 367" name="T27"/>
                <a:gd fmla="*/ 420 w 470" name="T28"/>
                <a:gd fmla="*/ 297 h 367" name="T29"/>
                <a:gd fmla="*/ 436 w 470" name="T30"/>
                <a:gd fmla="*/ 310 h 367" name="T31"/>
                <a:gd fmla="*/ 440 w 470" name="T32"/>
                <a:gd fmla="*/ 124 h 367" name="T33"/>
                <a:gd fmla="*/ 354 w 470" name="T34"/>
                <a:gd fmla="*/ 75 h 367" name="T35"/>
                <a:gd fmla="*/ 236 w 470" name="T36"/>
                <a:gd fmla="*/ 10 h 36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67" w="470">
                  <a:moveTo>
                    <a:pt x="236" y="10"/>
                  </a:moveTo>
                  <a:cubicBezTo>
                    <a:pt x="133" y="0"/>
                    <a:pt x="57" y="69"/>
                    <a:pt x="30" y="124"/>
                  </a:cubicBezTo>
                  <a:cubicBezTo>
                    <a:pt x="0" y="183"/>
                    <a:pt x="21" y="276"/>
                    <a:pt x="33" y="306"/>
                  </a:cubicBezTo>
                  <a:cubicBezTo>
                    <a:pt x="33" y="306"/>
                    <a:pt x="42" y="298"/>
                    <a:pt x="51" y="297"/>
                  </a:cubicBezTo>
                  <a:cubicBezTo>
                    <a:pt x="60" y="296"/>
                    <a:pt x="63" y="367"/>
                    <a:pt x="63" y="367"/>
                  </a:cubicBezTo>
                  <a:cubicBezTo>
                    <a:pt x="73" y="367"/>
                    <a:pt x="73" y="367"/>
                    <a:pt x="73" y="367"/>
                  </a:cubicBezTo>
                  <a:cubicBezTo>
                    <a:pt x="73" y="367"/>
                    <a:pt x="77" y="331"/>
                    <a:pt x="87" y="306"/>
                  </a:cubicBezTo>
                  <a:cubicBezTo>
                    <a:pt x="87" y="306"/>
                    <a:pt x="103" y="283"/>
                    <a:pt x="93" y="266"/>
                  </a:cubicBezTo>
                  <a:cubicBezTo>
                    <a:pt x="132" y="278"/>
                    <a:pt x="183" y="278"/>
                    <a:pt x="236" y="254"/>
                  </a:cubicBezTo>
                  <a:cubicBezTo>
                    <a:pt x="282" y="233"/>
                    <a:pt x="323" y="158"/>
                    <a:pt x="348" y="168"/>
                  </a:cubicBezTo>
                  <a:cubicBezTo>
                    <a:pt x="355" y="212"/>
                    <a:pt x="365" y="247"/>
                    <a:pt x="380" y="268"/>
                  </a:cubicBezTo>
                  <a:cubicBezTo>
                    <a:pt x="389" y="281"/>
                    <a:pt x="385" y="306"/>
                    <a:pt x="385" y="306"/>
                  </a:cubicBezTo>
                  <a:cubicBezTo>
                    <a:pt x="394" y="331"/>
                    <a:pt x="398" y="367"/>
                    <a:pt x="398" y="367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11" y="296"/>
                    <a:pt x="420" y="297"/>
                  </a:cubicBezTo>
                  <a:cubicBezTo>
                    <a:pt x="429" y="298"/>
                    <a:pt x="436" y="310"/>
                    <a:pt x="436" y="310"/>
                  </a:cubicBezTo>
                  <a:cubicBezTo>
                    <a:pt x="436" y="310"/>
                    <a:pt x="470" y="183"/>
                    <a:pt x="440" y="124"/>
                  </a:cubicBezTo>
                  <a:cubicBezTo>
                    <a:pt x="427" y="98"/>
                    <a:pt x="387" y="65"/>
                    <a:pt x="354" y="75"/>
                  </a:cubicBezTo>
                  <a:cubicBezTo>
                    <a:pt x="344" y="29"/>
                    <a:pt x="276" y="14"/>
                    <a:pt x="236" y="10"/>
                  </a:cubicBezTo>
                  <a:close/>
                </a:path>
              </a:pathLst>
            </a:custGeom>
            <a:solidFill>
              <a:srgbClr val="CCBFA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6742113" y="3271838"/>
              <a:ext cx="327025" cy="581025"/>
            </a:xfrm>
            <a:custGeom>
              <a:gdLst>
                <a:gd fmla="*/ 26 w 63" name="T0"/>
                <a:gd fmla="*/ 0 h 112" name="T1"/>
                <a:gd fmla="*/ 63 w 63" name="T2"/>
                <a:gd fmla="*/ 56 h 112" name="T3"/>
                <a:gd fmla="*/ 4 w 63" name="T4"/>
                <a:gd fmla="*/ 112 h 112" name="T5"/>
                <a:gd fmla="*/ 26 w 63" name="T6"/>
                <a:gd fmla="*/ 0 h 1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2" w="62">
                  <a:moveTo>
                    <a:pt x="26" y="0"/>
                  </a:moveTo>
                  <a:cubicBezTo>
                    <a:pt x="35" y="35"/>
                    <a:pt x="40" y="42"/>
                    <a:pt x="63" y="56"/>
                  </a:cubicBezTo>
                  <a:cubicBezTo>
                    <a:pt x="35" y="67"/>
                    <a:pt x="34" y="89"/>
                    <a:pt x="4" y="112"/>
                  </a:cubicBezTo>
                  <a:cubicBezTo>
                    <a:pt x="0" y="60"/>
                    <a:pt x="7" y="34"/>
                    <a:pt x="26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7464425" y="3271838"/>
              <a:ext cx="327025" cy="581025"/>
            </a:xfrm>
            <a:custGeom>
              <a:gdLst>
                <a:gd fmla="*/ 37 w 63" name="T0"/>
                <a:gd fmla="*/ 0 h 112" name="T1"/>
                <a:gd fmla="*/ 0 w 63" name="T2"/>
                <a:gd fmla="*/ 56 h 112" name="T3"/>
                <a:gd fmla="*/ 59 w 63" name="T4"/>
                <a:gd fmla="*/ 112 h 112" name="T5"/>
                <a:gd fmla="*/ 37 w 63" name="T6"/>
                <a:gd fmla="*/ 0 h 1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2" w="62">
                  <a:moveTo>
                    <a:pt x="37" y="0"/>
                  </a:moveTo>
                  <a:cubicBezTo>
                    <a:pt x="27" y="35"/>
                    <a:pt x="22" y="42"/>
                    <a:pt x="0" y="56"/>
                  </a:cubicBezTo>
                  <a:cubicBezTo>
                    <a:pt x="27" y="67"/>
                    <a:pt x="28" y="89"/>
                    <a:pt x="59" y="112"/>
                  </a:cubicBezTo>
                  <a:cubicBezTo>
                    <a:pt x="63" y="60"/>
                    <a:pt x="55" y="34"/>
                    <a:pt x="37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596063" y="1760538"/>
              <a:ext cx="587375" cy="368300"/>
            </a:xfrm>
            <a:custGeom>
              <a:gdLst>
                <a:gd fmla="*/ 103 w 113" name="T0"/>
                <a:gd fmla="*/ 0 h 71" name="T1"/>
                <a:gd fmla="*/ 9 w 113" name="T2"/>
                <a:gd fmla="*/ 0 h 71" name="T3"/>
                <a:gd fmla="*/ 0 w 113" name="T4"/>
                <a:gd fmla="*/ 10 h 71" name="T5"/>
                <a:gd fmla="*/ 0 w 113" name="T6"/>
                <a:gd fmla="*/ 50 h 71" name="T7"/>
                <a:gd fmla="*/ 21 w 113" name="T8"/>
                <a:gd fmla="*/ 71 h 71" name="T9"/>
                <a:gd fmla="*/ 82 w 113" name="T10"/>
                <a:gd fmla="*/ 71 h 71" name="T11"/>
                <a:gd fmla="*/ 113 w 113" name="T12"/>
                <a:gd fmla="*/ 40 h 71" name="T13"/>
                <a:gd fmla="*/ 113 w 113" name="T14"/>
                <a:gd fmla="*/ 10 h 71" name="T15"/>
                <a:gd fmla="*/ 103 w 113" name="T16"/>
                <a:gd fmla="*/ 0 h 71" name="T17"/>
                <a:gd fmla="*/ 103 w 113" name="T18"/>
                <a:gd fmla="*/ 40 h 71" name="T19"/>
                <a:gd fmla="*/ 82 w 113" name="T20"/>
                <a:gd fmla="*/ 61 h 71" name="T21"/>
                <a:gd fmla="*/ 21 w 113" name="T22"/>
                <a:gd fmla="*/ 61 h 71" name="T23"/>
                <a:gd fmla="*/ 10 w 113" name="T24"/>
                <a:gd fmla="*/ 50 h 71" name="T25"/>
                <a:gd fmla="*/ 10 w 113" name="T26"/>
                <a:gd fmla="*/ 10 h 71" name="T27"/>
                <a:gd fmla="*/ 103 w 113" name="T28"/>
                <a:gd fmla="*/ 10 h 71" name="T29"/>
                <a:gd fmla="*/ 103 w 113" name="T30"/>
                <a:gd fmla="*/ 40 h 7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1" w="113">
                  <a:moveTo>
                    <a:pt x="10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1"/>
                    <a:pt x="9" y="71"/>
                    <a:pt x="2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99" y="71"/>
                    <a:pt x="113" y="57"/>
                    <a:pt x="113" y="4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5"/>
                    <a:pt x="109" y="0"/>
                    <a:pt x="103" y="0"/>
                  </a:cubicBezTo>
                  <a:close/>
                  <a:moveTo>
                    <a:pt x="103" y="40"/>
                  </a:moveTo>
                  <a:cubicBezTo>
                    <a:pt x="103" y="52"/>
                    <a:pt x="94" y="61"/>
                    <a:pt x="8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5" y="61"/>
                    <a:pt x="10" y="56"/>
                    <a:pt x="10" y="5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3" y="10"/>
                    <a:pt x="103" y="10"/>
                    <a:pt x="103" y="10"/>
                  </a:cubicBezTo>
                  <a:lnTo>
                    <a:pt x="103" y="40"/>
                  </a:lnTo>
                  <a:close/>
                </a:path>
              </a:pathLst>
            </a:custGeom>
            <a:solidFill>
              <a:srgbClr val="2F34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7375525" y="1760538"/>
              <a:ext cx="587375" cy="368300"/>
            </a:xfrm>
            <a:custGeom>
              <a:gdLst>
                <a:gd fmla="*/ 0 w 113" name="T0"/>
                <a:gd fmla="*/ 10 h 71" name="T1"/>
                <a:gd fmla="*/ 0 w 113" name="T2"/>
                <a:gd fmla="*/ 40 h 71" name="T3"/>
                <a:gd fmla="*/ 31 w 113" name="T4"/>
                <a:gd fmla="*/ 71 h 71" name="T5"/>
                <a:gd fmla="*/ 92 w 113" name="T6"/>
                <a:gd fmla="*/ 71 h 71" name="T7"/>
                <a:gd fmla="*/ 113 w 113" name="T8"/>
                <a:gd fmla="*/ 50 h 71" name="T9"/>
                <a:gd fmla="*/ 113 w 113" name="T10"/>
                <a:gd fmla="*/ 10 h 71" name="T11"/>
                <a:gd fmla="*/ 104 w 113" name="T12"/>
                <a:gd fmla="*/ 0 h 71" name="T13"/>
                <a:gd fmla="*/ 9 w 113" name="T14"/>
                <a:gd fmla="*/ 0 h 71" name="T15"/>
                <a:gd fmla="*/ 0 w 113" name="T16"/>
                <a:gd fmla="*/ 10 h 71" name="T17"/>
                <a:gd fmla="*/ 9 w 113" name="T18"/>
                <a:gd fmla="*/ 10 h 71" name="T19"/>
                <a:gd fmla="*/ 103 w 113" name="T20"/>
                <a:gd fmla="*/ 10 h 71" name="T21"/>
                <a:gd fmla="*/ 103 w 113" name="T22"/>
                <a:gd fmla="*/ 50 h 71" name="T23"/>
                <a:gd fmla="*/ 92 w 113" name="T24"/>
                <a:gd fmla="*/ 61 h 71" name="T25"/>
                <a:gd fmla="*/ 31 w 113" name="T26"/>
                <a:gd fmla="*/ 61 h 71" name="T27"/>
                <a:gd fmla="*/ 10 w 113" name="T28"/>
                <a:gd fmla="*/ 40 h 71" name="T29"/>
                <a:gd fmla="*/ 9 w 113" name="T30"/>
                <a:gd fmla="*/ 10 h 7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1" w="113">
                  <a:moveTo>
                    <a:pt x="0" y="1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57"/>
                    <a:pt x="14" y="71"/>
                    <a:pt x="31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103" y="71"/>
                    <a:pt x="113" y="61"/>
                    <a:pt x="113" y="5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5"/>
                    <a:pt x="109" y="0"/>
                    <a:pt x="10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lose/>
                  <a:moveTo>
                    <a:pt x="9" y="10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56"/>
                    <a:pt x="98" y="61"/>
                    <a:pt x="92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9" y="61"/>
                    <a:pt x="10" y="52"/>
                    <a:pt x="10" y="40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rgbClr val="2F34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" name="矩形 2"/>
          <p:cNvSpPr/>
          <p:nvPr/>
        </p:nvSpPr>
        <p:spPr>
          <a:xfrm>
            <a:off x="6549518" y="2486794"/>
            <a:ext cx="1452642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Days always</a:t>
            </a:r>
          </a:p>
          <a:p>
            <a:pPr algn="ctr"/>
            <a:r>
              <a:rPr altLang="zh-CN" b="1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fill up. </a:t>
            </a:r>
          </a:p>
        </p:txBody>
      </p:sp>
      <p:sp>
        <p:nvSpPr>
          <p:cNvPr id="4" name="矩形 3"/>
          <p:cNvSpPr/>
          <p:nvPr/>
        </p:nvSpPr>
        <p:spPr>
          <a:xfrm>
            <a:off x="768400" y="1614671"/>
            <a:ext cx="52120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6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时间总会有的</a:t>
            </a:r>
          </a:p>
        </p:txBody>
      </p:sp>
      <p:sp>
        <p:nvSpPr>
          <p:cNvPr id="5" name="矩形 4"/>
          <p:cNvSpPr/>
          <p:nvPr/>
        </p:nvSpPr>
        <p:spPr>
          <a:xfrm>
            <a:off x="1654860" y="2903215"/>
            <a:ext cx="345630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ern="0" lang="zh-CN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每天只计划4-5小时用于真正工作</a:t>
            </a:r>
          </a:p>
        </p:txBody>
      </p:sp>
      <p:sp>
        <p:nvSpPr>
          <p:cNvPr id="6" name="矩形 5"/>
          <p:cNvSpPr/>
          <p:nvPr/>
        </p:nvSpPr>
        <p:spPr>
          <a:xfrm>
            <a:off x="3340888" y="3320415"/>
            <a:ext cx="1781492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ern="0" lang="zh-CN" sz="14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—— DDH，37signals</a:t>
            </a:r>
          </a:p>
        </p:txBody>
      </p:sp>
    </p:spTree>
    <p:extLst>
      <p:ext uri="{BB962C8B-B14F-4D97-AF65-F5344CB8AC3E}">
        <p14:creationId val="2956335583"/>
      </p:ext>
    </p:extLst>
  </p:cSld>
  <p:clrMapOvr>
    <a:masterClrMapping/>
  </p:clrMapOvr>
  <p:transition spd="med"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39700" y="177800"/>
            <a:ext cx="8896796" cy="310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zh-CN" sz="6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当你在工作状态时</a:t>
            </a:r>
          </a:p>
          <a:p>
            <a:r>
              <a:rPr altLang="zh-CN" b="1" lang="zh-CN" sz="6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那就多干点 不在状态时</a:t>
            </a:r>
          </a:p>
          <a:p>
            <a:r>
              <a:rPr altLang="zh-CN" b="1" lang="zh-CN" sz="6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就好好休息</a:t>
            </a:r>
          </a:p>
        </p:txBody>
      </p:sp>
      <p:sp>
        <p:nvSpPr>
          <p:cNvPr id="2" name="矩形 1"/>
          <p:cNvSpPr/>
          <p:nvPr/>
        </p:nvSpPr>
        <p:spPr>
          <a:xfrm>
            <a:off x="156484" y="3583822"/>
            <a:ext cx="4612937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kern="0" lang="zh-CN" smtClean="0" sz="1600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有时候会连着几天不是工作状态，有时在工作状态时却又能天天忙活 12 小时，这都很正常的</a:t>
            </a:r>
          </a:p>
        </p:txBody>
      </p:sp>
      <p:sp>
        <p:nvSpPr>
          <p:cNvPr id="3" name="矩形 2"/>
          <p:cNvSpPr/>
          <p:nvPr/>
        </p:nvSpPr>
        <p:spPr>
          <a:xfrm>
            <a:off x="152400" y="3265324"/>
            <a:ext cx="4288284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more when you are in the zone. Relax  when you‘re not. </a:t>
            </a:r>
          </a:p>
        </p:txBody>
      </p:sp>
      <p:sp>
        <p:nvSpPr>
          <p:cNvPr id="5" name="矩形 4"/>
          <p:cNvSpPr/>
          <p:nvPr/>
        </p:nvSpPr>
        <p:spPr>
          <a:xfrm>
            <a:off x="162620" y="4384650"/>
            <a:ext cx="1507798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ern="0" lang="zh-CN" sz="14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—— Alain Paquin</a:t>
            </a: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5003800" y="2730500"/>
            <a:ext cx="3802063" cy="2223487"/>
          </a:xfrm>
          <a:custGeom>
            <a:gdLst>
              <a:gd fmla="*/ 0 w 2323" name="T0"/>
              <a:gd fmla="*/ 144 h 1300" name="T1"/>
              <a:gd fmla="*/ 263 w 2323" name="T2"/>
              <a:gd fmla="*/ 144 h 1300" name="T3"/>
              <a:gd fmla="*/ 343 w 2323" name="T4"/>
              <a:gd fmla="*/ 867 h 1300" name="T5"/>
              <a:gd fmla="*/ 404 w 2323" name="T6"/>
              <a:gd fmla="*/ 764 h 1300" name="T7"/>
              <a:gd fmla="*/ 1131 w 2323" name="T8"/>
              <a:gd fmla="*/ 764 h 1300" name="T9"/>
              <a:gd fmla="*/ 1131 w 2323" name="T10"/>
              <a:gd fmla="*/ 1197 h 1300" name="T11"/>
              <a:gd fmla="*/ 465 w 2323" name="T12"/>
              <a:gd fmla="*/ 1197 h 1300" name="T13"/>
              <a:gd fmla="*/ 364 w 2323" name="T14"/>
              <a:gd fmla="*/ 1135 h 1300" name="T15"/>
              <a:gd fmla="*/ 323 w 2323" name="T16"/>
              <a:gd fmla="*/ 1197 h 1300" name="T17"/>
              <a:gd fmla="*/ 283 w 2323" name="T18"/>
              <a:gd fmla="*/ 1197 h 1300" name="T19"/>
              <a:gd fmla="*/ 283 w 2323" name="T20"/>
              <a:gd fmla="*/ 1300 h 1300" name="T21"/>
              <a:gd fmla="*/ 121 w 2323" name="T22"/>
              <a:gd fmla="*/ 1300 h 1300" name="T23"/>
              <a:gd fmla="*/ 121 w 2323" name="T24"/>
              <a:gd fmla="*/ 1197 h 1300" name="T25"/>
              <a:gd fmla="*/ 0 w 2323" name="T26"/>
              <a:gd fmla="*/ 1197 h 1300" name="T27"/>
              <a:gd fmla="*/ 0 w 2323" name="T28"/>
              <a:gd fmla="*/ 144 h 1300" name="T29"/>
              <a:gd fmla="*/ 0 w 2323" name="T30"/>
              <a:gd fmla="*/ 144 h 1300" name="T31"/>
              <a:gd fmla="*/ 2061 w 2323" name="T32"/>
              <a:gd fmla="*/ 1197 h 1300" name="T33"/>
              <a:gd fmla="*/ 2061 w 2323" name="T34"/>
              <a:gd fmla="*/ 1300 h 1300" name="T35"/>
              <a:gd fmla="*/ 2202 w 2323" name="T36"/>
              <a:gd fmla="*/ 1300 h 1300" name="T37"/>
              <a:gd fmla="*/ 2202 w 2323" name="T38"/>
              <a:gd fmla="*/ 1197 h 1300" name="T39"/>
              <a:gd fmla="*/ 2323 w 2323" name="T40"/>
              <a:gd fmla="*/ 1197 h 1300" name="T41"/>
              <a:gd fmla="*/ 2323 w 2323" name="T42"/>
              <a:gd fmla="*/ 144 h 1300" name="T43"/>
              <a:gd fmla="*/ 2061 w 2323" name="T44"/>
              <a:gd fmla="*/ 144 h 1300" name="T45"/>
              <a:gd fmla="*/ 1980 w 2323" name="T46"/>
              <a:gd fmla="*/ 867 h 1300" name="T47"/>
              <a:gd fmla="*/ 1919 w 2323" name="T48"/>
              <a:gd fmla="*/ 764 h 1300" name="T49"/>
              <a:gd fmla="*/ 1212 w 2323" name="T50"/>
              <a:gd fmla="*/ 764 h 1300" name="T51"/>
              <a:gd fmla="*/ 1212 w 2323" name="T52"/>
              <a:gd fmla="*/ 1197 h 1300" name="T53"/>
              <a:gd fmla="*/ 1879 w 2323" name="T54"/>
              <a:gd fmla="*/ 1197 h 1300" name="T55"/>
              <a:gd fmla="*/ 1960 w 2323" name="T56"/>
              <a:gd fmla="*/ 1135 h 1300" name="T57"/>
              <a:gd fmla="*/ 2000 w 2323" name="T58"/>
              <a:gd fmla="*/ 1197 h 1300" name="T59"/>
              <a:gd fmla="*/ 2061 w 2323" name="T60"/>
              <a:gd fmla="*/ 1197 h 1300" name="T61"/>
              <a:gd fmla="*/ 2061 w 2323" name="T62"/>
              <a:gd fmla="*/ 1197 h 1300" name="T63"/>
              <a:gd fmla="*/ 1939 w 2323" name="T64"/>
              <a:gd fmla="*/ 0 h 1300" name="T65"/>
              <a:gd fmla="*/ 2000 w 2323" name="T66"/>
              <a:gd fmla="*/ 82 h 1300" name="T67"/>
              <a:gd fmla="*/ 1919 w 2323" name="T68"/>
              <a:gd fmla="*/ 702 h 1300" name="T69"/>
              <a:gd fmla="*/ 1212 w 2323" name="T70"/>
              <a:gd fmla="*/ 702 h 1300" name="T71"/>
              <a:gd fmla="*/ 1212 w 2323" name="T72"/>
              <a:gd fmla="*/ 41 h 1300" name="T73"/>
              <a:gd fmla="*/ 1253 w 2323" name="T74"/>
              <a:gd fmla="*/ 0 h 1300" name="T75"/>
              <a:gd fmla="*/ 1939 w 2323" name="T76"/>
              <a:gd fmla="*/ 0 h 1300" name="T77"/>
              <a:gd fmla="*/ 1939 w 2323" name="T78"/>
              <a:gd fmla="*/ 0 h 1300" name="T79"/>
              <a:gd fmla="*/ 384 w 2323" name="T80"/>
              <a:gd fmla="*/ 0 h 1300" name="T81"/>
              <a:gd fmla="*/ 343 w 2323" name="T82"/>
              <a:gd fmla="*/ 82 h 1300" name="T83"/>
              <a:gd fmla="*/ 404 w 2323" name="T84"/>
              <a:gd fmla="*/ 702 h 1300" name="T85"/>
              <a:gd fmla="*/ 1131 w 2323" name="T86"/>
              <a:gd fmla="*/ 702 h 1300" name="T87"/>
              <a:gd fmla="*/ 1131 w 2323" name="T88"/>
              <a:gd fmla="*/ 41 h 1300" name="T89"/>
              <a:gd fmla="*/ 1071 w 2323" name="T90"/>
              <a:gd fmla="*/ 0 h 1300" name="T91"/>
              <a:gd fmla="*/ 384 w 2323" name="T92"/>
              <a:gd fmla="*/ 0 h 1300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300" w="2323">
                <a:moveTo>
                  <a:pt x="0" y="144"/>
                </a:moveTo>
                <a:lnTo>
                  <a:pt x="263" y="144"/>
                </a:lnTo>
                <a:lnTo>
                  <a:pt x="343" y="867"/>
                </a:lnTo>
                <a:lnTo>
                  <a:pt x="404" y="764"/>
                </a:lnTo>
                <a:lnTo>
                  <a:pt x="1131" y="764"/>
                </a:lnTo>
                <a:lnTo>
                  <a:pt x="1131" y="1197"/>
                </a:lnTo>
                <a:lnTo>
                  <a:pt x="465" y="1197"/>
                </a:lnTo>
                <a:lnTo>
                  <a:pt x="364" y="1135"/>
                </a:lnTo>
                <a:lnTo>
                  <a:pt x="323" y="1197"/>
                </a:lnTo>
                <a:lnTo>
                  <a:pt x="283" y="1197"/>
                </a:lnTo>
                <a:lnTo>
                  <a:pt x="283" y="1300"/>
                </a:lnTo>
                <a:lnTo>
                  <a:pt x="121" y="1300"/>
                </a:lnTo>
                <a:lnTo>
                  <a:pt x="121" y="1197"/>
                </a:lnTo>
                <a:lnTo>
                  <a:pt x="0" y="1197"/>
                </a:lnTo>
                <a:lnTo>
                  <a:pt x="0" y="144"/>
                </a:lnTo>
                <a:lnTo>
                  <a:pt x="0" y="144"/>
                </a:lnTo>
                <a:close/>
                <a:moveTo>
                  <a:pt x="2061" y="1197"/>
                </a:moveTo>
                <a:lnTo>
                  <a:pt x="2061" y="1300"/>
                </a:lnTo>
                <a:lnTo>
                  <a:pt x="2202" y="1300"/>
                </a:lnTo>
                <a:lnTo>
                  <a:pt x="2202" y="1197"/>
                </a:lnTo>
                <a:lnTo>
                  <a:pt x="2323" y="1197"/>
                </a:lnTo>
                <a:lnTo>
                  <a:pt x="2323" y="144"/>
                </a:lnTo>
                <a:lnTo>
                  <a:pt x="2061" y="144"/>
                </a:lnTo>
                <a:lnTo>
                  <a:pt x="1980" y="867"/>
                </a:lnTo>
                <a:lnTo>
                  <a:pt x="1919" y="764"/>
                </a:lnTo>
                <a:lnTo>
                  <a:pt x="1212" y="764"/>
                </a:lnTo>
                <a:lnTo>
                  <a:pt x="1212" y="1197"/>
                </a:lnTo>
                <a:lnTo>
                  <a:pt x="1879" y="1197"/>
                </a:lnTo>
                <a:lnTo>
                  <a:pt x="1960" y="1135"/>
                </a:lnTo>
                <a:lnTo>
                  <a:pt x="2000" y="1197"/>
                </a:lnTo>
                <a:lnTo>
                  <a:pt x="2061" y="1197"/>
                </a:lnTo>
                <a:lnTo>
                  <a:pt x="2061" y="1197"/>
                </a:lnTo>
                <a:close/>
                <a:moveTo>
                  <a:pt x="1939" y="0"/>
                </a:moveTo>
                <a:lnTo>
                  <a:pt x="2000" y="82"/>
                </a:lnTo>
                <a:lnTo>
                  <a:pt x="1919" y="702"/>
                </a:lnTo>
                <a:lnTo>
                  <a:pt x="1212" y="702"/>
                </a:lnTo>
                <a:lnTo>
                  <a:pt x="1212" y="41"/>
                </a:lnTo>
                <a:lnTo>
                  <a:pt x="1253" y="0"/>
                </a:lnTo>
                <a:lnTo>
                  <a:pt x="1939" y="0"/>
                </a:lnTo>
                <a:lnTo>
                  <a:pt x="1939" y="0"/>
                </a:lnTo>
                <a:close/>
                <a:moveTo>
                  <a:pt x="384" y="0"/>
                </a:moveTo>
                <a:lnTo>
                  <a:pt x="343" y="82"/>
                </a:lnTo>
                <a:lnTo>
                  <a:pt x="404" y="702"/>
                </a:lnTo>
                <a:lnTo>
                  <a:pt x="1131" y="702"/>
                </a:lnTo>
                <a:lnTo>
                  <a:pt x="1131" y="41"/>
                </a:lnTo>
                <a:lnTo>
                  <a:pt x="1071" y="0"/>
                </a:lnTo>
                <a:lnTo>
                  <a:pt x="384" y="0"/>
                </a:lnTo>
                <a:close/>
              </a:path>
            </a:pathLst>
          </a:custGeom>
          <a:solidFill>
            <a:srgbClr val="A71E2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504610426"/>
      </p:ext>
    </p:extLst>
  </p:cSld>
  <p:clrMapOvr>
    <a:masterClrMapping/>
  </p:clrMapOvr>
  <p:transition spd="med">
    <p:fade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1" name="组合 100"/>
          <p:cNvGrpSpPr/>
          <p:nvPr/>
        </p:nvGrpSpPr>
        <p:grpSpPr>
          <a:xfrm>
            <a:off x="3392488" y="1706517"/>
            <a:ext cx="2297112" cy="3268708"/>
            <a:chOff x="9691688" y="750888"/>
            <a:chExt cx="2709862" cy="3856037"/>
          </a:xfrm>
        </p:grpSpPr>
        <p:sp>
          <p:nvSpPr>
            <p:cNvPr id="67" name="Freeform 5"/>
            <p:cNvSpPr>
              <a:spLocks noEditPoints="1"/>
            </p:cNvSpPr>
            <p:nvPr/>
          </p:nvSpPr>
          <p:spPr bwMode="auto">
            <a:xfrm>
              <a:off x="9796463" y="763588"/>
              <a:ext cx="2605087" cy="3843337"/>
            </a:xfrm>
            <a:custGeom>
              <a:gdLst>
                <a:gd fmla="*/ 708 w 795" name="T0"/>
                <a:gd fmla="*/ 1080 h 1174" name="T1"/>
                <a:gd fmla="*/ 651 w 795" name="T2"/>
                <a:gd fmla="*/ 1080 h 1174" name="T3"/>
                <a:gd fmla="*/ 651 w 795" name="T4"/>
                <a:gd fmla="*/ 1101 h 1174" name="T5"/>
                <a:gd fmla="*/ 723 w 795" name="T6"/>
                <a:gd fmla="*/ 1101 h 1174" name="T7"/>
                <a:gd fmla="*/ 724 w 795" name="T8"/>
                <a:gd fmla="*/ 1096 h 1174" name="T9"/>
                <a:gd fmla="*/ 708 w 795" name="T10"/>
                <a:gd fmla="*/ 1080 h 1174" name="T11"/>
                <a:gd fmla="*/ 753 w 795" name="T12"/>
                <a:gd fmla="*/ 1062 h 1174" name="T13"/>
                <a:gd fmla="*/ 764 w 795" name="T14"/>
                <a:gd fmla="*/ 1096 h 1174" name="T15"/>
                <a:gd fmla="*/ 708 w 795" name="T16"/>
                <a:gd fmla="*/ 1152 h 1174" name="T17"/>
                <a:gd fmla="*/ 24 w 795" name="T18"/>
                <a:gd fmla="*/ 1152 h 1174" name="T19"/>
                <a:gd fmla="*/ 0 w 795" name="T20"/>
                <a:gd fmla="*/ 1147 h 1174" name="T21"/>
                <a:gd fmla="*/ 48 w 795" name="T22"/>
                <a:gd fmla="*/ 1174 h 1174" name="T23"/>
                <a:gd fmla="*/ 738 w 795" name="T24"/>
                <a:gd fmla="*/ 1174 h 1174" name="T25"/>
                <a:gd fmla="*/ 795 w 795" name="T26"/>
                <a:gd fmla="*/ 1117 h 1174" name="T27"/>
                <a:gd fmla="*/ 753 w 795" name="T28"/>
                <a:gd fmla="*/ 1062 h 1174" name="T29"/>
                <a:gd fmla="*/ 43 w 795" name="T30"/>
                <a:gd fmla="*/ 1060 h 1174" name="T31"/>
                <a:gd fmla="*/ 43 w 795" name="T32"/>
                <a:gd fmla="*/ 1080 h 1174" name="T33"/>
                <a:gd fmla="*/ 24 w 795" name="T34"/>
                <a:gd fmla="*/ 1080 h 1174" name="T35"/>
                <a:gd fmla="*/ 8 w 795" name="T36"/>
                <a:gd fmla="*/ 1096 h 1174" name="T37"/>
                <a:gd fmla="*/ 24 w 795" name="T38"/>
                <a:gd fmla="*/ 1112 h 1174" name="T39"/>
                <a:gd fmla="*/ 33 w 795" name="T40"/>
                <a:gd fmla="*/ 1112 h 1174" name="T41"/>
                <a:gd fmla="*/ 48 w 795" name="T42"/>
                <a:gd fmla="*/ 1101 h 1174" name="T43"/>
                <a:gd fmla="*/ 67 w 795" name="T44"/>
                <a:gd fmla="*/ 1101 h 1174" name="T45"/>
                <a:gd fmla="*/ 67 w 795" name="T46"/>
                <a:gd fmla="*/ 1080 h 1174" name="T47"/>
                <a:gd fmla="*/ 79 w 795" name="T48"/>
                <a:gd fmla="*/ 1080 h 1174" name="T49"/>
                <a:gd fmla="*/ 79 w 795" name="T50"/>
                <a:gd fmla="*/ 1061 h 1174" name="T51"/>
                <a:gd fmla="*/ 43 w 795" name="T52"/>
                <a:gd fmla="*/ 1060 h 1174" name="T53"/>
                <a:gd fmla="*/ 80 w 795" name="T54"/>
                <a:gd fmla="*/ 73 h 1174" name="T55"/>
                <a:gd fmla="*/ 54 w 795" name="T56"/>
                <a:gd fmla="*/ 73 h 1174" name="T57"/>
                <a:gd fmla="*/ 49 w 795" name="T58"/>
                <a:gd fmla="*/ 87 h 1174" name="T59"/>
                <a:gd fmla="*/ 75 w 795" name="T60"/>
                <a:gd fmla="*/ 87 h 1174" name="T61"/>
                <a:gd fmla="*/ 80 w 795" name="T62"/>
                <a:gd fmla="*/ 73 h 1174" name="T63"/>
                <a:gd fmla="*/ 708 w 795" name="T64"/>
                <a:gd fmla="*/ 36 h 1174" name="T65"/>
                <a:gd fmla="*/ 24 w 795" name="T66"/>
                <a:gd fmla="*/ 36 h 1174" name="T67"/>
                <a:gd fmla="*/ 8 w 795" name="T68"/>
                <a:gd fmla="*/ 52 h 1174" name="T69"/>
                <a:gd fmla="*/ 24 w 795" name="T70"/>
                <a:gd fmla="*/ 68 h 1174" name="T71"/>
                <a:gd fmla="*/ 37 w 795" name="T72"/>
                <a:gd fmla="*/ 68 h 1174" name="T73"/>
                <a:gd fmla="*/ 32 w 795" name="T74"/>
                <a:gd fmla="*/ 57 h 1174" name="T75"/>
                <a:gd fmla="*/ 48 w 795" name="T76"/>
                <a:gd fmla="*/ 41 h 1174" name="T77"/>
                <a:gd fmla="*/ 719 w 795" name="T78"/>
                <a:gd fmla="*/ 41 h 1174" name="T79"/>
                <a:gd fmla="*/ 708 w 795" name="T80"/>
                <a:gd fmla="*/ 36 h 1174" name="T81"/>
                <a:gd fmla="*/ 738 w 795" name="T82"/>
                <a:gd fmla="*/ 0 h 1174" name="T83"/>
                <a:gd fmla="*/ 729 w 795" name="T84"/>
                <a:gd fmla="*/ 0 h 1174" name="T85"/>
                <a:gd fmla="*/ 764 w 795" name="T86"/>
                <a:gd fmla="*/ 52 h 1174" name="T87"/>
                <a:gd fmla="*/ 721 w 795" name="T88"/>
                <a:gd fmla="*/ 107 h 1174" name="T89"/>
                <a:gd fmla="*/ 698 w 795" name="T90"/>
                <a:gd fmla="*/ 248 h 1174" name="T91"/>
                <a:gd fmla="*/ 574 w 795" name="T92"/>
                <a:gd fmla="*/ 466 h 1174" name="T93"/>
                <a:gd fmla="*/ 532 w 795" name="T94"/>
                <a:gd fmla="*/ 502 h 1174" name="T95"/>
                <a:gd fmla="*/ 465 w 795" name="T96"/>
                <a:gd fmla="*/ 632 h 1174" name="T97"/>
                <a:gd fmla="*/ 534 w 795" name="T98"/>
                <a:gd fmla="*/ 694 h 1174" name="T99"/>
                <a:gd fmla="*/ 714 w 795" name="T100"/>
                <a:gd fmla="*/ 1040 h 1174" name="T101"/>
                <a:gd fmla="*/ 744 w 795" name="T102"/>
                <a:gd fmla="*/ 1053 h 1174" name="T103"/>
                <a:gd fmla="*/ 562 w 795" name="T104"/>
                <a:gd fmla="*/ 709 h 1174" name="T105"/>
                <a:gd fmla="*/ 494 w 795" name="T106"/>
                <a:gd fmla="*/ 646 h 1174" name="T107"/>
                <a:gd fmla="*/ 561 w 795" name="T108"/>
                <a:gd fmla="*/ 514 h 1174" name="T109"/>
                <a:gd fmla="*/ 603 w 795" name="T110"/>
                <a:gd fmla="*/ 477 h 1174" name="T111"/>
                <a:gd fmla="*/ 728 w 795" name="T112"/>
                <a:gd fmla="*/ 256 h 1174" name="T113"/>
                <a:gd fmla="*/ 751 w 795" name="T114"/>
                <a:gd fmla="*/ 112 h 1174" name="T115"/>
                <a:gd fmla="*/ 795 w 795" name="T116"/>
                <a:gd fmla="*/ 57 h 1174" name="T117"/>
                <a:gd fmla="*/ 738 w 795" name="T118"/>
                <a:gd fmla="*/ 0 h 1174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174" w="795">
                  <a:moveTo>
                    <a:pt x="708" y="1080"/>
                  </a:moveTo>
                  <a:cubicBezTo>
                    <a:pt x="651" y="1080"/>
                    <a:pt x="651" y="1080"/>
                    <a:pt x="651" y="1080"/>
                  </a:cubicBezTo>
                  <a:cubicBezTo>
                    <a:pt x="651" y="1101"/>
                    <a:pt x="651" y="1101"/>
                    <a:pt x="651" y="1101"/>
                  </a:cubicBezTo>
                  <a:cubicBezTo>
                    <a:pt x="723" y="1101"/>
                    <a:pt x="723" y="1101"/>
                    <a:pt x="723" y="1101"/>
                  </a:cubicBezTo>
                  <a:cubicBezTo>
                    <a:pt x="724" y="1099"/>
                    <a:pt x="724" y="1098"/>
                    <a:pt x="724" y="1096"/>
                  </a:cubicBezTo>
                  <a:cubicBezTo>
                    <a:pt x="724" y="1087"/>
                    <a:pt x="717" y="1080"/>
                    <a:pt x="708" y="1080"/>
                  </a:cubicBezTo>
                  <a:moveTo>
                    <a:pt x="753" y="1062"/>
                  </a:moveTo>
                  <a:cubicBezTo>
                    <a:pt x="760" y="1072"/>
                    <a:pt x="764" y="1083"/>
                    <a:pt x="764" y="1096"/>
                  </a:cubicBezTo>
                  <a:cubicBezTo>
                    <a:pt x="764" y="1127"/>
                    <a:pt x="739" y="1152"/>
                    <a:pt x="708" y="1152"/>
                  </a:cubicBezTo>
                  <a:cubicBezTo>
                    <a:pt x="24" y="1152"/>
                    <a:pt x="24" y="1152"/>
                    <a:pt x="24" y="1152"/>
                  </a:cubicBezTo>
                  <a:cubicBezTo>
                    <a:pt x="16" y="1152"/>
                    <a:pt x="7" y="1150"/>
                    <a:pt x="0" y="1147"/>
                  </a:cubicBezTo>
                  <a:cubicBezTo>
                    <a:pt x="10" y="1163"/>
                    <a:pt x="28" y="1174"/>
                    <a:pt x="48" y="1174"/>
                  </a:cubicBezTo>
                  <a:cubicBezTo>
                    <a:pt x="738" y="1174"/>
                    <a:pt x="738" y="1174"/>
                    <a:pt x="738" y="1174"/>
                  </a:cubicBezTo>
                  <a:cubicBezTo>
                    <a:pt x="770" y="1174"/>
                    <a:pt x="795" y="1149"/>
                    <a:pt x="795" y="1117"/>
                  </a:cubicBezTo>
                  <a:cubicBezTo>
                    <a:pt x="795" y="1091"/>
                    <a:pt x="777" y="1068"/>
                    <a:pt x="753" y="1062"/>
                  </a:cubicBezTo>
                  <a:moveTo>
                    <a:pt x="43" y="1060"/>
                  </a:moveTo>
                  <a:cubicBezTo>
                    <a:pt x="43" y="1080"/>
                    <a:pt x="43" y="1080"/>
                    <a:pt x="43" y="1080"/>
                  </a:cubicBezTo>
                  <a:cubicBezTo>
                    <a:pt x="24" y="1080"/>
                    <a:pt x="24" y="1080"/>
                    <a:pt x="24" y="1080"/>
                  </a:cubicBezTo>
                  <a:cubicBezTo>
                    <a:pt x="15" y="1080"/>
                    <a:pt x="8" y="1087"/>
                    <a:pt x="8" y="1096"/>
                  </a:cubicBezTo>
                  <a:cubicBezTo>
                    <a:pt x="8" y="1105"/>
                    <a:pt x="15" y="1112"/>
                    <a:pt x="24" y="1112"/>
                  </a:cubicBezTo>
                  <a:cubicBezTo>
                    <a:pt x="33" y="1112"/>
                    <a:pt x="33" y="1112"/>
                    <a:pt x="33" y="1112"/>
                  </a:cubicBezTo>
                  <a:cubicBezTo>
                    <a:pt x="35" y="1106"/>
                    <a:pt x="41" y="1101"/>
                    <a:pt x="48" y="1101"/>
                  </a:cubicBezTo>
                  <a:cubicBezTo>
                    <a:pt x="67" y="1101"/>
                    <a:pt x="67" y="1101"/>
                    <a:pt x="67" y="1101"/>
                  </a:cubicBezTo>
                  <a:cubicBezTo>
                    <a:pt x="67" y="1080"/>
                    <a:pt x="67" y="1080"/>
                    <a:pt x="67" y="1080"/>
                  </a:cubicBezTo>
                  <a:cubicBezTo>
                    <a:pt x="79" y="1080"/>
                    <a:pt x="79" y="1080"/>
                    <a:pt x="79" y="1080"/>
                  </a:cubicBezTo>
                  <a:cubicBezTo>
                    <a:pt x="79" y="1074"/>
                    <a:pt x="79" y="1067"/>
                    <a:pt x="79" y="1061"/>
                  </a:cubicBezTo>
                  <a:cubicBezTo>
                    <a:pt x="43" y="1060"/>
                    <a:pt x="43" y="1060"/>
                    <a:pt x="43" y="1060"/>
                  </a:cubicBezTo>
                  <a:moveTo>
                    <a:pt x="80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6" y="87"/>
                    <a:pt x="65" y="87"/>
                    <a:pt x="75" y="87"/>
                  </a:cubicBezTo>
                  <a:cubicBezTo>
                    <a:pt x="80" y="73"/>
                    <a:pt x="80" y="73"/>
                    <a:pt x="80" y="73"/>
                  </a:cubicBezTo>
                  <a:moveTo>
                    <a:pt x="708" y="36"/>
                  </a:moveTo>
                  <a:cubicBezTo>
                    <a:pt x="24" y="36"/>
                    <a:pt x="24" y="36"/>
                    <a:pt x="24" y="36"/>
                  </a:cubicBezTo>
                  <a:cubicBezTo>
                    <a:pt x="15" y="36"/>
                    <a:pt x="8" y="43"/>
                    <a:pt x="8" y="52"/>
                  </a:cubicBezTo>
                  <a:cubicBezTo>
                    <a:pt x="8" y="61"/>
                    <a:pt x="15" y="68"/>
                    <a:pt x="24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5"/>
                    <a:pt x="32" y="61"/>
                    <a:pt x="32" y="57"/>
                  </a:cubicBezTo>
                  <a:cubicBezTo>
                    <a:pt x="32" y="48"/>
                    <a:pt x="40" y="41"/>
                    <a:pt x="48" y="41"/>
                  </a:cubicBezTo>
                  <a:cubicBezTo>
                    <a:pt x="719" y="41"/>
                    <a:pt x="719" y="41"/>
                    <a:pt x="719" y="41"/>
                  </a:cubicBezTo>
                  <a:cubicBezTo>
                    <a:pt x="716" y="38"/>
                    <a:pt x="712" y="36"/>
                    <a:pt x="708" y="36"/>
                  </a:cubicBezTo>
                  <a:moveTo>
                    <a:pt x="738" y="0"/>
                  </a:moveTo>
                  <a:cubicBezTo>
                    <a:pt x="729" y="0"/>
                    <a:pt x="729" y="0"/>
                    <a:pt x="729" y="0"/>
                  </a:cubicBezTo>
                  <a:cubicBezTo>
                    <a:pt x="749" y="8"/>
                    <a:pt x="764" y="29"/>
                    <a:pt x="764" y="52"/>
                  </a:cubicBezTo>
                  <a:cubicBezTo>
                    <a:pt x="764" y="79"/>
                    <a:pt x="745" y="101"/>
                    <a:pt x="721" y="107"/>
                  </a:cubicBezTo>
                  <a:cubicBezTo>
                    <a:pt x="717" y="153"/>
                    <a:pt x="699" y="244"/>
                    <a:pt x="698" y="248"/>
                  </a:cubicBezTo>
                  <a:cubicBezTo>
                    <a:pt x="674" y="330"/>
                    <a:pt x="631" y="405"/>
                    <a:pt x="574" y="466"/>
                  </a:cubicBezTo>
                  <a:cubicBezTo>
                    <a:pt x="563" y="477"/>
                    <a:pt x="548" y="490"/>
                    <a:pt x="532" y="502"/>
                  </a:cubicBezTo>
                  <a:cubicBezTo>
                    <a:pt x="472" y="551"/>
                    <a:pt x="431" y="589"/>
                    <a:pt x="465" y="632"/>
                  </a:cubicBezTo>
                  <a:cubicBezTo>
                    <a:pt x="483" y="654"/>
                    <a:pt x="507" y="674"/>
                    <a:pt x="534" y="694"/>
                  </a:cubicBezTo>
                  <a:cubicBezTo>
                    <a:pt x="612" y="755"/>
                    <a:pt x="708" y="831"/>
                    <a:pt x="714" y="1040"/>
                  </a:cubicBezTo>
                  <a:cubicBezTo>
                    <a:pt x="725" y="1041"/>
                    <a:pt x="735" y="1046"/>
                    <a:pt x="744" y="1053"/>
                  </a:cubicBezTo>
                  <a:cubicBezTo>
                    <a:pt x="736" y="846"/>
                    <a:pt x="640" y="770"/>
                    <a:pt x="562" y="709"/>
                  </a:cubicBezTo>
                  <a:cubicBezTo>
                    <a:pt x="536" y="688"/>
                    <a:pt x="511" y="669"/>
                    <a:pt x="494" y="646"/>
                  </a:cubicBezTo>
                  <a:cubicBezTo>
                    <a:pt x="459" y="602"/>
                    <a:pt x="500" y="564"/>
                    <a:pt x="561" y="514"/>
                  </a:cubicBezTo>
                  <a:cubicBezTo>
                    <a:pt x="577" y="501"/>
                    <a:pt x="592" y="489"/>
                    <a:pt x="603" y="477"/>
                  </a:cubicBezTo>
                  <a:cubicBezTo>
                    <a:pt x="661" y="416"/>
                    <a:pt x="704" y="339"/>
                    <a:pt x="728" y="256"/>
                  </a:cubicBezTo>
                  <a:cubicBezTo>
                    <a:pt x="729" y="252"/>
                    <a:pt x="748" y="160"/>
                    <a:pt x="751" y="112"/>
                  </a:cubicBezTo>
                  <a:cubicBezTo>
                    <a:pt x="776" y="106"/>
                    <a:pt x="795" y="84"/>
                    <a:pt x="795" y="57"/>
                  </a:cubicBezTo>
                  <a:cubicBezTo>
                    <a:pt x="795" y="26"/>
                    <a:pt x="770" y="0"/>
                    <a:pt x="73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9691688" y="750888"/>
              <a:ext cx="2608262" cy="3784600"/>
            </a:xfrm>
            <a:custGeom>
              <a:gdLst>
                <a:gd fmla="*/ 740 w 796" name="T0"/>
                <a:gd fmla="*/ 1156 h 1156" name="T1"/>
                <a:gd fmla="*/ 56 w 796" name="T2"/>
                <a:gd fmla="*/ 1156 h 1156" name="T3"/>
                <a:gd fmla="*/ 0 w 796" name="T4"/>
                <a:gd fmla="*/ 1100 h 1156" name="T5"/>
                <a:gd fmla="*/ 46 w 796" name="T6"/>
                <a:gd fmla="*/ 1045 h 1156" name="T7"/>
                <a:gd fmla="*/ 226 w 796" name="T8"/>
                <a:gd fmla="*/ 700 h 1156" name="T9"/>
                <a:gd fmla="*/ 294 w 796" name="T10"/>
                <a:gd fmla="*/ 638 h 1156" name="T11"/>
                <a:gd fmla="*/ 227 w 796" name="T12"/>
                <a:gd fmla="*/ 508 h 1156" name="T13"/>
                <a:gd fmla="*/ 186 w 796" name="T14"/>
                <a:gd fmla="*/ 471 h 1156" name="T15"/>
                <a:gd fmla="*/ 62 w 796" name="T16"/>
                <a:gd fmla="*/ 254 h 1156" name="T17"/>
                <a:gd fmla="*/ 39 w 796" name="T18"/>
                <a:gd fmla="*/ 109 h 1156" name="T19"/>
                <a:gd fmla="*/ 0 w 796" name="T20"/>
                <a:gd fmla="*/ 56 h 1156" name="T21"/>
                <a:gd fmla="*/ 56 w 796" name="T22"/>
                <a:gd fmla="*/ 0 h 1156" name="T23"/>
                <a:gd fmla="*/ 740 w 796" name="T24"/>
                <a:gd fmla="*/ 0 h 1156" name="T25"/>
                <a:gd fmla="*/ 796 w 796" name="T26"/>
                <a:gd fmla="*/ 56 h 1156" name="T27"/>
                <a:gd fmla="*/ 753 w 796" name="T28"/>
                <a:gd fmla="*/ 111 h 1156" name="T29"/>
                <a:gd fmla="*/ 730 w 796" name="T30"/>
                <a:gd fmla="*/ 252 h 1156" name="T31"/>
                <a:gd fmla="*/ 606 w 796" name="T32"/>
                <a:gd fmla="*/ 470 h 1156" name="T33"/>
                <a:gd fmla="*/ 564 w 796" name="T34"/>
                <a:gd fmla="*/ 506 h 1156" name="T35"/>
                <a:gd fmla="*/ 497 w 796" name="T36"/>
                <a:gd fmla="*/ 636 h 1156" name="T37"/>
                <a:gd fmla="*/ 566 w 796" name="T38"/>
                <a:gd fmla="*/ 698 h 1156" name="T39"/>
                <a:gd fmla="*/ 746 w 796" name="T40"/>
                <a:gd fmla="*/ 1044 h 1156" name="T41"/>
                <a:gd fmla="*/ 796 w 796" name="T42"/>
                <a:gd fmla="*/ 1100 h 1156" name="T43"/>
                <a:gd fmla="*/ 740 w 796" name="T44"/>
                <a:gd fmla="*/ 1156 h 1156" name="T45"/>
                <a:gd fmla="*/ 56 w 796" name="T46"/>
                <a:gd fmla="*/ 1084 h 1156" name="T47"/>
                <a:gd fmla="*/ 40 w 796" name="T48"/>
                <a:gd fmla="*/ 1100 h 1156" name="T49"/>
                <a:gd fmla="*/ 56 w 796" name="T50"/>
                <a:gd fmla="*/ 1116 h 1156" name="T51"/>
                <a:gd fmla="*/ 740 w 796" name="T52"/>
                <a:gd fmla="*/ 1116 h 1156" name="T53"/>
                <a:gd fmla="*/ 756 w 796" name="T54"/>
                <a:gd fmla="*/ 1100 h 1156" name="T55"/>
                <a:gd fmla="*/ 740 w 796" name="T56"/>
                <a:gd fmla="*/ 1084 h 1156" name="T57"/>
                <a:gd fmla="*/ 654 w 796" name="T58"/>
                <a:gd fmla="*/ 1084 h 1156" name="T59"/>
                <a:gd fmla="*/ 653 w 796" name="T60"/>
                <a:gd fmla="*/ 1044 h 1156" name="T61"/>
                <a:gd fmla="*/ 706 w 796" name="T62"/>
                <a:gd fmla="*/ 1043 h 1156" name="T63"/>
                <a:gd fmla="*/ 541 w 796" name="T64"/>
                <a:gd fmla="*/ 730 h 1156" name="T65"/>
                <a:gd fmla="*/ 466 w 796" name="T66"/>
                <a:gd fmla="*/ 661 h 1156" name="T67"/>
                <a:gd fmla="*/ 462 w 796" name="T68"/>
                <a:gd fmla="*/ 552 h 1156" name="T69"/>
                <a:gd fmla="*/ 539 w 796" name="T70"/>
                <a:gd fmla="*/ 475 h 1156" name="T71"/>
                <a:gd fmla="*/ 577 w 796" name="T72"/>
                <a:gd fmla="*/ 442 h 1156" name="T73"/>
                <a:gd fmla="*/ 691 w 796" name="T74"/>
                <a:gd fmla="*/ 241 h 1156" name="T75"/>
                <a:gd fmla="*/ 713 w 796" name="T76"/>
                <a:gd fmla="*/ 96 h 1156" name="T77"/>
                <a:gd fmla="*/ 709 w 796" name="T78"/>
                <a:gd fmla="*/ 72 h 1156" name="T79"/>
                <a:gd fmla="*/ 740 w 796" name="T80"/>
                <a:gd fmla="*/ 72 h 1156" name="T81"/>
                <a:gd fmla="*/ 756 w 796" name="T82"/>
                <a:gd fmla="*/ 56 h 1156" name="T83"/>
                <a:gd fmla="*/ 740 w 796" name="T84"/>
                <a:gd fmla="*/ 40 h 1156" name="T85"/>
                <a:gd fmla="*/ 56 w 796" name="T86"/>
                <a:gd fmla="*/ 40 h 1156" name="T87"/>
                <a:gd fmla="*/ 40 w 796" name="T88"/>
                <a:gd fmla="*/ 56 h 1156" name="T89"/>
                <a:gd fmla="*/ 56 w 796" name="T90"/>
                <a:gd fmla="*/ 72 h 1156" name="T91"/>
                <a:gd fmla="*/ 87 w 796" name="T92"/>
                <a:gd fmla="*/ 72 h 1156" name="T93"/>
                <a:gd fmla="*/ 78 w 796" name="T94"/>
                <a:gd fmla="*/ 98 h 1156" name="T95"/>
                <a:gd fmla="*/ 100 w 796" name="T96"/>
                <a:gd fmla="*/ 243 h 1156" name="T97"/>
                <a:gd fmla="*/ 215 w 796" name="T98"/>
                <a:gd fmla="*/ 444 h 1156" name="T99"/>
                <a:gd fmla="*/ 253 w 796" name="T100"/>
                <a:gd fmla="*/ 477 h 1156" name="T101"/>
                <a:gd fmla="*/ 330 w 796" name="T102"/>
                <a:gd fmla="*/ 553 h 1156" name="T103"/>
                <a:gd fmla="*/ 326 w 796" name="T104"/>
                <a:gd fmla="*/ 662 h 1156" name="T105"/>
                <a:gd fmla="*/ 251 w 796" name="T106"/>
                <a:gd fmla="*/ 731 h 1156" name="T107"/>
                <a:gd fmla="*/ 86 w 796" name="T108"/>
                <a:gd fmla="*/ 1064 h 1156" name="T109"/>
                <a:gd fmla="*/ 75 w 796" name="T110"/>
                <a:gd fmla="*/ 1064 h 1156" name="T111"/>
                <a:gd fmla="*/ 75 w 796" name="T112"/>
                <a:gd fmla="*/ 1084 h 1156" name="T113"/>
                <a:gd fmla="*/ 56 w 796" name="T114"/>
                <a:gd fmla="*/ 1084 h 115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156" w="796">
                  <a:moveTo>
                    <a:pt x="740" y="1156"/>
                  </a:moveTo>
                  <a:cubicBezTo>
                    <a:pt x="56" y="1156"/>
                    <a:pt x="56" y="1156"/>
                    <a:pt x="56" y="1156"/>
                  </a:cubicBezTo>
                  <a:cubicBezTo>
                    <a:pt x="25" y="1156"/>
                    <a:pt x="0" y="1131"/>
                    <a:pt x="0" y="1100"/>
                  </a:cubicBezTo>
                  <a:cubicBezTo>
                    <a:pt x="0" y="1073"/>
                    <a:pt x="20" y="1050"/>
                    <a:pt x="46" y="1045"/>
                  </a:cubicBezTo>
                  <a:cubicBezTo>
                    <a:pt x="52" y="836"/>
                    <a:pt x="148" y="761"/>
                    <a:pt x="226" y="700"/>
                  </a:cubicBezTo>
                  <a:cubicBezTo>
                    <a:pt x="252" y="679"/>
                    <a:pt x="277" y="660"/>
                    <a:pt x="294" y="638"/>
                  </a:cubicBezTo>
                  <a:cubicBezTo>
                    <a:pt x="328" y="595"/>
                    <a:pt x="288" y="557"/>
                    <a:pt x="227" y="508"/>
                  </a:cubicBezTo>
                  <a:cubicBezTo>
                    <a:pt x="212" y="495"/>
                    <a:pt x="197" y="483"/>
                    <a:pt x="186" y="471"/>
                  </a:cubicBezTo>
                  <a:cubicBezTo>
                    <a:pt x="129" y="411"/>
                    <a:pt x="86" y="336"/>
                    <a:pt x="62" y="254"/>
                  </a:cubicBezTo>
                  <a:cubicBezTo>
                    <a:pt x="62" y="253"/>
                    <a:pt x="42" y="158"/>
                    <a:pt x="39" y="109"/>
                  </a:cubicBezTo>
                  <a:cubicBezTo>
                    <a:pt x="16" y="102"/>
                    <a:pt x="0" y="81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771" y="0"/>
                    <a:pt x="796" y="25"/>
                    <a:pt x="796" y="56"/>
                  </a:cubicBezTo>
                  <a:cubicBezTo>
                    <a:pt x="796" y="83"/>
                    <a:pt x="777" y="105"/>
                    <a:pt x="753" y="111"/>
                  </a:cubicBezTo>
                  <a:cubicBezTo>
                    <a:pt x="749" y="157"/>
                    <a:pt x="731" y="248"/>
                    <a:pt x="730" y="252"/>
                  </a:cubicBezTo>
                  <a:cubicBezTo>
                    <a:pt x="706" y="334"/>
                    <a:pt x="663" y="409"/>
                    <a:pt x="606" y="470"/>
                  </a:cubicBezTo>
                  <a:cubicBezTo>
                    <a:pt x="595" y="481"/>
                    <a:pt x="580" y="494"/>
                    <a:pt x="564" y="506"/>
                  </a:cubicBezTo>
                  <a:cubicBezTo>
                    <a:pt x="504" y="555"/>
                    <a:pt x="463" y="593"/>
                    <a:pt x="497" y="636"/>
                  </a:cubicBezTo>
                  <a:cubicBezTo>
                    <a:pt x="515" y="658"/>
                    <a:pt x="539" y="678"/>
                    <a:pt x="566" y="698"/>
                  </a:cubicBezTo>
                  <a:cubicBezTo>
                    <a:pt x="644" y="759"/>
                    <a:pt x="740" y="835"/>
                    <a:pt x="746" y="1044"/>
                  </a:cubicBezTo>
                  <a:cubicBezTo>
                    <a:pt x="774" y="1047"/>
                    <a:pt x="796" y="1071"/>
                    <a:pt x="796" y="1100"/>
                  </a:cubicBezTo>
                  <a:cubicBezTo>
                    <a:pt x="796" y="1131"/>
                    <a:pt x="771" y="1156"/>
                    <a:pt x="740" y="1156"/>
                  </a:cubicBezTo>
                  <a:moveTo>
                    <a:pt x="56" y="1084"/>
                  </a:moveTo>
                  <a:cubicBezTo>
                    <a:pt x="47" y="1084"/>
                    <a:pt x="40" y="1091"/>
                    <a:pt x="40" y="1100"/>
                  </a:cubicBezTo>
                  <a:cubicBezTo>
                    <a:pt x="40" y="1109"/>
                    <a:pt x="47" y="1116"/>
                    <a:pt x="56" y="1116"/>
                  </a:cubicBezTo>
                  <a:cubicBezTo>
                    <a:pt x="740" y="1116"/>
                    <a:pt x="740" y="1116"/>
                    <a:pt x="740" y="1116"/>
                  </a:cubicBezTo>
                  <a:cubicBezTo>
                    <a:pt x="749" y="1116"/>
                    <a:pt x="756" y="1109"/>
                    <a:pt x="756" y="1100"/>
                  </a:cubicBezTo>
                  <a:cubicBezTo>
                    <a:pt x="756" y="1091"/>
                    <a:pt x="749" y="1084"/>
                    <a:pt x="740" y="1084"/>
                  </a:cubicBezTo>
                  <a:cubicBezTo>
                    <a:pt x="654" y="1084"/>
                    <a:pt x="654" y="1084"/>
                    <a:pt x="654" y="1084"/>
                  </a:cubicBezTo>
                  <a:cubicBezTo>
                    <a:pt x="653" y="1044"/>
                    <a:pt x="653" y="1044"/>
                    <a:pt x="653" y="1044"/>
                  </a:cubicBezTo>
                  <a:cubicBezTo>
                    <a:pt x="706" y="1043"/>
                    <a:pt x="706" y="1043"/>
                    <a:pt x="706" y="1043"/>
                  </a:cubicBezTo>
                  <a:cubicBezTo>
                    <a:pt x="700" y="854"/>
                    <a:pt x="616" y="788"/>
                    <a:pt x="541" y="730"/>
                  </a:cubicBezTo>
                  <a:cubicBezTo>
                    <a:pt x="513" y="708"/>
                    <a:pt x="486" y="687"/>
                    <a:pt x="466" y="661"/>
                  </a:cubicBezTo>
                  <a:cubicBezTo>
                    <a:pt x="447" y="637"/>
                    <a:pt x="431" y="599"/>
                    <a:pt x="462" y="552"/>
                  </a:cubicBezTo>
                  <a:cubicBezTo>
                    <a:pt x="480" y="523"/>
                    <a:pt x="512" y="497"/>
                    <a:pt x="539" y="475"/>
                  </a:cubicBezTo>
                  <a:cubicBezTo>
                    <a:pt x="554" y="463"/>
                    <a:pt x="568" y="452"/>
                    <a:pt x="577" y="442"/>
                  </a:cubicBezTo>
                  <a:cubicBezTo>
                    <a:pt x="629" y="387"/>
                    <a:pt x="669" y="317"/>
                    <a:pt x="691" y="241"/>
                  </a:cubicBezTo>
                  <a:cubicBezTo>
                    <a:pt x="694" y="229"/>
                    <a:pt x="716" y="113"/>
                    <a:pt x="713" y="96"/>
                  </a:cubicBezTo>
                  <a:cubicBezTo>
                    <a:pt x="709" y="72"/>
                    <a:pt x="709" y="72"/>
                    <a:pt x="709" y="72"/>
                  </a:cubicBezTo>
                  <a:cubicBezTo>
                    <a:pt x="740" y="72"/>
                    <a:pt x="740" y="72"/>
                    <a:pt x="740" y="72"/>
                  </a:cubicBezTo>
                  <a:cubicBezTo>
                    <a:pt x="749" y="72"/>
                    <a:pt x="756" y="65"/>
                    <a:pt x="756" y="56"/>
                  </a:cubicBezTo>
                  <a:cubicBezTo>
                    <a:pt x="756" y="47"/>
                    <a:pt x="749" y="40"/>
                    <a:pt x="74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47" y="40"/>
                    <a:pt x="40" y="47"/>
                    <a:pt x="40" y="56"/>
                  </a:cubicBezTo>
                  <a:cubicBezTo>
                    <a:pt x="40" y="65"/>
                    <a:pt x="47" y="72"/>
                    <a:pt x="56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6" y="117"/>
                    <a:pt x="97" y="231"/>
                    <a:pt x="100" y="243"/>
                  </a:cubicBezTo>
                  <a:cubicBezTo>
                    <a:pt x="123" y="318"/>
                    <a:pt x="162" y="388"/>
                    <a:pt x="215" y="444"/>
                  </a:cubicBezTo>
                  <a:cubicBezTo>
                    <a:pt x="224" y="453"/>
                    <a:pt x="238" y="465"/>
                    <a:pt x="253" y="477"/>
                  </a:cubicBezTo>
                  <a:cubicBezTo>
                    <a:pt x="280" y="499"/>
                    <a:pt x="311" y="524"/>
                    <a:pt x="330" y="553"/>
                  </a:cubicBezTo>
                  <a:cubicBezTo>
                    <a:pt x="360" y="600"/>
                    <a:pt x="344" y="639"/>
                    <a:pt x="326" y="662"/>
                  </a:cubicBezTo>
                  <a:cubicBezTo>
                    <a:pt x="306" y="688"/>
                    <a:pt x="279" y="709"/>
                    <a:pt x="251" y="731"/>
                  </a:cubicBezTo>
                  <a:cubicBezTo>
                    <a:pt x="173" y="792"/>
                    <a:pt x="86" y="860"/>
                    <a:pt x="86" y="1064"/>
                  </a:cubicBezTo>
                  <a:cubicBezTo>
                    <a:pt x="75" y="1064"/>
                    <a:pt x="75" y="1064"/>
                    <a:pt x="75" y="1064"/>
                  </a:cubicBezTo>
                  <a:cubicBezTo>
                    <a:pt x="75" y="1084"/>
                    <a:pt x="75" y="1084"/>
                    <a:pt x="75" y="1084"/>
                  </a:cubicBezTo>
                  <a:cubicBezTo>
                    <a:pt x="56" y="1084"/>
                    <a:pt x="56" y="1084"/>
                    <a:pt x="56" y="10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7"/>
            <p:cNvSpPr/>
            <p:nvPr/>
          </p:nvSpPr>
          <p:spPr bwMode="auto">
            <a:xfrm>
              <a:off x="9855200" y="1042988"/>
              <a:ext cx="2263775" cy="3216275"/>
            </a:xfrm>
            <a:custGeom>
              <a:gdLst>
                <a:gd fmla="*/ 432 w 691" name="T0"/>
                <a:gd fmla="*/ 560 h 983" name="T1"/>
                <a:gd fmla="*/ 541 w 691" name="T2"/>
                <a:gd fmla="*/ 367 h 983" name="T3"/>
                <a:gd fmla="*/ 661 w 691" name="T4"/>
                <a:gd fmla="*/ 158 h 983" name="T5"/>
                <a:gd fmla="*/ 681 w 691" name="T6"/>
                <a:gd fmla="*/ 0 h 983" name="T7"/>
                <a:gd fmla="*/ 346 w 691" name="T8"/>
                <a:gd fmla="*/ 0 h 983" name="T9"/>
                <a:gd fmla="*/ 346 w 691" name="T10"/>
                <a:gd fmla="*/ 2 h 983" name="T11"/>
                <a:gd fmla="*/ 10 w 691" name="T12"/>
                <a:gd fmla="*/ 2 h 983" name="T13"/>
                <a:gd fmla="*/ 31 w 691" name="T14"/>
                <a:gd fmla="*/ 159 h 983" name="T15"/>
                <a:gd fmla="*/ 150 w 691" name="T16"/>
                <a:gd fmla="*/ 368 h 983" name="T17"/>
                <a:gd fmla="*/ 260 w 691" name="T18"/>
                <a:gd fmla="*/ 561 h 983" name="T19"/>
                <a:gd fmla="*/ 16 w 691" name="T20"/>
                <a:gd fmla="*/ 975 h 983" name="T21"/>
                <a:gd fmla="*/ 304 w 691" name="T22"/>
                <a:gd fmla="*/ 981 h 983" name="T23"/>
                <a:gd fmla="*/ 304 w 691" name="T24"/>
                <a:gd fmla="*/ 983 h 983" name="T25"/>
                <a:gd fmla="*/ 346 w 691" name="T26"/>
                <a:gd fmla="*/ 982 h 983" name="T27"/>
                <a:gd fmla="*/ 346 w 691" name="T28"/>
                <a:gd fmla="*/ 981 h 983" name="T29"/>
                <a:gd fmla="*/ 388 w 691" name="T30"/>
                <a:gd fmla="*/ 982 h 983" name="T31"/>
                <a:gd fmla="*/ 388 w 691" name="T32"/>
                <a:gd fmla="*/ 980 h 983" name="T33"/>
                <a:gd fmla="*/ 676 w 691" name="T34"/>
                <a:gd fmla="*/ 974 h 983" name="T35"/>
                <a:gd fmla="*/ 432 w 691" name="T36"/>
                <a:gd fmla="*/ 560 h 98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83" w="691">
                  <a:moveTo>
                    <a:pt x="432" y="560"/>
                  </a:moveTo>
                  <a:cubicBezTo>
                    <a:pt x="369" y="480"/>
                    <a:pt x="497" y="414"/>
                    <a:pt x="541" y="367"/>
                  </a:cubicBezTo>
                  <a:cubicBezTo>
                    <a:pt x="597" y="308"/>
                    <a:pt x="638" y="236"/>
                    <a:pt x="661" y="158"/>
                  </a:cubicBezTo>
                  <a:cubicBezTo>
                    <a:pt x="663" y="150"/>
                    <a:pt x="691" y="0"/>
                    <a:pt x="681" y="0"/>
                  </a:cubicBezTo>
                  <a:cubicBezTo>
                    <a:pt x="681" y="0"/>
                    <a:pt x="454" y="0"/>
                    <a:pt x="346" y="0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237" y="2"/>
                    <a:pt x="11" y="2"/>
                    <a:pt x="10" y="2"/>
                  </a:cubicBezTo>
                  <a:cubicBezTo>
                    <a:pt x="0" y="2"/>
                    <a:pt x="29" y="151"/>
                    <a:pt x="31" y="159"/>
                  </a:cubicBezTo>
                  <a:cubicBezTo>
                    <a:pt x="54" y="237"/>
                    <a:pt x="95" y="309"/>
                    <a:pt x="150" y="368"/>
                  </a:cubicBezTo>
                  <a:cubicBezTo>
                    <a:pt x="195" y="415"/>
                    <a:pt x="323" y="481"/>
                    <a:pt x="260" y="561"/>
                  </a:cubicBezTo>
                  <a:cubicBezTo>
                    <a:pt x="188" y="653"/>
                    <a:pt x="16" y="687"/>
                    <a:pt x="16" y="975"/>
                  </a:cubicBezTo>
                  <a:cubicBezTo>
                    <a:pt x="304" y="981"/>
                    <a:pt x="304" y="981"/>
                    <a:pt x="304" y="981"/>
                  </a:cubicBezTo>
                  <a:cubicBezTo>
                    <a:pt x="304" y="983"/>
                    <a:pt x="304" y="983"/>
                    <a:pt x="304" y="983"/>
                  </a:cubicBezTo>
                  <a:cubicBezTo>
                    <a:pt x="346" y="982"/>
                    <a:pt x="346" y="982"/>
                    <a:pt x="346" y="982"/>
                  </a:cubicBezTo>
                  <a:cubicBezTo>
                    <a:pt x="346" y="981"/>
                    <a:pt x="346" y="981"/>
                    <a:pt x="346" y="981"/>
                  </a:cubicBezTo>
                  <a:cubicBezTo>
                    <a:pt x="388" y="982"/>
                    <a:pt x="388" y="982"/>
                    <a:pt x="388" y="982"/>
                  </a:cubicBezTo>
                  <a:cubicBezTo>
                    <a:pt x="388" y="980"/>
                    <a:pt x="388" y="980"/>
                    <a:pt x="388" y="980"/>
                  </a:cubicBezTo>
                  <a:cubicBezTo>
                    <a:pt x="676" y="974"/>
                    <a:pt x="676" y="974"/>
                    <a:pt x="676" y="974"/>
                  </a:cubicBezTo>
                  <a:cubicBezTo>
                    <a:pt x="676" y="686"/>
                    <a:pt x="504" y="652"/>
                    <a:pt x="432" y="560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11"/>
            <p:cNvSpPr/>
            <p:nvPr/>
          </p:nvSpPr>
          <p:spPr bwMode="auto">
            <a:xfrm>
              <a:off x="9756775" y="815975"/>
              <a:ext cx="2478087" cy="236537"/>
            </a:xfrm>
            <a:custGeom>
              <a:gdLst>
                <a:gd fmla="*/ 756 w 756" name="T0"/>
                <a:gd fmla="*/ 36 h 72" name="T1"/>
                <a:gd fmla="*/ 720 w 756" name="T2"/>
                <a:gd fmla="*/ 72 h 72" name="T3"/>
                <a:gd fmla="*/ 36 w 756" name="T4"/>
                <a:gd fmla="*/ 72 h 72" name="T5"/>
                <a:gd fmla="*/ 0 w 756" name="T6"/>
                <a:gd fmla="*/ 36 h 72" name="T7"/>
                <a:gd fmla="*/ 36 w 756" name="T8"/>
                <a:gd fmla="*/ 0 h 72" name="T9"/>
                <a:gd fmla="*/ 720 w 756" name="T10"/>
                <a:gd fmla="*/ 0 h 72" name="T11"/>
                <a:gd fmla="*/ 756 w 756" name="T12"/>
                <a:gd fmla="*/ 36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756">
                  <a:moveTo>
                    <a:pt x="756" y="36"/>
                  </a:moveTo>
                  <a:cubicBezTo>
                    <a:pt x="756" y="56"/>
                    <a:pt x="740" y="72"/>
                    <a:pt x="720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740" y="0"/>
                    <a:pt x="756" y="16"/>
                    <a:pt x="756" y="36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12"/>
            <p:cNvSpPr/>
            <p:nvPr/>
          </p:nvSpPr>
          <p:spPr bwMode="auto">
            <a:xfrm>
              <a:off x="9756775" y="4233863"/>
              <a:ext cx="2478087" cy="234950"/>
            </a:xfrm>
            <a:custGeom>
              <a:gdLst>
                <a:gd fmla="*/ 756 w 756" name="T0"/>
                <a:gd fmla="*/ 36 h 72" name="T1"/>
                <a:gd fmla="*/ 720 w 756" name="T2"/>
                <a:gd fmla="*/ 72 h 72" name="T3"/>
                <a:gd fmla="*/ 36 w 756" name="T4"/>
                <a:gd fmla="*/ 72 h 72" name="T5"/>
                <a:gd fmla="*/ 0 w 756" name="T6"/>
                <a:gd fmla="*/ 36 h 72" name="T7"/>
                <a:gd fmla="*/ 36 w 756" name="T8"/>
                <a:gd fmla="*/ 0 h 72" name="T9"/>
                <a:gd fmla="*/ 720 w 756" name="T10"/>
                <a:gd fmla="*/ 0 h 72" name="T11"/>
                <a:gd fmla="*/ 756 w 756" name="T12"/>
                <a:gd fmla="*/ 36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756">
                  <a:moveTo>
                    <a:pt x="756" y="36"/>
                  </a:moveTo>
                  <a:cubicBezTo>
                    <a:pt x="756" y="56"/>
                    <a:pt x="740" y="72"/>
                    <a:pt x="720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740" y="0"/>
                    <a:pt x="756" y="16"/>
                    <a:pt x="756" y="36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80137" y="2935410"/>
            <a:ext cx="6949351" cy="841376"/>
            <a:chOff x="1549400" y="3257550"/>
            <a:chExt cx="6007100" cy="841376"/>
          </a:xfrm>
        </p:grpSpPr>
        <p:sp>
          <p:nvSpPr>
            <p:cNvPr id="6" name="Freeform 5"/>
            <p:cNvSpPr/>
            <p:nvPr/>
          </p:nvSpPr>
          <p:spPr bwMode="auto">
            <a:xfrm>
              <a:off x="1549400" y="3363913"/>
              <a:ext cx="620713" cy="735013"/>
            </a:xfrm>
            <a:custGeom>
              <a:gdLst>
                <a:gd fmla="*/ 220 w 391" name="T0"/>
                <a:gd fmla="*/ 0 h 463" name="T1"/>
                <a:gd fmla="*/ 0 w 391" name="T2"/>
                <a:gd fmla="*/ 0 h 463" name="T3"/>
                <a:gd fmla="*/ 140 w 391" name="T4"/>
                <a:gd fmla="*/ 233 h 463" name="T5"/>
                <a:gd fmla="*/ 0 w 391" name="T6"/>
                <a:gd fmla="*/ 463 h 463" name="T7"/>
                <a:gd fmla="*/ 220 w 391" name="T8"/>
                <a:gd fmla="*/ 463 h 463" name="T9"/>
                <a:gd fmla="*/ 391 w 391" name="T10"/>
                <a:gd fmla="*/ 463 h 463" name="T11"/>
                <a:gd fmla="*/ 391 w 391" name="T12"/>
                <a:gd fmla="*/ 0 h 463" name="T13"/>
                <a:gd fmla="*/ 220 w 391" name="T14"/>
                <a:gd fmla="*/ 0 h 46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62" w="391">
                  <a:moveTo>
                    <a:pt x="220" y="0"/>
                  </a:moveTo>
                  <a:lnTo>
                    <a:pt x="0" y="0"/>
                  </a:lnTo>
                  <a:lnTo>
                    <a:pt x="140" y="233"/>
                  </a:lnTo>
                  <a:lnTo>
                    <a:pt x="0" y="463"/>
                  </a:lnTo>
                  <a:lnTo>
                    <a:pt x="220" y="463"/>
                  </a:lnTo>
                  <a:lnTo>
                    <a:pt x="391" y="463"/>
                  </a:lnTo>
                  <a:lnTo>
                    <a:pt x="391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5496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6940550" y="3363913"/>
              <a:ext cx="615950" cy="735013"/>
            </a:xfrm>
            <a:custGeom>
              <a:gdLst>
                <a:gd fmla="*/ 388 w 388" name="T0"/>
                <a:gd fmla="*/ 0 h 463" name="T1"/>
                <a:gd fmla="*/ 161 w 388" name="T2"/>
                <a:gd fmla="*/ 0 h 463" name="T3"/>
                <a:gd fmla="*/ 0 w 388" name="T4"/>
                <a:gd fmla="*/ 0 h 463" name="T5"/>
                <a:gd fmla="*/ 0 w 388" name="T6"/>
                <a:gd fmla="*/ 463 h 463" name="T7"/>
                <a:gd fmla="*/ 161 w 388" name="T8"/>
                <a:gd fmla="*/ 463 h 463" name="T9"/>
                <a:gd fmla="*/ 388 w 388" name="T10"/>
                <a:gd fmla="*/ 463 h 463" name="T11"/>
                <a:gd fmla="*/ 248 w 388" name="T12"/>
                <a:gd fmla="*/ 233 h 463" name="T13"/>
                <a:gd fmla="*/ 388 w 388" name="T14"/>
                <a:gd fmla="*/ 0 h 46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62" w="388">
                  <a:moveTo>
                    <a:pt x="388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463"/>
                  </a:lnTo>
                  <a:lnTo>
                    <a:pt x="161" y="463"/>
                  </a:lnTo>
                  <a:lnTo>
                    <a:pt x="388" y="463"/>
                  </a:lnTo>
                  <a:lnTo>
                    <a:pt x="248" y="233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5496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60575" y="3257550"/>
              <a:ext cx="4984750" cy="735013"/>
            </a:xfrm>
            <a:prstGeom prst="rect">
              <a:avLst/>
            </a:prstGeom>
            <a:solidFill>
              <a:srgbClr val="8DBC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 rot="3194301">
            <a:off x="2629848" y="1276078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32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重视你的时间</a:t>
            </a:r>
          </a:p>
        </p:txBody>
      </p:sp>
      <p:sp>
        <p:nvSpPr>
          <p:cNvPr id="3" name="矩形 2"/>
          <p:cNvSpPr/>
          <p:nvPr/>
        </p:nvSpPr>
        <p:spPr>
          <a:xfrm>
            <a:off x="2376598" y="3118250"/>
            <a:ext cx="4411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0" lang="zh-CN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你的时间是1000美元/小时，你得行动起来</a:t>
            </a:r>
          </a:p>
        </p:txBody>
      </p:sp>
      <p:sp>
        <p:nvSpPr>
          <p:cNvPr id="4" name="矩形 3"/>
          <p:cNvSpPr/>
          <p:nvPr/>
        </p:nvSpPr>
        <p:spPr>
          <a:xfrm rot="20050888">
            <a:off x="4840655" y="875883"/>
            <a:ext cx="2934072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Respect your time and make it respected. </a:t>
            </a:r>
          </a:p>
        </p:txBody>
      </p:sp>
      <p:sp>
        <p:nvSpPr>
          <p:cNvPr id="102" name="矩形 101"/>
          <p:cNvSpPr/>
          <p:nvPr/>
        </p:nvSpPr>
        <p:spPr>
          <a:xfrm rot="19306854">
            <a:off x="4345591" y="831110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2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并使其值得重视</a:t>
            </a:r>
          </a:p>
        </p:txBody>
      </p:sp>
      <p:sp>
        <p:nvSpPr>
          <p:cNvPr id="107" name="矩形 106"/>
          <p:cNvSpPr/>
          <p:nvPr/>
        </p:nvSpPr>
        <p:spPr>
          <a:xfrm rot="20050888">
            <a:off x="4093641" y="3877349"/>
            <a:ext cx="92630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8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Respect your time and make it respected. </a:t>
            </a:r>
          </a:p>
        </p:txBody>
      </p:sp>
    </p:spTree>
    <p:extLst>
      <p:ext uri="{BB962C8B-B14F-4D97-AF65-F5344CB8AC3E}">
        <p14:creationId val="271323621"/>
      </p:ext>
    </p:extLst>
  </p:cSld>
  <p:clrMapOvr>
    <a:masterClrMapping/>
  </p:clrMapOvr>
  <p:transition spd="med">
    <p:fade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矩形 1025"/>
          <p:cNvSpPr/>
          <p:nvPr/>
        </p:nvSpPr>
        <p:spPr>
          <a:xfrm>
            <a:off x="3488288" y="2450917"/>
            <a:ext cx="5602605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48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这只会消   耗注意力</a:t>
            </a:r>
          </a:p>
        </p:txBody>
      </p:sp>
      <p:grpSp>
        <p:nvGrpSpPr>
          <p:cNvPr id="1025" name="组合 1024"/>
          <p:cNvGrpSpPr/>
          <p:nvPr/>
        </p:nvGrpSpPr>
        <p:grpSpPr>
          <a:xfrm rot="2134235">
            <a:off x="1849944" y="-25152"/>
            <a:ext cx="3979874" cy="6851120"/>
            <a:chOff x="-1590674" y="-668338"/>
            <a:chExt cx="4619625" cy="7799388"/>
          </a:xfrm>
        </p:grpSpPr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338139" y="3733800"/>
              <a:ext cx="758825" cy="1933575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514351" y="3733800"/>
              <a:ext cx="203200" cy="1933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49"/>
            <p:cNvSpPr/>
            <p:nvPr/>
          </p:nvSpPr>
          <p:spPr bwMode="auto">
            <a:xfrm>
              <a:off x="153989" y="4806950"/>
              <a:ext cx="1127125" cy="2324100"/>
            </a:xfrm>
            <a:custGeom>
              <a:gdLst>
                <a:gd fmla="*/ 49 w 300" name="T0"/>
                <a:gd fmla="*/ 619 h 619" name="T1"/>
                <a:gd fmla="*/ 251 w 300" name="T2"/>
                <a:gd fmla="*/ 619 h 619" name="T3"/>
                <a:gd fmla="*/ 300 w 300" name="T4"/>
                <a:gd fmla="*/ 569 h 619" name="T5"/>
                <a:gd fmla="*/ 300 w 300" name="T6"/>
                <a:gd fmla="*/ 49 h 619" name="T7"/>
                <a:gd fmla="*/ 251 w 300" name="T8"/>
                <a:gd fmla="*/ 0 h 619" name="T9"/>
                <a:gd fmla="*/ 49 w 300" name="T10"/>
                <a:gd fmla="*/ 0 h 619" name="T11"/>
                <a:gd fmla="*/ 0 w 300" name="T12"/>
                <a:gd fmla="*/ 49 h 619" name="T13"/>
                <a:gd fmla="*/ 0 w 300" name="T14"/>
                <a:gd fmla="*/ 569 h 619" name="T15"/>
                <a:gd fmla="*/ 49 w 300" name="T16"/>
                <a:gd fmla="*/ 619 h 6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19" w="300">
                  <a:moveTo>
                    <a:pt x="49" y="619"/>
                  </a:moveTo>
                  <a:cubicBezTo>
                    <a:pt x="251" y="619"/>
                    <a:pt x="251" y="619"/>
                    <a:pt x="251" y="619"/>
                  </a:cubicBezTo>
                  <a:cubicBezTo>
                    <a:pt x="278" y="619"/>
                    <a:pt x="300" y="596"/>
                    <a:pt x="300" y="569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300" y="22"/>
                    <a:pt x="278" y="0"/>
                    <a:pt x="25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6"/>
                    <a:pt x="22" y="619"/>
                    <a:pt x="49" y="619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50"/>
            <p:cNvSpPr>
              <a:spLocks noEditPoints="1"/>
            </p:cNvSpPr>
            <p:nvPr/>
          </p:nvSpPr>
          <p:spPr bwMode="auto">
            <a:xfrm>
              <a:off x="-1590674" y="-668338"/>
              <a:ext cx="4619625" cy="4614863"/>
            </a:xfrm>
            <a:custGeom>
              <a:gdLst>
                <a:gd fmla="*/ 614 w 1229" name="T0"/>
                <a:gd fmla="*/ 0 h 1229" name="T1"/>
                <a:gd fmla="*/ 1229 w 1229" name="T2"/>
                <a:gd fmla="*/ 614 h 1229" name="T3"/>
                <a:gd fmla="*/ 614 w 1229" name="T4"/>
                <a:gd fmla="*/ 1229 h 1229" name="T5"/>
                <a:gd fmla="*/ 614 w 1229" name="T6"/>
                <a:gd fmla="*/ 1094 h 1229" name="T7"/>
                <a:gd fmla="*/ 1094 w 1229" name="T8"/>
                <a:gd fmla="*/ 614 h 1229" name="T9"/>
                <a:gd fmla="*/ 614 w 1229" name="T10"/>
                <a:gd fmla="*/ 134 h 1229" name="T11"/>
                <a:gd fmla="*/ 614 w 1229" name="T12"/>
                <a:gd fmla="*/ 0 h 1229" name="T13"/>
                <a:gd fmla="*/ 614 w 1229" name="T14"/>
                <a:gd fmla="*/ 1229 h 1229" name="T15"/>
                <a:gd fmla="*/ 0 w 1229" name="T16"/>
                <a:gd fmla="*/ 614 h 1229" name="T17"/>
                <a:gd fmla="*/ 614 w 1229" name="T18"/>
                <a:gd fmla="*/ 0 h 1229" name="T19"/>
                <a:gd fmla="*/ 614 w 1229" name="T20"/>
                <a:gd fmla="*/ 134 h 1229" name="T21"/>
                <a:gd fmla="*/ 134 w 1229" name="T22"/>
                <a:gd fmla="*/ 614 h 1229" name="T23"/>
                <a:gd fmla="*/ 614 w 1229" name="T24"/>
                <a:gd fmla="*/ 1094 h 1229" name="T25"/>
                <a:gd fmla="*/ 614 w 1229" name="T26"/>
                <a:gd fmla="*/ 1229 h 122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229" w="1229">
                  <a:moveTo>
                    <a:pt x="614" y="0"/>
                  </a:moveTo>
                  <a:cubicBezTo>
                    <a:pt x="954" y="0"/>
                    <a:pt x="1229" y="275"/>
                    <a:pt x="1229" y="614"/>
                  </a:cubicBezTo>
                  <a:cubicBezTo>
                    <a:pt x="1229" y="954"/>
                    <a:pt x="954" y="1229"/>
                    <a:pt x="614" y="1229"/>
                  </a:cubicBezTo>
                  <a:cubicBezTo>
                    <a:pt x="614" y="1094"/>
                    <a:pt x="614" y="1094"/>
                    <a:pt x="614" y="1094"/>
                  </a:cubicBezTo>
                  <a:cubicBezTo>
                    <a:pt x="879" y="1094"/>
                    <a:pt x="1094" y="879"/>
                    <a:pt x="1094" y="614"/>
                  </a:cubicBezTo>
                  <a:cubicBezTo>
                    <a:pt x="1094" y="349"/>
                    <a:pt x="879" y="134"/>
                    <a:pt x="614" y="134"/>
                  </a:cubicBezTo>
                  <a:lnTo>
                    <a:pt x="614" y="0"/>
                  </a:lnTo>
                  <a:close/>
                  <a:moveTo>
                    <a:pt x="614" y="1229"/>
                  </a:moveTo>
                  <a:cubicBezTo>
                    <a:pt x="275" y="1229"/>
                    <a:pt x="0" y="954"/>
                    <a:pt x="0" y="614"/>
                  </a:cubicBezTo>
                  <a:cubicBezTo>
                    <a:pt x="0" y="275"/>
                    <a:pt x="275" y="0"/>
                    <a:pt x="614" y="0"/>
                  </a:cubicBezTo>
                  <a:cubicBezTo>
                    <a:pt x="614" y="134"/>
                    <a:pt x="614" y="134"/>
                    <a:pt x="614" y="134"/>
                  </a:cubicBezTo>
                  <a:cubicBezTo>
                    <a:pt x="349" y="134"/>
                    <a:pt x="134" y="349"/>
                    <a:pt x="134" y="614"/>
                  </a:cubicBezTo>
                  <a:cubicBezTo>
                    <a:pt x="134" y="879"/>
                    <a:pt x="349" y="1094"/>
                    <a:pt x="614" y="1094"/>
                  </a:cubicBezTo>
                  <a:lnTo>
                    <a:pt x="614" y="1229"/>
                  </a:ln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51"/>
            <p:cNvSpPr/>
            <p:nvPr/>
          </p:nvSpPr>
          <p:spPr bwMode="auto">
            <a:xfrm>
              <a:off x="319089" y="5005387"/>
              <a:ext cx="398463" cy="1924050"/>
            </a:xfrm>
            <a:custGeom>
              <a:gdLst>
                <a:gd fmla="*/ 40 w 106" name="T0"/>
                <a:gd fmla="*/ 512 h 512" name="T1"/>
                <a:gd fmla="*/ 106 w 106" name="T2"/>
                <a:gd fmla="*/ 512 h 512" name="T3"/>
                <a:gd fmla="*/ 106 w 106" name="T4"/>
                <a:gd fmla="*/ 0 h 512" name="T5"/>
                <a:gd fmla="*/ 40 w 106" name="T6"/>
                <a:gd fmla="*/ 0 h 512" name="T7"/>
                <a:gd fmla="*/ 0 w 106" name="T8"/>
                <a:gd fmla="*/ 35 h 512" name="T9"/>
                <a:gd fmla="*/ 0 w 106" name="T10"/>
                <a:gd fmla="*/ 477 h 512" name="T11"/>
                <a:gd fmla="*/ 40 w 106" name="T12"/>
                <a:gd fmla="*/ 512 h 5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2" w="105">
                  <a:moveTo>
                    <a:pt x="40" y="512"/>
                  </a:moveTo>
                  <a:cubicBezTo>
                    <a:pt x="106" y="512"/>
                    <a:pt x="106" y="512"/>
                    <a:pt x="106" y="51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6"/>
                    <a:pt x="0" y="35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96"/>
                    <a:pt x="18" y="512"/>
                    <a:pt x="40" y="512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4" name="Freeform 52"/>
            <p:cNvSpPr>
              <a:spLocks noEditPoints="1"/>
            </p:cNvSpPr>
            <p:nvPr/>
          </p:nvSpPr>
          <p:spPr bwMode="auto">
            <a:xfrm>
              <a:off x="-1360486" y="-439738"/>
              <a:ext cx="4156075" cy="4154488"/>
            </a:xfrm>
            <a:custGeom>
              <a:gdLst>
                <a:gd fmla="*/ 553 w 1106" name="T0"/>
                <a:gd fmla="*/ 0 h 1106" name="T1"/>
                <a:gd fmla="*/ 1106 w 1106" name="T2"/>
                <a:gd fmla="*/ 553 h 1106" name="T3"/>
                <a:gd fmla="*/ 553 w 1106" name="T4"/>
                <a:gd fmla="*/ 1106 h 1106" name="T5"/>
                <a:gd fmla="*/ 553 w 1106" name="T6"/>
                <a:gd fmla="*/ 1073 h 1106" name="T7"/>
                <a:gd fmla="*/ 1073 w 1106" name="T8"/>
                <a:gd fmla="*/ 553 h 1106" name="T9"/>
                <a:gd fmla="*/ 553 w 1106" name="T10"/>
                <a:gd fmla="*/ 34 h 1106" name="T11"/>
                <a:gd fmla="*/ 553 w 1106" name="T12"/>
                <a:gd fmla="*/ 0 h 1106" name="T13"/>
                <a:gd fmla="*/ 553 w 1106" name="T14"/>
                <a:gd fmla="*/ 0 h 1106" name="T15"/>
                <a:gd fmla="*/ 553 w 1106" name="T16"/>
                <a:gd fmla="*/ 0 h 1106" name="T17"/>
                <a:gd fmla="*/ 553 w 1106" name="T18"/>
                <a:gd fmla="*/ 34 h 1106" name="T19"/>
                <a:gd fmla="*/ 553 w 1106" name="T20"/>
                <a:gd fmla="*/ 34 h 1106" name="T21"/>
                <a:gd fmla="*/ 34 w 1106" name="T22"/>
                <a:gd fmla="*/ 553 h 1106" name="T23"/>
                <a:gd fmla="*/ 553 w 1106" name="T24"/>
                <a:gd fmla="*/ 1073 h 1106" name="T25"/>
                <a:gd fmla="*/ 553 w 1106" name="T26"/>
                <a:gd fmla="*/ 1073 h 1106" name="T27"/>
                <a:gd fmla="*/ 553 w 1106" name="T28"/>
                <a:gd fmla="*/ 1106 h 1106" name="T29"/>
                <a:gd fmla="*/ 553 w 1106" name="T30"/>
                <a:gd fmla="*/ 1106 h 1106" name="T31"/>
                <a:gd fmla="*/ 0 w 1106" name="T32"/>
                <a:gd fmla="*/ 553 h 1106" name="T33"/>
                <a:gd fmla="*/ 553 w 1106" name="T34"/>
                <a:gd fmla="*/ 0 h 110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06" w="1106">
                  <a:moveTo>
                    <a:pt x="553" y="0"/>
                  </a:moveTo>
                  <a:cubicBezTo>
                    <a:pt x="858" y="0"/>
                    <a:pt x="1106" y="248"/>
                    <a:pt x="1106" y="553"/>
                  </a:cubicBezTo>
                  <a:cubicBezTo>
                    <a:pt x="1106" y="859"/>
                    <a:pt x="858" y="1106"/>
                    <a:pt x="553" y="1106"/>
                  </a:cubicBezTo>
                  <a:cubicBezTo>
                    <a:pt x="553" y="1073"/>
                    <a:pt x="553" y="1073"/>
                    <a:pt x="553" y="1073"/>
                  </a:cubicBezTo>
                  <a:cubicBezTo>
                    <a:pt x="840" y="1073"/>
                    <a:pt x="1073" y="840"/>
                    <a:pt x="1073" y="553"/>
                  </a:cubicBezTo>
                  <a:cubicBezTo>
                    <a:pt x="1073" y="266"/>
                    <a:pt x="840" y="34"/>
                    <a:pt x="553" y="34"/>
                  </a:cubicBezTo>
                  <a:lnTo>
                    <a:pt x="553" y="0"/>
                  </a:lnTo>
                  <a:close/>
                  <a:moveTo>
                    <a:pt x="553" y="0"/>
                  </a:moveTo>
                  <a:cubicBezTo>
                    <a:pt x="553" y="0"/>
                    <a:pt x="553" y="0"/>
                    <a:pt x="553" y="0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266" y="34"/>
                    <a:pt x="34" y="266"/>
                    <a:pt x="34" y="553"/>
                  </a:cubicBezTo>
                  <a:cubicBezTo>
                    <a:pt x="34" y="840"/>
                    <a:pt x="266" y="1073"/>
                    <a:pt x="553" y="1073"/>
                  </a:cubicBezTo>
                  <a:cubicBezTo>
                    <a:pt x="553" y="1073"/>
                    <a:pt x="553" y="1073"/>
                    <a:pt x="553" y="1073"/>
                  </a:cubicBezTo>
                  <a:cubicBezTo>
                    <a:pt x="553" y="1106"/>
                    <a:pt x="553" y="1106"/>
                    <a:pt x="553" y="1106"/>
                  </a:cubicBezTo>
                  <a:cubicBezTo>
                    <a:pt x="553" y="1106"/>
                    <a:pt x="553" y="1106"/>
                    <a:pt x="553" y="1106"/>
                  </a:cubicBezTo>
                  <a:cubicBezTo>
                    <a:pt x="248" y="1106"/>
                    <a:pt x="0" y="859"/>
                    <a:pt x="0" y="553"/>
                  </a:cubicBezTo>
                  <a:cubicBezTo>
                    <a:pt x="0" y="248"/>
                    <a:pt x="248" y="0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3249087" y="2186942"/>
            <a:ext cx="3150096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Stop multi-tasking. It merely kill your focus. </a:t>
            </a:r>
          </a:p>
        </p:txBody>
      </p:sp>
      <p:sp>
        <p:nvSpPr>
          <p:cNvPr id="3" name="矩形 2"/>
          <p:cNvSpPr/>
          <p:nvPr/>
        </p:nvSpPr>
        <p:spPr>
          <a:xfrm>
            <a:off x="373763" y="1138034"/>
            <a:ext cx="5516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6000">
                <a:solidFill>
                  <a:srgbClr val="A71E2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不要同时多任务</a:t>
            </a:r>
          </a:p>
        </p:txBody>
      </p:sp>
    </p:spTree>
    <p:extLst>
      <p:ext uri="{BB962C8B-B14F-4D97-AF65-F5344CB8AC3E}">
        <p14:creationId val="2516993929"/>
      </p:ext>
    </p:extLst>
  </p:cSld>
  <p:clrMapOvr>
    <a:masterClrMapping/>
  </p:clrMapOvr>
  <p:transition spd="med">
    <p:fad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Freeform 15"/>
          <p:cNvSpPr/>
          <p:nvPr/>
        </p:nvSpPr>
        <p:spPr bwMode="auto">
          <a:xfrm>
            <a:off x="-9149" y="2757714"/>
            <a:ext cx="9157912" cy="2394057"/>
          </a:xfrm>
          <a:custGeom>
            <a:gdLst>
              <a:gd fmla="*/ 0 w 3402" name="T0"/>
              <a:gd fmla="*/ 498 h 1080" name="T1"/>
              <a:gd fmla="*/ 0 w 3402" name="T2"/>
              <a:gd fmla="*/ 1080 h 1080" name="T3"/>
              <a:gd fmla="*/ 3402 w 3402" name="T4"/>
              <a:gd fmla="*/ 1080 h 1080" name="T5"/>
              <a:gd fmla="*/ 3402 w 3402" name="T6"/>
              <a:gd fmla="*/ 498 h 1080" name="T7"/>
              <a:gd fmla="*/ 2708 w 3402" name="T8"/>
              <a:gd fmla="*/ 408 h 1080" name="T9"/>
              <a:gd fmla="*/ 2623 w 3402" name="T10"/>
              <a:gd fmla="*/ 292 h 1080" name="T11"/>
              <a:gd fmla="*/ 2429 w 3402" name="T12"/>
              <a:gd fmla="*/ 127 h 1080" name="T13"/>
              <a:gd fmla="*/ 1993 w 3402" name="T14"/>
              <a:gd fmla="*/ 0 h 1080" name="T15"/>
              <a:gd fmla="*/ 1409 w 3402" name="T16"/>
              <a:gd fmla="*/ 1 h 1080" name="T17"/>
              <a:gd fmla="*/ 971 w 3402" name="T18"/>
              <a:gd fmla="*/ 124 h 1080" name="T19"/>
              <a:gd fmla="*/ 774 w 3402" name="T20"/>
              <a:gd fmla="*/ 288 h 1080" name="T21"/>
              <a:gd fmla="*/ 688 w 3402" name="T22"/>
              <a:gd fmla="*/ 405 h 1080" name="T23"/>
              <a:gd fmla="*/ 0 w 3402" name="T24"/>
              <a:gd fmla="*/ 498 h 1080" name="T25"/>
              <a:gd fmla="*/ 10 w 10000" name="connsiteX0"/>
              <a:gd fmla="*/ 6029 h 9979" name="connsiteY0"/>
              <a:gd fmla="*/ 0 w 10000" name="connsiteX1"/>
              <a:gd fmla="*/ 9942 h 9979" name="connsiteY1"/>
              <a:gd fmla="*/ 9995 w 10000" name="connsiteX2"/>
              <a:gd fmla="*/ 9942 h 9979" name="connsiteY2"/>
              <a:gd fmla="*/ 10000 w 10000" name="connsiteX3"/>
              <a:gd fmla="*/ 6029 h 9979" name="connsiteY3"/>
              <a:gd fmla="*/ 7962 w 10000" name="connsiteX4"/>
              <a:gd fmla="*/ 4939 h 9979" name="connsiteY4"/>
              <a:gd fmla="*/ 7712 w 10000" name="connsiteX5"/>
              <a:gd fmla="*/ 3536 h 9979" name="connsiteY5"/>
              <a:gd fmla="*/ 7143 w 10000" name="connsiteX6"/>
              <a:gd fmla="*/ 1537 h 9979" name="connsiteY6"/>
              <a:gd fmla="*/ 5862 w 10000" name="connsiteX7"/>
              <a:gd fmla="*/ 0 h 9979" name="connsiteY7"/>
              <a:gd fmla="*/ 4148 w 10000" name="connsiteX8"/>
              <a:gd fmla="*/ 11 h 9979" name="connsiteY8"/>
              <a:gd fmla="*/ 2861 w 10000" name="connsiteX9"/>
              <a:gd fmla="*/ 1501 h 9979" name="connsiteY9"/>
              <a:gd fmla="*/ 2283 w 10000" name="connsiteX10"/>
              <a:gd fmla="*/ 3486 h 9979" name="connsiteY10"/>
              <a:gd fmla="*/ 2030 w 10000" name="connsiteX11"/>
              <a:gd fmla="*/ 4904 h 9979" name="connsiteY11"/>
              <a:gd fmla="*/ 10 w 10000" name="connsiteX12"/>
              <a:gd fmla="*/ 6029 h 9979" name="connsiteY12"/>
              <a:gd fmla="*/ 10 w 10750" name="connsiteX13"/>
              <a:gd fmla="*/ 4611 h 10000" name="connsiteY13"/>
              <a:gd fmla="*/ 10 w 10010" name="connsiteX14"/>
              <a:gd fmla="*/ 4611 h 1000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9979" w="10000">
                <a:moveTo>
                  <a:pt x="10" y="6029"/>
                </a:moveTo>
                <a:cubicBezTo>
                  <a:pt x="7" y="7333"/>
                  <a:pt x="3" y="8637"/>
                  <a:pt x="0" y="9942"/>
                </a:cubicBezTo>
                <a:cubicBezTo>
                  <a:pt x="801" y="9909"/>
                  <a:pt x="9878" y="10041"/>
                  <a:pt x="9995" y="9942"/>
                </a:cubicBezTo>
                <a:cubicBezTo>
                  <a:pt x="9997" y="8637"/>
                  <a:pt x="9998" y="7333"/>
                  <a:pt x="10000" y="6029"/>
                </a:cubicBezTo>
                <a:cubicBezTo>
                  <a:pt x="9827" y="6029"/>
                  <a:pt x="7621" y="6163"/>
                  <a:pt x="7962" y="4939"/>
                </a:cubicBezTo>
                <a:cubicBezTo>
                  <a:pt x="7199" y="6163"/>
                  <a:pt x="6978" y="6163"/>
                  <a:pt x="7712" y="3536"/>
                </a:cubicBezTo>
                <a:cubicBezTo>
                  <a:pt x="6529" y="6163"/>
                  <a:pt x="6300" y="6163"/>
                  <a:pt x="7143" y="1537"/>
                </a:cubicBezTo>
                <a:cubicBezTo>
                  <a:pt x="5833" y="6163"/>
                  <a:pt x="5598" y="6163"/>
                  <a:pt x="5862" y="0"/>
                </a:cubicBezTo>
                <a:cubicBezTo>
                  <a:pt x="5123" y="6163"/>
                  <a:pt x="4884" y="6163"/>
                  <a:pt x="4148" y="11"/>
                </a:cubicBezTo>
                <a:cubicBezTo>
                  <a:pt x="4412" y="6163"/>
                  <a:pt x="4174" y="6163"/>
                  <a:pt x="2861" y="1501"/>
                </a:cubicBezTo>
                <a:cubicBezTo>
                  <a:pt x="3707" y="6163"/>
                  <a:pt x="3478" y="6163"/>
                  <a:pt x="2283" y="3486"/>
                </a:cubicBezTo>
                <a:cubicBezTo>
                  <a:pt x="3029" y="6163"/>
                  <a:pt x="2811" y="6163"/>
                  <a:pt x="2030" y="4904"/>
                </a:cubicBezTo>
                <a:cubicBezTo>
                  <a:pt x="2389" y="6163"/>
                  <a:pt x="183" y="6029"/>
                  <a:pt x="10" y="6029"/>
                </a:cubicBez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7467" y="1100059"/>
            <a:ext cx="87172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4800">
                <a:solidFill>
                  <a:srgbClr val="A71E2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养成一个工作习惯，并持之以恒</a:t>
            </a:r>
          </a:p>
        </p:txBody>
      </p:sp>
      <p:sp>
        <p:nvSpPr>
          <p:cNvPr id="3" name="矩形 2"/>
          <p:cNvSpPr/>
          <p:nvPr/>
        </p:nvSpPr>
        <p:spPr>
          <a:xfrm>
            <a:off x="2648003" y="2918905"/>
            <a:ext cx="4014192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000">
                <a:latin charset="-122" panose="020b0503020204020204" pitchFamily="34" typeface="微软雅黑"/>
                <a:ea charset="-122" panose="020b0503020204020204" pitchFamily="34" typeface="微软雅黑"/>
              </a:rPr>
              <a:t>Set up a work routine and stick to it. Your body will adapt. </a:t>
            </a:r>
          </a:p>
        </p:txBody>
      </p:sp>
      <p:sp>
        <p:nvSpPr>
          <p:cNvPr id="4" name="矩形 3"/>
          <p:cNvSpPr/>
          <p:nvPr/>
        </p:nvSpPr>
        <p:spPr>
          <a:xfrm>
            <a:off x="2951875" y="2428059"/>
            <a:ext cx="3230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你的身体会适应过来的</a:t>
            </a:r>
          </a:p>
        </p:txBody>
      </p:sp>
      <p:sp>
        <p:nvSpPr>
          <p:cNvPr id="87" name="任意多边形 86"/>
          <p:cNvSpPr/>
          <p:nvPr/>
        </p:nvSpPr>
        <p:spPr>
          <a:xfrm>
            <a:off x="7236172" y="2722000"/>
            <a:ext cx="144016" cy="369332"/>
          </a:xfrm>
          <a:custGeom>
            <a:gdLst>
              <a:gd fmla="*/ 38100 w 342900" name="connsiteX0"/>
              <a:gd fmla="*/ 0 h 266700" name="connsiteY0"/>
              <a:gd fmla="*/ 0 w 342900" name="connsiteX1"/>
              <a:gd fmla="*/ 266700 h 266700" name="connsiteY1"/>
              <a:gd fmla="*/ 342900 w 342900" name="connsiteX2"/>
              <a:gd fmla="*/ 190500 h 266700" name="connsiteY2"/>
              <a:gd fmla="*/ 38100 w 342900" name="connsiteX3"/>
              <a:gd fmla="*/ 0 h 266700" name="connsiteY3"/>
              <a:gd fmla="*/ 38100 w 342900" name="connsiteX4"/>
              <a:gd fmla="*/ 0 h 2667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6700" w="3429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8" name="任意多边形 87"/>
          <p:cNvSpPr/>
          <p:nvPr/>
        </p:nvSpPr>
        <p:spPr>
          <a:xfrm flipH="1" rot="8437393">
            <a:off x="2011354" y="1975013"/>
            <a:ext cx="89968" cy="254063"/>
          </a:xfrm>
          <a:custGeom>
            <a:gdLst>
              <a:gd fmla="*/ 38100 w 342900" name="connsiteX0"/>
              <a:gd fmla="*/ 0 h 266700" name="connsiteY0"/>
              <a:gd fmla="*/ 0 w 342900" name="connsiteX1"/>
              <a:gd fmla="*/ 266700 h 266700" name="connsiteY1"/>
              <a:gd fmla="*/ 342900 w 342900" name="connsiteX2"/>
              <a:gd fmla="*/ 190500 h 266700" name="connsiteY2"/>
              <a:gd fmla="*/ 38100 w 342900" name="connsiteX3"/>
              <a:gd fmla="*/ 0 h 266700" name="connsiteY3"/>
              <a:gd fmla="*/ 38100 w 342900" name="connsiteX4"/>
              <a:gd fmla="*/ 0 h 2667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6700" w="3429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任意多边形 88"/>
          <p:cNvSpPr/>
          <p:nvPr/>
        </p:nvSpPr>
        <p:spPr>
          <a:xfrm rot="1419263">
            <a:off x="1946561" y="3008875"/>
            <a:ext cx="406308" cy="112929"/>
          </a:xfrm>
          <a:custGeom>
            <a:gdLst>
              <a:gd fmla="*/ 38100 w 342900" name="connsiteX0"/>
              <a:gd fmla="*/ 0 h 266700" name="connsiteY0"/>
              <a:gd fmla="*/ 0 w 342900" name="connsiteX1"/>
              <a:gd fmla="*/ 266700 h 266700" name="connsiteY1"/>
              <a:gd fmla="*/ 342900 w 342900" name="connsiteX2"/>
              <a:gd fmla="*/ 190500 h 266700" name="connsiteY2"/>
              <a:gd fmla="*/ 38100 w 342900" name="connsiteX3"/>
              <a:gd fmla="*/ 0 h 266700" name="connsiteY3"/>
              <a:gd fmla="*/ 38100 w 342900" name="connsiteX4"/>
              <a:gd fmla="*/ 0 h 2667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6700" w="3429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val="639311422"/>
      </p:ext>
    </p:extLst>
  </p:cSld>
  <p:clrMapOvr>
    <a:masterClrMapping/>
  </p:clrMapOvr>
  <p:transition spd="med">
    <p:fade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4483273" y="329159"/>
            <a:ext cx="4622627" cy="4242841"/>
            <a:chOff x="2562225" y="450850"/>
            <a:chExt cx="4502151" cy="4132263"/>
          </a:xfrm>
          <a:solidFill>
            <a:schemeClr val="bg1">
              <a:lumMod val="85000"/>
            </a:schemeClr>
          </a:solidFill>
        </p:grpSpPr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4060825" y="2341563"/>
              <a:ext cx="741363" cy="701675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4376738" y="450850"/>
              <a:ext cx="2687638" cy="2330450"/>
            </a:xfrm>
            <a:custGeom>
              <a:gdLst>
                <a:gd fmla="*/ 305 w 391" name="T0"/>
                <a:gd fmla="*/ 99 h 339" name="T1"/>
                <a:gd fmla="*/ 304 w 391" name="T2"/>
                <a:gd fmla="*/ 96 h 339" name="T3"/>
                <a:gd fmla="*/ 303 w 391" name="T4"/>
                <a:gd fmla="*/ 95 h 339" name="T5"/>
                <a:gd fmla="*/ 299 w 391" name="T6"/>
                <a:gd fmla="*/ 0 h 339" name="T7"/>
                <a:gd fmla="*/ 256 w 391" name="T8"/>
                <a:gd fmla="*/ 33 h 339" name="T9"/>
                <a:gd fmla="*/ 259 w 391" name="T10"/>
                <a:gd fmla="*/ 112 h 339" name="T11"/>
                <a:gd fmla="*/ 5 w 391" name="T12"/>
                <a:gd fmla="*/ 313 h 339" name="T13"/>
                <a:gd fmla="*/ 4 w 391" name="T14"/>
                <a:gd fmla="*/ 331 h 339" name="T15"/>
                <a:gd fmla="*/ 22 w 391" name="T16"/>
                <a:gd fmla="*/ 335 h 339" name="T17"/>
                <a:gd fmla="*/ 274 w 391" name="T18"/>
                <a:gd fmla="*/ 136 h 339" name="T19"/>
                <a:gd fmla="*/ 348 w 391" name="T20"/>
                <a:gd fmla="*/ 160 h 339" name="T21"/>
                <a:gd fmla="*/ 391 w 391" name="T22"/>
                <a:gd fmla="*/ 128 h 339" name="T23"/>
                <a:gd fmla="*/ 305 w 391" name="T24"/>
                <a:gd fmla="*/ 99 h 33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39" w="391">
                  <a:moveTo>
                    <a:pt x="305" y="99"/>
                  </a:moveTo>
                  <a:cubicBezTo>
                    <a:pt x="305" y="98"/>
                    <a:pt x="304" y="97"/>
                    <a:pt x="304" y="96"/>
                  </a:cubicBezTo>
                  <a:cubicBezTo>
                    <a:pt x="303" y="95"/>
                    <a:pt x="303" y="95"/>
                    <a:pt x="303" y="95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56" y="33"/>
                    <a:pt x="256" y="33"/>
                    <a:pt x="256" y="33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0" y="317"/>
                    <a:pt x="0" y="325"/>
                    <a:pt x="4" y="331"/>
                  </a:cubicBezTo>
                  <a:cubicBezTo>
                    <a:pt x="9" y="337"/>
                    <a:pt x="17" y="339"/>
                    <a:pt x="22" y="335"/>
                  </a:cubicBezTo>
                  <a:cubicBezTo>
                    <a:pt x="274" y="136"/>
                    <a:pt x="274" y="136"/>
                    <a:pt x="274" y="136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91" y="128"/>
                    <a:pt x="391" y="128"/>
                    <a:pt x="391" y="128"/>
                  </a:cubicBezTo>
                  <a:lnTo>
                    <a:pt x="305" y="99"/>
                  </a:lnTo>
                  <a:close/>
                </a:path>
              </a:pathLst>
            </a:custGeom>
            <a:solidFill>
              <a:srgbClr val="5496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3311525" y="1592263"/>
              <a:ext cx="2239963" cy="2241550"/>
            </a:xfrm>
            <a:custGeom>
              <a:gdLst>
                <a:gd fmla="*/ 0 w 326" name="T0"/>
                <a:gd fmla="*/ 163 h 326" name="T1"/>
                <a:gd fmla="*/ 163 w 326" name="T2"/>
                <a:gd fmla="*/ 326 h 326" name="T3"/>
                <a:gd fmla="*/ 326 w 326" name="T4"/>
                <a:gd fmla="*/ 163 h 326" name="T5"/>
                <a:gd fmla="*/ 315 w 326" name="T6"/>
                <a:gd fmla="*/ 104 h 326" name="T7"/>
                <a:gd fmla="*/ 295 w 326" name="T8"/>
                <a:gd fmla="*/ 118 h 326" name="T9"/>
                <a:gd fmla="*/ 303 w 326" name="T10"/>
                <a:gd fmla="*/ 163 h 326" name="T11"/>
                <a:gd fmla="*/ 163 w 326" name="T12"/>
                <a:gd fmla="*/ 302 h 326" name="T13"/>
                <a:gd fmla="*/ 23 w 326" name="T14"/>
                <a:gd fmla="*/ 163 h 326" name="T15"/>
                <a:gd fmla="*/ 163 w 326" name="T16"/>
                <a:gd fmla="*/ 23 h 326" name="T17"/>
                <a:gd fmla="*/ 233 w 326" name="T18"/>
                <a:gd fmla="*/ 43 h 326" name="T19"/>
                <a:gd fmla="*/ 252 w 326" name="T20"/>
                <a:gd fmla="*/ 27 h 326" name="T21"/>
                <a:gd fmla="*/ 163 w 326" name="T22"/>
                <a:gd fmla="*/ 0 h 326" name="T23"/>
                <a:gd fmla="*/ 0 w 326" name="T24"/>
                <a:gd fmla="*/ 163 h 3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26" w="326">
                  <a:moveTo>
                    <a:pt x="0" y="163"/>
                  </a:moveTo>
                  <a:cubicBezTo>
                    <a:pt x="0" y="253"/>
                    <a:pt x="73" y="326"/>
                    <a:pt x="163" y="326"/>
                  </a:cubicBezTo>
                  <a:cubicBezTo>
                    <a:pt x="253" y="326"/>
                    <a:pt x="326" y="253"/>
                    <a:pt x="326" y="163"/>
                  </a:cubicBezTo>
                  <a:cubicBezTo>
                    <a:pt x="326" y="142"/>
                    <a:pt x="322" y="122"/>
                    <a:pt x="315" y="104"/>
                  </a:cubicBezTo>
                  <a:cubicBezTo>
                    <a:pt x="295" y="118"/>
                    <a:pt x="295" y="118"/>
                    <a:pt x="295" y="118"/>
                  </a:cubicBezTo>
                  <a:cubicBezTo>
                    <a:pt x="300" y="132"/>
                    <a:pt x="303" y="147"/>
                    <a:pt x="303" y="163"/>
                  </a:cubicBezTo>
                  <a:cubicBezTo>
                    <a:pt x="303" y="240"/>
                    <a:pt x="240" y="302"/>
                    <a:pt x="163" y="302"/>
                  </a:cubicBezTo>
                  <a:cubicBezTo>
                    <a:pt x="86" y="302"/>
                    <a:pt x="23" y="240"/>
                    <a:pt x="23" y="163"/>
                  </a:cubicBezTo>
                  <a:cubicBezTo>
                    <a:pt x="23" y="86"/>
                    <a:pt x="86" y="23"/>
                    <a:pt x="163" y="23"/>
                  </a:cubicBezTo>
                  <a:cubicBezTo>
                    <a:pt x="189" y="23"/>
                    <a:pt x="213" y="31"/>
                    <a:pt x="233" y="43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27" y="10"/>
                    <a:pt x="196" y="0"/>
                    <a:pt x="163" y="0"/>
                  </a:cubicBezTo>
                  <a:cubicBezTo>
                    <a:pt x="73" y="0"/>
                    <a:pt x="0" y="73"/>
                    <a:pt x="0" y="163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2927350" y="1200150"/>
              <a:ext cx="3009900" cy="3017838"/>
            </a:xfrm>
            <a:custGeom>
              <a:gdLst>
                <a:gd fmla="*/ 0 w 438" name="T0"/>
                <a:gd fmla="*/ 220 h 439" name="T1"/>
                <a:gd fmla="*/ 219 w 438" name="T2"/>
                <a:gd fmla="*/ 439 h 439" name="T3"/>
                <a:gd fmla="*/ 438 w 438" name="T4"/>
                <a:gd fmla="*/ 220 h 439" name="T5"/>
                <a:gd fmla="*/ 418 w 438" name="T6"/>
                <a:gd fmla="*/ 128 h 439" name="T7"/>
                <a:gd fmla="*/ 397 w 438" name="T8"/>
                <a:gd fmla="*/ 143 h 439" name="T9"/>
                <a:gd fmla="*/ 413 w 438" name="T10"/>
                <a:gd fmla="*/ 220 h 439" name="T11"/>
                <a:gd fmla="*/ 219 w 438" name="T12"/>
                <a:gd fmla="*/ 414 h 439" name="T13"/>
                <a:gd fmla="*/ 25 w 438" name="T14"/>
                <a:gd fmla="*/ 220 h 439" name="T15"/>
                <a:gd fmla="*/ 219 w 438" name="T16"/>
                <a:gd fmla="*/ 25 h 439" name="T17"/>
                <a:gd fmla="*/ 333 w 438" name="T18"/>
                <a:gd fmla="*/ 63 h 439" name="T19"/>
                <a:gd fmla="*/ 352 w 438" name="T20"/>
                <a:gd fmla="*/ 46 h 439" name="T21"/>
                <a:gd fmla="*/ 219 w 438" name="T22"/>
                <a:gd fmla="*/ 0 h 439" name="T23"/>
                <a:gd fmla="*/ 0 w 438" name="T24"/>
                <a:gd fmla="*/ 220 h 43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39" w="438">
                  <a:moveTo>
                    <a:pt x="0" y="220"/>
                  </a:moveTo>
                  <a:cubicBezTo>
                    <a:pt x="0" y="341"/>
                    <a:pt x="98" y="439"/>
                    <a:pt x="219" y="439"/>
                  </a:cubicBezTo>
                  <a:cubicBezTo>
                    <a:pt x="340" y="439"/>
                    <a:pt x="438" y="341"/>
                    <a:pt x="438" y="220"/>
                  </a:cubicBezTo>
                  <a:cubicBezTo>
                    <a:pt x="438" y="187"/>
                    <a:pt x="431" y="156"/>
                    <a:pt x="418" y="128"/>
                  </a:cubicBezTo>
                  <a:cubicBezTo>
                    <a:pt x="397" y="143"/>
                    <a:pt x="397" y="143"/>
                    <a:pt x="397" y="143"/>
                  </a:cubicBezTo>
                  <a:cubicBezTo>
                    <a:pt x="407" y="166"/>
                    <a:pt x="413" y="192"/>
                    <a:pt x="413" y="220"/>
                  </a:cubicBezTo>
                  <a:cubicBezTo>
                    <a:pt x="413" y="327"/>
                    <a:pt x="326" y="414"/>
                    <a:pt x="219" y="414"/>
                  </a:cubicBezTo>
                  <a:cubicBezTo>
                    <a:pt x="112" y="414"/>
                    <a:pt x="25" y="327"/>
                    <a:pt x="25" y="220"/>
                  </a:cubicBezTo>
                  <a:cubicBezTo>
                    <a:pt x="25" y="113"/>
                    <a:pt x="112" y="25"/>
                    <a:pt x="219" y="25"/>
                  </a:cubicBezTo>
                  <a:cubicBezTo>
                    <a:pt x="262" y="25"/>
                    <a:pt x="301" y="39"/>
                    <a:pt x="333" y="63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15" y="18"/>
                    <a:pt x="269" y="0"/>
                    <a:pt x="219" y="0"/>
                  </a:cubicBezTo>
                  <a:cubicBezTo>
                    <a:pt x="98" y="1"/>
                    <a:pt x="0" y="99"/>
                    <a:pt x="0" y="220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2562225" y="828675"/>
              <a:ext cx="3752850" cy="3754438"/>
            </a:xfrm>
            <a:custGeom>
              <a:gdLst>
                <a:gd fmla="*/ 546 w 546" name="T0"/>
                <a:gd fmla="*/ 273 h 546" name="T1"/>
                <a:gd fmla="*/ 516 w 546" name="T2"/>
                <a:gd fmla="*/ 149 h 546" name="T3"/>
                <a:gd fmla="*/ 496 w 546" name="T4"/>
                <a:gd fmla="*/ 164 h 546" name="T5"/>
                <a:gd fmla="*/ 522 w 546" name="T6"/>
                <a:gd fmla="*/ 273 h 546" name="T7"/>
                <a:gd fmla="*/ 272 w 546" name="T8"/>
                <a:gd fmla="*/ 522 h 546" name="T9"/>
                <a:gd fmla="*/ 22 w 546" name="T10"/>
                <a:gd fmla="*/ 273 h 546" name="T11"/>
                <a:gd fmla="*/ 272 w 546" name="T12"/>
                <a:gd fmla="*/ 24 h 546" name="T13"/>
                <a:gd fmla="*/ 429 w 546" name="T14"/>
                <a:gd fmla="*/ 80 h 546" name="T15"/>
                <a:gd fmla="*/ 448 w 546" name="T16"/>
                <a:gd fmla="*/ 64 h 546" name="T17"/>
                <a:gd fmla="*/ 273 w 546" name="T18"/>
                <a:gd fmla="*/ 0 h 546" name="T19"/>
                <a:gd fmla="*/ 0 w 546" name="T20"/>
                <a:gd fmla="*/ 273 h 546" name="T21"/>
                <a:gd fmla="*/ 117 w 546" name="T22"/>
                <a:gd fmla="*/ 496 h 546" name="T23"/>
                <a:gd fmla="*/ 137 w 546" name="T24"/>
                <a:gd fmla="*/ 510 h 546" name="T25"/>
                <a:gd fmla="*/ 161 w 546" name="T26"/>
                <a:gd fmla="*/ 521 h 546" name="T27"/>
                <a:gd fmla="*/ 273 w 546" name="T28"/>
                <a:gd fmla="*/ 546 h 546" name="T29"/>
                <a:gd fmla="*/ 386 w 546" name="T30"/>
                <a:gd fmla="*/ 521 h 546" name="T31"/>
                <a:gd fmla="*/ 413 w 546" name="T32"/>
                <a:gd fmla="*/ 507 h 546" name="T33"/>
                <a:gd fmla="*/ 429 w 546" name="T34"/>
                <a:gd fmla="*/ 496 h 546" name="T35"/>
                <a:gd fmla="*/ 546 w 546" name="T36"/>
                <a:gd fmla="*/ 273 h 5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46" w="546">
                  <a:moveTo>
                    <a:pt x="546" y="273"/>
                  </a:moveTo>
                  <a:cubicBezTo>
                    <a:pt x="546" y="228"/>
                    <a:pt x="535" y="186"/>
                    <a:pt x="516" y="149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513" y="197"/>
                    <a:pt x="522" y="234"/>
                    <a:pt x="522" y="273"/>
                  </a:cubicBezTo>
                  <a:cubicBezTo>
                    <a:pt x="522" y="410"/>
                    <a:pt x="410" y="522"/>
                    <a:pt x="272" y="522"/>
                  </a:cubicBezTo>
                  <a:cubicBezTo>
                    <a:pt x="134" y="522"/>
                    <a:pt x="22" y="410"/>
                    <a:pt x="22" y="273"/>
                  </a:cubicBezTo>
                  <a:cubicBezTo>
                    <a:pt x="22" y="135"/>
                    <a:pt x="134" y="24"/>
                    <a:pt x="272" y="24"/>
                  </a:cubicBezTo>
                  <a:cubicBezTo>
                    <a:pt x="332" y="24"/>
                    <a:pt x="386" y="45"/>
                    <a:pt x="429" y="80"/>
                  </a:cubicBezTo>
                  <a:cubicBezTo>
                    <a:pt x="448" y="64"/>
                    <a:pt x="448" y="64"/>
                    <a:pt x="448" y="64"/>
                  </a:cubicBezTo>
                  <a:cubicBezTo>
                    <a:pt x="401" y="24"/>
                    <a:pt x="340" y="0"/>
                    <a:pt x="273" y="0"/>
                  </a:cubicBezTo>
                  <a:cubicBezTo>
                    <a:pt x="123" y="0"/>
                    <a:pt x="0" y="122"/>
                    <a:pt x="0" y="273"/>
                  </a:cubicBezTo>
                  <a:cubicBezTo>
                    <a:pt x="0" y="365"/>
                    <a:pt x="46" y="447"/>
                    <a:pt x="117" y="496"/>
                  </a:cubicBezTo>
                  <a:cubicBezTo>
                    <a:pt x="117" y="497"/>
                    <a:pt x="133" y="507"/>
                    <a:pt x="137" y="510"/>
                  </a:cubicBezTo>
                  <a:cubicBezTo>
                    <a:pt x="143" y="513"/>
                    <a:pt x="161" y="521"/>
                    <a:pt x="161" y="521"/>
                  </a:cubicBezTo>
                  <a:cubicBezTo>
                    <a:pt x="195" y="537"/>
                    <a:pt x="233" y="546"/>
                    <a:pt x="273" y="546"/>
                  </a:cubicBezTo>
                  <a:cubicBezTo>
                    <a:pt x="313" y="546"/>
                    <a:pt x="351" y="537"/>
                    <a:pt x="386" y="521"/>
                  </a:cubicBezTo>
                  <a:cubicBezTo>
                    <a:pt x="386" y="521"/>
                    <a:pt x="408" y="510"/>
                    <a:pt x="413" y="507"/>
                  </a:cubicBezTo>
                  <a:cubicBezTo>
                    <a:pt x="416" y="505"/>
                    <a:pt x="430" y="497"/>
                    <a:pt x="429" y="496"/>
                  </a:cubicBezTo>
                  <a:cubicBezTo>
                    <a:pt x="500" y="447"/>
                    <a:pt x="546" y="365"/>
                    <a:pt x="546" y="273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25851" y="4101886"/>
            <a:ext cx="4242345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We’re always more focused and productive with limited time. </a:t>
            </a:r>
          </a:p>
        </p:txBody>
      </p:sp>
      <p:sp>
        <p:nvSpPr>
          <p:cNvPr id="15" name="矩形 14"/>
          <p:cNvSpPr/>
          <p:nvPr/>
        </p:nvSpPr>
        <p:spPr>
          <a:xfrm>
            <a:off x="537423" y="753512"/>
            <a:ext cx="3867449" cy="301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kern="0" lang="zh-CN" sz="9600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在有限</a:t>
            </a:r>
          </a:p>
          <a:p>
            <a:r>
              <a:rPr altLang="zh-CN" b="1" kern="0" lang="zh-CN" sz="9600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时间内</a:t>
            </a:r>
          </a:p>
        </p:txBody>
      </p:sp>
      <p:sp>
        <p:nvSpPr>
          <p:cNvPr id="16" name="矩形 15"/>
          <p:cNvSpPr/>
          <p:nvPr/>
        </p:nvSpPr>
        <p:spPr>
          <a:xfrm>
            <a:off x="533614" y="3679379"/>
            <a:ext cx="3649980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0" lang="zh-CN" sz="2100">
                <a:solidFill>
                  <a:srgbClr val="222222"/>
                </a:solidFill>
                <a:ea charset="-122" panose="020b0503020204020204" pitchFamily="34" typeface="微软雅黑"/>
                <a:cs charset="-122" panose="02010600030101010101" pitchFamily="2" typeface="宋体"/>
              </a:rPr>
              <a:t>我们总是非常专注并且有效率</a:t>
            </a:r>
          </a:p>
        </p:txBody>
      </p:sp>
    </p:spTree>
    <p:extLst>
      <p:ext uri="{BB962C8B-B14F-4D97-AF65-F5344CB8AC3E}">
        <p14:creationId val="3944178359"/>
      </p:ext>
    </p:extLst>
  </p:cSld>
  <p:clrMapOvr>
    <a:masterClrMapping/>
  </p:clrMapOvr>
  <p:transition spd="med">
    <p:fad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41783" y="246017"/>
            <a:ext cx="8928992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zh-CN" smtClean="0" sz="8000">
                <a:solidFill>
                  <a:srgbClr val="A41C2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获取工作的最佳方式就是工作</a:t>
            </a:r>
          </a:p>
        </p:txBody>
      </p:sp>
      <p:sp>
        <p:nvSpPr>
          <p:cNvPr id="3" name="矩形 2"/>
          <p:cNvSpPr/>
          <p:nvPr/>
        </p:nvSpPr>
        <p:spPr>
          <a:xfrm>
            <a:off x="243070" y="3353855"/>
            <a:ext cx="5344930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10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is the best way to get working. Start with short task to get the ball rolling </a:t>
            </a:r>
          </a:p>
        </p:txBody>
      </p:sp>
      <p:sp>
        <p:nvSpPr>
          <p:cNvPr id="4" name="矩形 3"/>
          <p:cNvSpPr/>
          <p:nvPr/>
        </p:nvSpPr>
        <p:spPr>
          <a:xfrm>
            <a:off x="241783" y="2892190"/>
            <a:ext cx="54406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2300">
                <a:solidFill>
                  <a:srgbClr val="2222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从小任务开始做起，让整个工作运转起来</a:t>
            </a: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691158" y="1969367"/>
            <a:ext cx="3225304" cy="2980004"/>
          </a:xfrm>
          <a:custGeom>
            <a:gdLst>
              <a:gd fmla="*/ 57 w 101" name="T0"/>
              <a:gd fmla="*/ 23 h 93" name="T1"/>
              <a:gd fmla="*/ 50 w 101" name="T2"/>
              <a:gd fmla="*/ 26 h 93" name="T3"/>
              <a:gd fmla="*/ 37 w 101" name="T4"/>
              <a:gd fmla="*/ 12 h 93" name="T5"/>
              <a:gd fmla="*/ 44 w 101" name="T6"/>
              <a:gd fmla="*/ 23 h 93" name="T7"/>
              <a:gd fmla="*/ 41 w 101" name="T8"/>
              <a:gd fmla="*/ 26 h 93" name="T9"/>
              <a:gd fmla="*/ 41 w 101" name="T10"/>
              <a:gd fmla="*/ 80 h 93" name="T11"/>
              <a:gd fmla="*/ 48 w 101" name="T12"/>
              <a:gd fmla="*/ 79 h 93" name="T13"/>
              <a:gd fmla="*/ 72 w 101" name="T14"/>
              <a:gd fmla="*/ 79 h 93" name="T15"/>
              <a:gd fmla="*/ 95 w 101" name="T16"/>
              <a:gd fmla="*/ 81 h 93" name="T17"/>
              <a:gd fmla="*/ 94 w 101" name="T18"/>
              <a:gd fmla="*/ 26 h 93" name="T19"/>
              <a:gd fmla="*/ 88 w 101" name="T20"/>
              <a:gd fmla="*/ 23 h 93" name="T21"/>
              <a:gd fmla="*/ 91 w 101" name="T22"/>
              <a:gd fmla="*/ 14 h 93" name="T23"/>
              <a:gd fmla="*/ 34 w 101" name="T24"/>
              <a:gd fmla="*/ 7 h 93" name="T25"/>
              <a:gd fmla="*/ 63 w 101" name="T26"/>
              <a:gd fmla="*/ 23 h 93" name="T27"/>
              <a:gd fmla="*/ 71 w 101" name="T28"/>
              <a:gd fmla="*/ 26 h 93" name="T29"/>
              <a:gd fmla="*/ 63 w 101" name="T30"/>
              <a:gd fmla="*/ 23 h 93" name="T31"/>
              <a:gd fmla="*/ 83 w 101" name="T32"/>
              <a:gd fmla="*/ 23 h 93" name="T33"/>
              <a:gd fmla="*/ 76 w 101" name="T34"/>
              <a:gd fmla="*/ 26 h 93" name="T35"/>
              <a:gd fmla="*/ 24 w 101" name="T36"/>
              <a:gd fmla="*/ 15 h 93" name="T37"/>
              <a:gd fmla="*/ 17 w 101" name="T38"/>
              <a:gd fmla="*/ 31 h 93" name="T39"/>
              <a:gd fmla="*/ 17 w 101" name="T40"/>
              <a:gd fmla="*/ 14 h 93" name="T41"/>
              <a:gd fmla="*/ 31 w 101" name="T42"/>
              <a:gd fmla="*/ 14 h 93" name="T43"/>
              <a:gd fmla="*/ 31 w 101" name="T44"/>
              <a:gd fmla="*/ 59 h 93" name="T45"/>
              <a:gd fmla="*/ 17 w 101" name="T46"/>
              <a:gd fmla="*/ 59 h 93" name="T47"/>
              <a:gd fmla="*/ 17 w 101" name="T48"/>
              <a:gd fmla="*/ 42 h 93" name="T49"/>
              <a:gd fmla="*/ 24 w 101" name="T50"/>
              <a:gd fmla="*/ 58 h 93" name="T51"/>
              <a:gd fmla="*/ 31 w 101" name="T52"/>
              <a:gd fmla="*/ 37 h 93" name="T53"/>
              <a:gd fmla="*/ 24 w 101" name="T54"/>
              <a:gd fmla="*/ 15 h 93" name="T55"/>
              <a:gd fmla="*/ 24 w 101" name="T56"/>
              <a:gd fmla="*/ 19 h 93" name="T57"/>
              <a:gd fmla="*/ 21 w 101" name="T58"/>
              <a:gd fmla="*/ 31 h 93" name="T59"/>
              <a:gd fmla="*/ 24 w 101" name="T60"/>
              <a:gd fmla="*/ 29 h 93" name="T61"/>
              <a:gd fmla="*/ 24 w 101" name="T62"/>
              <a:gd fmla="*/ 45 h 93" name="T63"/>
              <a:gd fmla="*/ 21 w 101" name="T64"/>
              <a:gd fmla="*/ 42 h 93" name="T65"/>
              <a:gd fmla="*/ 24 w 101" name="T66"/>
              <a:gd fmla="*/ 55 h 93" name="T67"/>
              <a:gd fmla="*/ 27 w 101" name="T68"/>
              <a:gd fmla="*/ 37 h 93" name="T69"/>
              <a:gd fmla="*/ 101 w 101" name="T70"/>
              <a:gd fmla="*/ 88 h 93" name="T71"/>
              <a:gd fmla="*/ 97 w 101" name="T72"/>
              <a:gd fmla="*/ 12 h 93" name="T73"/>
              <a:gd fmla="*/ 24 w 101" name="T74"/>
              <a:gd fmla="*/ 0 h 93" name="T75"/>
              <a:gd fmla="*/ 7 w 101" name="T76"/>
              <a:gd fmla="*/ 31 h 93" name="T77"/>
              <a:gd fmla="*/ 0 w 101" name="T78"/>
              <a:gd fmla="*/ 42 h 93" name="T79"/>
              <a:gd fmla="*/ 11 w 101" name="T80"/>
              <a:gd fmla="*/ 62 h 93" name="T81"/>
              <a:gd fmla="*/ 34 w 101" name="T82"/>
              <a:gd fmla="*/ 74 h 93" name="T83"/>
              <a:gd fmla="*/ 35 w 101" name="T84"/>
              <a:gd fmla="*/ 82 h 93" name="T85"/>
              <a:gd fmla="*/ 40 w 101" name="T86"/>
              <a:gd fmla="*/ 90 h 93" name="T87"/>
              <a:gd fmla="*/ 45 w 101" name="T88"/>
              <a:gd fmla="*/ 91 h 93" name="T89"/>
              <a:gd fmla="*/ 50 w 101" name="T90"/>
              <a:gd fmla="*/ 91 h 93" name="T91"/>
              <a:gd fmla="*/ 54 w 101" name="T92"/>
              <a:gd fmla="*/ 92 h 93" name="T93"/>
              <a:gd fmla="*/ 74 w 101" name="T94"/>
              <a:gd fmla="*/ 89 h 93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93" w="100">
                <a:moveTo>
                  <a:pt x="50" y="23"/>
                </a:moveTo>
                <a:cubicBezTo>
                  <a:pt x="52" y="23"/>
                  <a:pt x="55" y="23"/>
                  <a:pt x="57" y="23"/>
                </a:cubicBezTo>
                <a:cubicBezTo>
                  <a:pt x="57" y="24"/>
                  <a:pt x="58" y="25"/>
                  <a:pt x="58" y="26"/>
                </a:cubicBezTo>
                <a:cubicBezTo>
                  <a:pt x="55" y="26"/>
                  <a:pt x="53" y="26"/>
                  <a:pt x="50" y="26"/>
                </a:cubicBezTo>
                <a:cubicBezTo>
                  <a:pt x="50" y="25"/>
                  <a:pt x="50" y="24"/>
                  <a:pt x="50" y="23"/>
                </a:cubicBezTo>
                <a:close/>
                <a:moveTo>
                  <a:pt x="37" y="12"/>
                </a:moveTo>
                <a:cubicBezTo>
                  <a:pt x="38" y="15"/>
                  <a:pt x="39" y="19"/>
                  <a:pt x="40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5" y="26"/>
                  <a:pt x="45" y="26"/>
                  <a:pt x="45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30"/>
                  <a:pt x="41" y="33"/>
                  <a:pt x="41" y="37"/>
                </a:cubicBezTo>
                <a:cubicBezTo>
                  <a:pt x="41" y="80"/>
                  <a:pt x="41" y="80"/>
                  <a:pt x="41" y="80"/>
                </a:cubicBezTo>
                <a:cubicBezTo>
                  <a:pt x="44" y="83"/>
                  <a:pt x="44" y="83"/>
                  <a:pt x="44" y="83"/>
                </a:cubicBezTo>
                <a:cubicBezTo>
                  <a:pt x="48" y="79"/>
                  <a:pt x="48" y="79"/>
                  <a:pt x="48" y="79"/>
                </a:cubicBezTo>
                <a:cubicBezTo>
                  <a:pt x="54" y="85"/>
                  <a:pt x="54" y="85"/>
                  <a:pt x="54" y="85"/>
                </a:cubicBezTo>
                <a:cubicBezTo>
                  <a:pt x="72" y="79"/>
                  <a:pt x="72" y="79"/>
                  <a:pt x="72" y="79"/>
                </a:cubicBezTo>
                <a:cubicBezTo>
                  <a:pt x="76" y="82"/>
                  <a:pt x="76" y="82"/>
                  <a:pt x="76" y="82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65"/>
                  <a:pt x="95" y="49"/>
                  <a:pt x="95" y="33"/>
                </a:cubicBezTo>
                <a:cubicBezTo>
                  <a:pt x="94" y="30"/>
                  <a:pt x="94" y="28"/>
                  <a:pt x="94" y="26"/>
                </a:cubicBezTo>
                <a:cubicBezTo>
                  <a:pt x="89" y="26"/>
                  <a:pt x="89" y="26"/>
                  <a:pt x="89" y="26"/>
                </a:cubicBezTo>
                <a:cubicBezTo>
                  <a:pt x="88" y="23"/>
                  <a:pt x="88" y="23"/>
                  <a:pt x="88" y="23"/>
                </a:cubicBezTo>
                <a:cubicBezTo>
                  <a:pt x="94" y="23"/>
                  <a:pt x="94" y="23"/>
                  <a:pt x="94" y="23"/>
                </a:cubicBezTo>
                <a:cubicBezTo>
                  <a:pt x="93" y="20"/>
                  <a:pt x="92" y="17"/>
                  <a:pt x="91" y="14"/>
                </a:cubicBezTo>
                <a:cubicBezTo>
                  <a:pt x="89" y="9"/>
                  <a:pt x="87" y="7"/>
                  <a:pt x="8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5" y="8"/>
                  <a:pt x="36" y="10"/>
                  <a:pt x="37" y="12"/>
                </a:cubicBezTo>
                <a:close/>
                <a:moveTo>
                  <a:pt x="63" y="23"/>
                </a:moveTo>
                <a:cubicBezTo>
                  <a:pt x="65" y="23"/>
                  <a:pt x="68" y="23"/>
                  <a:pt x="70" y="23"/>
                </a:cubicBezTo>
                <a:cubicBezTo>
                  <a:pt x="70" y="24"/>
                  <a:pt x="71" y="25"/>
                  <a:pt x="71" y="26"/>
                </a:cubicBezTo>
                <a:cubicBezTo>
                  <a:pt x="68" y="26"/>
                  <a:pt x="66" y="26"/>
                  <a:pt x="63" y="26"/>
                </a:cubicBezTo>
                <a:cubicBezTo>
                  <a:pt x="63" y="25"/>
                  <a:pt x="63" y="24"/>
                  <a:pt x="63" y="23"/>
                </a:cubicBezTo>
                <a:close/>
                <a:moveTo>
                  <a:pt x="76" y="23"/>
                </a:moveTo>
                <a:cubicBezTo>
                  <a:pt x="78" y="23"/>
                  <a:pt x="81" y="23"/>
                  <a:pt x="83" y="23"/>
                </a:cubicBezTo>
                <a:cubicBezTo>
                  <a:pt x="83" y="24"/>
                  <a:pt x="83" y="25"/>
                  <a:pt x="84" y="26"/>
                </a:cubicBezTo>
                <a:cubicBezTo>
                  <a:pt x="81" y="26"/>
                  <a:pt x="79" y="26"/>
                  <a:pt x="76" y="26"/>
                </a:cubicBezTo>
                <a:cubicBezTo>
                  <a:pt x="76" y="25"/>
                  <a:pt x="76" y="24"/>
                  <a:pt x="76" y="23"/>
                </a:cubicBezTo>
                <a:close/>
                <a:moveTo>
                  <a:pt x="24" y="15"/>
                </a:moveTo>
                <a:cubicBezTo>
                  <a:pt x="22" y="15"/>
                  <a:pt x="20" y="18"/>
                  <a:pt x="19" y="22"/>
                </a:cubicBezTo>
                <a:cubicBezTo>
                  <a:pt x="18" y="25"/>
                  <a:pt x="18" y="28"/>
                  <a:pt x="17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24"/>
                  <a:pt x="15" y="19"/>
                  <a:pt x="17" y="14"/>
                </a:cubicBezTo>
                <a:cubicBezTo>
                  <a:pt x="19" y="9"/>
                  <a:pt x="22" y="7"/>
                  <a:pt x="24" y="7"/>
                </a:cubicBezTo>
                <a:cubicBezTo>
                  <a:pt x="26" y="7"/>
                  <a:pt x="29" y="9"/>
                  <a:pt x="31" y="14"/>
                </a:cubicBezTo>
                <a:cubicBezTo>
                  <a:pt x="33" y="20"/>
                  <a:pt x="34" y="28"/>
                  <a:pt x="34" y="37"/>
                </a:cubicBezTo>
                <a:cubicBezTo>
                  <a:pt x="34" y="46"/>
                  <a:pt x="33" y="53"/>
                  <a:pt x="31" y="59"/>
                </a:cubicBezTo>
                <a:cubicBezTo>
                  <a:pt x="29" y="64"/>
                  <a:pt x="26" y="67"/>
                  <a:pt x="24" y="67"/>
                </a:cubicBezTo>
                <a:cubicBezTo>
                  <a:pt x="22" y="67"/>
                  <a:pt x="19" y="64"/>
                  <a:pt x="17" y="59"/>
                </a:cubicBezTo>
                <a:cubicBezTo>
                  <a:pt x="15" y="55"/>
                  <a:pt x="14" y="49"/>
                  <a:pt x="14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8" y="46"/>
                  <a:pt x="18" y="49"/>
                  <a:pt x="19" y="51"/>
                </a:cubicBezTo>
                <a:cubicBezTo>
                  <a:pt x="20" y="55"/>
                  <a:pt x="22" y="58"/>
                  <a:pt x="24" y="58"/>
                </a:cubicBezTo>
                <a:cubicBezTo>
                  <a:pt x="26" y="58"/>
                  <a:pt x="28" y="55"/>
                  <a:pt x="29" y="51"/>
                </a:cubicBezTo>
                <a:cubicBezTo>
                  <a:pt x="30" y="47"/>
                  <a:pt x="31" y="42"/>
                  <a:pt x="31" y="37"/>
                </a:cubicBezTo>
                <a:cubicBezTo>
                  <a:pt x="31" y="31"/>
                  <a:pt x="30" y="26"/>
                  <a:pt x="29" y="22"/>
                </a:cubicBezTo>
                <a:cubicBezTo>
                  <a:pt x="28" y="18"/>
                  <a:pt x="26" y="15"/>
                  <a:pt x="24" y="15"/>
                </a:cubicBezTo>
                <a:close/>
                <a:moveTo>
                  <a:pt x="26" y="23"/>
                </a:moveTo>
                <a:cubicBezTo>
                  <a:pt x="25" y="20"/>
                  <a:pt x="24" y="19"/>
                  <a:pt x="24" y="19"/>
                </a:cubicBezTo>
                <a:cubicBezTo>
                  <a:pt x="23" y="19"/>
                  <a:pt x="23" y="20"/>
                  <a:pt x="22" y="23"/>
                </a:cubicBezTo>
                <a:cubicBezTo>
                  <a:pt x="21" y="25"/>
                  <a:pt x="21" y="28"/>
                  <a:pt x="2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0"/>
                  <a:pt x="23" y="29"/>
                  <a:pt x="24" y="29"/>
                </a:cubicBezTo>
                <a:cubicBezTo>
                  <a:pt x="25" y="29"/>
                  <a:pt x="26" y="32"/>
                  <a:pt x="26" y="37"/>
                </a:cubicBezTo>
                <a:cubicBezTo>
                  <a:pt x="26" y="41"/>
                  <a:pt x="25" y="45"/>
                  <a:pt x="24" y="45"/>
                </a:cubicBezTo>
                <a:cubicBezTo>
                  <a:pt x="23" y="45"/>
                  <a:pt x="22" y="44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5"/>
                  <a:pt x="21" y="48"/>
                  <a:pt x="22" y="50"/>
                </a:cubicBezTo>
                <a:cubicBezTo>
                  <a:pt x="23" y="53"/>
                  <a:pt x="23" y="55"/>
                  <a:pt x="24" y="55"/>
                </a:cubicBezTo>
                <a:cubicBezTo>
                  <a:pt x="24" y="55"/>
                  <a:pt x="25" y="53"/>
                  <a:pt x="26" y="50"/>
                </a:cubicBezTo>
                <a:cubicBezTo>
                  <a:pt x="27" y="47"/>
                  <a:pt x="27" y="42"/>
                  <a:pt x="27" y="37"/>
                </a:cubicBezTo>
                <a:cubicBezTo>
                  <a:pt x="27" y="31"/>
                  <a:pt x="27" y="27"/>
                  <a:pt x="26" y="23"/>
                </a:cubicBezTo>
                <a:close/>
                <a:moveTo>
                  <a:pt x="101" y="88"/>
                </a:moveTo>
                <a:cubicBezTo>
                  <a:pt x="101" y="37"/>
                  <a:pt x="101" y="37"/>
                  <a:pt x="101" y="37"/>
                </a:cubicBezTo>
                <a:cubicBezTo>
                  <a:pt x="101" y="28"/>
                  <a:pt x="100" y="20"/>
                  <a:pt x="97" y="12"/>
                </a:cubicBezTo>
                <a:cubicBezTo>
                  <a:pt x="94" y="4"/>
                  <a:pt x="89" y="0"/>
                  <a:pt x="8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4" y="4"/>
                  <a:pt x="11" y="12"/>
                </a:cubicBezTo>
                <a:cubicBezTo>
                  <a:pt x="9" y="17"/>
                  <a:pt x="7" y="23"/>
                  <a:pt x="7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42"/>
                  <a:pt x="0" y="42"/>
                  <a:pt x="0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50"/>
                  <a:pt x="9" y="57"/>
                  <a:pt x="11" y="62"/>
                </a:cubicBezTo>
                <a:cubicBezTo>
                  <a:pt x="14" y="69"/>
                  <a:pt x="19" y="74"/>
                  <a:pt x="24" y="74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82"/>
                  <a:pt x="34" y="82"/>
                  <a:pt x="34" y="82"/>
                </a:cubicBezTo>
                <a:cubicBezTo>
                  <a:pt x="35" y="82"/>
                  <a:pt x="35" y="82"/>
                  <a:pt x="35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40" y="90"/>
                  <a:pt x="40" y="90"/>
                  <a:pt x="40" y="90"/>
                </a:cubicBezTo>
                <a:cubicBezTo>
                  <a:pt x="43" y="93"/>
                  <a:pt x="43" y="93"/>
                  <a:pt x="43" y="93"/>
                </a:cubicBezTo>
                <a:cubicBezTo>
                  <a:pt x="45" y="91"/>
                  <a:pt x="45" y="91"/>
                  <a:pt x="45" y="91"/>
                </a:cubicBezTo>
                <a:cubicBezTo>
                  <a:pt x="48" y="89"/>
                  <a:pt x="48" y="89"/>
                  <a:pt x="48" y="89"/>
                </a:cubicBezTo>
                <a:cubicBezTo>
                  <a:pt x="50" y="91"/>
                  <a:pt x="50" y="91"/>
                  <a:pt x="50" y="91"/>
                </a:cubicBezTo>
                <a:cubicBezTo>
                  <a:pt x="52" y="92"/>
                  <a:pt x="52" y="92"/>
                  <a:pt x="52" y="92"/>
                </a:cubicBezTo>
                <a:cubicBezTo>
                  <a:pt x="54" y="92"/>
                  <a:pt x="54" y="92"/>
                  <a:pt x="54" y="92"/>
                </a:cubicBezTo>
                <a:cubicBezTo>
                  <a:pt x="70" y="87"/>
                  <a:pt x="70" y="87"/>
                  <a:pt x="70" y="87"/>
                </a:cubicBezTo>
                <a:cubicBezTo>
                  <a:pt x="74" y="89"/>
                  <a:pt x="74" y="89"/>
                  <a:pt x="74" y="89"/>
                </a:cubicBezTo>
                <a:lnTo>
                  <a:pt x="101" y="88"/>
                </a:lnTo>
                <a:close/>
              </a:path>
            </a:pathLst>
          </a:custGeom>
          <a:solidFill>
            <a:srgbClr val="609EA9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213015034"/>
      </p:ext>
    </p:extLst>
  </p:cSld>
  <p:clrMapOvr>
    <a:masterClrMapping/>
  </p:clrMapOvr>
  <p:transition spd="med"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_rels/theme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100</Paragraphs>
  <Slides>27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7">
      <vt:lpstr>Arial</vt:lpstr>
      <vt:lpstr>Calibri</vt:lpstr>
      <vt:lpstr>宋体</vt:lpstr>
      <vt:lpstr>微软雅黑</vt:lpstr>
      <vt:lpstr>Calibri Light</vt:lpstr>
      <vt:lpstr>方正大黑简体</vt:lpstr>
      <vt:lpstr>Arial Black</vt:lpstr>
      <vt:lpstr>Times New Roman</vt:lpstr>
      <vt:lpstr>Segoe UI Semilight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2021-08-22T12:02:19Z</dcterms:created>
  <cp:lastPrinted>2021-08-22T12:02:19Z</cp:lastPrinted>
  <dcterms:modified xsi:type="dcterms:W3CDTF">2021-08-22T05:52:10Z</dcterms:modified>
  <cp:revision>1</cp:revision>
</cp:coreProperties>
</file>