
<file path=[Content_Types].xml><?xml version="1.0" encoding="utf-8"?>
<Types xmlns="http://schemas.openxmlformats.org/package/2006/content-types">
  <Default ContentType="application/vnd.openxmlformats-officedocument.oleObject" Extension="bin"/>
  <Default ContentType="image/jpeg" Extension="jpeg"/>
  <Default ContentType="image/png" Extension="pn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ms-office.chartcolorstyle+xml" PartName="/ppt/charts/colors1.xml"/>
  <Override ContentType="application/vnd.ms-office.chartstyle+xml" PartName="/ppt/charts/style1.xml"/>
  <Override ContentType="application/vnd.openxmlformats-officedocument.drawingml.diagramColors+xml" PartName="/ppt/diagrams/colors1.xml"/>
  <Override ContentType="application/vnd.openxmlformats-officedocument.drawingml.diagramData+xml" PartName="/ppt/diagrams/data1.xml"/>
  <Override ContentType="application/vnd.ms-office.drawingml.diagramDrawing+xml" PartName="/ppt/diagrams/drawing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 autoCompressPictures="0">
  <p:sldMasterIdLst>
    <p:sldMasterId id="2147483648" r:id="rId1"/>
    <p:sldMasterId id="2147483661" r:id="rId2"/>
  </p:sldMasterIdLst>
  <p:notesMasterIdLst>
    <p:notesMasterId r:id="rId3"/>
  </p:notesMasterIdLst>
  <p:sldIdLst>
    <p:sldId id="256" r:id="rId4"/>
    <p:sldId id="257" r:id="rId5"/>
    <p:sldId id="258" r:id="rId6"/>
    <p:sldId id="266" r:id="rId7"/>
    <p:sldId id="265" r:id="rId8"/>
    <p:sldId id="274" r:id="rId9"/>
    <p:sldId id="276" r:id="rId10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71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tags/tag1.xml" Type="http://schemas.openxmlformats.org/officeDocument/2006/relationships/tags"/><Relationship Id="rId12" Target="presProps.xml" Type="http://schemas.openxmlformats.org/officeDocument/2006/relationships/presProps"/><Relationship Id="rId13" Target="viewProps.xml" Type="http://schemas.openxmlformats.org/officeDocument/2006/relationships/viewProps"/><Relationship Id="rId14" Target="theme/theme1.xml" Type="http://schemas.openxmlformats.org/officeDocument/2006/relationships/theme"/><Relationship Id="rId15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../embeddings/Microsoft_Excel_Worksheet1.xlsx" Type="http://schemas.openxmlformats.org/officeDocument/2006/relationships/package"/><Relationship Id="rId2" Target="../media/image4.png" Type="http://schemas.openxmlformats.org/officeDocument/2006/relationships/image"/><Relationship Id="rId3" Target="colors1.xml" Type="http://schemas.microsoft.com/office/2011/relationships/chartColorStyle"/><Relationship Id="rId4" Target="style1.xml" Type="http://schemas.microsoft.com/office/2011/relationships/chartStyle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blipFill>
              <a:blip r:embed="rId2"/>
              <a:stretch>
                <a:fillRect/>
              </a:stretch>
            </a:blip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p>
                  <a:pPr>
                    <a:defRPr sz="2800" b="1" i="0" u="none" strike="noStrike" kern="1200" baseline="0" smtId="4294967295">
                      <a:solidFill>
                        <a:srgbClr val="FFC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sz="2800" b="1" i="0" u="none" strike="noStrike" kern="1200" baseline="0" smtId="4294967295">
                    <a:solidFill>
                      <a:srgbClr val="FFC000"/>
                    </a:solidFill>
                    <a:latin typeface="+mn-lt"/>
                    <a:ea typeface="+mn-ea"/>
                    <a:cs typeface="+mn-cs"/>
                  </a:endParaR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p>
                <a:pPr>
                  <a:defRPr sz="1400" b="0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sz="1400" b="0" i="0" u="none" strike="noStrike" kern="1200" baseline="0" smtId="4294967295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endParaR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  <c:pt idx="4">
                  <c:v>类别 5</c:v>
                </c:pt>
                <c:pt idx="5">
                  <c:v>类别 6</c:v>
                </c:pt>
                <c:pt idx="6">
                  <c:v>类别 7</c:v>
                </c:pt>
                <c:pt idx="7">
                  <c:v>类别 8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5.5</c:v>
                </c:pt>
                <c:pt idx="5">
                  <c:v>2</c:v>
                </c:pt>
                <c:pt idx="6">
                  <c:v>6</c:v>
                </c:pt>
                <c:pt idx="7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4"/>
        <c:overlap val="-64"/>
        <c:axId val="667059664"/>
        <c:axId val="667060224"/>
      </c:barChart>
      <c:catAx>
        <c:axId val="667059664"/>
        <c:scaling>
          <c:orientation/>
        </c:scaling>
        <c:delete val="0"/>
        <c:axPos val="b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</c:txPr>
        <c:crossAx val="667060224"/>
        <c:crosses val="autoZero"/>
        <c:auto val="0"/>
        <c:lblAlgn val="ctr"/>
        <c:lblOffset/>
        <c:noMultiLvlLbl val="0"/>
      </c:catAx>
      <c:valAx>
        <c:axId val="667060224"/>
        <c:scaling>
          <c:orientation/>
        </c:scaling>
        <c:delete val="1"/>
        <c:axPos val="l"/>
        <c:numFmt formatCode="General" sourceLinked="1"/>
        <c:majorTickMark val="none"/>
        <c:minorTickMark val="none"/>
        <c:crossAx val="667059664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<Relationships xmlns="http://schemas.openxmlformats.org/package/2006/relationships"><Relationship Id="rId1" Target="../media/image3.png" Type="http://schemas.openxmlformats.org/officeDocument/2006/relationships/image"/></Relationships>
</file>

<file path=ppt/diagrams/colors1.xml><?xml version="1.0" encoding="utf-8"?>
<dgm:colorsDef xmlns:a="http://schemas.openxmlformats.org/drawingml/2006/main" xmlns:dgm="http://schemas.openxmlformats.org/drawingml/2006/diagram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dgm="http://schemas.openxmlformats.org/drawingml/2006/diagram">
  <dgm:ptLst>
    <dgm:pt modelId="{E5299E0F-77EC-443A-8032-798D878EA9C4}" type="doc">
      <dgm:prSet loTypeId="urn:microsoft.com/office/officeart/2008/layout/HexagonCluster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92A51E27-A17E-4E8F-9586-F474EBAC2CCA}" type="parTrans" cxnId="{5F947D2C-2DE0-486D-A4DB-B2401DC2C53E}">
      <dgm:prSet/>
      <dgm:spPr/>
      <dgm:t>
        <a:bodyPr/>
        <a:lstStyle/>
        <a:p>
          <a:endParaRPr lang="zh-CN" altLang="en-US"/>
        </a:p>
      </dgm:t>
    </dgm:pt>
    <dgm:pt modelId="{B92F684D-6D5F-4F95-A440-869678ABDDE7}">
      <dgm:prSet phldrT="[文本]" custT="1"/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zh-CN" altLang="en-US" sz="1600" smtClean="0">
              <a:solidFill>
                <a:schemeClr val="tx1">
                  <a:lumMod val="75000"/>
                  <a:lumOff val="25000"/>
                </a:schemeClr>
              </a:solidFill>
            </a:rPr>
            <a:t>关键词</a:t>
          </a:r>
          <a:endParaRPr lang="zh-CN" altLang="en-US" sz="160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D0E8A67E-82FE-47BB-9161-74302C6FEA25}" type="sibTrans" cxnId="{5F947D2C-2DE0-486D-A4DB-B2401DC2C53E}">
      <dgm:prSet/>
      <dgm:spPr>
        <a:blipFill rotWithShape="1">
          <a:blip r:embed="rId1"/>
          <a:stretch>
            <a:fillRect/>
          </a:stretch>
        </a:blipFill>
        <a:ln>
          <a:noFill/>
        </a:ln>
      </dgm:spPr>
      <dgm:t>
        <a:bodyPr/>
        <a:lstStyle/>
        <a:p>
          <a:endParaRPr lang="zh-CN" altLang="en-US"/>
        </a:p>
      </dgm:t>
    </dgm:pt>
    <dgm:pt modelId="{5FDE3AAE-5052-4B6A-AE27-5B5583ED2CAF}" type="parTrans" cxnId="{1485E69D-A380-4667-8225-D1AC1D85159E}">
      <dgm:prSet/>
      <dgm:spPr/>
      <dgm:t>
        <a:bodyPr/>
        <a:lstStyle/>
        <a:p>
          <a:endParaRPr lang="zh-CN" altLang="en-US"/>
        </a:p>
      </dgm:t>
    </dgm:pt>
    <dgm:pt modelId="{70AEC85B-A160-4A90-8A4B-1573C01B5CC0}">
      <dgm:prSet phldrT="[文本]" custT="1"/>
      <dgm:spPr>
        <a:solidFill>
          <a:schemeClr val="tx1">
            <a:lumMod val="75000"/>
            <a:lumOff val="25000"/>
          </a:schemeClr>
        </a:solidFill>
        <a:ln>
          <a:noFill/>
        </a:ln>
      </dgm:spPr>
      <dgm:t>
        <a:bodyPr/>
        <a:lstStyle/>
        <a:p>
          <a:r>
            <a:rPr lang="zh-CN" altLang="en-US" sz="1600" smtClean="0">
              <a:solidFill>
                <a:srgbClr val="FFC000"/>
              </a:solidFill>
            </a:rPr>
            <a:t>关键词</a:t>
          </a:r>
          <a:endParaRPr lang="zh-CN" altLang="en-US" sz="1600">
            <a:solidFill>
              <a:srgbClr val="FFC000"/>
            </a:solidFill>
          </a:endParaRPr>
        </a:p>
      </dgm:t>
    </dgm:pt>
    <dgm:pt modelId="{BA53225B-F872-411E-84C0-D7B4CE2E431F}" type="sibTrans" cxnId="{1485E69D-A380-4667-8225-D1AC1D85159E}">
      <dgm:prSet/>
      <dgm:spPr>
        <a:blipFill rotWithShape="1">
          <a:blip r:embed="rId1"/>
          <a:stretch>
            <a:fillRect/>
          </a:stretch>
        </a:blipFill>
        <a:ln>
          <a:noFill/>
        </a:ln>
      </dgm:spPr>
      <dgm:t>
        <a:bodyPr/>
        <a:lstStyle/>
        <a:p>
          <a:endParaRPr lang="zh-CN" altLang="en-US"/>
        </a:p>
      </dgm:t>
    </dgm:pt>
    <dgm:pt modelId="{477071B5-6A1F-473B-B274-9DEAC1B3CD7C}" type="parTrans" cxnId="{AC18A5AD-5265-4697-8313-076BDA935776}">
      <dgm:prSet/>
      <dgm:spPr/>
      <dgm:t>
        <a:bodyPr/>
        <a:lstStyle/>
        <a:p>
          <a:endParaRPr lang="zh-CN" altLang="en-US"/>
        </a:p>
      </dgm:t>
    </dgm:pt>
    <dgm:pt modelId="{B5749E7E-5F67-4892-B8FA-29BF1F0FA4E1}">
      <dgm:prSet phldrT="[文本]" custT="1"/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zh-CN" altLang="en-US" sz="1600" smtClean="0">
              <a:solidFill>
                <a:schemeClr val="tx1">
                  <a:lumMod val="75000"/>
                  <a:lumOff val="25000"/>
                </a:schemeClr>
              </a:solidFill>
            </a:rPr>
            <a:t>关键词</a:t>
          </a:r>
          <a:endParaRPr lang="zh-CN" altLang="en-US" sz="160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CAD6DFFF-3D43-4A4F-91EC-CC2FD2F9DA19}" type="sibTrans" cxnId="{AC18A5AD-5265-4697-8313-076BDA935776}">
      <dgm:prSet/>
      <dgm:spPr>
        <a:blipFill rotWithShape="1">
          <a:blip r:embed="rId1"/>
          <a:stretch>
            <a:fillRect/>
          </a:stretch>
        </a:blipFill>
        <a:ln>
          <a:noFill/>
        </a:ln>
      </dgm:spPr>
      <dgm:t>
        <a:bodyPr/>
        <a:lstStyle/>
        <a:p>
          <a:endParaRPr lang="zh-CN" altLang="en-US"/>
        </a:p>
      </dgm:t>
    </dgm:pt>
    <dgm:pt modelId="{E286748F-429C-4D14-890E-13A2847919CF}" type="parTrans" cxnId="{DFEFCCB4-8C09-44B4-AB51-93FDCC0730F1}">
      <dgm:prSet/>
      <dgm:spPr/>
      <dgm:t>
        <a:bodyPr/>
        <a:lstStyle/>
        <a:p>
          <a:endParaRPr lang="zh-CN" altLang="en-US"/>
        </a:p>
      </dgm:t>
    </dgm:pt>
    <dgm:pt modelId="{3D1AE746-BE28-4455-B0F5-8392A0CEA669}">
      <dgm:prSet custT="1"/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zh-CN" altLang="en-US" sz="1600" smtClean="0">
              <a:solidFill>
                <a:schemeClr val="tx1">
                  <a:lumMod val="75000"/>
                  <a:lumOff val="25000"/>
                </a:schemeClr>
              </a:solidFill>
            </a:rPr>
            <a:t>关键词</a:t>
          </a:r>
          <a:endParaRPr lang="zh-CN" altLang="en-US" sz="160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CE918A2B-B0FE-40FA-8789-C2467A63FAE9}" type="sibTrans" cxnId="{DFEFCCB4-8C09-44B4-AB51-93FDCC0730F1}">
      <dgm:prSet/>
      <dgm:spPr>
        <a:blipFill rotWithShape="1">
          <a:blip r:embed="rId1"/>
          <a:stretch>
            <a:fillRect/>
          </a:stretch>
        </a:blipFill>
        <a:ln>
          <a:noFill/>
        </a:ln>
      </dgm:spPr>
      <dgm:t>
        <a:bodyPr/>
        <a:lstStyle/>
        <a:p>
          <a:endParaRPr lang="zh-CN" altLang="en-US"/>
        </a:p>
      </dgm:t>
    </dgm:pt>
    <dgm:pt modelId="{86F888E6-AF99-4682-940B-ADFB918C5CBB}" type="parTrans" cxnId="{F968F78C-7113-4680-BA40-1F3F34563FFD}">
      <dgm:prSet/>
      <dgm:spPr/>
      <dgm:t>
        <a:bodyPr/>
        <a:lstStyle/>
        <a:p>
          <a:endParaRPr lang="zh-CN" altLang="en-US"/>
        </a:p>
      </dgm:t>
    </dgm:pt>
    <dgm:pt modelId="{EBD9D46F-0DAB-41B2-89F7-644481CC925B}">
      <dgm:prSet custT="1"/>
      <dgm:spPr>
        <a:solidFill>
          <a:schemeClr val="tx1">
            <a:lumMod val="75000"/>
            <a:lumOff val="25000"/>
          </a:schemeClr>
        </a:solidFill>
        <a:ln>
          <a:noFill/>
        </a:ln>
      </dgm:spPr>
      <dgm:t>
        <a:bodyPr/>
        <a:lstStyle/>
        <a:p>
          <a:r>
            <a:rPr lang="zh-CN" altLang="en-US" sz="1600" smtClean="0">
              <a:solidFill>
                <a:srgbClr val="FFC000"/>
              </a:solidFill>
            </a:rPr>
            <a:t>关键词</a:t>
          </a:r>
          <a:endParaRPr lang="zh-CN" altLang="en-US" sz="1600">
            <a:solidFill>
              <a:srgbClr val="FFC000"/>
            </a:solidFill>
          </a:endParaRPr>
        </a:p>
      </dgm:t>
    </dgm:pt>
    <dgm:pt modelId="{520F4182-2536-4FC5-9C1B-6FB6BB69C002}" type="sibTrans" cxnId="{F968F78C-7113-4680-BA40-1F3F34563FFD}">
      <dgm:prSet/>
      <dgm:spPr>
        <a:blipFill rotWithShape="1">
          <a:blip r:embed="rId1"/>
          <a:stretch>
            <a:fillRect/>
          </a:stretch>
        </a:blipFill>
        <a:ln>
          <a:noFill/>
        </a:ln>
      </dgm:spPr>
      <dgm:t>
        <a:bodyPr/>
        <a:lstStyle/>
        <a:p>
          <a:endParaRPr lang="zh-CN" altLang="en-US"/>
        </a:p>
      </dgm:t>
    </dgm:pt>
    <dgm:pt modelId="{CF3E0E36-CE2E-42B9-8C6F-22DABAB47BD7}" type="pres">
      <dgm:prSet presAssocID="{E5299E0F-77EC-443A-8032-798D878EA9C4}" presName="Name0">
        <dgm:presLayoutVars>
          <dgm:chMax val="21"/>
          <dgm:chPref val="21"/>
        </dgm:presLayoutVars>
      </dgm:prSet>
      <dgm:spPr/>
      <dgm:t>
        <a:bodyPr/>
        <a:lstStyle/>
        <a:p>
          <a:endParaRPr lang="zh-CN" altLang="en-US"/>
        </a:p>
      </dgm:t>
    </dgm:pt>
    <dgm:pt modelId="{A827A8B8-5537-489C-BD38-8C10208525BD}" type="pres">
      <dgm:prSet presAssocID="{B92F684D-6D5F-4F95-A440-869678ABDDE7}" presName="text1"/>
      <dgm:spPr/>
      <dgm:t>
        <a:bodyPr/>
        <a:lstStyle/>
        <a:p/>
      </dgm:t>
    </dgm:pt>
    <dgm:pt modelId="{6E7B33C1-7006-4094-8175-0775D859B10A}" type="pres">
      <dgm:prSet presAssocID="{B92F684D-6D5F-4F95-A440-869678ABDDE7}" presName="textRepeatNode" presStyleLbl="alignNode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6F852BC-2025-43B9-A598-C69DBAD642B3}" type="pres">
      <dgm:prSet presAssocID="{B92F684D-6D5F-4F95-A440-869678ABDDE7}" presName="textaccent1"/>
      <dgm:spPr/>
      <dgm:t>
        <a:bodyPr/>
        <a:lstStyle/>
        <a:p/>
      </dgm:t>
    </dgm:pt>
    <dgm:pt modelId="{B62C98B3-9039-42AB-A06B-A2447C06BBC1}" type="pres">
      <dgm:prSet presAssocID="{B92F684D-6D5F-4F95-A440-869678ABDDE7}" presName="accentRepeatNode" presStyleLbl="solidAlignAcc1" presStyleCnt="10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/>
      </dgm:t>
    </dgm:pt>
    <dgm:pt modelId="{6CC630F2-9C14-45AA-8400-6CA0F75E5017}" type="pres">
      <dgm:prSet presAssocID="{D0E8A67E-82FE-47BB-9161-74302C6FEA25}" presName="image1"/>
      <dgm:spPr/>
      <dgm:t>
        <a:bodyPr/>
        <a:lstStyle/>
        <a:p/>
      </dgm:t>
    </dgm:pt>
    <dgm:pt modelId="{57A4BAEB-1623-4364-8159-61BD505C5C59}" type="pres">
      <dgm:prSet presAssocID="{D0E8A67E-82FE-47BB-9161-74302C6FEA25}" presName="imageRepeatNode" presStyleLbl="alignAcc1" presStyleCnt="5"/>
      <dgm:spPr/>
      <dgm:t>
        <a:bodyPr/>
        <a:lstStyle/>
        <a:p>
          <a:endParaRPr lang="zh-CN" altLang="en-US"/>
        </a:p>
      </dgm:t>
    </dgm:pt>
    <dgm:pt modelId="{4C88AD1F-2D91-48CE-B246-F4D0D432E1F0}" type="pres">
      <dgm:prSet presAssocID="{D0E8A67E-82FE-47BB-9161-74302C6FEA25}" presName="imageaccent1"/>
      <dgm:spPr/>
      <dgm:t>
        <a:bodyPr/>
        <a:lstStyle/>
        <a:p/>
      </dgm:t>
    </dgm:pt>
    <dgm:pt modelId="{87C42F3C-EF29-4B09-B420-EF2EF4DFC1FA}" type="pres">
      <dgm:prSet presAssocID="{D0E8A67E-82FE-47BB-9161-74302C6FEA25}" presName="accentRepeatNode" presStyleLbl="solidAlignAcc1" presStyleIdx="1" presStyleCnt="10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/>
      </dgm:t>
    </dgm:pt>
    <dgm:pt modelId="{B08E7B01-B098-4E25-810D-F19A79BFCB30}" type="pres">
      <dgm:prSet presAssocID="{70AEC85B-A160-4A90-8A4B-1573C01B5CC0}" presName="text2"/>
      <dgm:spPr/>
      <dgm:t>
        <a:bodyPr/>
        <a:lstStyle/>
        <a:p/>
      </dgm:t>
    </dgm:pt>
    <dgm:pt modelId="{68202142-6967-493E-9F94-6C5349612C8D}" type="pres">
      <dgm:prSet presAssocID="{70AEC85B-A160-4A90-8A4B-1573C01B5CC0}" presName="textRepeatNode" presStyleLbl="align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44385A0-AE36-44AF-9A6F-308C67929A89}" type="pres">
      <dgm:prSet presAssocID="{70AEC85B-A160-4A90-8A4B-1573C01B5CC0}" presName="textaccent2"/>
      <dgm:spPr/>
      <dgm:t>
        <a:bodyPr/>
        <a:lstStyle/>
        <a:p/>
      </dgm:t>
    </dgm:pt>
    <dgm:pt modelId="{74BE1FFD-711D-458F-A61C-A73A9E729D69}" type="pres">
      <dgm:prSet presAssocID="{70AEC85B-A160-4A90-8A4B-1573C01B5CC0}" presName="accentRepeatNode" presStyleLbl="solidAlignAcc1" presStyleIdx="2" presStyleCnt="10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/>
      </dgm:t>
    </dgm:pt>
    <dgm:pt modelId="{A544DBF8-3CE7-488E-9223-C9A6DDEFE83D}" type="pres">
      <dgm:prSet presAssocID="{BA53225B-F872-411E-84C0-D7B4CE2E431F}" presName="image2"/>
      <dgm:spPr/>
      <dgm:t>
        <a:bodyPr/>
        <a:lstStyle/>
        <a:p/>
      </dgm:t>
    </dgm:pt>
    <dgm:pt modelId="{81F8D405-D785-4E11-B699-96421A2BDFC4}" type="pres">
      <dgm:prSet presAssocID="{BA53225B-F872-411E-84C0-D7B4CE2E431F}" presName="imageRepeatNode" presStyleLbl="alignAcc1" presStyleIdx="1" presStyleCnt="5"/>
      <dgm:spPr/>
      <dgm:t>
        <a:bodyPr/>
        <a:lstStyle/>
        <a:p>
          <a:endParaRPr lang="zh-CN" altLang="en-US"/>
        </a:p>
      </dgm:t>
    </dgm:pt>
    <dgm:pt modelId="{202A3732-B21F-4632-BEA8-71E099F115AA}" type="pres">
      <dgm:prSet presAssocID="{BA53225B-F872-411E-84C0-D7B4CE2E431F}" presName="imageaccent2"/>
      <dgm:spPr/>
      <dgm:t>
        <a:bodyPr/>
        <a:lstStyle/>
        <a:p/>
      </dgm:t>
    </dgm:pt>
    <dgm:pt modelId="{CA27A02D-F06F-4125-B20D-B0EE753BA364}" type="pres">
      <dgm:prSet presAssocID="{BA53225B-F872-411E-84C0-D7B4CE2E431F}" presName="accentRepeatNode" presStyleLbl="solidAlignAcc1" presStyleIdx="3" presStyleCnt="10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/>
      </dgm:t>
    </dgm:pt>
    <dgm:pt modelId="{F74D5880-D7B0-407E-922E-18470EDE6A13}" type="pres">
      <dgm:prSet presAssocID="{B5749E7E-5F67-4892-B8FA-29BF1F0FA4E1}" presName="text3"/>
      <dgm:spPr/>
      <dgm:t>
        <a:bodyPr/>
        <a:lstStyle/>
        <a:p/>
      </dgm:t>
    </dgm:pt>
    <dgm:pt modelId="{FCDE5F61-A0DB-48F6-BDFA-342704FD9E58}" type="pres">
      <dgm:prSet presAssocID="{B5749E7E-5F67-4892-B8FA-29BF1F0FA4E1}" presName="textRepeatNode" presStyleLbl="align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065A01E-349D-4894-9753-06A35C026A0E}" type="pres">
      <dgm:prSet presAssocID="{B5749E7E-5F67-4892-B8FA-29BF1F0FA4E1}" presName="textaccent3"/>
      <dgm:spPr/>
      <dgm:t>
        <a:bodyPr/>
        <a:lstStyle/>
        <a:p/>
      </dgm:t>
    </dgm:pt>
    <dgm:pt modelId="{AA5B3DEF-6910-4467-A6D4-F2346AD511D9}" type="pres">
      <dgm:prSet presAssocID="{B5749E7E-5F67-4892-B8FA-29BF1F0FA4E1}" presName="accentRepeatNode" presStyleLbl="solidAlignAcc1" presStyleIdx="4" presStyleCnt="10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/>
      </dgm:t>
    </dgm:pt>
    <dgm:pt modelId="{878D2288-4264-4DDA-A585-89DAC05BD3CA}" type="pres">
      <dgm:prSet presAssocID="{CAD6DFFF-3D43-4A4F-91EC-CC2FD2F9DA19}" presName="image3"/>
      <dgm:spPr/>
      <dgm:t>
        <a:bodyPr/>
        <a:lstStyle/>
        <a:p/>
      </dgm:t>
    </dgm:pt>
    <dgm:pt modelId="{9014BE33-4740-4D52-920E-1F736020600D}" type="pres">
      <dgm:prSet presAssocID="{CAD6DFFF-3D43-4A4F-91EC-CC2FD2F9DA19}" presName="imageRepeatNode" presStyleLbl="alignAcc1" presStyleIdx="2" presStyleCnt="5"/>
      <dgm:spPr/>
      <dgm:t>
        <a:bodyPr/>
        <a:lstStyle/>
        <a:p>
          <a:endParaRPr lang="zh-CN" altLang="en-US"/>
        </a:p>
      </dgm:t>
    </dgm:pt>
    <dgm:pt modelId="{F4C0FA24-C930-4EE3-98A9-436D36F1AD71}" type="pres">
      <dgm:prSet presAssocID="{CAD6DFFF-3D43-4A4F-91EC-CC2FD2F9DA19}" presName="imageaccent3"/>
      <dgm:spPr/>
      <dgm:t>
        <a:bodyPr/>
        <a:lstStyle/>
        <a:p/>
      </dgm:t>
    </dgm:pt>
    <dgm:pt modelId="{00674FD6-9797-4397-B7E1-04786F95ECA9}" type="pres">
      <dgm:prSet presAssocID="{CAD6DFFF-3D43-4A4F-91EC-CC2FD2F9DA19}" presName="accentRepeatNode" presStyleLbl="solidAlignAcc1" presStyleIdx="5" presStyleCnt="10"/>
      <dgm:spPr>
        <a:solidFill>
          <a:schemeClr val="bg1">
            <a:lumMod val="95000"/>
          </a:schemeClr>
        </a:solidFill>
        <a:ln>
          <a:noFill/>
        </a:ln>
      </dgm:spPr>
      <dgm:t>
        <a:bodyPr/>
        <a:lstStyle/>
        <a:p/>
      </dgm:t>
    </dgm:pt>
    <dgm:pt modelId="{5381DA58-B46F-4B47-BB37-63696FDF7677}" type="pres">
      <dgm:prSet presAssocID="{3D1AE746-BE28-4455-B0F5-8392A0CEA669}" presName="text4"/>
      <dgm:spPr/>
      <dgm:t>
        <a:bodyPr/>
        <a:lstStyle/>
        <a:p/>
      </dgm:t>
    </dgm:pt>
    <dgm:pt modelId="{E0F0EC8A-EF4F-4D67-88F7-C29E44CDD0B1}" type="pres">
      <dgm:prSet presAssocID="{3D1AE746-BE28-4455-B0F5-8392A0CEA669}" presName="textRepeatNode" presStyleLbl="align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394AD07-59EC-4358-BC69-AB2876747634}" type="pres">
      <dgm:prSet presAssocID="{3D1AE746-BE28-4455-B0F5-8392A0CEA669}" presName="textaccent4"/>
      <dgm:spPr/>
      <dgm:t>
        <a:bodyPr/>
        <a:lstStyle/>
        <a:p/>
      </dgm:t>
    </dgm:pt>
    <dgm:pt modelId="{9A70C708-149D-4450-93B6-932B183BF2FE}" type="pres">
      <dgm:prSet presAssocID="{3D1AE746-BE28-4455-B0F5-8392A0CEA669}" presName="accentRepeatNode" presStyleLbl="solidAlignAcc1" presStyleIdx="6" presStyleCnt="10"/>
      <dgm:spPr>
        <a:ln>
          <a:noFill/>
        </a:ln>
      </dgm:spPr>
      <dgm:t>
        <a:bodyPr/>
        <a:lstStyle/>
        <a:p>
          <a:endParaRPr lang="zh-CN" altLang="en-US"/>
        </a:p>
      </dgm:t>
    </dgm:pt>
    <dgm:pt modelId="{DA823DC6-1ECA-47B6-B1C7-3914BCA223C5}" type="pres">
      <dgm:prSet presAssocID="{CE918A2B-B0FE-40FA-8789-C2467A63FAE9}" presName="image4"/>
      <dgm:spPr/>
      <dgm:t>
        <a:bodyPr/>
        <a:lstStyle/>
        <a:p/>
      </dgm:t>
    </dgm:pt>
    <dgm:pt modelId="{A86DD78A-2072-4D7F-8A32-91CCA1F353D4}" type="pres">
      <dgm:prSet presAssocID="{CE918A2B-B0FE-40FA-8789-C2467A63FAE9}" presName="imageRepeatNode" presStyleLbl="alignAcc1" presStyleIdx="3" presStyleCnt="5"/>
      <dgm:spPr/>
      <dgm:t>
        <a:bodyPr/>
        <a:lstStyle/>
        <a:p>
          <a:endParaRPr lang="zh-CN" altLang="en-US"/>
        </a:p>
      </dgm:t>
    </dgm:pt>
    <dgm:pt modelId="{44A0032C-AB25-497F-8302-3B01F9D717A2}" type="pres">
      <dgm:prSet presAssocID="{CE918A2B-B0FE-40FA-8789-C2467A63FAE9}" presName="imageaccent4"/>
      <dgm:spPr/>
      <dgm:t>
        <a:bodyPr/>
        <a:lstStyle/>
        <a:p/>
      </dgm:t>
    </dgm:pt>
    <dgm:pt modelId="{56684EF4-DBEC-4623-8497-3973AC377CCC}" type="pres">
      <dgm:prSet presAssocID="{CE918A2B-B0FE-40FA-8789-C2467A63FAE9}" presName="accentRepeatNode" presStyleLbl="solidAlignAcc1" presStyleIdx="7" presStyleCnt="10"/>
      <dgm:spPr>
        <a:ln>
          <a:noFill/>
        </a:ln>
      </dgm:spPr>
      <dgm:t>
        <a:bodyPr/>
        <a:lstStyle/>
        <a:p>
          <a:endParaRPr lang="zh-CN" altLang="en-US"/>
        </a:p>
      </dgm:t>
    </dgm:pt>
    <dgm:pt modelId="{AAA92DFD-BA3C-4EB4-8BD5-875F70DCDB16}" type="pres">
      <dgm:prSet presAssocID="{EBD9D46F-0DAB-41B2-89F7-644481CC925B}" presName="text5"/>
      <dgm:spPr/>
      <dgm:t>
        <a:bodyPr/>
        <a:lstStyle/>
        <a:p/>
      </dgm:t>
    </dgm:pt>
    <dgm:pt modelId="{965DDE8F-8CC1-402F-8D67-E016284DBBB8}" type="pres">
      <dgm:prSet presAssocID="{EBD9D46F-0DAB-41B2-89F7-644481CC925B}" presName="textRepeatNode" presStyleLbl="align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EE64357-6028-46F6-82BE-FDE857F4E532}" type="pres">
      <dgm:prSet presAssocID="{EBD9D46F-0DAB-41B2-89F7-644481CC925B}" presName="textaccent5"/>
      <dgm:spPr/>
      <dgm:t>
        <a:bodyPr/>
        <a:lstStyle/>
        <a:p/>
      </dgm:t>
    </dgm:pt>
    <dgm:pt modelId="{C3C07B58-E8A8-4B8F-9852-0E44F4BBB586}" type="pres">
      <dgm:prSet presAssocID="{EBD9D46F-0DAB-41B2-89F7-644481CC925B}" presName="accentRepeatNode" presStyleLbl="solidAlignAcc1" presStyleIdx="8" presStyleCnt="10"/>
      <dgm:spPr>
        <a:ln>
          <a:noFill/>
        </a:ln>
      </dgm:spPr>
      <dgm:t>
        <a:bodyPr/>
        <a:lstStyle/>
        <a:p>
          <a:endParaRPr lang="zh-CN" altLang="en-US"/>
        </a:p>
      </dgm:t>
    </dgm:pt>
    <dgm:pt modelId="{8ADDAF43-6858-4403-AE4A-E3658A4D38AD}" type="pres">
      <dgm:prSet presAssocID="{520F4182-2536-4FC5-9C1B-6FB6BB69C002}" presName="image5"/>
      <dgm:spPr/>
      <dgm:t>
        <a:bodyPr/>
        <a:lstStyle/>
        <a:p/>
      </dgm:t>
    </dgm:pt>
    <dgm:pt modelId="{23F91551-1A0C-4B8E-80A4-F67BC78F6B17}" type="pres">
      <dgm:prSet presAssocID="{520F4182-2536-4FC5-9C1B-6FB6BB69C002}" presName="imageRepeatNode" presStyleLbl="alignAcc1" presStyleIdx="4" presStyleCnt="5"/>
      <dgm:spPr/>
      <dgm:t>
        <a:bodyPr/>
        <a:lstStyle/>
        <a:p>
          <a:endParaRPr lang="zh-CN" altLang="en-US"/>
        </a:p>
      </dgm:t>
    </dgm:pt>
    <dgm:pt modelId="{BD1CEDFF-16D5-46A5-BDF3-6F77925F18CD}" type="pres">
      <dgm:prSet presAssocID="{520F4182-2536-4FC5-9C1B-6FB6BB69C002}" presName="imageaccent5"/>
      <dgm:spPr/>
      <dgm:t>
        <a:bodyPr/>
        <a:lstStyle/>
        <a:p/>
      </dgm:t>
    </dgm:pt>
    <dgm:pt modelId="{E4A7621B-4B7C-42F9-B1A6-E1CBD10A63E8}" type="pres">
      <dgm:prSet presAssocID="{520F4182-2536-4FC5-9C1B-6FB6BB69C002}" presName="accentRepeatNode" presStyleLbl="solidAlignAcc1" presStyleIdx="9" presStyleCnt="10"/>
      <dgm:spPr>
        <a:ln>
          <a:noFill/>
        </a:ln>
      </dgm:spPr>
      <dgm:t>
        <a:bodyPr/>
        <a:lstStyle/>
        <a:p>
          <a:endParaRPr lang="zh-CN" altLang="en-US"/>
        </a:p>
      </dgm:t>
    </dgm:pt>
  </dgm:ptLst>
  <dgm:cxnLst>
    <dgm:cxn modelId="{5F947D2C-2DE0-486D-A4DB-B2401DC2C53E}" srcId="{E5299E0F-77EC-443A-8032-798D878EA9C4}" destId="{B92F684D-6D5F-4F95-A440-869678ABDDE7}" srcOrd="0" destOrd="0" parTransId="{92A51E27-A17E-4E8F-9586-F474EBAC2CCA}" sibTransId="{D0E8A67E-82FE-47BB-9161-74302C6FEA25}"/>
    <dgm:cxn modelId="{1485E69D-A380-4667-8225-D1AC1D85159E}" srcId="{E5299E0F-77EC-443A-8032-798D878EA9C4}" destId="{70AEC85B-A160-4A90-8A4B-1573C01B5CC0}" srcOrd="1" destOrd="0" parTransId="{5FDE3AAE-5052-4B6A-AE27-5B5583ED2CAF}" sibTransId="{BA53225B-F872-411E-84C0-D7B4CE2E431F}"/>
    <dgm:cxn modelId="{AC18A5AD-5265-4697-8313-076BDA935776}" srcId="{E5299E0F-77EC-443A-8032-798D878EA9C4}" destId="{B5749E7E-5F67-4892-B8FA-29BF1F0FA4E1}" srcOrd="2" destOrd="0" parTransId="{477071B5-6A1F-473B-B274-9DEAC1B3CD7C}" sibTransId="{CAD6DFFF-3D43-4A4F-91EC-CC2FD2F9DA19}"/>
    <dgm:cxn modelId="{DFEFCCB4-8C09-44B4-AB51-93FDCC0730F1}" srcId="{E5299E0F-77EC-443A-8032-798D878EA9C4}" destId="{3D1AE746-BE28-4455-B0F5-8392A0CEA669}" srcOrd="3" destOrd="0" parTransId="{E286748F-429C-4D14-890E-13A2847919CF}" sibTransId="{CE918A2B-B0FE-40FA-8789-C2467A63FAE9}"/>
    <dgm:cxn modelId="{F968F78C-7113-4680-BA40-1F3F34563FFD}" srcId="{E5299E0F-77EC-443A-8032-798D878EA9C4}" destId="{EBD9D46F-0DAB-41B2-89F7-644481CC925B}" srcOrd="4" destOrd="0" parTransId="{86F888E6-AF99-4682-940B-ADFB918C5CBB}" sibTransId="{520F4182-2536-4FC5-9C1B-6FB6BB69C002}"/>
    <dgm:cxn modelId="{5BAFBD8A-8222-4071-BD84-85FA8AC10D19}" type="presOf" srcId="{E5299E0F-77EC-443A-8032-798D878EA9C4}" destId="{CF3E0E36-CE2E-42B9-8C6F-22DABAB47BD7}" srcOrd="0" destOrd="0" presId="urn:microsoft.com/office/officeart/2008/layout/HexagonCluster"/>
    <dgm:cxn modelId="{398B3E3F-8EC8-4D4B-AEEA-BD4BF75AF1A4}" type="presParOf" srcId="{CF3E0E36-CE2E-42B9-8C6F-22DABAB47BD7}" destId="{A827A8B8-5537-489C-BD38-8C10208525BD}" srcOrd="0" destOrd="0" presId="urn:microsoft.com/office/officeart/2008/layout/HexagonCluster"/>
    <dgm:cxn modelId="{A3CD851A-2F3A-4D45-A8DF-D6E5AAA94522}" type="presParOf" srcId="{A827A8B8-5537-489C-BD38-8C10208525BD}" destId="{6E7B33C1-7006-4094-8175-0775D859B10A}" srcOrd="0" destOrd="0" presId="urn:microsoft.com/office/officeart/2008/layout/HexagonCluster"/>
    <dgm:cxn modelId="{050B4927-5B0F-46C2-9695-E1A041D8231F}" type="presOf" srcId="{B92F684D-6D5F-4F95-A440-869678ABDDE7}" destId="{6E7B33C1-7006-4094-8175-0775D859B10A}" srcOrd="0" destOrd="0" presId="urn:microsoft.com/office/officeart/2008/layout/HexagonCluster"/>
    <dgm:cxn modelId="{A7B54748-5509-424A-98B8-00008A2B8573}" type="presParOf" srcId="{CF3E0E36-CE2E-42B9-8C6F-22DABAB47BD7}" destId="{16F852BC-2025-43B9-A598-C69DBAD642B3}" srcOrd="1" destOrd="0" presId="urn:microsoft.com/office/officeart/2008/layout/HexagonCluster"/>
    <dgm:cxn modelId="{87D47695-A91C-4498-B6BA-D17E73859D2D}" type="presParOf" srcId="{16F852BC-2025-43B9-A598-C69DBAD642B3}" destId="{B62C98B3-9039-42AB-A06B-A2447C06BBC1}" srcOrd="0" destOrd="0" presId="urn:microsoft.com/office/officeart/2008/layout/HexagonCluster"/>
    <dgm:cxn modelId="{2C314304-377A-45A0-87BB-1E01966B1DFD}" type="presParOf" srcId="{CF3E0E36-CE2E-42B9-8C6F-22DABAB47BD7}" destId="{6CC630F2-9C14-45AA-8400-6CA0F75E5017}" srcOrd="2" destOrd="0" presId="urn:microsoft.com/office/officeart/2008/layout/HexagonCluster"/>
    <dgm:cxn modelId="{BF715977-29C9-407F-AEB3-462F74DF567C}" type="presParOf" srcId="{6CC630F2-9C14-45AA-8400-6CA0F75E5017}" destId="{57A4BAEB-1623-4364-8159-61BD505C5C59}" srcOrd="0" destOrd="0" presId="urn:microsoft.com/office/officeart/2008/layout/HexagonCluster"/>
    <dgm:cxn modelId="{12532758-5714-4E8C-B025-F5AE0809F705}" type="presOf" srcId="{D0E8A67E-82FE-47BB-9161-74302C6FEA25}" destId="{57A4BAEB-1623-4364-8159-61BD505C5C59}" srcOrd="0" destOrd="0" presId="urn:microsoft.com/office/officeart/2008/layout/HexagonCluster"/>
    <dgm:cxn modelId="{8C3FADA3-B991-4E89-A968-A6C8E64445C8}" type="presParOf" srcId="{CF3E0E36-CE2E-42B9-8C6F-22DABAB47BD7}" destId="{4C88AD1F-2D91-48CE-B246-F4D0D432E1F0}" srcOrd="3" destOrd="0" presId="urn:microsoft.com/office/officeart/2008/layout/HexagonCluster"/>
    <dgm:cxn modelId="{5E5B3AA8-7006-4364-8577-B4FE806607F9}" type="presParOf" srcId="{4C88AD1F-2D91-48CE-B246-F4D0D432E1F0}" destId="{87C42F3C-EF29-4B09-B420-EF2EF4DFC1FA}" srcOrd="0" destOrd="0" presId="urn:microsoft.com/office/officeart/2008/layout/HexagonCluster"/>
    <dgm:cxn modelId="{F72CF53E-988B-4C97-902A-666DFAF1C862}" type="presParOf" srcId="{CF3E0E36-CE2E-42B9-8C6F-22DABAB47BD7}" destId="{B08E7B01-B098-4E25-810D-F19A79BFCB30}" srcOrd="4" destOrd="0" presId="urn:microsoft.com/office/officeart/2008/layout/HexagonCluster"/>
    <dgm:cxn modelId="{842796E2-0030-4869-B584-8F8068009E9A}" type="presParOf" srcId="{B08E7B01-B098-4E25-810D-F19A79BFCB30}" destId="{68202142-6967-493E-9F94-6C5349612C8D}" srcOrd="0" destOrd="0" presId="urn:microsoft.com/office/officeart/2008/layout/HexagonCluster"/>
    <dgm:cxn modelId="{33E8F3E3-8093-493A-B0A1-5A70BA95ED3F}" type="presOf" srcId="{70AEC85B-A160-4A90-8A4B-1573C01B5CC0}" destId="{68202142-6967-493E-9F94-6C5349612C8D}" srcOrd="0" destOrd="0" presId="urn:microsoft.com/office/officeart/2008/layout/HexagonCluster"/>
    <dgm:cxn modelId="{867D7F09-92C8-45CB-8937-33C6AD543AFA}" type="presParOf" srcId="{CF3E0E36-CE2E-42B9-8C6F-22DABAB47BD7}" destId="{F44385A0-AE36-44AF-9A6F-308C67929A89}" srcOrd="5" destOrd="0" presId="urn:microsoft.com/office/officeart/2008/layout/HexagonCluster"/>
    <dgm:cxn modelId="{EA7CB45B-59D4-4909-A7C2-BC3DBBA40DF5}" type="presParOf" srcId="{F44385A0-AE36-44AF-9A6F-308C67929A89}" destId="{74BE1FFD-711D-458F-A61C-A73A9E729D69}" srcOrd="0" destOrd="0" presId="urn:microsoft.com/office/officeart/2008/layout/HexagonCluster"/>
    <dgm:cxn modelId="{F4B5F011-B139-45F7-9C55-7EF02DDE36ED}" type="presParOf" srcId="{CF3E0E36-CE2E-42B9-8C6F-22DABAB47BD7}" destId="{A544DBF8-3CE7-488E-9223-C9A6DDEFE83D}" srcOrd="6" destOrd="0" presId="urn:microsoft.com/office/officeart/2008/layout/HexagonCluster"/>
    <dgm:cxn modelId="{E01FADFB-B011-4CCD-A06B-66788FF7D204}" type="presParOf" srcId="{A544DBF8-3CE7-488E-9223-C9A6DDEFE83D}" destId="{81F8D405-D785-4E11-B699-96421A2BDFC4}" srcOrd="0" destOrd="0" presId="urn:microsoft.com/office/officeart/2008/layout/HexagonCluster"/>
    <dgm:cxn modelId="{267C1077-B5F8-4B66-96C2-0A3C75587084}" type="presOf" srcId="{BA53225B-F872-411E-84C0-D7B4CE2E431F}" destId="{81F8D405-D785-4E11-B699-96421A2BDFC4}" srcOrd="0" destOrd="0" presId="urn:microsoft.com/office/officeart/2008/layout/HexagonCluster"/>
    <dgm:cxn modelId="{068D4264-0177-4642-9BB2-4A2C2F07371F}" type="presParOf" srcId="{CF3E0E36-CE2E-42B9-8C6F-22DABAB47BD7}" destId="{202A3732-B21F-4632-BEA8-71E099F115AA}" srcOrd="7" destOrd="0" presId="urn:microsoft.com/office/officeart/2008/layout/HexagonCluster"/>
    <dgm:cxn modelId="{E8E5FA5A-388A-4969-9B7D-53AA4076C725}" type="presParOf" srcId="{202A3732-B21F-4632-BEA8-71E099F115AA}" destId="{CA27A02D-F06F-4125-B20D-B0EE753BA364}" srcOrd="0" destOrd="0" presId="urn:microsoft.com/office/officeart/2008/layout/HexagonCluster"/>
    <dgm:cxn modelId="{5659956E-AE3C-4F43-8B47-25DDFE4CE791}" type="presParOf" srcId="{CF3E0E36-CE2E-42B9-8C6F-22DABAB47BD7}" destId="{F74D5880-D7B0-407E-922E-18470EDE6A13}" srcOrd="8" destOrd="0" presId="urn:microsoft.com/office/officeart/2008/layout/HexagonCluster"/>
    <dgm:cxn modelId="{420452AA-ACF2-43D8-8D5B-CC7D81D87A4E}" type="presParOf" srcId="{F74D5880-D7B0-407E-922E-18470EDE6A13}" destId="{FCDE5F61-A0DB-48F6-BDFA-342704FD9E58}" srcOrd="0" destOrd="0" presId="urn:microsoft.com/office/officeart/2008/layout/HexagonCluster"/>
    <dgm:cxn modelId="{3868A5F7-77AF-4762-9DB5-03313BA83EC6}" type="presOf" srcId="{B5749E7E-5F67-4892-B8FA-29BF1F0FA4E1}" destId="{FCDE5F61-A0DB-48F6-BDFA-342704FD9E58}" srcOrd="0" destOrd="0" presId="urn:microsoft.com/office/officeart/2008/layout/HexagonCluster"/>
    <dgm:cxn modelId="{362BF58D-766E-4ECA-B2EE-A27A08353BCC}" type="presParOf" srcId="{CF3E0E36-CE2E-42B9-8C6F-22DABAB47BD7}" destId="{2065A01E-349D-4894-9753-06A35C026A0E}" srcOrd="9" destOrd="0" presId="urn:microsoft.com/office/officeart/2008/layout/HexagonCluster"/>
    <dgm:cxn modelId="{C0A0B945-E03B-4E7C-B740-82D65AF53B06}" type="presParOf" srcId="{2065A01E-349D-4894-9753-06A35C026A0E}" destId="{AA5B3DEF-6910-4467-A6D4-F2346AD511D9}" srcOrd="0" destOrd="0" presId="urn:microsoft.com/office/officeart/2008/layout/HexagonCluster"/>
    <dgm:cxn modelId="{8132F3CD-AD93-4CAB-99FD-C88B9E3C4515}" type="presParOf" srcId="{CF3E0E36-CE2E-42B9-8C6F-22DABAB47BD7}" destId="{878D2288-4264-4DDA-A585-89DAC05BD3CA}" srcOrd="10" destOrd="0" presId="urn:microsoft.com/office/officeart/2008/layout/HexagonCluster"/>
    <dgm:cxn modelId="{A7A1621D-BDB7-46C9-8AB5-441CADE52CCF}" type="presParOf" srcId="{878D2288-4264-4DDA-A585-89DAC05BD3CA}" destId="{9014BE33-4740-4D52-920E-1F736020600D}" srcOrd="0" destOrd="0" presId="urn:microsoft.com/office/officeart/2008/layout/HexagonCluster"/>
    <dgm:cxn modelId="{7F43F765-9DB2-47EF-BEFA-4B6F31BCA83F}" type="presOf" srcId="{CAD6DFFF-3D43-4A4F-91EC-CC2FD2F9DA19}" destId="{9014BE33-4740-4D52-920E-1F736020600D}" srcOrd="0" destOrd="0" presId="urn:microsoft.com/office/officeart/2008/layout/HexagonCluster"/>
    <dgm:cxn modelId="{278AB472-B762-4EBD-93AA-D4324161E817}" type="presParOf" srcId="{CF3E0E36-CE2E-42B9-8C6F-22DABAB47BD7}" destId="{F4C0FA24-C930-4EE3-98A9-436D36F1AD71}" srcOrd="11" destOrd="0" presId="urn:microsoft.com/office/officeart/2008/layout/HexagonCluster"/>
    <dgm:cxn modelId="{6765571D-210F-4738-92FE-8BC5B5CC9CDE}" type="presParOf" srcId="{F4C0FA24-C930-4EE3-98A9-436D36F1AD71}" destId="{00674FD6-9797-4397-B7E1-04786F95ECA9}" srcOrd="0" destOrd="0" presId="urn:microsoft.com/office/officeart/2008/layout/HexagonCluster"/>
    <dgm:cxn modelId="{3374D1C5-3B0B-4248-8E27-1852C783C4B6}" type="presParOf" srcId="{CF3E0E36-CE2E-42B9-8C6F-22DABAB47BD7}" destId="{5381DA58-B46F-4B47-BB37-63696FDF7677}" srcOrd="12" destOrd="0" presId="urn:microsoft.com/office/officeart/2008/layout/HexagonCluster"/>
    <dgm:cxn modelId="{F77FE331-ABAB-48DE-B740-4B8BECF86031}" type="presParOf" srcId="{5381DA58-B46F-4B47-BB37-63696FDF7677}" destId="{E0F0EC8A-EF4F-4D67-88F7-C29E44CDD0B1}" srcOrd="0" destOrd="0" presId="urn:microsoft.com/office/officeart/2008/layout/HexagonCluster"/>
    <dgm:cxn modelId="{126C65F6-A756-4E55-B94E-7C619DDC7AE1}" type="presOf" srcId="{3D1AE746-BE28-4455-B0F5-8392A0CEA669}" destId="{E0F0EC8A-EF4F-4D67-88F7-C29E44CDD0B1}" srcOrd="0" destOrd="0" presId="urn:microsoft.com/office/officeart/2008/layout/HexagonCluster"/>
    <dgm:cxn modelId="{DABDFC4A-FBB2-4895-A6EC-46B2BE8CF010}" type="presParOf" srcId="{CF3E0E36-CE2E-42B9-8C6F-22DABAB47BD7}" destId="{7394AD07-59EC-4358-BC69-AB2876747634}" srcOrd="13" destOrd="0" presId="urn:microsoft.com/office/officeart/2008/layout/HexagonCluster"/>
    <dgm:cxn modelId="{A20E82D4-23B9-48CD-BC35-200C947BAAF5}" type="presParOf" srcId="{7394AD07-59EC-4358-BC69-AB2876747634}" destId="{9A70C708-149D-4450-93B6-932B183BF2FE}" srcOrd="0" destOrd="0" presId="urn:microsoft.com/office/officeart/2008/layout/HexagonCluster"/>
    <dgm:cxn modelId="{44DB421B-16D4-48D9-AA0D-5E1D338621BF}" type="presParOf" srcId="{CF3E0E36-CE2E-42B9-8C6F-22DABAB47BD7}" destId="{DA823DC6-1ECA-47B6-B1C7-3914BCA223C5}" srcOrd="14" destOrd="0" presId="urn:microsoft.com/office/officeart/2008/layout/HexagonCluster"/>
    <dgm:cxn modelId="{9DD0C9D1-F609-4678-B36C-36EAEFB622D0}" type="presParOf" srcId="{DA823DC6-1ECA-47B6-B1C7-3914BCA223C5}" destId="{A86DD78A-2072-4D7F-8A32-91CCA1F353D4}" srcOrd="0" destOrd="0" presId="urn:microsoft.com/office/officeart/2008/layout/HexagonCluster"/>
    <dgm:cxn modelId="{9C1909FD-9D67-457F-9943-36F901C1D508}" type="presOf" srcId="{CE918A2B-B0FE-40FA-8789-C2467A63FAE9}" destId="{A86DD78A-2072-4D7F-8A32-91CCA1F353D4}" srcOrd="0" destOrd="0" presId="urn:microsoft.com/office/officeart/2008/layout/HexagonCluster"/>
    <dgm:cxn modelId="{46DB5F88-496D-45C6-B3A6-41695117AAAB}" type="presParOf" srcId="{CF3E0E36-CE2E-42B9-8C6F-22DABAB47BD7}" destId="{44A0032C-AB25-497F-8302-3B01F9D717A2}" srcOrd="15" destOrd="0" presId="urn:microsoft.com/office/officeart/2008/layout/HexagonCluster"/>
    <dgm:cxn modelId="{377E0F87-9115-439D-AD19-65FA2E3386CE}" type="presParOf" srcId="{44A0032C-AB25-497F-8302-3B01F9D717A2}" destId="{56684EF4-DBEC-4623-8497-3973AC377CCC}" srcOrd="0" destOrd="0" presId="urn:microsoft.com/office/officeart/2008/layout/HexagonCluster"/>
    <dgm:cxn modelId="{66210C20-5AD1-472D-ABDE-BBF3CC19E69A}" type="presParOf" srcId="{CF3E0E36-CE2E-42B9-8C6F-22DABAB47BD7}" destId="{AAA92DFD-BA3C-4EB4-8BD5-875F70DCDB16}" srcOrd="16" destOrd="0" presId="urn:microsoft.com/office/officeart/2008/layout/HexagonCluster"/>
    <dgm:cxn modelId="{16C026AD-6B01-46CC-8BA0-F667191FBFDD}" type="presParOf" srcId="{AAA92DFD-BA3C-4EB4-8BD5-875F70DCDB16}" destId="{965DDE8F-8CC1-402F-8D67-E016284DBBB8}" srcOrd="0" destOrd="0" presId="urn:microsoft.com/office/officeart/2008/layout/HexagonCluster"/>
    <dgm:cxn modelId="{5C741935-24AB-4DD9-ADD0-6DFF0E1CE230}" type="presOf" srcId="{EBD9D46F-0DAB-41B2-89F7-644481CC925B}" destId="{965DDE8F-8CC1-402F-8D67-E016284DBBB8}" srcOrd="0" destOrd="0" presId="urn:microsoft.com/office/officeart/2008/layout/HexagonCluster"/>
    <dgm:cxn modelId="{A1C3615E-2E4C-434B-B5CD-1B0B99C82760}" type="presParOf" srcId="{CF3E0E36-CE2E-42B9-8C6F-22DABAB47BD7}" destId="{BEE64357-6028-46F6-82BE-FDE857F4E532}" srcOrd="17" destOrd="0" presId="urn:microsoft.com/office/officeart/2008/layout/HexagonCluster"/>
    <dgm:cxn modelId="{B4510FC2-9E8A-40C6-8D40-50FDDBC5B47A}" type="presParOf" srcId="{BEE64357-6028-46F6-82BE-FDE857F4E532}" destId="{C3C07B58-E8A8-4B8F-9852-0E44F4BBB586}" srcOrd="0" destOrd="0" presId="urn:microsoft.com/office/officeart/2008/layout/HexagonCluster"/>
    <dgm:cxn modelId="{E2837574-4365-4785-A7B4-36C66121AE83}" type="presParOf" srcId="{CF3E0E36-CE2E-42B9-8C6F-22DABAB47BD7}" destId="{8ADDAF43-6858-4403-AE4A-E3658A4D38AD}" srcOrd="18" destOrd="0" presId="urn:microsoft.com/office/officeart/2008/layout/HexagonCluster"/>
    <dgm:cxn modelId="{77F9C290-E65A-4C89-9869-08771FE29D75}" type="presParOf" srcId="{8ADDAF43-6858-4403-AE4A-E3658A4D38AD}" destId="{23F91551-1A0C-4B8E-80A4-F67BC78F6B17}" srcOrd="0" destOrd="0" presId="urn:microsoft.com/office/officeart/2008/layout/HexagonCluster"/>
    <dgm:cxn modelId="{2B0B5EE5-D431-4DB5-A2CD-FAB94E0A31EF}" type="presOf" srcId="{520F4182-2536-4FC5-9C1B-6FB6BB69C002}" destId="{23F91551-1A0C-4B8E-80A4-F67BC78F6B17}" srcOrd="0" destOrd="0" presId="urn:microsoft.com/office/officeart/2008/layout/HexagonCluster"/>
    <dgm:cxn modelId="{B3207C4D-CB9D-4CBE-B87B-2D4355DF25E9}" type="presParOf" srcId="{CF3E0E36-CE2E-42B9-8C6F-22DABAB47BD7}" destId="{BD1CEDFF-16D5-46A5-BDF3-6F77925F18CD}" srcOrd="19" destOrd="0" presId="urn:microsoft.com/office/officeart/2008/layout/HexagonCluster"/>
    <dgm:cxn modelId="{E494DDAD-FA33-4DDE-AE76-CDFF1E6A2C18}" type="presParOf" srcId="{BD1CEDFF-16D5-46A5-BDF3-6F77925F18CD}" destId="{E4A7621B-4B7C-42F9-B1A6-E1CBD10A63E8}" srcOrd="0" destOrd="0" presId="urn:microsoft.com/office/officeart/2008/layout/HexagonCluster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2" minVer="http://schemas.openxmlformats.org/drawingml/2006/main"/>
    </a:ext>
  </dgm:extLst>
</dgm:dataModel>
</file>

<file path=ppt/diagrams/drawing1.xml><?xml version="1.0" encoding="utf-8"?>
<dsp:drawing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="http://schemas.openxmlformats.org/presentationml/2006/main" xmlns:dsp="http://schemas.microsoft.com/office/drawing/2008/diagram">
  <dsp:spTree>
    <dsp:nvGrpSpPr>
      <dsp:cNvPr id="5" name=""/>
      <dsp:cNvGrpSpPr/>
    </dsp:nvGrpSpPr>
    <dsp:grpSpPr/>
  </dsp:spTree>
</dsp:drawing>
</file>

<file path=ppt/diagrams/layout1.xml><?xml version="1.0" encoding="utf-8"?>
<dgm:layoutDef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dgm="http://schemas.openxmlformats.org/drawingml/2006/diagram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/>
            </dgm:ruleLst>
          </dgm:layoutNode>
        </dgm:forEach>
        <dgm:forEach name="accentRepeat" axis="self">
          <dgm:layoutNode name="accentRepeatNode" styleLbl="solidAlignAcc1">
            <dgm:alg type="sp"/>
            <dgm:shape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r:blip="">
          <dgm:adjLst/>
        </dgm:shape>
        <dgm:presOf/>
        <dgm:constrLst/>
        <dgm:forEach name="Name15" ref="textRepeat"/>
      </dgm:layoutNode>
      <dgm:layoutNode name="textaccent1">
        <dgm:alg type="sp"/>
        <dgm:shape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r:blip="">
          <dgm:adjLst/>
        </dgm:shape>
        <dgm:presOf/>
        <dgm:constrLst/>
        <dgm:forEach name="Name18" ref="imageRepeat"/>
      </dgm:layoutNode>
      <dgm:layoutNode name="imageaccent1">
        <dgm:alg type="sp"/>
        <dgm:shape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r:blip="">
          <dgm:adjLst/>
        </dgm:shape>
        <dgm:presOf/>
        <dgm:constrLst/>
        <dgm:forEach name="Name21" ref="textRepeat"/>
      </dgm:layoutNode>
      <dgm:layoutNode name="textaccent2">
        <dgm:alg type="sp"/>
        <dgm:shape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r:blip="">
          <dgm:adjLst/>
        </dgm:shape>
        <dgm:presOf/>
        <dgm:constrLst/>
        <dgm:forEach name="Name24" ref="imageRepeat"/>
      </dgm:layoutNode>
      <dgm:layoutNode name="imageaccent2">
        <dgm:alg type="sp"/>
        <dgm:shape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r:blip="">
          <dgm:adjLst/>
        </dgm:shape>
        <dgm:presOf/>
        <dgm:constrLst/>
        <dgm:forEach name="Name27" ref="textRepeat"/>
      </dgm:layoutNode>
      <dgm:layoutNode name="textaccent3">
        <dgm:alg type="sp"/>
        <dgm:shape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r:blip="">
          <dgm:adjLst/>
        </dgm:shape>
        <dgm:presOf/>
        <dgm:constrLst/>
        <dgm:forEach name="Name30" ref="imageRepeat"/>
      </dgm:layoutNode>
      <dgm:layoutNode name="imageaccent3">
        <dgm:alg type="sp"/>
        <dgm:shape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r:blip="">
          <dgm:adjLst/>
        </dgm:shape>
        <dgm:presOf/>
        <dgm:constrLst/>
        <dgm:forEach name="Name33" ref="textRepeat"/>
      </dgm:layoutNode>
      <dgm:layoutNode name="textaccent4">
        <dgm:alg type="sp"/>
        <dgm:shape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r:blip="">
          <dgm:adjLst/>
        </dgm:shape>
        <dgm:presOf/>
        <dgm:constrLst/>
        <dgm:forEach name="Name36" ref="imageRepeat"/>
      </dgm:layoutNode>
      <dgm:layoutNode name="imageaccent4">
        <dgm:alg type="sp"/>
        <dgm:shape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r:blip="">
          <dgm:adjLst/>
        </dgm:shape>
        <dgm:presOf/>
        <dgm:constrLst/>
        <dgm:forEach name="Name39" ref="textRepeat"/>
      </dgm:layoutNode>
      <dgm:layoutNode name="textaccent5">
        <dgm:alg type="sp"/>
        <dgm:shape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r:blip="">
          <dgm:adjLst/>
        </dgm:shape>
        <dgm:presOf/>
        <dgm:constrLst/>
        <dgm:forEach name="Name42" ref="imageRepeat"/>
      </dgm:layoutNode>
      <dgm:layoutNode name="imageaccent5">
        <dgm:alg type="sp"/>
        <dgm:shape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r:blip="">
          <dgm:adjLst/>
        </dgm:shape>
        <dgm:presOf/>
        <dgm:constrLst/>
        <dgm:forEach name="Name45" ref="textRepeat"/>
      </dgm:layoutNode>
      <dgm:layoutNode name="textaccent6">
        <dgm:alg type="sp"/>
        <dgm:shape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r:blip="">
          <dgm:adjLst/>
        </dgm:shape>
        <dgm:presOf/>
        <dgm:constrLst/>
        <dgm:forEach name="Name48" ref="imageRepeat"/>
      </dgm:layoutNode>
      <dgm:layoutNode name="imageaccent6">
        <dgm:alg type="sp"/>
        <dgm:shape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r:blip="">
          <dgm:adjLst/>
        </dgm:shape>
        <dgm:presOf/>
        <dgm:constrLst/>
        <dgm:forEach name="Name51" ref="textRepeat"/>
      </dgm:layoutNode>
      <dgm:layoutNode name="textaccent7">
        <dgm:alg type="sp"/>
        <dgm:shape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r:blip="">
          <dgm:adjLst/>
        </dgm:shape>
        <dgm:presOf/>
        <dgm:constrLst/>
        <dgm:forEach name="Name54" ref="imageRepeat"/>
      </dgm:layoutNode>
      <dgm:layoutNode name="imageaccent7">
        <dgm:alg type="sp"/>
        <dgm:shape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r:blip="">
          <dgm:adjLst/>
        </dgm:shape>
        <dgm:presOf/>
        <dgm:constrLst/>
        <dgm:forEach name="Name57" ref="textRepeat"/>
      </dgm:layoutNode>
      <dgm:layoutNode name="textaccent8">
        <dgm:alg type="sp"/>
        <dgm:shape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r:blip="">
          <dgm:adjLst/>
        </dgm:shape>
        <dgm:presOf/>
        <dgm:constrLst/>
        <dgm:forEach name="Name60" ref="imageRepeat"/>
      </dgm:layoutNode>
      <dgm:layoutNode name="imageaccent8">
        <dgm:alg type="sp"/>
        <dgm:shape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r:blip="">
          <dgm:adjLst/>
        </dgm:shape>
        <dgm:presOf/>
        <dgm:constrLst/>
        <dgm:forEach name="Name63" ref="textRepeat"/>
      </dgm:layoutNode>
      <dgm:layoutNode name="textaccent9">
        <dgm:alg type="sp"/>
        <dgm:shape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r:blip="">
          <dgm:adjLst/>
        </dgm:shape>
        <dgm:presOf/>
        <dgm:constrLst/>
        <dgm:forEach name="Name66" ref="imageRepeat"/>
      </dgm:layoutNode>
      <dgm:layoutNode name="imageaccent9">
        <dgm:alg type="sp"/>
        <dgm:shape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r:blip="">
          <dgm:adjLst/>
        </dgm:shape>
        <dgm:presOf/>
        <dgm:constrLst/>
        <dgm:forEach name="Name69" ref="textRepeat"/>
      </dgm:layoutNode>
      <dgm:layoutNode name="textaccent10">
        <dgm:alg type="sp"/>
        <dgm:shape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r:blip="">
          <dgm:adjLst/>
        </dgm:shape>
        <dgm:presOf/>
        <dgm:constrLst/>
        <dgm:forEach name="Name72" ref="imageRepeat"/>
      </dgm:layoutNode>
      <dgm:layoutNode name="imageaccent10">
        <dgm:alg type="sp"/>
        <dgm:shape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r:blip="">
          <dgm:adjLst/>
        </dgm:shape>
        <dgm:presOf/>
        <dgm:constrLst/>
        <dgm:forEach name="Name75" ref="textRepeat"/>
      </dgm:layoutNode>
      <dgm:layoutNode name="textaccent11">
        <dgm:alg type="sp"/>
        <dgm:shape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r:blip="">
          <dgm:adjLst/>
        </dgm:shape>
        <dgm:presOf/>
        <dgm:constrLst/>
        <dgm:forEach name="Name78" ref="imageRepeat"/>
      </dgm:layoutNode>
      <dgm:layoutNode name="imageaccent11">
        <dgm:alg type="sp"/>
        <dgm:shape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r:blip="">
          <dgm:adjLst/>
        </dgm:shape>
        <dgm:presOf/>
        <dgm:constrLst/>
        <dgm:forEach name="Name81" ref="textRepeat"/>
      </dgm:layoutNode>
      <dgm:layoutNode name="textaccent12">
        <dgm:alg type="sp"/>
        <dgm:shape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r:blip="">
          <dgm:adjLst/>
        </dgm:shape>
        <dgm:presOf/>
        <dgm:constrLst/>
        <dgm:forEach name="Name84" ref="imageRepeat"/>
      </dgm:layoutNode>
      <dgm:layoutNode name="imageaccent12">
        <dgm:alg type="sp"/>
        <dgm:shape r:blip="">
          <dgm:adjLst/>
        </dgm:shape>
        <dgm:presOf/>
        <dgm:constrLst/>
        <dgm:forEach name="Name85" ref="accentRepeat"/>
      </dgm:layoutNode>
    </dgm:forEach>
  </dgm:layoutNode>
</dgm:layoutDef>
</file>

<file path=ppt/diagrams/quickStyle1.xml><?xml version="1.0" encoding="utf-8"?>
<dgm:styleDef xmlns:a="http://schemas.openxmlformats.org/drawingml/2006/main" xmlns:dgm="http://schemas.openxmlformats.org/drawingml/2006/diagram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82412-E044-40FD-B8B0-5B29137B9BBF}" type="datetimeFigureOut">
              <a:rPr lang="zh-CN" altLang="en-US" smtClean="0"/>
              <a:t>2018/6/2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03959-EC7D-4E90-9EE1-C6C186B035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39696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bg>
      <p:bgPr>
        <a:blipFill dpi="0" rotWithShape="1">
          <a:blip r:embed="rId1">
            <a:lum/>
          </a:blip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70967-CF4C-4D61-89B6-51794A826BDB}" type="datetimeFigureOut">
              <a:rPr lang="zh-CN" altLang="en-US" smtClean="0"/>
              <a:t>2018/6/2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3710-F3A8-45A9-8728-56442EC2EDCA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矩形 8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55000">
                <a:schemeClr val="tx1">
                  <a:alpha val="0"/>
                </a:schemeClr>
              </a:gs>
              <a:gs pos="100000">
                <a:schemeClr val="tx1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val="502171096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70967-CF4C-4D61-89B6-51794A826BDB}" type="datetimeFigureOut">
              <a:rPr lang="zh-CN" altLang="en-US" smtClean="0"/>
              <a:t>2018/6/2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3710-F3A8-45A9-8728-56442EC2E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165679030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70967-CF4C-4D61-89B6-51794A826BDB}" type="datetimeFigureOut">
              <a:rPr lang="zh-CN" altLang="en-US" smtClean="0"/>
              <a:t>2018/6/2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3710-F3A8-45A9-8728-56442EC2E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951036790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70967-CF4C-4D61-89B6-51794A826BDB}" type="datetimeFigureOut">
              <a:rPr lang="zh-CN" altLang="en-US" smtClean="0"/>
              <a:t>2018/6/2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3710-F3A8-45A9-8728-56442EC2E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46651227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04398618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52021354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641831727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21126454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49966240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30293658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97448547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标题幻灯片">
    <p:bg>
      <p:bgPr>
        <a:blipFill dpi="0" rotWithShape="1">
          <a:blip r:embed="rId1">
            <a:lum/>
          </a:blip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矩形 8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29000">
                <a:schemeClr val="tx1">
                  <a:alpha val="50000"/>
                </a:schemeClr>
              </a:gs>
              <a:gs pos="100000">
                <a:schemeClr val="tx1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val="2323190871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077384287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02580205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09070825"/>
      </p:ext>
    </p:extLst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67496042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70967-CF4C-4D61-89B6-51794A826BDB}" type="datetimeFigureOut">
              <a:rPr lang="zh-CN" altLang="en-US" smtClean="0"/>
              <a:t>2018/6/2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3710-F3A8-45A9-8728-56442EC2E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527624832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70967-CF4C-4D61-89B6-51794A826BDB}" type="datetimeFigureOut">
              <a:rPr lang="zh-CN" altLang="en-US" smtClean="0"/>
              <a:t>2018/6/2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3710-F3A8-45A9-8728-56442EC2E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93704232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70967-CF4C-4D61-89B6-51794A826BDB}" type="datetimeFigureOut">
              <a:rPr lang="zh-CN" altLang="en-US" smtClean="0"/>
              <a:t>2018/6/2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3710-F3A8-45A9-8728-56442EC2E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55772917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70967-CF4C-4D61-89B6-51794A826BDB}" type="datetimeFigureOut">
              <a:rPr lang="zh-CN" altLang="en-US" smtClean="0"/>
              <a:t>2018/6/2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3710-F3A8-45A9-8728-56442EC2E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575351941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70967-CF4C-4D61-89B6-51794A826BDB}" type="datetimeFigureOut">
              <a:rPr lang="zh-CN" altLang="en-US" smtClean="0"/>
              <a:t>2018/6/2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3710-F3A8-45A9-8728-56442EC2E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660451691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70967-CF4C-4D61-89B6-51794A826BDB}" type="datetimeFigureOut">
              <a:rPr lang="zh-CN" altLang="en-US" smtClean="0"/>
              <a:t>2018/6/2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3710-F3A8-45A9-8728-56442EC2E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539407046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70967-CF4C-4D61-89B6-51794A826BDB}" type="datetimeFigureOut">
              <a:rPr lang="zh-CN" altLang="en-US" smtClean="0"/>
              <a:t>2018/6/2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3710-F3A8-45A9-8728-56442EC2E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80857688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10" Target="../slideLayouts/slideLayout22.xml" Type="http://schemas.openxmlformats.org/officeDocument/2006/relationships/slideLayout"/><Relationship Id="rId11" Target="../slideLayouts/slideLayout23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4.xml" Type="http://schemas.openxmlformats.org/officeDocument/2006/relationships/slideLayout"/><Relationship Id="rId3" Target="../slideLayouts/slideLayout15.xml" Type="http://schemas.openxmlformats.org/officeDocument/2006/relationships/slideLayout"/><Relationship Id="rId4" Target="../slideLayouts/slideLayout16.xml" Type="http://schemas.openxmlformats.org/officeDocument/2006/relationships/slideLayout"/><Relationship Id="rId5" Target="../slideLayouts/slideLayout17.xml" Type="http://schemas.openxmlformats.org/officeDocument/2006/relationships/slideLayout"/><Relationship Id="rId6" Target="../slideLayouts/slideLayout18.xml" Type="http://schemas.openxmlformats.org/officeDocument/2006/relationships/slideLayout"/><Relationship Id="rId7" Target="../slideLayouts/slideLayout19.xml" Type="http://schemas.openxmlformats.org/officeDocument/2006/relationships/slideLayout"/><Relationship Id="rId8" Target="../slideLayouts/slideLayout20.xml" Type="http://schemas.openxmlformats.org/officeDocument/2006/relationships/slideLayout"/><Relationship Id="rId9" Target="../slideLayouts/slideLayout21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gradFill>
          <a:gsLst>
            <a:gs pos="25000">
              <a:schemeClr val="bg1"/>
            </a:gs>
            <a:gs pos="100000">
              <a:schemeClr val="bg1">
                <a:lumMod val="9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46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054100"/>
            <a:ext cx="10515600" cy="5122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70967-CF4C-4D61-89B6-51794A826BDB}" type="datetimeFigureOut">
              <a:rPr lang="zh-CN" altLang="en-US" smtClean="0"/>
              <a:t>2018/6/2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63710-F3A8-45A9-8728-56442EC2ED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993480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76329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diagrams/drawing1.xml" Type="http://schemas.microsoft.com/office/2007/relationships/diagramDrawing"/><Relationship Id="rId3" Target="../diagrams/data1.xml" Type="http://schemas.openxmlformats.org/officeDocument/2006/relationships/diagramData"/><Relationship Id="rId4" Target="../diagrams/layout1.xml" Type="http://schemas.openxmlformats.org/officeDocument/2006/relationships/diagramLayout"/><Relationship Id="rId5" Target="../diagrams/quickStyle1.xml" Type="http://schemas.openxmlformats.org/officeDocument/2006/relationships/diagramQuickStyle"/><Relationship Id="rId6" Target="../diagrams/colors1.xml" Type="http://schemas.openxmlformats.org/officeDocument/2006/relationships/diagramColors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charts/chart1.xml" Type="http://schemas.openxmlformats.org/officeDocument/2006/relationships/char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097280" y="1005840"/>
            <a:ext cx="7110286" cy="1869562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副标题 2"/>
          <p:cNvSpPr>
            <a:spLocks noGrp="1"/>
          </p:cNvSpPr>
          <p:nvPr>
            <p:ph idx="1" type="subTitle"/>
          </p:nvPr>
        </p:nvSpPr>
        <p:spPr>
          <a:xfrm>
            <a:off x="1143000" y="1783556"/>
            <a:ext cx="4831080" cy="497522"/>
          </a:xfrm>
        </p:spPr>
        <p:txBody>
          <a:bodyPr anchor="ctr">
            <a:normAutofit/>
          </a:bodyPr>
          <a:lstStyle/>
          <a:p>
            <a:pPr algn="l">
              <a:lnSpc>
                <a:spcPct val="100000"/>
              </a:lnSpc>
            </a:pPr>
            <a:r>
              <a:rPr altLang="en-US" lang="zh-CN">
                <a:solidFill>
                  <a:schemeClr val="bg1"/>
                </a:solidFill>
              </a:rPr>
              <a:t>请在此输入副标题</a:t>
            </a:r>
          </a:p>
        </p:txBody>
      </p:sp>
      <p:sp>
        <p:nvSpPr>
          <p:cNvPr id="5" name="矩形 4"/>
          <p:cNvSpPr/>
          <p:nvPr/>
        </p:nvSpPr>
        <p:spPr>
          <a:xfrm>
            <a:off x="0" y="1005840"/>
            <a:ext cx="975360" cy="18695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矩形 5"/>
          <p:cNvSpPr/>
          <p:nvPr/>
        </p:nvSpPr>
        <p:spPr>
          <a:xfrm>
            <a:off x="975360" y="1005840"/>
            <a:ext cx="121920" cy="18695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097280"/>
            <a:ext cx="9144000" cy="828357"/>
          </a:xfrm>
        </p:spPr>
        <p:txBody>
          <a:bodyPr anchor="b">
            <a:noAutofit/>
          </a:bodyPr>
          <a:lstStyle/>
          <a:p>
            <a:pPr algn="l">
              <a:lnSpc>
                <a:spcPct val="100000"/>
              </a:lnSpc>
            </a:pPr>
            <a:r>
              <a:rPr altLang="zh-CN" b="1" lang="en-US" smtClean="0" sz="5400">
                <a:solidFill>
                  <a:srgbClr val="FFC000"/>
                </a:solidFill>
              </a:rPr>
              <a:t>BUSINESS REPORT</a:t>
            </a:r>
          </a:p>
        </p:txBody>
      </p:sp>
      <p:sp>
        <p:nvSpPr>
          <p:cNvPr id="4" name="矩形 3"/>
          <p:cNvSpPr/>
          <p:nvPr/>
        </p:nvSpPr>
        <p:spPr>
          <a:xfrm>
            <a:off x="1200521" y="2262020"/>
            <a:ext cx="1054417" cy="3048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 sz="1400">
                <a:solidFill>
                  <a:schemeClr val="bg1"/>
                </a:solidFill>
              </a:rPr>
              <a:t>By PPTLee</a:t>
            </a:r>
          </a:p>
        </p:txBody>
      </p:sp>
    </p:spTree>
    <p:extLst>
      <p:ext uri="{BB962C8B-B14F-4D97-AF65-F5344CB8AC3E}">
        <p14:creationId val="122923832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52482"/>
          <a:stretch>
            <a:fillRect/>
          </a:stretch>
        </p:blipFill>
        <p:spPr>
          <a:xfrm>
            <a:off x="0" y="0"/>
            <a:ext cx="12192000" cy="3829050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0" y="3829050"/>
            <a:ext cx="12192000" cy="2095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文本框 6"/>
          <p:cNvSpPr txBox="1"/>
          <p:nvPr/>
        </p:nvSpPr>
        <p:spPr>
          <a:xfrm>
            <a:off x="1504950" y="4972050"/>
            <a:ext cx="4694555" cy="1097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6600">
                <a:solidFill>
                  <a:schemeClr val="tx1">
                    <a:lumMod val="75000"/>
                    <a:lumOff val="25000"/>
                  </a:schemeClr>
                </a:solidFill>
              </a:rPr>
              <a:t>CONTENTS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171700" y="4781550"/>
            <a:ext cx="1633855" cy="7620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4400">
                <a:solidFill>
                  <a:srgbClr val="FFC000"/>
                </a:solidFill>
              </a:rPr>
              <a:t>目  录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450437" y="4564273"/>
            <a:ext cx="7924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1400">
                <a:solidFill>
                  <a:schemeClr val="tx1">
                    <a:lumMod val="75000"/>
                    <a:lumOff val="25000"/>
                  </a:schemeClr>
                </a:solidFill>
              </a:rPr>
              <a:t>PART 1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450437" y="4849108"/>
            <a:ext cx="17830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请在此输入标题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5450437" y="5572444"/>
            <a:ext cx="7924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1400">
                <a:solidFill>
                  <a:schemeClr val="tx1">
                    <a:lumMod val="75000"/>
                    <a:lumOff val="25000"/>
                  </a:schemeClr>
                </a:solidFill>
              </a:rPr>
              <a:t>PART 2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5450437" y="5857280"/>
            <a:ext cx="17830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请在此输入标题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9049423" y="4564273"/>
            <a:ext cx="7924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1400">
                <a:solidFill>
                  <a:schemeClr val="tx1">
                    <a:lumMod val="75000"/>
                    <a:lumOff val="25000"/>
                  </a:schemeClr>
                </a:solidFill>
              </a:rPr>
              <a:t>PART 3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9049423" y="4849108"/>
            <a:ext cx="17830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请在此输入标题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9049423" y="5572444"/>
            <a:ext cx="7924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1400">
                <a:solidFill>
                  <a:schemeClr val="tx1">
                    <a:lumMod val="75000"/>
                    <a:lumOff val="25000"/>
                  </a:schemeClr>
                </a:solidFill>
              </a:rPr>
              <a:t>PART 4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9049423" y="5857280"/>
            <a:ext cx="17830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请在此输入标题</a:t>
            </a:r>
          </a:p>
        </p:txBody>
      </p:sp>
    </p:spTree>
    <p:extLst>
      <p:ext uri="{BB962C8B-B14F-4D97-AF65-F5344CB8AC3E}">
        <p14:creationId val="87900795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椭圆 6"/>
          <p:cNvSpPr/>
          <p:nvPr/>
        </p:nvSpPr>
        <p:spPr>
          <a:xfrm>
            <a:off x="5324474" y="1885950"/>
            <a:ext cx="1543050" cy="154305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KSO_Shape"/>
          <p:cNvSpPr/>
          <p:nvPr/>
        </p:nvSpPr>
        <p:spPr bwMode="auto">
          <a:xfrm>
            <a:off x="5829300" y="2302037"/>
            <a:ext cx="566736" cy="717387"/>
          </a:xfrm>
          <a:custGeom>
            <a:gdLst>
              <a:gd fmla="*/ 508479 w 1679575" name="T0"/>
              <a:gd fmla="*/ 933537 h 2125662" name="T1"/>
              <a:gd fmla="*/ 645344 w 1679575" name="T2"/>
              <a:gd fmla="*/ 1004349 h 2125662" name="T3"/>
              <a:gd fmla="*/ 637947 w 1679575" name="T4"/>
              <a:gd fmla="*/ 1045870 h 2125662" name="T5"/>
              <a:gd fmla="*/ 629410 w 1679575" name="T6"/>
              <a:gd fmla="*/ 1095637 h 2125662" name="T7"/>
              <a:gd fmla="*/ 645913 w 1679575" name="T8"/>
              <a:gd fmla="*/ 1148533 h 2125662" name="T9"/>
              <a:gd fmla="*/ 923628 w 1679575" name="T10"/>
              <a:gd fmla="*/ 1679766 h 2125662" name="T11"/>
              <a:gd fmla="*/ 886068 w 1679575" name="T12"/>
              <a:gd fmla="*/ 1137442 h 2125662" name="T13"/>
              <a:gd fmla="*/ 896597 w 1679575" name="T14"/>
              <a:gd fmla="*/ 1083408 h 2125662" name="T15"/>
              <a:gd fmla="*/ 885214 w 1679575" name="T16"/>
              <a:gd fmla="*/ 1039044 h 2125662" name="T17"/>
              <a:gd fmla="*/ 917083 w 1679575" name="T18"/>
              <a:gd fmla="*/ 999799 h 2125662" name="T19"/>
              <a:gd fmla="*/ 1048543 w 1679575" name="T20"/>
              <a:gd fmla="*/ 927280 h 2125662" name="T21"/>
              <a:gd fmla="*/ 1168905 w 1679575" name="T22"/>
              <a:gd fmla="*/ 933822 h 2125662" name="T23"/>
              <a:gd fmla="*/ 1257397 w 1679575" name="T24"/>
              <a:gd fmla="*/ 1021128 h 2125662" name="T25"/>
              <a:gd fmla="*/ 1333655 w 1679575" name="T26"/>
              <a:gd fmla="*/ 1118957 h 2125662" name="T27"/>
              <a:gd fmla="*/ 1397392 w 1679575" name="T28"/>
              <a:gd fmla="*/ 1227592 h 2125662" name="T29"/>
              <a:gd fmla="*/ 1446903 w 1679575" name="T30"/>
              <a:gd fmla="*/ 1349025 h 2125662" name="T31"/>
              <a:gd fmla="*/ 1482186 w 1679575" name="T32"/>
              <a:gd fmla="*/ 1483540 h 2125662" name="T33"/>
              <a:gd fmla="*/ 1501820 w 1679575" name="T34"/>
              <a:gd fmla="*/ 1632274 h 2125662" name="T35"/>
              <a:gd fmla="*/ 1439790 w 1679575" name="T36"/>
              <a:gd fmla="*/ 1742331 h 2125662" name="T37"/>
              <a:gd fmla="*/ 1242601 w 1679575" name="T38"/>
              <a:gd fmla="*/ 1826794 h 2125662" name="T39"/>
              <a:gd fmla="*/ 1035738 w 1679575" name="T40"/>
              <a:gd fmla="*/ 1881112 h 2125662" name="T41"/>
              <a:gd fmla="*/ 822331 w 1679575" name="T42"/>
              <a:gd fmla="*/ 1904432 h 2125662" name="T43"/>
              <a:gd fmla="*/ 596403 w 1679575" name="T44"/>
              <a:gd fmla="*/ 1894194 h 2125662" name="T45"/>
              <a:gd fmla="*/ 373036 w 1679575" name="T46"/>
              <a:gd fmla="*/ 1847838 h 2125662" name="T47"/>
              <a:gd fmla="*/ 159344 w 1679575" name="T48"/>
              <a:gd fmla="*/ 1766788 h 2125662" name="T49"/>
              <a:gd fmla="*/ 0 w 1679575" name="T50"/>
              <a:gd fmla="*/ 1676354 h 2125662" name="T51"/>
              <a:gd fmla="*/ 15365 w 1679575" name="T52"/>
              <a:gd fmla="*/ 1518519 h 2125662" name="T53"/>
              <a:gd fmla="*/ 47234 w 1679575" name="T54"/>
              <a:gd fmla="*/ 1376611 h 2125662" name="T55"/>
              <a:gd fmla="*/ 94468 w 1679575" name="T56"/>
              <a:gd fmla="*/ 1249206 h 2125662" name="T57"/>
              <a:gd fmla="*/ 155930 w 1679575" name="T58"/>
              <a:gd fmla="*/ 1135735 h 2125662" name="T59"/>
              <a:gd fmla="*/ 230765 w 1679575" name="T60"/>
              <a:gd fmla="*/ 1035348 h 2125662" name="T61"/>
              <a:gd fmla="*/ 317835 w 1679575" name="T62"/>
              <a:gd fmla="*/ 946334 h 2125662" name="T63"/>
              <a:gd fmla="*/ 427669 w 1679575" name="T64"/>
              <a:gd fmla="*/ 860449 h 2125662" name="T65"/>
              <a:gd fmla="*/ 831848 w 1679575" name="T66"/>
              <a:gd fmla="*/ 5125 h 2125662" name="T67"/>
              <a:gd fmla="*/ 927152 w 1679575" name="T68"/>
              <a:gd fmla="*/ 31035 h 2125662" name="T69"/>
              <a:gd fmla="*/ 1013353 w 1679575" name="T70"/>
              <a:gd fmla="*/ 76590 h 2125662" name="T71"/>
              <a:gd fmla="*/ 1087035 w 1679575" name="T72"/>
              <a:gd fmla="*/ 138945 h 2125662" name="T73"/>
              <a:gd fmla="*/ 1145356 w 1679575" name="T74"/>
              <a:gd fmla="*/ 215250 h 2125662" name="T75"/>
              <a:gd fmla="*/ 1186607 w 1679575" name="T76"/>
              <a:gd fmla="*/ 303514 h 2125662" name="T77"/>
              <a:gd fmla="*/ 1207944 w 1679575" name="T78"/>
              <a:gd fmla="*/ 401174 h 2125662" name="T79"/>
              <a:gd fmla="*/ 1205383 w 1679575" name="T80"/>
              <a:gd fmla="*/ 513924 h 2125662" name="T81"/>
              <a:gd fmla="*/ 1172382 w 1679575" name="T82"/>
              <a:gd fmla="*/ 626673 h 2125662" name="T83"/>
              <a:gd fmla="*/ 1112924 w 1679575" name="T84"/>
              <a:gd fmla="*/ 725187 h 2125662" name="T85"/>
              <a:gd fmla="*/ 1030706 w 1679575" name="T86"/>
              <a:gd fmla="*/ 804625 h 2125662" name="T87"/>
              <a:gd fmla="*/ 915204 w 1679575" name="T88"/>
              <a:gd fmla="*/ 867264 h 2125662" name="T89"/>
              <a:gd fmla="*/ 837253 w 1679575" name="T90"/>
              <a:gd fmla="*/ 887764 h 2125662" name="T91"/>
              <a:gd fmla="*/ 753044 w 1679575" name="T92"/>
              <a:gd fmla="*/ 893458 h 2125662" name="T93"/>
              <a:gd fmla="*/ 658879 w 1679575" name="T94"/>
              <a:gd fmla="*/ 881215 h 2125662" name="T95"/>
              <a:gd fmla="*/ 572394 w 1679575" name="T96"/>
              <a:gd fmla="*/ 850180 h 2125662" name="T97"/>
              <a:gd fmla="*/ 494728 w 1679575" name="T98"/>
              <a:gd fmla="*/ 802917 h 2125662" name="T99"/>
              <a:gd fmla="*/ 424459 w 1679575" name="T100"/>
              <a:gd fmla="*/ 736576 h 2125662" name="T101"/>
              <a:gd fmla="*/ 366992 w 1679575" name="T102"/>
              <a:gd fmla="*/ 651159 h 2125662" name="T103"/>
              <a:gd fmla="*/ 330578 w 1679575" name="T104"/>
              <a:gd fmla="*/ 553500 h 2125662" name="T105"/>
              <a:gd fmla="*/ 317206 w 1679575" name="T106"/>
              <a:gd fmla="*/ 446729 h 2125662" name="T107"/>
              <a:gd fmla="*/ 328586 w 1679575" name="T108"/>
              <a:gd fmla="*/ 345653 h 2125662" name="T109"/>
              <a:gd fmla="*/ 361587 w 1679575" name="T110"/>
              <a:gd fmla="*/ 253403 h 2125662" name="T111"/>
              <a:gd fmla="*/ 412795 w 1679575" name="T112"/>
              <a:gd fmla="*/ 171118 h 2125662" name="T113"/>
              <a:gd fmla="*/ 479934 w 1679575" name="T114"/>
              <a:gd fmla="*/ 101931 h 2125662" name="T115"/>
              <a:gd fmla="*/ 560729 w 1679575" name="T116"/>
              <a:gd fmla="*/ 48972 h 2125662" name="T117"/>
              <a:gd fmla="*/ 652620 w 1679575" name="T118"/>
              <a:gd fmla="*/ 13952 h 2125662" name="T119"/>
              <a:gd fmla="*/ 752191 w 1679575" name="T120"/>
              <a:gd fmla="*/ 0 h 2125662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</a:gdLst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b="b" l="0" r="r" t="0"/>
            <a:pathLst>
              <a:path h="2125662" w="1679575">
                <a:moveTo>
                  <a:pt x="481421" y="957262"/>
                </a:moveTo>
                <a:lnTo>
                  <a:pt x="484914" y="961070"/>
                </a:lnTo>
                <a:lnTo>
                  <a:pt x="490948" y="968686"/>
                </a:lnTo>
                <a:lnTo>
                  <a:pt x="497299" y="975667"/>
                </a:lnTo>
                <a:lnTo>
                  <a:pt x="510319" y="990264"/>
                </a:lnTo>
                <a:lnTo>
                  <a:pt x="523657" y="1003909"/>
                </a:lnTo>
                <a:lnTo>
                  <a:pt x="537947" y="1017237"/>
                </a:lnTo>
                <a:lnTo>
                  <a:pt x="552237" y="1029613"/>
                </a:lnTo>
                <a:lnTo>
                  <a:pt x="567480" y="1041671"/>
                </a:lnTo>
                <a:lnTo>
                  <a:pt x="583040" y="1053095"/>
                </a:lnTo>
                <a:lnTo>
                  <a:pt x="598601" y="1063884"/>
                </a:lnTo>
                <a:lnTo>
                  <a:pt x="615114" y="1074039"/>
                </a:lnTo>
                <a:lnTo>
                  <a:pt x="631627" y="1083558"/>
                </a:lnTo>
                <a:lnTo>
                  <a:pt x="649093" y="1092126"/>
                </a:lnTo>
                <a:lnTo>
                  <a:pt x="666241" y="1100377"/>
                </a:lnTo>
                <a:lnTo>
                  <a:pt x="684025" y="1107993"/>
                </a:lnTo>
                <a:lnTo>
                  <a:pt x="701808" y="1114657"/>
                </a:lnTo>
                <a:lnTo>
                  <a:pt x="720226" y="1120686"/>
                </a:lnTo>
                <a:lnTo>
                  <a:pt x="738645" y="1125763"/>
                </a:lnTo>
                <a:lnTo>
                  <a:pt x="734517" y="1130840"/>
                </a:lnTo>
                <a:lnTo>
                  <a:pt x="730706" y="1135283"/>
                </a:lnTo>
                <a:lnTo>
                  <a:pt x="727213" y="1140043"/>
                </a:lnTo>
                <a:lnTo>
                  <a:pt x="723402" y="1145437"/>
                </a:lnTo>
                <a:lnTo>
                  <a:pt x="720544" y="1150515"/>
                </a:lnTo>
                <a:lnTo>
                  <a:pt x="717368" y="1155909"/>
                </a:lnTo>
                <a:lnTo>
                  <a:pt x="714510" y="1161304"/>
                </a:lnTo>
                <a:lnTo>
                  <a:pt x="711970" y="1167016"/>
                </a:lnTo>
                <a:lnTo>
                  <a:pt x="710064" y="1172410"/>
                </a:lnTo>
                <a:lnTo>
                  <a:pt x="708159" y="1178439"/>
                </a:lnTo>
                <a:lnTo>
                  <a:pt x="706254" y="1184151"/>
                </a:lnTo>
                <a:lnTo>
                  <a:pt x="704983" y="1190498"/>
                </a:lnTo>
                <a:lnTo>
                  <a:pt x="704031" y="1196210"/>
                </a:lnTo>
                <a:lnTo>
                  <a:pt x="702761" y="1202556"/>
                </a:lnTo>
                <a:lnTo>
                  <a:pt x="702443" y="1208903"/>
                </a:lnTo>
                <a:lnTo>
                  <a:pt x="702125" y="1215249"/>
                </a:lnTo>
                <a:lnTo>
                  <a:pt x="702443" y="1222548"/>
                </a:lnTo>
                <a:lnTo>
                  <a:pt x="703078" y="1229529"/>
                </a:lnTo>
                <a:lnTo>
                  <a:pt x="704348" y="1236510"/>
                </a:lnTo>
                <a:lnTo>
                  <a:pt x="705619" y="1243174"/>
                </a:lnTo>
                <a:lnTo>
                  <a:pt x="707206" y="1249838"/>
                </a:lnTo>
                <a:lnTo>
                  <a:pt x="709112" y="1256819"/>
                </a:lnTo>
                <a:lnTo>
                  <a:pt x="711652" y="1263166"/>
                </a:lnTo>
                <a:lnTo>
                  <a:pt x="714193" y="1269512"/>
                </a:lnTo>
                <a:lnTo>
                  <a:pt x="717686" y="1275542"/>
                </a:lnTo>
                <a:lnTo>
                  <a:pt x="720861" y="1281571"/>
                </a:lnTo>
                <a:lnTo>
                  <a:pt x="724355" y="1287283"/>
                </a:lnTo>
                <a:lnTo>
                  <a:pt x="728483" y="1292995"/>
                </a:lnTo>
                <a:lnTo>
                  <a:pt x="732611" y="1298389"/>
                </a:lnTo>
                <a:lnTo>
                  <a:pt x="737057" y="1303784"/>
                </a:lnTo>
                <a:lnTo>
                  <a:pt x="742138" y="1308861"/>
                </a:lnTo>
                <a:lnTo>
                  <a:pt x="746901" y="1313304"/>
                </a:lnTo>
                <a:lnTo>
                  <a:pt x="672275" y="1874339"/>
                </a:lnTo>
                <a:lnTo>
                  <a:pt x="854237" y="2050773"/>
                </a:lnTo>
                <a:lnTo>
                  <a:pt x="1030800" y="1874339"/>
                </a:lnTo>
                <a:lnTo>
                  <a:pt x="956173" y="1313304"/>
                </a:lnTo>
                <a:lnTo>
                  <a:pt x="961572" y="1308544"/>
                </a:lnTo>
                <a:lnTo>
                  <a:pt x="966018" y="1303466"/>
                </a:lnTo>
                <a:lnTo>
                  <a:pt x="970781" y="1298072"/>
                </a:lnTo>
                <a:lnTo>
                  <a:pt x="974910" y="1292995"/>
                </a:lnTo>
                <a:lnTo>
                  <a:pt x="978720" y="1286965"/>
                </a:lnTo>
                <a:lnTo>
                  <a:pt x="982531" y="1281571"/>
                </a:lnTo>
                <a:lnTo>
                  <a:pt x="986024" y="1275224"/>
                </a:lnTo>
                <a:lnTo>
                  <a:pt x="988882" y="1269195"/>
                </a:lnTo>
                <a:lnTo>
                  <a:pt x="991423" y="1262849"/>
                </a:lnTo>
                <a:lnTo>
                  <a:pt x="994281" y="1256502"/>
                </a:lnTo>
                <a:lnTo>
                  <a:pt x="996186" y="1249838"/>
                </a:lnTo>
                <a:lnTo>
                  <a:pt x="997774" y="1243174"/>
                </a:lnTo>
                <a:lnTo>
                  <a:pt x="999044" y="1236510"/>
                </a:lnTo>
                <a:lnTo>
                  <a:pt x="999997" y="1229212"/>
                </a:lnTo>
                <a:lnTo>
                  <a:pt x="1000632" y="1222548"/>
                </a:lnTo>
                <a:lnTo>
                  <a:pt x="1000632" y="1215249"/>
                </a:lnTo>
                <a:lnTo>
                  <a:pt x="1000632" y="1208903"/>
                </a:lnTo>
                <a:lnTo>
                  <a:pt x="1000314" y="1203191"/>
                </a:lnTo>
                <a:lnTo>
                  <a:pt x="999679" y="1197479"/>
                </a:lnTo>
                <a:lnTo>
                  <a:pt x="998727" y="1191767"/>
                </a:lnTo>
                <a:lnTo>
                  <a:pt x="997456" y="1186055"/>
                </a:lnTo>
                <a:lnTo>
                  <a:pt x="996186" y="1180661"/>
                </a:lnTo>
                <a:lnTo>
                  <a:pt x="994598" y="1175266"/>
                </a:lnTo>
                <a:lnTo>
                  <a:pt x="992375" y="1169872"/>
                </a:lnTo>
                <a:lnTo>
                  <a:pt x="990152" y="1164794"/>
                </a:lnTo>
                <a:lnTo>
                  <a:pt x="987929" y="1159400"/>
                </a:lnTo>
                <a:lnTo>
                  <a:pt x="985389" y="1154640"/>
                </a:lnTo>
                <a:lnTo>
                  <a:pt x="982849" y="1149563"/>
                </a:lnTo>
                <a:lnTo>
                  <a:pt x="979355" y="1144803"/>
                </a:lnTo>
                <a:lnTo>
                  <a:pt x="976497" y="1139725"/>
                </a:lnTo>
                <a:lnTo>
                  <a:pt x="973004" y="1135283"/>
                </a:lnTo>
                <a:lnTo>
                  <a:pt x="969829" y="1130840"/>
                </a:lnTo>
                <a:lnTo>
                  <a:pt x="987612" y="1126398"/>
                </a:lnTo>
                <a:lnTo>
                  <a:pt x="1005713" y="1121320"/>
                </a:lnTo>
                <a:lnTo>
                  <a:pt x="1023496" y="1115609"/>
                </a:lnTo>
                <a:lnTo>
                  <a:pt x="1041280" y="1109262"/>
                </a:lnTo>
                <a:lnTo>
                  <a:pt x="1058428" y="1101963"/>
                </a:lnTo>
                <a:lnTo>
                  <a:pt x="1075576" y="1094665"/>
                </a:lnTo>
                <a:lnTo>
                  <a:pt x="1092089" y="1086097"/>
                </a:lnTo>
                <a:lnTo>
                  <a:pt x="1108602" y="1076895"/>
                </a:lnTo>
                <a:lnTo>
                  <a:pt x="1124480" y="1067375"/>
                </a:lnTo>
                <a:lnTo>
                  <a:pt x="1140041" y="1056903"/>
                </a:lnTo>
                <a:lnTo>
                  <a:pt x="1155601" y="1046114"/>
                </a:lnTo>
                <a:lnTo>
                  <a:pt x="1170209" y="1034690"/>
                </a:lnTo>
                <a:lnTo>
                  <a:pt x="1184817" y="1022632"/>
                </a:lnTo>
                <a:lnTo>
                  <a:pt x="1198472" y="1009938"/>
                </a:lnTo>
                <a:lnTo>
                  <a:pt x="1211809" y="996928"/>
                </a:lnTo>
                <a:lnTo>
                  <a:pt x="1225147" y="983283"/>
                </a:lnTo>
                <a:lnTo>
                  <a:pt x="1228640" y="979792"/>
                </a:lnTo>
                <a:lnTo>
                  <a:pt x="1232451" y="982966"/>
                </a:lnTo>
                <a:lnTo>
                  <a:pt x="1257220" y="1002005"/>
                </a:lnTo>
                <a:lnTo>
                  <a:pt x="1281037" y="1021680"/>
                </a:lnTo>
                <a:lnTo>
                  <a:pt x="1304537" y="1041989"/>
                </a:lnTo>
                <a:lnTo>
                  <a:pt x="1316604" y="1052143"/>
                </a:lnTo>
                <a:lnTo>
                  <a:pt x="1327719" y="1062615"/>
                </a:lnTo>
                <a:lnTo>
                  <a:pt x="1338833" y="1073404"/>
                </a:lnTo>
                <a:lnTo>
                  <a:pt x="1349948" y="1084193"/>
                </a:lnTo>
                <a:lnTo>
                  <a:pt x="1361062" y="1094982"/>
                </a:lnTo>
                <a:lnTo>
                  <a:pt x="1371860" y="1105771"/>
                </a:lnTo>
                <a:lnTo>
                  <a:pt x="1382339" y="1116561"/>
                </a:lnTo>
                <a:lnTo>
                  <a:pt x="1392818" y="1127984"/>
                </a:lnTo>
                <a:lnTo>
                  <a:pt x="1403298" y="1139408"/>
                </a:lnTo>
                <a:lnTo>
                  <a:pt x="1413460" y="1150832"/>
                </a:lnTo>
                <a:lnTo>
                  <a:pt x="1423304" y="1162573"/>
                </a:lnTo>
                <a:lnTo>
                  <a:pt x="1433149" y="1174314"/>
                </a:lnTo>
                <a:lnTo>
                  <a:pt x="1442675" y="1186373"/>
                </a:lnTo>
                <a:lnTo>
                  <a:pt x="1452202" y="1198748"/>
                </a:lnTo>
                <a:lnTo>
                  <a:pt x="1461411" y="1210807"/>
                </a:lnTo>
                <a:lnTo>
                  <a:pt x="1470621" y="1223183"/>
                </a:lnTo>
                <a:lnTo>
                  <a:pt x="1479830" y="1235876"/>
                </a:lnTo>
                <a:lnTo>
                  <a:pt x="1488404" y="1248569"/>
                </a:lnTo>
                <a:lnTo>
                  <a:pt x="1496978" y="1261262"/>
                </a:lnTo>
                <a:lnTo>
                  <a:pt x="1505552" y="1274272"/>
                </a:lnTo>
                <a:lnTo>
                  <a:pt x="1513809" y="1287600"/>
                </a:lnTo>
                <a:lnTo>
                  <a:pt x="1521748" y="1300611"/>
                </a:lnTo>
                <a:lnTo>
                  <a:pt x="1529687" y="1314573"/>
                </a:lnTo>
                <a:lnTo>
                  <a:pt x="1537308" y="1328218"/>
                </a:lnTo>
                <a:lnTo>
                  <a:pt x="1544930" y="1341863"/>
                </a:lnTo>
                <a:lnTo>
                  <a:pt x="1552234" y="1355826"/>
                </a:lnTo>
                <a:lnTo>
                  <a:pt x="1559537" y="1369788"/>
                </a:lnTo>
                <a:lnTo>
                  <a:pt x="1566206" y="1384385"/>
                </a:lnTo>
                <a:lnTo>
                  <a:pt x="1573193" y="1398982"/>
                </a:lnTo>
                <a:lnTo>
                  <a:pt x="1579544" y="1413579"/>
                </a:lnTo>
                <a:lnTo>
                  <a:pt x="1586213" y="1428176"/>
                </a:lnTo>
                <a:lnTo>
                  <a:pt x="1592246" y="1443725"/>
                </a:lnTo>
                <a:lnTo>
                  <a:pt x="1598280" y="1458640"/>
                </a:lnTo>
                <a:lnTo>
                  <a:pt x="1603996" y="1473871"/>
                </a:lnTo>
                <a:lnTo>
                  <a:pt x="1609712" y="1489738"/>
                </a:lnTo>
                <a:lnTo>
                  <a:pt x="1614793" y="1505287"/>
                </a:lnTo>
                <a:lnTo>
                  <a:pt x="1620191" y="1521153"/>
                </a:lnTo>
                <a:lnTo>
                  <a:pt x="1624955" y="1537337"/>
                </a:lnTo>
                <a:lnTo>
                  <a:pt x="1630036" y="1553521"/>
                </a:lnTo>
                <a:lnTo>
                  <a:pt x="1634482" y="1570339"/>
                </a:lnTo>
                <a:lnTo>
                  <a:pt x="1638610" y="1586840"/>
                </a:lnTo>
                <a:lnTo>
                  <a:pt x="1643056" y="1603976"/>
                </a:lnTo>
                <a:lnTo>
                  <a:pt x="1646867" y="1620794"/>
                </a:lnTo>
                <a:lnTo>
                  <a:pt x="1650677" y="1637930"/>
                </a:lnTo>
                <a:lnTo>
                  <a:pt x="1654170" y="1655383"/>
                </a:lnTo>
                <a:lnTo>
                  <a:pt x="1657664" y="1673153"/>
                </a:lnTo>
                <a:lnTo>
                  <a:pt x="1660522" y="1690923"/>
                </a:lnTo>
                <a:lnTo>
                  <a:pt x="1663697" y="1709011"/>
                </a:lnTo>
                <a:lnTo>
                  <a:pt x="1666238" y="1727099"/>
                </a:lnTo>
                <a:lnTo>
                  <a:pt x="1668461" y="1745821"/>
                </a:lnTo>
                <a:lnTo>
                  <a:pt x="1670684" y="1764226"/>
                </a:lnTo>
                <a:lnTo>
                  <a:pt x="1672589" y="1783266"/>
                </a:lnTo>
                <a:lnTo>
                  <a:pt x="1674177" y="1802305"/>
                </a:lnTo>
                <a:lnTo>
                  <a:pt x="1676082" y="1821345"/>
                </a:lnTo>
                <a:lnTo>
                  <a:pt x="1677352" y="1841019"/>
                </a:lnTo>
                <a:lnTo>
                  <a:pt x="1678305" y="1860694"/>
                </a:lnTo>
                <a:lnTo>
                  <a:pt x="1679258" y="1880368"/>
                </a:lnTo>
                <a:lnTo>
                  <a:pt x="1679575" y="1900677"/>
                </a:lnTo>
                <a:lnTo>
                  <a:pt x="1679575" y="1903850"/>
                </a:lnTo>
                <a:lnTo>
                  <a:pt x="1677035" y="1905437"/>
                </a:lnTo>
                <a:lnTo>
                  <a:pt x="1653853" y="1918765"/>
                </a:lnTo>
                <a:lnTo>
                  <a:pt x="1630353" y="1931775"/>
                </a:lnTo>
                <a:lnTo>
                  <a:pt x="1606854" y="1944151"/>
                </a:lnTo>
                <a:lnTo>
                  <a:pt x="1583037" y="1956209"/>
                </a:lnTo>
                <a:lnTo>
                  <a:pt x="1558902" y="1967950"/>
                </a:lnTo>
                <a:lnTo>
                  <a:pt x="1534768" y="1979374"/>
                </a:lnTo>
                <a:lnTo>
                  <a:pt x="1510316" y="1990163"/>
                </a:lnTo>
                <a:lnTo>
                  <a:pt x="1485864" y="2000635"/>
                </a:lnTo>
                <a:lnTo>
                  <a:pt x="1461411" y="2010790"/>
                </a:lnTo>
                <a:lnTo>
                  <a:pt x="1436642" y="2020627"/>
                </a:lnTo>
                <a:lnTo>
                  <a:pt x="1411872" y="2029512"/>
                </a:lnTo>
                <a:lnTo>
                  <a:pt x="1386785" y="2038397"/>
                </a:lnTo>
                <a:lnTo>
                  <a:pt x="1361380" y="2046965"/>
                </a:lnTo>
                <a:lnTo>
                  <a:pt x="1335975" y="2054581"/>
                </a:lnTo>
                <a:lnTo>
                  <a:pt x="1310570" y="2062514"/>
                </a:lnTo>
                <a:lnTo>
                  <a:pt x="1285166" y="2069495"/>
                </a:lnTo>
                <a:lnTo>
                  <a:pt x="1259443" y="2076159"/>
                </a:lnTo>
                <a:lnTo>
                  <a:pt x="1233403" y="2082506"/>
                </a:lnTo>
                <a:lnTo>
                  <a:pt x="1207681" y="2088535"/>
                </a:lnTo>
                <a:lnTo>
                  <a:pt x="1181959" y="2093929"/>
                </a:lnTo>
                <a:lnTo>
                  <a:pt x="1155919" y="2099007"/>
                </a:lnTo>
                <a:lnTo>
                  <a:pt x="1129561" y="2103767"/>
                </a:lnTo>
                <a:lnTo>
                  <a:pt x="1103204" y="2107892"/>
                </a:lnTo>
                <a:lnTo>
                  <a:pt x="1077164" y="2111382"/>
                </a:lnTo>
                <a:lnTo>
                  <a:pt x="1050806" y="2114873"/>
                </a:lnTo>
                <a:lnTo>
                  <a:pt x="1024131" y="2117729"/>
                </a:lnTo>
                <a:lnTo>
                  <a:pt x="997774" y="2119950"/>
                </a:lnTo>
                <a:lnTo>
                  <a:pt x="971099" y="2121854"/>
                </a:lnTo>
                <a:lnTo>
                  <a:pt x="944424" y="2123441"/>
                </a:lnTo>
                <a:lnTo>
                  <a:pt x="917749" y="2125028"/>
                </a:lnTo>
                <a:lnTo>
                  <a:pt x="891074" y="2125662"/>
                </a:lnTo>
                <a:lnTo>
                  <a:pt x="864399" y="2125662"/>
                </a:lnTo>
                <a:lnTo>
                  <a:pt x="835818" y="2125662"/>
                </a:lnTo>
                <a:lnTo>
                  <a:pt x="807238" y="2124710"/>
                </a:lnTo>
                <a:lnTo>
                  <a:pt x="778657" y="2123124"/>
                </a:lnTo>
                <a:lnTo>
                  <a:pt x="750395" y="2121537"/>
                </a:lnTo>
                <a:lnTo>
                  <a:pt x="722132" y="2119316"/>
                </a:lnTo>
                <a:lnTo>
                  <a:pt x="693869" y="2116777"/>
                </a:lnTo>
                <a:lnTo>
                  <a:pt x="665606" y="2113604"/>
                </a:lnTo>
                <a:lnTo>
                  <a:pt x="637661" y="2109478"/>
                </a:lnTo>
                <a:lnTo>
                  <a:pt x="609398" y="2105353"/>
                </a:lnTo>
                <a:lnTo>
                  <a:pt x="581453" y="2100593"/>
                </a:lnTo>
                <a:lnTo>
                  <a:pt x="553825" y="2095199"/>
                </a:lnTo>
                <a:lnTo>
                  <a:pt x="525880" y="2089487"/>
                </a:lnTo>
                <a:lnTo>
                  <a:pt x="498252" y="2083458"/>
                </a:lnTo>
                <a:lnTo>
                  <a:pt x="470624" y="2076476"/>
                </a:lnTo>
                <a:lnTo>
                  <a:pt x="443314" y="2069495"/>
                </a:lnTo>
                <a:lnTo>
                  <a:pt x="416321" y="2061879"/>
                </a:lnTo>
                <a:lnTo>
                  <a:pt x="389011" y="2053629"/>
                </a:lnTo>
                <a:lnTo>
                  <a:pt x="362019" y="2045378"/>
                </a:lnTo>
                <a:lnTo>
                  <a:pt x="335343" y="2036176"/>
                </a:lnTo>
                <a:lnTo>
                  <a:pt x="308668" y="2026656"/>
                </a:lnTo>
                <a:lnTo>
                  <a:pt x="282311" y="2016502"/>
                </a:lnTo>
                <a:lnTo>
                  <a:pt x="255953" y="2006030"/>
                </a:lnTo>
                <a:lnTo>
                  <a:pt x="229913" y="1994923"/>
                </a:lnTo>
                <a:lnTo>
                  <a:pt x="203556" y="1983499"/>
                </a:lnTo>
                <a:lnTo>
                  <a:pt x="177833" y="1971441"/>
                </a:lnTo>
                <a:lnTo>
                  <a:pt x="152429" y="1959065"/>
                </a:lnTo>
                <a:lnTo>
                  <a:pt x="127024" y="1946372"/>
                </a:lnTo>
                <a:lnTo>
                  <a:pt x="101619" y="1933044"/>
                </a:lnTo>
                <a:lnTo>
                  <a:pt x="76532" y="1919399"/>
                </a:lnTo>
                <a:lnTo>
                  <a:pt x="51762" y="1905437"/>
                </a:lnTo>
                <a:lnTo>
                  <a:pt x="27310" y="1890523"/>
                </a:lnTo>
                <a:lnTo>
                  <a:pt x="2858" y="1875291"/>
                </a:lnTo>
                <a:lnTo>
                  <a:pt x="0" y="1888301"/>
                </a:lnTo>
                <a:lnTo>
                  <a:pt x="0" y="1870531"/>
                </a:lnTo>
                <a:lnTo>
                  <a:pt x="952" y="1850222"/>
                </a:lnTo>
                <a:lnTo>
                  <a:pt x="2223" y="1829913"/>
                </a:lnTo>
                <a:lnTo>
                  <a:pt x="3493" y="1809604"/>
                </a:lnTo>
                <a:lnTo>
                  <a:pt x="5398" y="1790247"/>
                </a:lnTo>
                <a:lnTo>
                  <a:pt x="6986" y="1770573"/>
                </a:lnTo>
                <a:lnTo>
                  <a:pt x="9209" y="1750898"/>
                </a:lnTo>
                <a:lnTo>
                  <a:pt x="11749" y="1732176"/>
                </a:lnTo>
                <a:lnTo>
                  <a:pt x="14290" y="1713136"/>
                </a:lnTo>
                <a:lnTo>
                  <a:pt x="17148" y="1694414"/>
                </a:lnTo>
                <a:lnTo>
                  <a:pt x="20006" y="1676009"/>
                </a:lnTo>
                <a:lnTo>
                  <a:pt x="23499" y="1657604"/>
                </a:lnTo>
                <a:lnTo>
                  <a:pt x="26992" y="1639834"/>
                </a:lnTo>
                <a:lnTo>
                  <a:pt x="30486" y="1621746"/>
                </a:lnTo>
                <a:lnTo>
                  <a:pt x="34931" y="1604293"/>
                </a:lnTo>
                <a:lnTo>
                  <a:pt x="38742" y="1586840"/>
                </a:lnTo>
                <a:lnTo>
                  <a:pt x="43188" y="1569704"/>
                </a:lnTo>
                <a:lnTo>
                  <a:pt x="47951" y="1552569"/>
                </a:lnTo>
                <a:lnTo>
                  <a:pt x="52715" y="1536068"/>
                </a:lnTo>
                <a:lnTo>
                  <a:pt x="57796" y="1519249"/>
                </a:lnTo>
                <a:lnTo>
                  <a:pt x="62877" y="1503066"/>
                </a:lnTo>
                <a:lnTo>
                  <a:pt x="68593" y="1486564"/>
                </a:lnTo>
                <a:lnTo>
                  <a:pt x="73991" y="1470698"/>
                </a:lnTo>
                <a:lnTo>
                  <a:pt x="80025" y="1455149"/>
                </a:lnTo>
                <a:lnTo>
                  <a:pt x="86059" y="1439283"/>
                </a:lnTo>
                <a:lnTo>
                  <a:pt x="92410" y="1424051"/>
                </a:lnTo>
                <a:lnTo>
                  <a:pt x="98761" y="1409137"/>
                </a:lnTo>
                <a:lnTo>
                  <a:pt x="105430" y="1393905"/>
                </a:lnTo>
                <a:lnTo>
                  <a:pt x="112098" y="1378990"/>
                </a:lnTo>
                <a:lnTo>
                  <a:pt x="119402" y="1364393"/>
                </a:lnTo>
                <a:lnTo>
                  <a:pt x="126706" y="1350114"/>
                </a:lnTo>
                <a:lnTo>
                  <a:pt x="134010" y="1335834"/>
                </a:lnTo>
                <a:lnTo>
                  <a:pt x="141632" y="1321871"/>
                </a:lnTo>
                <a:lnTo>
                  <a:pt x="149571" y="1307909"/>
                </a:lnTo>
                <a:lnTo>
                  <a:pt x="157510" y="1294264"/>
                </a:lnTo>
                <a:lnTo>
                  <a:pt x="165766" y="1280936"/>
                </a:lnTo>
                <a:lnTo>
                  <a:pt x="174023" y="1267291"/>
                </a:lnTo>
                <a:lnTo>
                  <a:pt x="182597" y="1253963"/>
                </a:lnTo>
                <a:lnTo>
                  <a:pt x="191171" y="1241270"/>
                </a:lnTo>
                <a:lnTo>
                  <a:pt x="200380" y="1228260"/>
                </a:lnTo>
                <a:lnTo>
                  <a:pt x="209589" y="1215884"/>
                </a:lnTo>
                <a:lnTo>
                  <a:pt x="218799" y="1203191"/>
                </a:lnTo>
                <a:lnTo>
                  <a:pt x="228008" y="1191133"/>
                </a:lnTo>
                <a:lnTo>
                  <a:pt x="237852" y="1178757"/>
                </a:lnTo>
                <a:lnTo>
                  <a:pt x="247697" y="1167016"/>
                </a:lnTo>
                <a:lnTo>
                  <a:pt x="257541" y="1155275"/>
                </a:lnTo>
                <a:lnTo>
                  <a:pt x="267703" y="1143533"/>
                </a:lnTo>
                <a:lnTo>
                  <a:pt x="278182" y="1132110"/>
                </a:lnTo>
                <a:lnTo>
                  <a:pt x="288662" y="1120686"/>
                </a:lnTo>
                <a:lnTo>
                  <a:pt x="298824" y="1109579"/>
                </a:lnTo>
                <a:lnTo>
                  <a:pt x="309938" y="1098473"/>
                </a:lnTo>
                <a:lnTo>
                  <a:pt x="320735" y="1087684"/>
                </a:lnTo>
                <a:lnTo>
                  <a:pt x="331850" y="1076895"/>
                </a:lnTo>
                <a:lnTo>
                  <a:pt x="343282" y="1066423"/>
                </a:lnTo>
                <a:lnTo>
                  <a:pt x="354715" y="1055951"/>
                </a:lnTo>
                <a:lnTo>
                  <a:pt x="366147" y="1045797"/>
                </a:lnTo>
                <a:lnTo>
                  <a:pt x="377897" y="1035642"/>
                </a:lnTo>
                <a:lnTo>
                  <a:pt x="389964" y="1025805"/>
                </a:lnTo>
                <a:lnTo>
                  <a:pt x="401714" y="1015968"/>
                </a:lnTo>
                <a:lnTo>
                  <a:pt x="414099" y="1006448"/>
                </a:lnTo>
                <a:lnTo>
                  <a:pt x="426801" y="996928"/>
                </a:lnTo>
                <a:lnTo>
                  <a:pt x="439186" y="987408"/>
                </a:lnTo>
                <a:lnTo>
                  <a:pt x="451571" y="977888"/>
                </a:lnTo>
                <a:lnTo>
                  <a:pt x="477293" y="960118"/>
                </a:lnTo>
                <a:lnTo>
                  <a:pt x="481421" y="957262"/>
                </a:lnTo>
                <a:close/>
                <a:moveTo>
                  <a:pt x="839471" y="0"/>
                </a:moveTo>
                <a:lnTo>
                  <a:pt x="852171" y="0"/>
                </a:lnTo>
                <a:lnTo>
                  <a:pt x="865506" y="0"/>
                </a:lnTo>
                <a:lnTo>
                  <a:pt x="878206" y="636"/>
                </a:lnTo>
                <a:lnTo>
                  <a:pt x="890906" y="1271"/>
                </a:lnTo>
                <a:lnTo>
                  <a:pt x="903288" y="2542"/>
                </a:lnTo>
                <a:lnTo>
                  <a:pt x="915988" y="3813"/>
                </a:lnTo>
                <a:lnTo>
                  <a:pt x="928371" y="5719"/>
                </a:lnTo>
                <a:lnTo>
                  <a:pt x="940436" y="7943"/>
                </a:lnTo>
                <a:lnTo>
                  <a:pt x="952818" y="10167"/>
                </a:lnTo>
                <a:lnTo>
                  <a:pt x="964883" y="12708"/>
                </a:lnTo>
                <a:lnTo>
                  <a:pt x="976631" y="15568"/>
                </a:lnTo>
                <a:lnTo>
                  <a:pt x="988696" y="19062"/>
                </a:lnTo>
                <a:lnTo>
                  <a:pt x="1000443" y="22239"/>
                </a:lnTo>
                <a:lnTo>
                  <a:pt x="1011873" y="26052"/>
                </a:lnTo>
                <a:lnTo>
                  <a:pt x="1023621" y="30182"/>
                </a:lnTo>
                <a:lnTo>
                  <a:pt x="1034733" y="34630"/>
                </a:lnTo>
                <a:lnTo>
                  <a:pt x="1046163" y="39395"/>
                </a:lnTo>
                <a:lnTo>
                  <a:pt x="1057276" y="44161"/>
                </a:lnTo>
                <a:lnTo>
                  <a:pt x="1068388" y="48926"/>
                </a:lnTo>
                <a:lnTo>
                  <a:pt x="1079183" y="54645"/>
                </a:lnTo>
                <a:lnTo>
                  <a:pt x="1089661" y="60046"/>
                </a:lnTo>
                <a:lnTo>
                  <a:pt x="1100456" y="66082"/>
                </a:lnTo>
                <a:lnTo>
                  <a:pt x="1110616" y="72119"/>
                </a:lnTo>
                <a:lnTo>
                  <a:pt x="1120776" y="78790"/>
                </a:lnTo>
                <a:lnTo>
                  <a:pt x="1130936" y="85462"/>
                </a:lnTo>
                <a:lnTo>
                  <a:pt x="1140461" y="92134"/>
                </a:lnTo>
                <a:lnTo>
                  <a:pt x="1150303" y="99123"/>
                </a:lnTo>
                <a:lnTo>
                  <a:pt x="1159828" y="106430"/>
                </a:lnTo>
                <a:lnTo>
                  <a:pt x="1169353" y="114055"/>
                </a:lnTo>
                <a:lnTo>
                  <a:pt x="1178561" y="121680"/>
                </a:lnTo>
                <a:lnTo>
                  <a:pt x="1187133" y="129623"/>
                </a:lnTo>
                <a:lnTo>
                  <a:pt x="1196023" y="137883"/>
                </a:lnTo>
                <a:lnTo>
                  <a:pt x="1204596" y="146143"/>
                </a:lnTo>
                <a:lnTo>
                  <a:pt x="1213168" y="155039"/>
                </a:lnTo>
                <a:lnTo>
                  <a:pt x="1221106" y="163299"/>
                </a:lnTo>
                <a:lnTo>
                  <a:pt x="1229043" y="172513"/>
                </a:lnTo>
                <a:lnTo>
                  <a:pt x="1236981" y="181726"/>
                </a:lnTo>
                <a:lnTo>
                  <a:pt x="1244283" y="190939"/>
                </a:lnTo>
                <a:lnTo>
                  <a:pt x="1251586" y="200153"/>
                </a:lnTo>
                <a:lnTo>
                  <a:pt x="1258888" y="210001"/>
                </a:lnTo>
                <a:lnTo>
                  <a:pt x="1265556" y="219850"/>
                </a:lnTo>
                <a:lnTo>
                  <a:pt x="1272223" y="230017"/>
                </a:lnTo>
                <a:lnTo>
                  <a:pt x="1278256" y="240183"/>
                </a:lnTo>
                <a:lnTo>
                  <a:pt x="1284606" y="250667"/>
                </a:lnTo>
                <a:lnTo>
                  <a:pt x="1290321" y="261151"/>
                </a:lnTo>
                <a:lnTo>
                  <a:pt x="1296353" y="271953"/>
                </a:lnTo>
                <a:lnTo>
                  <a:pt x="1301433" y="282755"/>
                </a:lnTo>
                <a:lnTo>
                  <a:pt x="1306831" y="293239"/>
                </a:lnTo>
                <a:lnTo>
                  <a:pt x="1311593" y="304359"/>
                </a:lnTo>
                <a:lnTo>
                  <a:pt x="1316356" y="315796"/>
                </a:lnTo>
                <a:lnTo>
                  <a:pt x="1320483" y="327234"/>
                </a:lnTo>
                <a:lnTo>
                  <a:pt x="1324293" y="338671"/>
                </a:lnTo>
                <a:lnTo>
                  <a:pt x="1328421" y="350426"/>
                </a:lnTo>
                <a:lnTo>
                  <a:pt x="1331913" y="362181"/>
                </a:lnTo>
                <a:lnTo>
                  <a:pt x="1335088" y="373936"/>
                </a:lnTo>
                <a:lnTo>
                  <a:pt x="1337946" y="386009"/>
                </a:lnTo>
                <a:lnTo>
                  <a:pt x="1340803" y="398081"/>
                </a:lnTo>
                <a:lnTo>
                  <a:pt x="1343026" y="410472"/>
                </a:lnTo>
                <a:lnTo>
                  <a:pt x="1344931" y="422862"/>
                </a:lnTo>
                <a:lnTo>
                  <a:pt x="1346518" y="435252"/>
                </a:lnTo>
                <a:lnTo>
                  <a:pt x="1348106" y="447643"/>
                </a:lnTo>
                <a:lnTo>
                  <a:pt x="1349058" y="460033"/>
                </a:lnTo>
                <a:lnTo>
                  <a:pt x="1350011" y="472741"/>
                </a:lnTo>
                <a:lnTo>
                  <a:pt x="1350646" y="485449"/>
                </a:lnTo>
                <a:lnTo>
                  <a:pt x="1350963" y="498475"/>
                </a:lnTo>
                <a:lnTo>
                  <a:pt x="1350646" y="513407"/>
                </a:lnTo>
                <a:lnTo>
                  <a:pt x="1349693" y="528975"/>
                </a:lnTo>
                <a:lnTo>
                  <a:pt x="1348423" y="543907"/>
                </a:lnTo>
                <a:lnTo>
                  <a:pt x="1347153" y="558521"/>
                </a:lnTo>
                <a:lnTo>
                  <a:pt x="1345248" y="573453"/>
                </a:lnTo>
                <a:lnTo>
                  <a:pt x="1342708" y="588067"/>
                </a:lnTo>
                <a:lnTo>
                  <a:pt x="1339851" y="602682"/>
                </a:lnTo>
                <a:lnTo>
                  <a:pt x="1336358" y="616660"/>
                </a:lnTo>
                <a:lnTo>
                  <a:pt x="1332866" y="631275"/>
                </a:lnTo>
                <a:lnTo>
                  <a:pt x="1328738" y="645254"/>
                </a:lnTo>
                <a:lnTo>
                  <a:pt x="1324293" y="658915"/>
                </a:lnTo>
                <a:lnTo>
                  <a:pt x="1319531" y="672576"/>
                </a:lnTo>
                <a:lnTo>
                  <a:pt x="1314133" y="685920"/>
                </a:lnTo>
                <a:lnTo>
                  <a:pt x="1308418" y="699263"/>
                </a:lnTo>
                <a:lnTo>
                  <a:pt x="1302386" y="712607"/>
                </a:lnTo>
                <a:lnTo>
                  <a:pt x="1296353" y="725315"/>
                </a:lnTo>
                <a:lnTo>
                  <a:pt x="1289368" y="738023"/>
                </a:lnTo>
                <a:lnTo>
                  <a:pt x="1282383" y="750413"/>
                </a:lnTo>
                <a:lnTo>
                  <a:pt x="1275081" y="762486"/>
                </a:lnTo>
                <a:lnTo>
                  <a:pt x="1267143" y="774559"/>
                </a:lnTo>
                <a:lnTo>
                  <a:pt x="1259206" y="786313"/>
                </a:lnTo>
                <a:lnTo>
                  <a:pt x="1250633" y="797751"/>
                </a:lnTo>
                <a:lnTo>
                  <a:pt x="1242061" y="809188"/>
                </a:lnTo>
                <a:lnTo>
                  <a:pt x="1232853" y="819990"/>
                </a:lnTo>
                <a:lnTo>
                  <a:pt x="1223963" y="830792"/>
                </a:lnTo>
                <a:lnTo>
                  <a:pt x="1214121" y="841276"/>
                </a:lnTo>
                <a:lnTo>
                  <a:pt x="1204278" y="851442"/>
                </a:lnTo>
                <a:lnTo>
                  <a:pt x="1193801" y="860974"/>
                </a:lnTo>
                <a:lnTo>
                  <a:pt x="1183323" y="870822"/>
                </a:lnTo>
                <a:lnTo>
                  <a:pt x="1172528" y="880036"/>
                </a:lnTo>
                <a:lnTo>
                  <a:pt x="1161733" y="889249"/>
                </a:lnTo>
                <a:lnTo>
                  <a:pt x="1150303" y="897827"/>
                </a:lnTo>
                <a:lnTo>
                  <a:pt x="1134746" y="909264"/>
                </a:lnTo>
                <a:lnTo>
                  <a:pt x="1118236" y="920066"/>
                </a:lnTo>
                <a:lnTo>
                  <a:pt x="1101408" y="929915"/>
                </a:lnTo>
                <a:lnTo>
                  <a:pt x="1084581" y="939446"/>
                </a:lnTo>
                <a:lnTo>
                  <a:pt x="1066801" y="948342"/>
                </a:lnTo>
                <a:lnTo>
                  <a:pt x="1048703" y="956602"/>
                </a:lnTo>
                <a:lnTo>
                  <a:pt x="1040131" y="960414"/>
                </a:lnTo>
                <a:lnTo>
                  <a:pt x="1030606" y="963909"/>
                </a:lnTo>
                <a:lnTo>
                  <a:pt x="1021398" y="967722"/>
                </a:lnTo>
                <a:lnTo>
                  <a:pt x="1011873" y="970899"/>
                </a:lnTo>
                <a:lnTo>
                  <a:pt x="1002348" y="973758"/>
                </a:lnTo>
                <a:lnTo>
                  <a:pt x="993141" y="976617"/>
                </a:lnTo>
                <a:lnTo>
                  <a:pt x="983616" y="979794"/>
                </a:lnTo>
                <a:lnTo>
                  <a:pt x="973773" y="982018"/>
                </a:lnTo>
                <a:lnTo>
                  <a:pt x="963931" y="984560"/>
                </a:lnTo>
                <a:lnTo>
                  <a:pt x="954088" y="986466"/>
                </a:lnTo>
                <a:lnTo>
                  <a:pt x="944246" y="988372"/>
                </a:lnTo>
                <a:lnTo>
                  <a:pt x="934403" y="990596"/>
                </a:lnTo>
                <a:lnTo>
                  <a:pt x="924561" y="991867"/>
                </a:lnTo>
                <a:lnTo>
                  <a:pt x="914401" y="993455"/>
                </a:lnTo>
                <a:lnTo>
                  <a:pt x="904241" y="994409"/>
                </a:lnTo>
                <a:lnTo>
                  <a:pt x="893763" y="995362"/>
                </a:lnTo>
                <a:lnTo>
                  <a:pt x="883603" y="995997"/>
                </a:lnTo>
                <a:lnTo>
                  <a:pt x="873126" y="996632"/>
                </a:lnTo>
                <a:lnTo>
                  <a:pt x="862648" y="996950"/>
                </a:lnTo>
                <a:lnTo>
                  <a:pt x="852171" y="996950"/>
                </a:lnTo>
                <a:lnTo>
                  <a:pt x="840423" y="996950"/>
                </a:lnTo>
                <a:lnTo>
                  <a:pt x="828358" y="996315"/>
                </a:lnTo>
                <a:lnTo>
                  <a:pt x="816293" y="995679"/>
                </a:lnTo>
                <a:lnTo>
                  <a:pt x="804546" y="994726"/>
                </a:lnTo>
                <a:lnTo>
                  <a:pt x="792798" y="993455"/>
                </a:lnTo>
                <a:lnTo>
                  <a:pt x="781368" y="992185"/>
                </a:lnTo>
                <a:lnTo>
                  <a:pt x="769621" y="990278"/>
                </a:lnTo>
                <a:lnTo>
                  <a:pt x="758191" y="988054"/>
                </a:lnTo>
                <a:lnTo>
                  <a:pt x="746761" y="985831"/>
                </a:lnTo>
                <a:lnTo>
                  <a:pt x="735331" y="983289"/>
                </a:lnTo>
                <a:lnTo>
                  <a:pt x="724218" y="980430"/>
                </a:lnTo>
                <a:lnTo>
                  <a:pt x="713106" y="977253"/>
                </a:lnTo>
                <a:lnTo>
                  <a:pt x="702311" y="973758"/>
                </a:lnTo>
                <a:lnTo>
                  <a:pt x="691198" y="970263"/>
                </a:lnTo>
                <a:lnTo>
                  <a:pt x="680721" y="966768"/>
                </a:lnTo>
                <a:lnTo>
                  <a:pt x="670243" y="962321"/>
                </a:lnTo>
                <a:lnTo>
                  <a:pt x="659448" y="958190"/>
                </a:lnTo>
                <a:lnTo>
                  <a:pt x="648971" y="953425"/>
                </a:lnTo>
                <a:lnTo>
                  <a:pt x="638811" y="948659"/>
                </a:lnTo>
                <a:lnTo>
                  <a:pt x="628651" y="943894"/>
                </a:lnTo>
                <a:lnTo>
                  <a:pt x="618491" y="938493"/>
                </a:lnTo>
                <a:lnTo>
                  <a:pt x="608648" y="933410"/>
                </a:lnTo>
                <a:lnTo>
                  <a:pt x="599123" y="927373"/>
                </a:lnTo>
                <a:lnTo>
                  <a:pt x="589281" y="921655"/>
                </a:lnTo>
                <a:lnTo>
                  <a:pt x="579756" y="915618"/>
                </a:lnTo>
                <a:lnTo>
                  <a:pt x="570548" y="909264"/>
                </a:lnTo>
                <a:lnTo>
                  <a:pt x="561023" y="902910"/>
                </a:lnTo>
                <a:lnTo>
                  <a:pt x="552133" y="895921"/>
                </a:lnTo>
                <a:lnTo>
                  <a:pt x="543561" y="889249"/>
                </a:lnTo>
                <a:lnTo>
                  <a:pt x="534671" y="881942"/>
                </a:lnTo>
                <a:lnTo>
                  <a:pt x="526098" y="874952"/>
                </a:lnTo>
                <a:lnTo>
                  <a:pt x="517526" y="867328"/>
                </a:lnTo>
                <a:lnTo>
                  <a:pt x="508318" y="858750"/>
                </a:lnTo>
                <a:lnTo>
                  <a:pt x="499428" y="849854"/>
                </a:lnTo>
                <a:lnTo>
                  <a:pt x="490538" y="840958"/>
                </a:lnTo>
                <a:lnTo>
                  <a:pt x="481648" y="831427"/>
                </a:lnTo>
                <a:lnTo>
                  <a:pt x="473711" y="821896"/>
                </a:lnTo>
                <a:lnTo>
                  <a:pt x="465456" y="812047"/>
                </a:lnTo>
                <a:lnTo>
                  <a:pt x="457518" y="801881"/>
                </a:lnTo>
                <a:lnTo>
                  <a:pt x="449898" y="791714"/>
                </a:lnTo>
                <a:lnTo>
                  <a:pt x="442596" y="781548"/>
                </a:lnTo>
                <a:lnTo>
                  <a:pt x="435293" y="770746"/>
                </a:lnTo>
                <a:lnTo>
                  <a:pt x="428626" y="759944"/>
                </a:lnTo>
                <a:lnTo>
                  <a:pt x="421958" y="749142"/>
                </a:lnTo>
                <a:lnTo>
                  <a:pt x="415608" y="738023"/>
                </a:lnTo>
                <a:lnTo>
                  <a:pt x="409576" y="726585"/>
                </a:lnTo>
                <a:lnTo>
                  <a:pt x="403861" y="715148"/>
                </a:lnTo>
                <a:lnTo>
                  <a:pt x="398463" y="703393"/>
                </a:lnTo>
                <a:lnTo>
                  <a:pt x="393383" y="691638"/>
                </a:lnTo>
                <a:lnTo>
                  <a:pt x="388303" y="679566"/>
                </a:lnTo>
                <a:lnTo>
                  <a:pt x="383858" y="667493"/>
                </a:lnTo>
                <a:lnTo>
                  <a:pt x="379731" y="655420"/>
                </a:lnTo>
                <a:lnTo>
                  <a:pt x="375603" y="643030"/>
                </a:lnTo>
                <a:lnTo>
                  <a:pt x="372111" y="630322"/>
                </a:lnTo>
                <a:lnTo>
                  <a:pt x="368936" y="617614"/>
                </a:lnTo>
                <a:lnTo>
                  <a:pt x="365443" y="604588"/>
                </a:lnTo>
                <a:lnTo>
                  <a:pt x="362903" y="591880"/>
                </a:lnTo>
                <a:lnTo>
                  <a:pt x="360681" y="578854"/>
                </a:lnTo>
                <a:lnTo>
                  <a:pt x="358776" y="565828"/>
                </a:lnTo>
                <a:lnTo>
                  <a:pt x="357188" y="552485"/>
                </a:lnTo>
                <a:lnTo>
                  <a:pt x="355601" y="539141"/>
                </a:lnTo>
                <a:lnTo>
                  <a:pt x="354648" y="525480"/>
                </a:lnTo>
                <a:lnTo>
                  <a:pt x="354331" y="511819"/>
                </a:lnTo>
                <a:lnTo>
                  <a:pt x="354013" y="498475"/>
                </a:lnTo>
                <a:lnTo>
                  <a:pt x="354331" y="485449"/>
                </a:lnTo>
                <a:lnTo>
                  <a:pt x="354648" y="472741"/>
                </a:lnTo>
                <a:lnTo>
                  <a:pt x="355601" y="460033"/>
                </a:lnTo>
                <a:lnTo>
                  <a:pt x="356871" y="447643"/>
                </a:lnTo>
                <a:lnTo>
                  <a:pt x="358141" y="434935"/>
                </a:lnTo>
                <a:lnTo>
                  <a:pt x="360046" y="422544"/>
                </a:lnTo>
                <a:lnTo>
                  <a:pt x="361951" y="410472"/>
                </a:lnTo>
                <a:lnTo>
                  <a:pt x="364173" y="397763"/>
                </a:lnTo>
                <a:lnTo>
                  <a:pt x="366713" y="385691"/>
                </a:lnTo>
                <a:lnTo>
                  <a:pt x="369888" y="373936"/>
                </a:lnTo>
                <a:lnTo>
                  <a:pt x="373063" y="361863"/>
                </a:lnTo>
                <a:lnTo>
                  <a:pt x="376556" y="350108"/>
                </a:lnTo>
                <a:lnTo>
                  <a:pt x="380683" y="338671"/>
                </a:lnTo>
                <a:lnTo>
                  <a:pt x="384493" y="326916"/>
                </a:lnTo>
                <a:lnTo>
                  <a:pt x="388621" y="315796"/>
                </a:lnTo>
                <a:lnTo>
                  <a:pt x="393383" y="304359"/>
                </a:lnTo>
                <a:lnTo>
                  <a:pt x="398146" y="293239"/>
                </a:lnTo>
                <a:lnTo>
                  <a:pt x="403543" y="282755"/>
                </a:lnTo>
                <a:lnTo>
                  <a:pt x="408623" y="271636"/>
                </a:lnTo>
                <a:lnTo>
                  <a:pt x="414656" y="261151"/>
                </a:lnTo>
                <a:lnTo>
                  <a:pt x="420371" y="250667"/>
                </a:lnTo>
                <a:lnTo>
                  <a:pt x="426721" y="240183"/>
                </a:lnTo>
                <a:lnTo>
                  <a:pt x="432753" y="230017"/>
                </a:lnTo>
                <a:lnTo>
                  <a:pt x="439421" y="219850"/>
                </a:lnTo>
                <a:lnTo>
                  <a:pt x="446088" y="210001"/>
                </a:lnTo>
                <a:lnTo>
                  <a:pt x="453391" y="200153"/>
                </a:lnTo>
                <a:lnTo>
                  <a:pt x="460693" y="190939"/>
                </a:lnTo>
                <a:lnTo>
                  <a:pt x="467996" y="181408"/>
                </a:lnTo>
                <a:lnTo>
                  <a:pt x="475933" y="172195"/>
                </a:lnTo>
                <a:lnTo>
                  <a:pt x="483871" y="163299"/>
                </a:lnTo>
                <a:lnTo>
                  <a:pt x="491808" y="154403"/>
                </a:lnTo>
                <a:lnTo>
                  <a:pt x="500381" y="146143"/>
                </a:lnTo>
                <a:lnTo>
                  <a:pt x="508953" y="137565"/>
                </a:lnTo>
                <a:lnTo>
                  <a:pt x="517526" y="129305"/>
                </a:lnTo>
                <a:lnTo>
                  <a:pt x="526416" y="121680"/>
                </a:lnTo>
                <a:lnTo>
                  <a:pt x="535623" y="113738"/>
                </a:lnTo>
                <a:lnTo>
                  <a:pt x="545148" y="106113"/>
                </a:lnTo>
                <a:lnTo>
                  <a:pt x="554673" y="99123"/>
                </a:lnTo>
                <a:lnTo>
                  <a:pt x="564516" y="92134"/>
                </a:lnTo>
                <a:lnTo>
                  <a:pt x="574041" y="85462"/>
                </a:lnTo>
                <a:lnTo>
                  <a:pt x="584201" y="78473"/>
                </a:lnTo>
                <a:lnTo>
                  <a:pt x="594361" y="72119"/>
                </a:lnTo>
                <a:lnTo>
                  <a:pt x="604838" y="66082"/>
                </a:lnTo>
                <a:lnTo>
                  <a:pt x="615316" y="60046"/>
                </a:lnTo>
                <a:lnTo>
                  <a:pt x="625793" y="54645"/>
                </a:lnTo>
                <a:lnTo>
                  <a:pt x="636906" y="48926"/>
                </a:lnTo>
                <a:lnTo>
                  <a:pt x="647701" y="44161"/>
                </a:lnTo>
                <a:lnTo>
                  <a:pt x="658813" y="39395"/>
                </a:lnTo>
                <a:lnTo>
                  <a:pt x="670243" y="34630"/>
                </a:lnTo>
                <a:lnTo>
                  <a:pt x="681356" y="30182"/>
                </a:lnTo>
                <a:lnTo>
                  <a:pt x="693103" y="26052"/>
                </a:lnTo>
                <a:lnTo>
                  <a:pt x="704533" y="22239"/>
                </a:lnTo>
                <a:lnTo>
                  <a:pt x="716281" y="19062"/>
                </a:lnTo>
                <a:lnTo>
                  <a:pt x="728346" y="15568"/>
                </a:lnTo>
                <a:lnTo>
                  <a:pt x="740093" y="12708"/>
                </a:lnTo>
                <a:lnTo>
                  <a:pt x="752158" y="10167"/>
                </a:lnTo>
                <a:lnTo>
                  <a:pt x="764541" y="7625"/>
                </a:lnTo>
                <a:lnTo>
                  <a:pt x="776606" y="5719"/>
                </a:lnTo>
                <a:lnTo>
                  <a:pt x="788988" y="3813"/>
                </a:lnTo>
                <a:lnTo>
                  <a:pt x="801688" y="2542"/>
                </a:lnTo>
                <a:lnTo>
                  <a:pt x="814071" y="1271"/>
                </a:lnTo>
                <a:lnTo>
                  <a:pt x="826771" y="636"/>
                </a:lnTo>
                <a:lnTo>
                  <a:pt x="839471" y="0"/>
                </a:lnTo>
                <a:close/>
              </a:path>
            </a:pathLst>
          </a:custGeom>
          <a:solidFill>
            <a:srgbClr val="2B213A"/>
          </a:solidFill>
          <a:ln>
            <a:noFill/>
          </a:ln>
          <a:extLst/>
        </p:spPr>
        <p:txBody>
          <a:bodyPr anchor="ctr">
            <a:scene3d>
              <a:camera prst="orthographicFront"/>
              <a:lightRig dir="t" rig="threeP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altLang="en-US" lang="zh-CN">
              <a:solidFill>
                <a:srgbClr val="FFFFFF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613241" y="3546122"/>
            <a:ext cx="965517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lang="en-US" smtClean="0">
                <a:solidFill>
                  <a:schemeClr val="bg1"/>
                </a:solidFill>
              </a:rPr>
              <a:t>PART 1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937760" y="3945256"/>
            <a:ext cx="23164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b="1" lang="zh-CN" smtClean="0" sz="2400">
                <a:solidFill>
                  <a:srgbClr val="FFC000"/>
                </a:solidFill>
              </a:rPr>
              <a:t>请在此输入标题</a:t>
            </a:r>
          </a:p>
        </p:txBody>
      </p:sp>
      <p:cxnSp>
        <p:nvCxnSpPr>
          <p:cNvPr id="12" name="直接连接符 11"/>
          <p:cNvCxnSpPr/>
          <p:nvPr/>
        </p:nvCxnSpPr>
        <p:spPr>
          <a:xfrm>
            <a:off x="4819650" y="3915453"/>
            <a:ext cx="2552700" cy="0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4838700" y="4429803"/>
            <a:ext cx="2552700" cy="0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1994405693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五边形 4"/>
          <p:cNvSpPr/>
          <p:nvPr/>
        </p:nvSpPr>
        <p:spPr>
          <a:xfrm>
            <a:off x="0" y="-19050"/>
            <a:ext cx="6339840" cy="6858000"/>
          </a:xfrm>
          <a:prstGeom prst="homePlate">
            <a:avLst>
              <a:gd fmla="val 18806" name="adj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36080" y="1854085"/>
            <a:ext cx="4617720" cy="574675"/>
          </a:xfrm>
        </p:spPr>
        <p:txBody>
          <a:bodyPr/>
          <a:lstStyle/>
          <a:p>
            <a:r>
              <a:rPr altLang="en-US" b="1" lang="zh-CN">
                <a:solidFill>
                  <a:srgbClr val="FFC000"/>
                </a:solidFill>
              </a:rPr>
              <a:t>请在此输入小标题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5129" r="50000" t="1"/>
          <a:stretch>
            <a:fillRect/>
          </a:stretch>
        </p:blipFill>
        <p:spPr>
          <a:xfrm>
            <a:off x="0" y="0"/>
            <a:ext cx="6096000" cy="6838950"/>
          </a:xfrm>
          <a:custGeom>
            <a:gdLst>
              <a:gd fmla="*/ 0 w 6096000" name="connsiteX0"/>
              <a:gd fmla="*/ 0 h 6838950" name="connsiteY0"/>
              <a:gd fmla="*/ 4949586 w 6096000" name="connsiteX1"/>
              <a:gd fmla="*/ 0 h 6838950" name="connsiteY1"/>
              <a:gd fmla="*/ 6096000 w 6096000" name="connsiteX2"/>
              <a:gd fmla="*/ 3429000 h 6838950" name="connsiteY2"/>
              <a:gd fmla="*/ 4955955 w 6096000" name="connsiteX3"/>
              <a:gd fmla="*/ 6838950 h 6838950" name="connsiteY3"/>
              <a:gd fmla="*/ 0 w 6096000" name="connsiteX4"/>
              <a:gd fmla="*/ 6838950 h 683895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6838950" w="6096000">
                <a:moveTo>
                  <a:pt x="0" y="0"/>
                </a:moveTo>
                <a:lnTo>
                  <a:pt x="4949586" y="0"/>
                </a:lnTo>
                <a:lnTo>
                  <a:pt x="6096000" y="3429000"/>
                </a:lnTo>
                <a:lnTo>
                  <a:pt x="4955955" y="6838950"/>
                </a:lnTo>
                <a:lnTo>
                  <a:pt x="0" y="6838950"/>
                </a:lnTo>
                <a:close/>
              </a:path>
            </a:pathLst>
          </a:custGeom>
        </p:spPr>
      </p:pic>
      <p:sp>
        <p:nvSpPr>
          <p:cNvPr id="7" name="矩形 6"/>
          <p:cNvSpPr/>
          <p:nvPr/>
        </p:nvSpPr>
        <p:spPr>
          <a:xfrm>
            <a:off x="6751319" y="2357640"/>
            <a:ext cx="5105400" cy="1691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</a:rPr>
              <a:t>请点击此处输入内容，请点击此处输入内容，请点击此处输入内容，请点击此处输入内容，请点击此处输入内容，请点击此处输入内容，请点击此处输入内容，请点击此处输入内容，请点击此处输入内容，请点击此处输入内容，请点击此处输入内容，请点击此处输入内容</a:t>
            </a:r>
          </a:p>
        </p:txBody>
      </p:sp>
      <p:sp>
        <p:nvSpPr>
          <p:cNvPr id="8" name="椭圆 7"/>
          <p:cNvSpPr/>
          <p:nvPr/>
        </p:nvSpPr>
        <p:spPr>
          <a:xfrm>
            <a:off x="6766560" y="4824149"/>
            <a:ext cx="634599" cy="634599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7432942" y="4790953"/>
            <a:ext cx="1495112" cy="274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b="1" lang="zh-CN" smtClean="0" sz="1200">
                <a:solidFill>
                  <a:schemeClr val="tx1">
                    <a:lumMod val="75000"/>
                    <a:lumOff val="25000"/>
                  </a:schemeClr>
                </a:solidFill>
              </a:rPr>
              <a:t>请在此输入小标题</a:t>
            </a:r>
          </a:p>
        </p:txBody>
      </p:sp>
      <p:sp>
        <p:nvSpPr>
          <p:cNvPr id="10" name="矩形 9"/>
          <p:cNvSpPr/>
          <p:nvPr/>
        </p:nvSpPr>
        <p:spPr>
          <a:xfrm>
            <a:off x="7427322" y="4978181"/>
            <a:ext cx="1735963" cy="571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105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</a:rPr>
              <a:t>请点击此处输入内容，请点击此处输入内容</a:t>
            </a:r>
          </a:p>
        </p:txBody>
      </p:sp>
      <p:sp>
        <p:nvSpPr>
          <p:cNvPr id="11" name="椭圆 10"/>
          <p:cNvSpPr/>
          <p:nvPr/>
        </p:nvSpPr>
        <p:spPr>
          <a:xfrm>
            <a:off x="9315685" y="4824149"/>
            <a:ext cx="634599" cy="634599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9982067" y="4790953"/>
            <a:ext cx="1495112" cy="274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b="1" lang="zh-CN" smtClean="0" sz="1200">
                <a:solidFill>
                  <a:schemeClr val="tx1">
                    <a:lumMod val="75000"/>
                    <a:lumOff val="25000"/>
                  </a:schemeClr>
                </a:solidFill>
              </a:rPr>
              <a:t>请在此输入小标题</a:t>
            </a:r>
          </a:p>
        </p:txBody>
      </p:sp>
      <p:sp>
        <p:nvSpPr>
          <p:cNvPr id="13" name="矩形 12"/>
          <p:cNvSpPr/>
          <p:nvPr/>
        </p:nvSpPr>
        <p:spPr>
          <a:xfrm>
            <a:off x="9976447" y="4978181"/>
            <a:ext cx="1735963" cy="571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105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</a:rPr>
              <a:t>请点击此处输入内容，请点击此处输入内容</a:t>
            </a:r>
          </a:p>
        </p:txBody>
      </p:sp>
      <p:sp>
        <p:nvSpPr>
          <p:cNvPr id="14" name="KSO_Shape"/>
          <p:cNvSpPr/>
          <p:nvPr/>
        </p:nvSpPr>
        <p:spPr>
          <a:xfrm>
            <a:off x="6917882" y="4991702"/>
            <a:ext cx="351906" cy="279765"/>
          </a:xfrm>
          <a:custGeom>
            <a:rect b="b" l="l" r="r" t="t"/>
            <a:pathLst>
              <a:path h="2732506" w="3438144">
                <a:moveTo>
                  <a:pt x="1719072" y="1227183"/>
                </a:moveTo>
                <a:cubicBezTo>
                  <a:pt x="1961590" y="1227183"/>
                  <a:pt x="2158189" y="1423782"/>
                  <a:pt x="2158189" y="1666300"/>
                </a:cubicBezTo>
                <a:cubicBezTo>
                  <a:pt x="2158189" y="1908818"/>
                  <a:pt x="1961590" y="2105417"/>
                  <a:pt x="1719072" y="2105417"/>
                </a:cubicBezTo>
                <a:cubicBezTo>
                  <a:pt x="1476554" y="2105417"/>
                  <a:pt x="1279955" y="1908818"/>
                  <a:pt x="1279955" y="1666300"/>
                </a:cubicBezTo>
                <a:cubicBezTo>
                  <a:pt x="1279955" y="1423782"/>
                  <a:pt x="1476554" y="1227183"/>
                  <a:pt x="1719072" y="1227183"/>
                </a:cubicBezTo>
                <a:close/>
                <a:moveTo>
                  <a:pt x="1719072" y="997872"/>
                </a:moveTo>
                <a:cubicBezTo>
                  <a:pt x="1349909" y="997872"/>
                  <a:pt x="1050644" y="1297137"/>
                  <a:pt x="1050644" y="1666300"/>
                </a:cubicBezTo>
                <a:cubicBezTo>
                  <a:pt x="1050644" y="2035463"/>
                  <a:pt x="1349909" y="2334728"/>
                  <a:pt x="1719072" y="2334728"/>
                </a:cubicBezTo>
                <a:cubicBezTo>
                  <a:pt x="2088235" y="2334728"/>
                  <a:pt x="2387500" y="2035463"/>
                  <a:pt x="2387500" y="1666300"/>
                </a:cubicBezTo>
                <a:cubicBezTo>
                  <a:pt x="2387500" y="1297137"/>
                  <a:pt x="2088235" y="997872"/>
                  <a:pt x="1719072" y="997872"/>
                </a:cubicBezTo>
                <a:close/>
                <a:moveTo>
                  <a:pt x="575044" y="803862"/>
                </a:moveTo>
                <a:cubicBezTo>
                  <a:pt x="495506" y="803862"/>
                  <a:pt x="431028" y="868340"/>
                  <a:pt x="431028" y="947878"/>
                </a:cubicBezTo>
                <a:cubicBezTo>
                  <a:pt x="431028" y="1027416"/>
                  <a:pt x="495506" y="1091894"/>
                  <a:pt x="575044" y="1091894"/>
                </a:cubicBezTo>
                <a:cubicBezTo>
                  <a:pt x="654582" y="1091894"/>
                  <a:pt x="719060" y="1027416"/>
                  <a:pt x="719060" y="947878"/>
                </a:cubicBezTo>
                <a:cubicBezTo>
                  <a:pt x="719060" y="868340"/>
                  <a:pt x="654582" y="803862"/>
                  <a:pt x="575044" y="803862"/>
                </a:cubicBezTo>
                <a:close/>
                <a:moveTo>
                  <a:pt x="1365940" y="0"/>
                </a:moveTo>
                <a:lnTo>
                  <a:pt x="1998164" y="0"/>
                </a:lnTo>
                <a:cubicBezTo>
                  <a:pt x="2213188" y="0"/>
                  <a:pt x="2387500" y="174312"/>
                  <a:pt x="2387500" y="389336"/>
                </a:cubicBezTo>
                <a:lnTo>
                  <a:pt x="2384456" y="419529"/>
                </a:lnTo>
                <a:lnTo>
                  <a:pt x="3040081" y="419529"/>
                </a:lnTo>
                <a:cubicBezTo>
                  <a:pt x="3259925" y="419529"/>
                  <a:pt x="3438144" y="597748"/>
                  <a:pt x="3438144" y="817592"/>
                </a:cubicBezTo>
                <a:lnTo>
                  <a:pt x="3438144" y="2334443"/>
                </a:lnTo>
                <a:cubicBezTo>
                  <a:pt x="3438144" y="2554287"/>
                  <a:pt x="3259925" y="2732506"/>
                  <a:pt x="3040081" y="2732506"/>
                </a:cubicBezTo>
                <a:lnTo>
                  <a:pt x="398063" y="2732506"/>
                </a:lnTo>
                <a:cubicBezTo>
                  <a:pt x="178219" y="2732506"/>
                  <a:pt x="0" y="2554287"/>
                  <a:pt x="0" y="2334443"/>
                </a:cubicBezTo>
                <a:lnTo>
                  <a:pt x="0" y="817592"/>
                </a:lnTo>
                <a:cubicBezTo>
                  <a:pt x="0" y="597748"/>
                  <a:pt x="178219" y="419529"/>
                  <a:pt x="398063" y="419529"/>
                </a:cubicBezTo>
                <a:lnTo>
                  <a:pt x="979648" y="419529"/>
                </a:lnTo>
                <a:cubicBezTo>
                  <a:pt x="976997" y="409663"/>
                  <a:pt x="976604" y="399545"/>
                  <a:pt x="976604" y="389336"/>
                </a:cubicBezTo>
                <a:cubicBezTo>
                  <a:pt x="976604" y="174312"/>
                  <a:pt x="1150916" y="0"/>
                  <a:pt x="1365940" y="0"/>
                </a:cubicBezTo>
                <a:close/>
              </a:path>
            </a:pathLst>
          </a:custGeom>
          <a:noFill/>
          <a:ln w="9525">
            <a:solidFill>
              <a:schemeClr val="tx1">
                <a:lumMod val="75000"/>
                <a:lumOff val="25000"/>
              </a:schemeClr>
            </a:solidFill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 sz="1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KSO_Shape"/>
          <p:cNvSpPr/>
          <p:nvPr/>
        </p:nvSpPr>
        <p:spPr bwMode="auto">
          <a:xfrm>
            <a:off x="9473695" y="4905935"/>
            <a:ext cx="406486" cy="447507"/>
          </a:xfrm>
          <a:custGeom>
            <a:gdLst>
              <a:gd fmla="*/ 1478682 w 5929" name="T0"/>
              <a:gd fmla="*/ 292493 h 6526" name="T1"/>
              <a:gd fmla="*/ 1443934 w 5929" name="T2"/>
              <a:gd fmla="*/ 257756 h 6526" name="T3"/>
              <a:gd fmla="*/ 395074 w 5929" name="T4"/>
              <a:gd fmla="*/ 34445 h 6526" name="T5"/>
              <a:gd fmla="*/ 274187 w 5929" name="T6"/>
              <a:gd fmla="*/ 203169 h 6526" name="T7"/>
              <a:gd fmla="*/ 195931 w 5929" name="T8"/>
              <a:gd fmla="*/ 389115 h 6526" name="T9"/>
              <a:gd fmla="*/ 160307 w 5929" name="T10"/>
              <a:gd fmla="*/ 585570 h 6526" name="T11"/>
              <a:gd fmla="*/ 167315 w 5929" name="T12"/>
              <a:gd fmla="*/ 784068 h 6526" name="T13"/>
              <a:gd fmla="*/ 217247 w 5929" name="T14"/>
              <a:gd fmla="*/ 977896 h 6526" name="T15"/>
              <a:gd fmla="*/ 309811 w 5929" name="T16"/>
              <a:gd fmla="*/ 1158880 h 6526" name="T17"/>
              <a:gd fmla="*/ 427778 w 5929" name="T18"/>
              <a:gd fmla="*/ 1303667 h 6526" name="T19"/>
              <a:gd fmla="*/ 591882 w 5929" name="T20"/>
              <a:gd fmla="*/ 1434150 h 6526" name="T21"/>
              <a:gd fmla="*/ 774673 w 5929" name="T22"/>
              <a:gd fmla="*/ 1521723 h 6526" name="T23"/>
              <a:gd fmla="*/ 969436 w 5929" name="T24"/>
              <a:gd fmla="*/ 1566677 h 6526" name="T25"/>
              <a:gd fmla="*/ 1167995 w 5929" name="T26"/>
              <a:gd fmla="*/ 1569012 h 6526" name="T27"/>
              <a:gd fmla="*/ 1363342 w 5929" name="T28"/>
              <a:gd fmla="*/ 1528729 h 6526" name="T29"/>
              <a:gd fmla="*/ 1548178 w 5929" name="T30"/>
              <a:gd fmla="*/ 1445827 h 6526" name="T31"/>
              <a:gd fmla="*/ 1714617 w 5929" name="T32"/>
              <a:gd fmla="*/ 1320014 h 6526" name="T33"/>
              <a:gd fmla="*/ 284991 w 5929" name="T34"/>
              <a:gd fmla="*/ 957754 h 6526" name="T35"/>
              <a:gd fmla="*/ 228635 w 5929" name="T36"/>
              <a:gd fmla="*/ 742033 h 6526" name="T37"/>
              <a:gd fmla="*/ 228051 w 5929" name="T38"/>
              <a:gd fmla="*/ 552292 h 6526" name="T39"/>
              <a:gd fmla="*/ 264843 w 5929" name="T40"/>
              <a:gd fmla="*/ 392326 h 6526" name="T41"/>
              <a:gd fmla="*/ 320323 w 5929" name="T42"/>
              <a:gd fmla="*/ 266221 h 6526" name="T43"/>
              <a:gd fmla="*/ 405002 w 5929" name="T44"/>
              <a:gd fmla="*/ 140992 h 6526" name="T45"/>
              <a:gd fmla="*/ 467782 w 5929" name="T46"/>
              <a:gd fmla="*/ 237030 h 6526" name="T47"/>
              <a:gd fmla="*/ 387190 w 5929" name="T48"/>
              <a:gd fmla="*/ 363719 h 6526" name="T49"/>
              <a:gd fmla="*/ 338427 w 5929" name="T50"/>
              <a:gd fmla="*/ 486029 h 6526" name="T51"/>
              <a:gd fmla="*/ 305723 w 5929" name="T52"/>
              <a:gd fmla="*/ 643076 h 6526" name="T53"/>
              <a:gd fmla="*/ 301635 w 5929" name="T54"/>
              <a:gd fmla="*/ 834569 h 6526" name="T55"/>
              <a:gd fmla="*/ 339887 w 5929" name="T56"/>
              <a:gd fmla="*/ 1060215 h 6526" name="T57"/>
              <a:gd fmla="*/ 566186 w 5929" name="T58"/>
              <a:gd fmla="*/ 1663591 h 6526" name="T59"/>
              <a:gd fmla="*/ 553922 w 5929" name="T60"/>
              <a:gd fmla="*/ 1538946 h 6526" name="T61"/>
              <a:gd fmla="*/ 519466 w 5929" name="T62"/>
              <a:gd fmla="*/ 1472099 h 6526" name="T63"/>
              <a:gd fmla="*/ 482966 w 5929" name="T64"/>
              <a:gd fmla="*/ 1447870 h 6526" name="T65"/>
              <a:gd fmla="*/ 430406 w 5929" name="T66"/>
              <a:gd fmla="*/ 1436778 h 6526" name="T67"/>
              <a:gd fmla="*/ 375802 w 5929" name="T68"/>
              <a:gd fmla="*/ 1439989 h 6526" name="T69"/>
              <a:gd fmla="*/ 330251 w 5929" name="T70"/>
              <a:gd fmla="*/ 1457503 h 6526" name="T71"/>
              <a:gd fmla="*/ 294919 w 5929" name="T72"/>
              <a:gd fmla="*/ 1494576 h 6526" name="T73"/>
              <a:gd fmla="*/ 270683 w 5929" name="T74"/>
              <a:gd fmla="*/ 1579229 h 6526" name="T75"/>
              <a:gd fmla="*/ 256083 w 5929" name="T76"/>
              <a:gd fmla="*/ 1702123 h 6526" name="T77"/>
              <a:gd fmla="*/ 212283 w 5929" name="T78"/>
              <a:gd fmla="*/ 1758462 h 6526" name="T79"/>
              <a:gd fmla="*/ 163811 w 5929" name="T80"/>
              <a:gd fmla="*/ 1784150 h 6526" name="T81"/>
              <a:gd fmla="*/ 70956 w 5929" name="T82"/>
              <a:gd fmla="*/ 1795826 h 6526" name="T83"/>
              <a:gd fmla="*/ 27448 w 5929" name="T84"/>
              <a:gd fmla="*/ 1814216 h 6526" name="T85"/>
              <a:gd fmla="*/ 5840 w 5929" name="T86"/>
              <a:gd fmla="*/ 1856251 h 6526" name="T87"/>
              <a:gd fmla="*/ 831905 w 5929" name="T88"/>
              <a:gd fmla="*/ 1895367 h 6526" name="T89"/>
              <a:gd fmla="*/ 818765 w 5929" name="T90"/>
              <a:gd fmla="*/ 1833190 h 6526" name="T91"/>
              <a:gd fmla="*/ 790733 w 5929" name="T92"/>
              <a:gd fmla="*/ 1804291 h 6526" name="T93"/>
              <a:gd fmla="*/ 711601 w 5929" name="T94"/>
              <a:gd fmla="*/ 1791739 h 6526" name="T95"/>
              <a:gd fmla="*/ 646485 w 5929" name="T96"/>
              <a:gd fmla="*/ 1775976 h 6526" name="T97"/>
              <a:gd fmla="*/ 599766 w 5929" name="T98"/>
              <a:gd fmla="*/ 1738028 h 6526" name="T99"/>
              <a:gd fmla="*/ 299299 w 5929" name="T100"/>
              <a:gd fmla="*/ 1676727 h 6526" name="T101"/>
              <a:gd fmla="*/ 297255 w 5929" name="T102"/>
              <a:gd fmla="*/ 1599663 h 6526" name="T103"/>
              <a:gd fmla="*/ 311563 w 5929" name="T104"/>
              <a:gd fmla="*/ 1537486 h 6526" name="T105"/>
              <a:gd fmla="*/ 336967 w 5929" name="T106"/>
              <a:gd fmla="*/ 1496619 h 6526" name="T107"/>
              <a:gd fmla="*/ 397702 w 5929" name="T108"/>
              <a:gd fmla="*/ 1461590 h 6526" name="T109"/>
              <a:gd fmla="*/ 430990 w 5929" name="T110"/>
              <a:gd fmla="*/ 1461006 h 6526" name="T111"/>
              <a:gd fmla="*/ 366751 w 5929" name="T112"/>
              <a:gd fmla="*/ 1534859 h 6526" name="T113"/>
              <a:gd fmla="*/ 315359 w 5929" name="T114"/>
              <a:gd fmla="*/ 1632941 h 652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</a:gdLst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b="b" l="0" r="r" t="0"/>
            <a:pathLst>
              <a:path h="6526" w="5929">
                <a:moveTo>
                  <a:pt x="5068" y="3604"/>
                </a:moveTo>
                <a:lnTo>
                  <a:pt x="5081" y="1083"/>
                </a:lnTo>
                <a:lnTo>
                  <a:pt x="5080" y="1071"/>
                </a:lnTo>
                <a:lnTo>
                  <a:pt x="5079" y="1061"/>
                </a:lnTo>
                <a:lnTo>
                  <a:pt x="5075" y="1041"/>
                </a:lnTo>
                <a:lnTo>
                  <a:pt x="5071" y="1022"/>
                </a:lnTo>
                <a:lnTo>
                  <a:pt x="5064" y="1002"/>
                </a:lnTo>
                <a:lnTo>
                  <a:pt x="5056" y="986"/>
                </a:lnTo>
                <a:lnTo>
                  <a:pt x="5047" y="969"/>
                </a:lnTo>
                <a:lnTo>
                  <a:pt x="5036" y="953"/>
                </a:lnTo>
                <a:lnTo>
                  <a:pt x="5024" y="937"/>
                </a:lnTo>
                <a:lnTo>
                  <a:pt x="5010" y="923"/>
                </a:lnTo>
                <a:lnTo>
                  <a:pt x="4995" y="911"/>
                </a:lnTo>
                <a:lnTo>
                  <a:pt x="4980" y="901"/>
                </a:lnTo>
                <a:lnTo>
                  <a:pt x="4963" y="891"/>
                </a:lnTo>
                <a:lnTo>
                  <a:pt x="4945" y="883"/>
                </a:lnTo>
                <a:lnTo>
                  <a:pt x="4925" y="876"/>
                </a:lnTo>
                <a:lnTo>
                  <a:pt x="4906" y="872"/>
                </a:lnTo>
                <a:lnTo>
                  <a:pt x="4887" y="869"/>
                </a:lnTo>
                <a:lnTo>
                  <a:pt x="4866" y="868"/>
                </a:lnTo>
                <a:lnTo>
                  <a:pt x="2333" y="868"/>
                </a:lnTo>
                <a:lnTo>
                  <a:pt x="1465" y="0"/>
                </a:lnTo>
                <a:lnTo>
                  <a:pt x="1409" y="58"/>
                </a:lnTo>
                <a:lnTo>
                  <a:pt x="1353" y="118"/>
                </a:lnTo>
                <a:lnTo>
                  <a:pt x="1300" y="179"/>
                </a:lnTo>
                <a:lnTo>
                  <a:pt x="1249" y="240"/>
                </a:lnTo>
                <a:lnTo>
                  <a:pt x="1199" y="302"/>
                </a:lnTo>
                <a:lnTo>
                  <a:pt x="1152" y="366"/>
                </a:lnTo>
                <a:lnTo>
                  <a:pt x="1105" y="430"/>
                </a:lnTo>
                <a:lnTo>
                  <a:pt x="1061" y="495"/>
                </a:lnTo>
                <a:lnTo>
                  <a:pt x="1018" y="561"/>
                </a:lnTo>
                <a:lnTo>
                  <a:pt x="978" y="628"/>
                </a:lnTo>
                <a:lnTo>
                  <a:pt x="939" y="696"/>
                </a:lnTo>
                <a:lnTo>
                  <a:pt x="902" y="764"/>
                </a:lnTo>
                <a:lnTo>
                  <a:pt x="867" y="833"/>
                </a:lnTo>
                <a:lnTo>
                  <a:pt x="833" y="903"/>
                </a:lnTo>
                <a:lnTo>
                  <a:pt x="802" y="973"/>
                </a:lnTo>
                <a:lnTo>
                  <a:pt x="772" y="1044"/>
                </a:lnTo>
                <a:lnTo>
                  <a:pt x="744" y="1116"/>
                </a:lnTo>
                <a:lnTo>
                  <a:pt x="718" y="1188"/>
                </a:lnTo>
                <a:lnTo>
                  <a:pt x="693" y="1261"/>
                </a:lnTo>
                <a:lnTo>
                  <a:pt x="671" y="1333"/>
                </a:lnTo>
                <a:lnTo>
                  <a:pt x="651" y="1406"/>
                </a:lnTo>
                <a:lnTo>
                  <a:pt x="631" y="1481"/>
                </a:lnTo>
                <a:lnTo>
                  <a:pt x="614" y="1555"/>
                </a:lnTo>
                <a:lnTo>
                  <a:pt x="599" y="1630"/>
                </a:lnTo>
                <a:lnTo>
                  <a:pt x="585" y="1704"/>
                </a:lnTo>
                <a:lnTo>
                  <a:pt x="573" y="1779"/>
                </a:lnTo>
                <a:lnTo>
                  <a:pt x="564" y="1854"/>
                </a:lnTo>
                <a:lnTo>
                  <a:pt x="555" y="1930"/>
                </a:lnTo>
                <a:lnTo>
                  <a:pt x="549" y="2006"/>
                </a:lnTo>
                <a:lnTo>
                  <a:pt x="545" y="2081"/>
                </a:lnTo>
                <a:lnTo>
                  <a:pt x="541" y="2157"/>
                </a:lnTo>
                <a:lnTo>
                  <a:pt x="541" y="2232"/>
                </a:lnTo>
                <a:lnTo>
                  <a:pt x="541" y="2308"/>
                </a:lnTo>
                <a:lnTo>
                  <a:pt x="545" y="2384"/>
                </a:lnTo>
                <a:lnTo>
                  <a:pt x="549" y="2459"/>
                </a:lnTo>
                <a:lnTo>
                  <a:pt x="555" y="2535"/>
                </a:lnTo>
                <a:lnTo>
                  <a:pt x="564" y="2610"/>
                </a:lnTo>
                <a:lnTo>
                  <a:pt x="573" y="2686"/>
                </a:lnTo>
                <a:lnTo>
                  <a:pt x="585" y="2761"/>
                </a:lnTo>
                <a:lnTo>
                  <a:pt x="599" y="2835"/>
                </a:lnTo>
                <a:lnTo>
                  <a:pt x="614" y="2910"/>
                </a:lnTo>
                <a:lnTo>
                  <a:pt x="631" y="2984"/>
                </a:lnTo>
                <a:lnTo>
                  <a:pt x="651" y="3058"/>
                </a:lnTo>
                <a:lnTo>
                  <a:pt x="671" y="3132"/>
                </a:lnTo>
                <a:lnTo>
                  <a:pt x="693" y="3204"/>
                </a:lnTo>
                <a:lnTo>
                  <a:pt x="718" y="3277"/>
                </a:lnTo>
                <a:lnTo>
                  <a:pt x="744" y="3350"/>
                </a:lnTo>
                <a:lnTo>
                  <a:pt x="772" y="3421"/>
                </a:lnTo>
                <a:lnTo>
                  <a:pt x="802" y="3492"/>
                </a:lnTo>
                <a:lnTo>
                  <a:pt x="833" y="3562"/>
                </a:lnTo>
                <a:lnTo>
                  <a:pt x="867" y="3632"/>
                </a:lnTo>
                <a:lnTo>
                  <a:pt x="902" y="3701"/>
                </a:lnTo>
                <a:lnTo>
                  <a:pt x="939" y="3769"/>
                </a:lnTo>
                <a:lnTo>
                  <a:pt x="978" y="3837"/>
                </a:lnTo>
                <a:lnTo>
                  <a:pt x="1018" y="3904"/>
                </a:lnTo>
                <a:lnTo>
                  <a:pt x="1061" y="3970"/>
                </a:lnTo>
                <a:lnTo>
                  <a:pt x="1105" y="4036"/>
                </a:lnTo>
                <a:lnTo>
                  <a:pt x="1152" y="4100"/>
                </a:lnTo>
                <a:lnTo>
                  <a:pt x="1199" y="4163"/>
                </a:lnTo>
                <a:lnTo>
                  <a:pt x="1249" y="4225"/>
                </a:lnTo>
                <a:lnTo>
                  <a:pt x="1300" y="4287"/>
                </a:lnTo>
                <a:lnTo>
                  <a:pt x="1353" y="4347"/>
                </a:lnTo>
                <a:lnTo>
                  <a:pt x="1409" y="4407"/>
                </a:lnTo>
                <a:lnTo>
                  <a:pt x="1465" y="4466"/>
                </a:lnTo>
                <a:lnTo>
                  <a:pt x="1524" y="4522"/>
                </a:lnTo>
                <a:lnTo>
                  <a:pt x="1584" y="4577"/>
                </a:lnTo>
                <a:lnTo>
                  <a:pt x="1643" y="4630"/>
                </a:lnTo>
                <a:lnTo>
                  <a:pt x="1705" y="4682"/>
                </a:lnTo>
                <a:lnTo>
                  <a:pt x="1768" y="4732"/>
                </a:lnTo>
                <a:lnTo>
                  <a:pt x="1831" y="4779"/>
                </a:lnTo>
                <a:lnTo>
                  <a:pt x="1895" y="4826"/>
                </a:lnTo>
                <a:lnTo>
                  <a:pt x="1960" y="4870"/>
                </a:lnTo>
                <a:lnTo>
                  <a:pt x="2027" y="4913"/>
                </a:lnTo>
                <a:lnTo>
                  <a:pt x="2094" y="4953"/>
                </a:lnTo>
                <a:lnTo>
                  <a:pt x="2161" y="4991"/>
                </a:lnTo>
                <a:lnTo>
                  <a:pt x="2230" y="5029"/>
                </a:lnTo>
                <a:lnTo>
                  <a:pt x="2299" y="5064"/>
                </a:lnTo>
                <a:lnTo>
                  <a:pt x="2369" y="5098"/>
                </a:lnTo>
                <a:lnTo>
                  <a:pt x="2439" y="5129"/>
                </a:lnTo>
                <a:lnTo>
                  <a:pt x="2510" y="5159"/>
                </a:lnTo>
                <a:lnTo>
                  <a:pt x="2581" y="5187"/>
                </a:lnTo>
                <a:lnTo>
                  <a:pt x="2653" y="5213"/>
                </a:lnTo>
                <a:lnTo>
                  <a:pt x="2725" y="5237"/>
                </a:lnTo>
                <a:lnTo>
                  <a:pt x="2799" y="5260"/>
                </a:lnTo>
                <a:lnTo>
                  <a:pt x="2872" y="5280"/>
                </a:lnTo>
                <a:lnTo>
                  <a:pt x="2947" y="5300"/>
                </a:lnTo>
                <a:lnTo>
                  <a:pt x="3020" y="5316"/>
                </a:lnTo>
                <a:lnTo>
                  <a:pt x="3094" y="5332"/>
                </a:lnTo>
                <a:lnTo>
                  <a:pt x="3170" y="5346"/>
                </a:lnTo>
                <a:lnTo>
                  <a:pt x="3244" y="5357"/>
                </a:lnTo>
                <a:lnTo>
                  <a:pt x="3320" y="5367"/>
                </a:lnTo>
                <a:lnTo>
                  <a:pt x="3396" y="5375"/>
                </a:lnTo>
                <a:lnTo>
                  <a:pt x="3471" y="5382"/>
                </a:lnTo>
                <a:lnTo>
                  <a:pt x="3547" y="5386"/>
                </a:lnTo>
                <a:lnTo>
                  <a:pt x="3622" y="5389"/>
                </a:lnTo>
                <a:lnTo>
                  <a:pt x="3698" y="5390"/>
                </a:lnTo>
                <a:lnTo>
                  <a:pt x="3773" y="5389"/>
                </a:lnTo>
                <a:lnTo>
                  <a:pt x="3849" y="5386"/>
                </a:lnTo>
                <a:lnTo>
                  <a:pt x="3925" y="5382"/>
                </a:lnTo>
                <a:lnTo>
                  <a:pt x="4000" y="5375"/>
                </a:lnTo>
                <a:lnTo>
                  <a:pt x="4076" y="5367"/>
                </a:lnTo>
                <a:lnTo>
                  <a:pt x="4151" y="5357"/>
                </a:lnTo>
                <a:lnTo>
                  <a:pt x="4226" y="5346"/>
                </a:lnTo>
                <a:lnTo>
                  <a:pt x="4300" y="5332"/>
                </a:lnTo>
                <a:lnTo>
                  <a:pt x="4375" y="5316"/>
                </a:lnTo>
                <a:lnTo>
                  <a:pt x="4449" y="5300"/>
                </a:lnTo>
                <a:lnTo>
                  <a:pt x="4523" y="5280"/>
                </a:lnTo>
                <a:lnTo>
                  <a:pt x="4596" y="5260"/>
                </a:lnTo>
                <a:lnTo>
                  <a:pt x="4669" y="5237"/>
                </a:lnTo>
                <a:lnTo>
                  <a:pt x="4741" y="5213"/>
                </a:lnTo>
                <a:lnTo>
                  <a:pt x="4814" y="5187"/>
                </a:lnTo>
                <a:lnTo>
                  <a:pt x="4886" y="5159"/>
                </a:lnTo>
                <a:lnTo>
                  <a:pt x="4957" y="5129"/>
                </a:lnTo>
                <a:lnTo>
                  <a:pt x="5027" y="5098"/>
                </a:lnTo>
                <a:lnTo>
                  <a:pt x="5097" y="5064"/>
                </a:lnTo>
                <a:lnTo>
                  <a:pt x="5166" y="5029"/>
                </a:lnTo>
                <a:lnTo>
                  <a:pt x="5235" y="4991"/>
                </a:lnTo>
                <a:lnTo>
                  <a:pt x="5302" y="4953"/>
                </a:lnTo>
                <a:lnTo>
                  <a:pt x="5369" y="4913"/>
                </a:lnTo>
                <a:lnTo>
                  <a:pt x="5434" y="4870"/>
                </a:lnTo>
                <a:lnTo>
                  <a:pt x="5500" y="4826"/>
                </a:lnTo>
                <a:lnTo>
                  <a:pt x="5564" y="4779"/>
                </a:lnTo>
                <a:lnTo>
                  <a:pt x="5627" y="4732"/>
                </a:lnTo>
                <a:lnTo>
                  <a:pt x="5690" y="4682"/>
                </a:lnTo>
                <a:lnTo>
                  <a:pt x="5751" y="4630"/>
                </a:lnTo>
                <a:lnTo>
                  <a:pt x="5812" y="4577"/>
                </a:lnTo>
                <a:lnTo>
                  <a:pt x="5872" y="4522"/>
                </a:lnTo>
                <a:lnTo>
                  <a:pt x="5929" y="4466"/>
                </a:lnTo>
                <a:lnTo>
                  <a:pt x="5068" y="3604"/>
                </a:lnTo>
                <a:close/>
                <a:moveTo>
                  <a:pt x="1189" y="3725"/>
                </a:moveTo>
                <a:lnTo>
                  <a:pt x="1189" y="3725"/>
                </a:lnTo>
                <a:lnTo>
                  <a:pt x="1139" y="3634"/>
                </a:lnTo>
                <a:lnTo>
                  <a:pt x="1094" y="3545"/>
                </a:lnTo>
                <a:lnTo>
                  <a:pt x="1051" y="3456"/>
                </a:lnTo>
                <a:lnTo>
                  <a:pt x="1012" y="3368"/>
                </a:lnTo>
                <a:lnTo>
                  <a:pt x="976" y="3281"/>
                </a:lnTo>
                <a:lnTo>
                  <a:pt x="943" y="3195"/>
                </a:lnTo>
                <a:lnTo>
                  <a:pt x="913" y="3109"/>
                </a:lnTo>
                <a:lnTo>
                  <a:pt x="886" y="3026"/>
                </a:lnTo>
                <a:lnTo>
                  <a:pt x="863" y="2942"/>
                </a:lnTo>
                <a:lnTo>
                  <a:pt x="841" y="2860"/>
                </a:lnTo>
                <a:lnTo>
                  <a:pt x="823" y="2779"/>
                </a:lnTo>
                <a:lnTo>
                  <a:pt x="807" y="2698"/>
                </a:lnTo>
                <a:lnTo>
                  <a:pt x="794" y="2620"/>
                </a:lnTo>
                <a:lnTo>
                  <a:pt x="783" y="2542"/>
                </a:lnTo>
                <a:lnTo>
                  <a:pt x="775" y="2465"/>
                </a:lnTo>
                <a:lnTo>
                  <a:pt x="768" y="2389"/>
                </a:lnTo>
                <a:lnTo>
                  <a:pt x="765" y="2315"/>
                </a:lnTo>
                <a:lnTo>
                  <a:pt x="762" y="2241"/>
                </a:lnTo>
                <a:lnTo>
                  <a:pt x="762" y="2169"/>
                </a:lnTo>
                <a:lnTo>
                  <a:pt x="765" y="2098"/>
                </a:lnTo>
                <a:lnTo>
                  <a:pt x="768" y="2028"/>
                </a:lnTo>
                <a:lnTo>
                  <a:pt x="774" y="1959"/>
                </a:lnTo>
                <a:lnTo>
                  <a:pt x="781" y="1892"/>
                </a:lnTo>
                <a:lnTo>
                  <a:pt x="789" y="1826"/>
                </a:lnTo>
                <a:lnTo>
                  <a:pt x="801" y="1761"/>
                </a:lnTo>
                <a:lnTo>
                  <a:pt x="812" y="1698"/>
                </a:lnTo>
                <a:lnTo>
                  <a:pt x="824" y="1636"/>
                </a:lnTo>
                <a:lnTo>
                  <a:pt x="839" y="1575"/>
                </a:lnTo>
                <a:lnTo>
                  <a:pt x="855" y="1515"/>
                </a:lnTo>
                <a:lnTo>
                  <a:pt x="871" y="1456"/>
                </a:lnTo>
                <a:lnTo>
                  <a:pt x="889" y="1400"/>
                </a:lnTo>
                <a:lnTo>
                  <a:pt x="907" y="1344"/>
                </a:lnTo>
                <a:lnTo>
                  <a:pt x="926" y="1290"/>
                </a:lnTo>
                <a:lnTo>
                  <a:pt x="946" y="1238"/>
                </a:lnTo>
                <a:lnTo>
                  <a:pt x="966" y="1186"/>
                </a:lnTo>
                <a:lnTo>
                  <a:pt x="987" y="1137"/>
                </a:lnTo>
                <a:lnTo>
                  <a:pt x="1008" y="1089"/>
                </a:lnTo>
                <a:lnTo>
                  <a:pt x="1031" y="1043"/>
                </a:lnTo>
                <a:lnTo>
                  <a:pt x="1052" y="998"/>
                </a:lnTo>
                <a:lnTo>
                  <a:pt x="1075" y="954"/>
                </a:lnTo>
                <a:lnTo>
                  <a:pt x="1097" y="912"/>
                </a:lnTo>
                <a:lnTo>
                  <a:pt x="1120" y="872"/>
                </a:lnTo>
                <a:lnTo>
                  <a:pt x="1142" y="833"/>
                </a:lnTo>
                <a:lnTo>
                  <a:pt x="1164" y="796"/>
                </a:lnTo>
                <a:lnTo>
                  <a:pt x="1208" y="727"/>
                </a:lnTo>
                <a:lnTo>
                  <a:pt x="1250" y="664"/>
                </a:lnTo>
                <a:lnTo>
                  <a:pt x="1289" y="609"/>
                </a:lnTo>
                <a:lnTo>
                  <a:pt x="1326" y="559"/>
                </a:lnTo>
                <a:lnTo>
                  <a:pt x="1359" y="517"/>
                </a:lnTo>
                <a:lnTo>
                  <a:pt x="1387" y="483"/>
                </a:lnTo>
                <a:lnTo>
                  <a:pt x="1411" y="456"/>
                </a:lnTo>
                <a:lnTo>
                  <a:pt x="1428" y="437"/>
                </a:lnTo>
                <a:lnTo>
                  <a:pt x="1443" y="421"/>
                </a:lnTo>
                <a:lnTo>
                  <a:pt x="1698" y="705"/>
                </a:lnTo>
                <a:lnTo>
                  <a:pt x="1685" y="717"/>
                </a:lnTo>
                <a:lnTo>
                  <a:pt x="1652" y="753"/>
                </a:lnTo>
                <a:lnTo>
                  <a:pt x="1629" y="779"/>
                </a:lnTo>
                <a:lnTo>
                  <a:pt x="1602" y="812"/>
                </a:lnTo>
                <a:lnTo>
                  <a:pt x="1571" y="850"/>
                </a:lnTo>
                <a:lnTo>
                  <a:pt x="1537" y="895"/>
                </a:lnTo>
                <a:lnTo>
                  <a:pt x="1502" y="946"/>
                </a:lnTo>
                <a:lnTo>
                  <a:pt x="1465" y="1002"/>
                </a:lnTo>
                <a:lnTo>
                  <a:pt x="1426" y="1065"/>
                </a:lnTo>
                <a:lnTo>
                  <a:pt x="1386" y="1132"/>
                </a:lnTo>
                <a:lnTo>
                  <a:pt x="1367" y="1168"/>
                </a:lnTo>
                <a:lnTo>
                  <a:pt x="1347" y="1207"/>
                </a:lnTo>
                <a:lnTo>
                  <a:pt x="1326" y="1246"/>
                </a:lnTo>
                <a:lnTo>
                  <a:pt x="1307" y="1287"/>
                </a:lnTo>
                <a:lnTo>
                  <a:pt x="1287" y="1329"/>
                </a:lnTo>
                <a:lnTo>
                  <a:pt x="1268" y="1373"/>
                </a:lnTo>
                <a:lnTo>
                  <a:pt x="1249" y="1418"/>
                </a:lnTo>
                <a:lnTo>
                  <a:pt x="1230" y="1464"/>
                </a:lnTo>
                <a:lnTo>
                  <a:pt x="1211" y="1511"/>
                </a:lnTo>
                <a:lnTo>
                  <a:pt x="1194" y="1561"/>
                </a:lnTo>
                <a:lnTo>
                  <a:pt x="1176" y="1612"/>
                </a:lnTo>
                <a:lnTo>
                  <a:pt x="1159" y="1665"/>
                </a:lnTo>
                <a:lnTo>
                  <a:pt x="1144" y="1719"/>
                </a:lnTo>
                <a:lnTo>
                  <a:pt x="1128" y="1774"/>
                </a:lnTo>
                <a:lnTo>
                  <a:pt x="1114" y="1831"/>
                </a:lnTo>
                <a:lnTo>
                  <a:pt x="1100" y="1889"/>
                </a:lnTo>
                <a:lnTo>
                  <a:pt x="1087" y="1949"/>
                </a:lnTo>
                <a:lnTo>
                  <a:pt x="1076" y="2010"/>
                </a:lnTo>
                <a:lnTo>
                  <a:pt x="1065" y="2073"/>
                </a:lnTo>
                <a:lnTo>
                  <a:pt x="1056" y="2137"/>
                </a:lnTo>
                <a:lnTo>
                  <a:pt x="1047" y="2203"/>
                </a:lnTo>
                <a:lnTo>
                  <a:pt x="1040" y="2270"/>
                </a:lnTo>
                <a:lnTo>
                  <a:pt x="1033" y="2339"/>
                </a:lnTo>
                <a:lnTo>
                  <a:pt x="1029" y="2408"/>
                </a:lnTo>
                <a:lnTo>
                  <a:pt x="1025" y="2480"/>
                </a:lnTo>
                <a:lnTo>
                  <a:pt x="1024" y="2553"/>
                </a:lnTo>
                <a:lnTo>
                  <a:pt x="1024" y="2626"/>
                </a:lnTo>
                <a:lnTo>
                  <a:pt x="1025" y="2703"/>
                </a:lnTo>
                <a:lnTo>
                  <a:pt x="1029" y="2780"/>
                </a:lnTo>
                <a:lnTo>
                  <a:pt x="1033" y="2859"/>
                </a:lnTo>
                <a:lnTo>
                  <a:pt x="1040" y="2939"/>
                </a:lnTo>
                <a:lnTo>
                  <a:pt x="1048" y="3020"/>
                </a:lnTo>
                <a:lnTo>
                  <a:pt x="1058" y="3104"/>
                </a:lnTo>
                <a:lnTo>
                  <a:pt x="1070" y="3188"/>
                </a:lnTo>
                <a:lnTo>
                  <a:pt x="1085" y="3274"/>
                </a:lnTo>
                <a:lnTo>
                  <a:pt x="1101" y="3361"/>
                </a:lnTo>
                <a:lnTo>
                  <a:pt x="1120" y="3450"/>
                </a:lnTo>
                <a:lnTo>
                  <a:pt x="1140" y="3540"/>
                </a:lnTo>
                <a:lnTo>
                  <a:pt x="1164" y="3632"/>
                </a:lnTo>
                <a:lnTo>
                  <a:pt x="1189" y="3725"/>
                </a:lnTo>
                <a:close/>
                <a:moveTo>
                  <a:pt x="4632" y="3167"/>
                </a:moveTo>
                <a:lnTo>
                  <a:pt x="2763" y="1298"/>
                </a:lnTo>
                <a:lnTo>
                  <a:pt x="4632" y="1298"/>
                </a:lnTo>
                <a:lnTo>
                  <a:pt x="4632" y="3167"/>
                </a:lnTo>
                <a:close/>
                <a:moveTo>
                  <a:pt x="1942" y="5769"/>
                </a:moveTo>
                <a:lnTo>
                  <a:pt x="1942" y="5769"/>
                </a:lnTo>
                <a:lnTo>
                  <a:pt x="1939" y="5699"/>
                </a:lnTo>
                <a:lnTo>
                  <a:pt x="1937" y="5628"/>
                </a:lnTo>
                <a:lnTo>
                  <a:pt x="1933" y="5555"/>
                </a:lnTo>
                <a:lnTo>
                  <a:pt x="1929" y="5482"/>
                </a:lnTo>
                <a:lnTo>
                  <a:pt x="1925" y="5446"/>
                </a:lnTo>
                <a:lnTo>
                  <a:pt x="1921" y="5410"/>
                </a:lnTo>
                <a:lnTo>
                  <a:pt x="1916" y="5375"/>
                </a:lnTo>
                <a:lnTo>
                  <a:pt x="1911" y="5340"/>
                </a:lnTo>
                <a:lnTo>
                  <a:pt x="1904" y="5306"/>
                </a:lnTo>
                <a:lnTo>
                  <a:pt x="1897" y="5272"/>
                </a:lnTo>
                <a:lnTo>
                  <a:pt x="1887" y="5240"/>
                </a:lnTo>
                <a:lnTo>
                  <a:pt x="1877" y="5208"/>
                </a:lnTo>
                <a:lnTo>
                  <a:pt x="1866" y="5178"/>
                </a:lnTo>
                <a:lnTo>
                  <a:pt x="1852" y="5148"/>
                </a:lnTo>
                <a:lnTo>
                  <a:pt x="1836" y="5120"/>
                </a:lnTo>
                <a:lnTo>
                  <a:pt x="1819" y="5093"/>
                </a:lnTo>
                <a:lnTo>
                  <a:pt x="1800" y="5067"/>
                </a:lnTo>
                <a:lnTo>
                  <a:pt x="1789" y="5056"/>
                </a:lnTo>
                <a:lnTo>
                  <a:pt x="1779" y="5043"/>
                </a:lnTo>
                <a:lnTo>
                  <a:pt x="1768" y="5033"/>
                </a:lnTo>
                <a:lnTo>
                  <a:pt x="1755" y="5022"/>
                </a:lnTo>
                <a:lnTo>
                  <a:pt x="1743" y="5012"/>
                </a:lnTo>
                <a:lnTo>
                  <a:pt x="1729" y="5002"/>
                </a:lnTo>
                <a:lnTo>
                  <a:pt x="1716" y="4993"/>
                </a:lnTo>
                <a:lnTo>
                  <a:pt x="1701" y="4984"/>
                </a:lnTo>
                <a:lnTo>
                  <a:pt x="1686" y="4976"/>
                </a:lnTo>
                <a:lnTo>
                  <a:pt x="1670" y="4968"/>
                </a:lnTo>
                <a:lnTo>
                  <a:pt x="1654" y="4960"/>
                </a:lnTo>
                <a:lnTo>
                  <a:pt x="1637" y="4954"/>
                </a:lnTo>
                <a:lnTo>
                  <a:pt x="1619" y="4947"/>
                </a:lnTo>
                <a:lnTo>
                  <a:pt x="1601" y="4942"/>
                </a:lnTo>
                <a:lnTo>
                  <a:pt x="1581" y="4937"/>
                </a:lnTo>
                <a:lnTo>
                  <a:pt x="1561" y="4933"/>
                </a:lnTo>
                <a:lnTo>
                  <a:pt x="1541" y="4929"/>
                </a:lnTo>
                <a:lnTo>
                  <a:pt x="1519" y="4926"/>
                </a:lnTo>
                <a:lnTo>
                  <a:pt x="1497" y="4924"/>
                </a:lnTo>
                <a:lnTo>
                  <a:pt x="1474" y="4922"/>
                </a:lnTo>
                <a:lnTo>
                  <a:pt x="1450" y="4922"/>
                </a:lnTo>
                <a:lnTo>
                  <a:pt x="1426" y="4920"/>
                </a:lnTo>
                <a:lnTo>
                  <a:pt x="1400" y="4922"/>
                </a:lnTo>
                <a:lnTo>
                  <a:pt x="1376" y="4922"/>
                </a:lnTo>
                <a:lnTo>
                  <a:pt x="1352" y="4924"/>
                </a:lnTo>
                <a:lnTo>
                  <a:pt x="1330" y="4926"/>
                </a:lnTo>
                <a:lnTo>
                  <a:pt x="1308" y="4929"/>
                </a:lnTo>
                <a:lnTo>
                  <a:pt x="1287" y="4933"/>
                </a:lnTo>
                <a:lnTo>
                  <a:pt x="1267" y="4937"/>
                </a:lnTo>
                <a:lnTo>
                  <a:pt x="1247" y="4942"/>
                </a:lnTo>
                <a:lnTo>
                  <a:pt x="1228" y="4947"/>
                </a:lnTo>
                <a:lnTo>
                  <a:pt x="1210" y="4954"/>
                </a:lnTo>
                <a:lnTo>
                  <a:pt x="1193" y="4960"/>
                </a:lnTo>
                <a:lnTo>
                  <a:pt x="1176" y="4968"/>
                </a:lnTo>
                <a:lnTo>
                  <a:pt x="1161" y="4976"/>
                </a:lnTo>
                <a:lnTo>
                  <a:pt x="1146" y="4984"/>
                </a:lnTo>
                <a:lnTo>
                  <a:pt x="1131" y="4993"/>
                </a:lnTo>
                <a:lnTo>
                  <a:pt x="1118" y="5002"/>
                </a:lnTo>
                <a:lnTo>
                  <a:pt x="1104" y="5012"/>
                </a:lnTo>
                <a:lnTo>
                  <a:pt x="1092" y="5022"/>
                </a:lnTo>
                <a:lnTo>
                  <a:pt x="1079" y="5033"/>
                </a:lnTo>
                <a:lnTo>
                  <a:pt x="1068" y="5043"/>
                </a:lnTo>
                <a:lnTo>
                  <a:pt x="1057" y="5056"/>
                </a:lnTo>
                <a:lnTo>
                  <a:pt x="1047" y="5067"/>
                </a:lnTo>
                <a:lnTo>
                  <a:pt x="1027" y="5093"/>
                </a:lnTo>
                <a:lnTo>
                  <a:pt x="1010" y="5120"/>
                </a:lnTo>
                <a:lnTo>
                  <a:pt x="995" y="5148"/>
                </a:lnTo>
                <a:lnTo>
                  <a:pt x="981" y="5178"/>
                </a:lnTo>
                <a:lnTo>
                  <a:pt x="970" y="5208"/>
                </a:lnTo>
                <a:lnTo>
                  <a:pt x="960" y="5240"/>
                </a:lnTo>
                <a:lnTo>
                  <a:pt x="951" y="5272"/>
                </a:lnTo>
                <a:lnTo>
                  <a:pt x="943" y="5306"/>
                </a:lnTo>
                <a:lnTo>
                  <a:pt x="937" y="5340"/>
                </a:lnTo>
                <a:lnTo>
                  <a:pt x="932" y="5375"/>
                </a:lnTo>
                <a:lnTo>
                  <a:pt x="927" y="5410"/>
                </a:lnTo>
                <a:lnTo>
                  <a:pt x="924" y="5446"/>
                </a:lnTo>
                <a:lnTo>
                  <a:pt x="921" y="5482"/>
                </a:lnTo>
                <a:lnTo>
                  <a:pt x="917" y="5555"/>
                </a:lnTo>
                <a:lnTo>
                  <a:pt x="913" y="5628"/>
                </a:lnTo>
                <a:lnTo>
                  <a:pt x="911" y="5699"/>
                </a:lnTo>
                <a:lnTo>
                  <a:pt x="908" y="5769"/>
                </a:lnTo>
                <a:lnTo>
                  <a:pt x="893" y="5801"/>
                </a:lnTo>
                <a:lnTo>
                  <a:pt x="877" y="5831"/>
                </a:lnTo>
                <a:lnTo>
                  <a:pt x="863" y="5859"/>
                </a:lnTo>
                <a:lnTo>
                  <a:pt x="846" y="5885"/>
                </a:lnTo>
                <a:lnTo>
                  <a:pt x="830" y="5910"/>
                </a:lnTo>
                <a:lnTo>
                  <a:pt x="813" y="5933"/>
                </a:lnTo>
                <a:lnTo>
                  <a:pt x="796" y="5954"/>
                </a:lnTo>
                <a:lnTo>
                  <a:pt x="779" y="5974"/>
                </a:lnTo>
                <a:lnTo>
                  <a:pt x="762" y="5992"/>
                </a:lnTo>
                <a:lnTo>
                  <a:pt x="744" y="6009"/>
                </a:lnTo>
                <a:lnTo>
                  <a:pt x="727" y="6024"/>
                </a:lnTo>
                <a:lnTo>
                  <a:pt x="709" y="6039"/>
                </a:lnTo>
                <a:lnTo>
                  <a:pt x="691" y="6051"/>
                </a:lnTo>
                <a:lnTo>
                  <a:pt x="673" y="6064"/>
                </a:lnTo>
                <a:lnTo>
                  <a:pt x="654" y="6074"/>
                </a:lnTo>
                <a:lnTo>
                  <a:pt x="636" y="6084"/>
                </a:lnTo>
                <a:lnTo>
                  <a:pt x="618" y="6092"/>
                </a:lnTo>
                <a:lnTo>
                  <a:pt x="599" y="6100"/>
                </a:lnTo>
                <a:lnTo>
                  <a:pt x="581" y="6106"/>
                </a:lnTo>
                <a:lnTo>
                  <a:pt x="561" y="6112"/>
                </a:lnTo>
                <a:lnTo>
                  <a:pt x="543" y="6118"/>
                </a:lnTo>
                <a:lnTo>
                  <a:pt x="524" y="6122"/>
                </a:lnTo>
                <a:lnTo>
                  <a:pt x="487" y="6129"/>
                </a:lnTo>
                <a:lnTo>
                  <a:pt x="451" y="6133"/>
                </a:lnTo>
                <a:lnTo>
                  <a:pt x="415" y="6138"/>
                </a:lnTo>
                <a:lnTo>
                  <a:pt x="344" y="6143"/>
                </a:lnTo>
                <a:lnTo>
                  <a:pt x="309" y="6145"/>
                </a:lnTo>
                <a:lnTo>
                  <a:pt x="276" y="6148"/>
                </a:lnTo>
                <a:lnTo>
                  <a:pt x="243" y="6152"/>
                </a:lnTo>
                <a:lnTo>
                  <a:pt x="213" y="6157"/>
                </a:lnTo>
                <a:lnTo>
                  <a:pt x="184" y="6165"/>
                </a:lnTo>
                <a:lnTo>
                  <a:pt x="170" y="6170"/>
                </a:lnTo>
                <a:lnTo>
                  <a:pt x="156" y="6174"/>
                </a:lnTo>
                <a:lnTo>
                  <a:pt x="143" y="6181"/>
                </a:lnTo>
                <a:lnTo>
                  <a:pt x="130" y="6188"/>
                </a:lnTo>
                <a:lnTo>
                  <a:pt x="118" y="6196"/>
                </a:lnTo>
                <a:lnTo>
                  <a:pt x="106" y="6205"/>
                </a:lnTo>
                <a:lnTo>
                  <a:pt x="94" y="6215"/>
                </a:lnTo>
                <a:lnTo>
                  <a:pt x="84" y="6225"/>
                </a:lnTo>
                <a:lnTo>
                  <a:pt x="74" y="6237"/>
                </a:lnTo>
                <a:lnTo>
                  <a:pt x="64" y="6251"/>
                </a:lnTo>
                <a:lnTo>
                  <a:pt x="55" y="6264"/>
                </a:lnTo>
                <a:lnTo>
                  <a:pt x="47" y="6280"/>
                </a:lnTo>
                <a:lnTo>
                  <a:pt x="39" y="6298"/>
                </a:lnTo>
                <a:lnTo>
                  <a:pt x="31" y="6316"/>
                </a:lnTo>
                <a:lnTo>
                  <a:pt x="26" y="6337"/>
                </a:lnTo>
                <a:lnTo>
                  <a:pt x="20" y="6359"/>
                </a:lnTo>
                <a:lnTo>
                  <a:pt x="14" y="6382"/>
                </a:lnTo>
                <a:lnTo>
                  <a:pt x="10" y="6408"/>
                </a:lnTo>
                <a:lnTo>
                  <a:pt x="6" y="6434"/>
                </a:lnTo>
                <a:lnTo>
                  <a:pt x="3" y="6463"/>
                </a:lnTo>
                <a:lnTo>
                  <a:pt x="1" y="6493"/>
                </a:lnTo>
                <a:lnTo>
                  <a:pt x="0" y="6526"/>
                </a:lnTo>
                <a:lnTo>
                  <a:pt x="2852" y="6526"/>
                </a:lnTo>
                <a:lnTo>
                  <a:pt x="2849" y="6493"/>
                </a:lnTo>
                <a:lnTo>
                  <a:pt x="2847" y="6463"/>
                </a:lnTo>
                <a:lnTo>
                  <a:pt x="2845" y="6434"/>
                </a:lnTo>
                <a:lnTo>
                  <a:pt x="2842" y="6408"/>
                </a:lnTo>
                <a:lnTo>
                  <a:pt x="2837" y="6382"/>
                </a:lnTo>
                <a:lnTo>
                  <a:pt x="2831" y="6359"/>
                </a:lnTo>
                <a:lnTo>
                  <a:pt x="2826" y="6337"/>
                </a:lnTo>
                <a:lnTo>
                  <a:pt x="2819" y="6316"/>
                </a:lnTo>
                <a:lnTo>
                  <a:pt x="2812" y="6298"/>
                </a:lnTo>
                <a:lnTo>
                  <a:pt x="2804" y="6280"/>
                </a:lnTo>
                <a:lnTo>
                  <a:pt x="2796" y="6264"/>
                </a:lnTo>
                <a:lnTo>
                  <a:pt x="2787" y="6251"/>
                </a:lnTo>
                <a:lnTo>
                  <a:pt x="2777" y="6237"/>
                </a:lnTo>
                <a:lnTo>
                  <a:pt x="2767" y="6225"/>
                </a:lnTo>
                <a:lnTo>
                  <a:pt x="2756" y="6215"/>
                </a:lnTo>
                <a:lnTo>
                  <a:pt x="2745" y="6205"/>
                </a:lnTo>
                <a:lnTo>
                  <a:pt x="2733" y="6196"/>
                </a:lnTo>
                <a:lnTo>
                  <a:pt x="2721" y="6188"/>
                </a:lnTo>
                <a:lnTo>
                  <a:pt x="2708" y="6181"/>
                </a:lnTo>
                <a:lnTo>
                  <a:pt x="2695" y="6174"/>
                </a:lnTo>
                <a:lnTo>
                  <a:pt x="2681" y="6170"/>
                </a:lnTo>
                <a:lnTo>
                  <a:pt x="2668" y="6165"/>
                </a:lnTo>
                <a:lnTo>
                  <a:pt x="2638" y="6157"/>
                </a:lnTo>
                <a:lnTo>
                  <a:pt x="2607" y="6152"/>
                </a:lnTo>
                <a:lnTo>
                  <a:pt x="2575" y="6148"/>
                </a:lnTo>
                <a:lnTo>
                  <a:pt x="2541" y="6145"/>
                </a:lnTo>
                <a:lnTo>
                  <a:pt x="2508" y="6143"/>
                </a:lnTo>
                <a:lnTo>
                  <a:pt x="2437" y="6138"/>
                </a:lnTo>
                <a:lnTo>
                  <a:pt x="2400" y="6133"/>
                </a:lnTo>
                <a:lnTo>
                  <a:pt x="2363" y="6129"/>
                </a:lnTo>
                <a:lnTo>
                  <a:pt x="2326" y="6122"/>
                </a:lnTo>
                <a:lnTo>
                  <a:pt x="2308" y="6118"/>
                </a:lnTo>
                <a:lnTo>
                  <a:pt x="2289" y="6112"/>
                </a:lnTo>
                <a:lnTo>
                  <a:pt x="2271" y="6106"/>
                </a:lnTo>
                <a:lnTo>
                  <a:pt x="2252" y="6100"/>
                </a:lnTo>
                <a:lnTo>
                  <a:pt x="2233" y="6092"/>
                </a:lnTo>
                <a:lnTo>
                  <a:pt x="2214" y="6084"/>
                </a:lnTo>
                <a:lnTo>
                  <a:pt x="2196" y="6074"/>
                </a:lnTo>
                <a:lnTo>
                  <a:pt x="2178" y="6064"/>
                </a:lnTo>
                <a:lnTo>
                  <a:pt x="2160" y="6051"/>
                </a:lnTo>
                <a:lnTo>
                  <a:pt x="2142" y="6039"/>
                </a:lnTo>
                <a:lnTo>
                  <a:pt x="2124" y="6024"/>
                </a:lnTo>
                <a:lnTo>
                  <a:pt x="2106" y="6009"/>
                </a:lnTo>
                <a:lnTo>
                  <a:pt x="2089" y="5992"/>
                </a:lnTo>
                <a:lnTo>
                  <a:pt x="2071" y="5974"/>
                </a:lnTo>
                <a:lnTo>
                  <a:pt x="2054" y="5954"/>
                </a:lnTo>
                <a:lnTo>
                  <a:pt x="2037" y="5933"/>
                </a:lnTo>
                <a:lnTo>
                  <a:pt x="2021" y="5910"/>
                </a:lnTo>
                <a:lnTo>
                  <a:pt x="2004" y="5885"/>
                </a:lnTo>
                <a:lnTo>
                  <a:pt x="1989" y="5859"/>
                </a:lnTo>
                <a:lnTo>
                  <a:pt x="1973" y="5831"/>
                </a:lnTo>
                <a:lnTo>
                  <a:pt x="1958" y="5801"/>
                </a:lnTo>
                <a:lnTo>
                  <a:pt x="1942" y="5769"/>
                </a:lnTo>
                <a:close/>
                <a:moveTo>
                  <a:pt x="1025" y="5744"/>
                </a:moveTo>
                <a:lnTo>
                  <a:pt x="1025" y="5744"/>
                </a:lnTo>
                <a:lnTo>
                  <a:pt x="1021" y="5707"/>
                </a:lnTo>
                <a:lnTo>
                  <a:pt x="1018" y="5671"/>
                </a:lnTo>
                <a:lnTo>
                  <a:pt x="1016" y="5636"/>
                </a:lnTo>
                <a:lnTo>
                  <a:pt x="1015" y="5602"/>
                </a:lnTo>
                <a:lnTo>
                  <a:pt x="1015" y="5570"/>
                </a:lnTo>
                <a:lnTo>
                  <a:pt x="1015" y="5539"/>
                </a:lnTo>
                <a:lnTo>
                  <a:pt x="1016" y="5508"/>
                </a:lnTo>
                <a:lnTo>
                  <a:pt x="1018" y="5480"/>
                </a:lnTo>
                <a:lnTo>
                  <a:pt x="1022" y="5452"/>
                </a:lnTo>
                <a:lnTo>
                  <a:pt x="1025" y="5425"/>
                </a:lnTo>
                <a:lnTo>
                  <a:pt x="1030" y="5400"/>
                </a:lnTo>
                <a:lnTo>
                  <a:pt x="1034" y="5375"/>
                </a:lnTo>
                <a:lnTo>
                  <a:pt x="1040" y="5351"/>
                </a:lnTo>
                <a:lnTo>
                  <a:pt x="1045" y="5329"/>
                </a:lnTo>
                <a:lnTo>
                  <a:pt x="1052" y="5307"/>
                </a:lnTo>
                <a:lnTo>
                  <a:pt x="1059" y="5286"/>
                </a:lnTo>
                <a:lnTo>
                  <a:pt x="1067" y="5267"/>
                </a:lnTo>
                <a:lnTo>
                  <a:pt x="1075" y="5248"/>
                </a:lnTo>
                <a:lnTo>
                  <a:pt x="1084" y="5230"/>
                </a:lnTo>
                <a:lnTo>
                  <a:pt x="1092" y="5213"/>
                </a:lnTo>
                <a:lnTo>
                  <a:pt x="1102" y="5196"/>
                </a:lnTo>
                <a:lnTo>
                  <a:pt x="1111" y="5181"/>
                </a:lnTo>
                <a:lnTo>
                  <a:pt x="1121" y="5166"/>
                </a:lnTo>
                <a:lnTo>
                  <a:pt x="1131" y="5153"/>
                </a:lnTo>
                <a:lnTo>
                  <a:pt x="1142" y="5139"/>
                </a:lnTo>
                <a:lnTo>
                  <a:pt x="1154" y="5127"/>
                </a:lnTo>
                <a:lnTo>
                  <a:pt x="1175" y="5104"/>
                </a:lnTo>
                <a:lnTo>
                  <a:pt x="1199" y="5084"/>
                </a:lnTo>
                <a:lnTo>
                  <a:pt x="1223" y="5067"/>
                </a:lnTo>
                <a:lnTo>
                  <a:pt x="1246" y="5052"/>
                </a:lnTo>
                <a:lnTo>
                  <a:pt x="1270" y="5039"/>
                </a:lnTo>
                <a:lnTo>
                  <a:pt x="1295" y="5029"/>
                </a:lnTo>
                <a:lnTo>
                  <a:pt x="1317" y="5020"/>
                </a:lnTo>
                <a:lnTo>
                  <a:pt x="1341" y="5013"/>
                </a:lnTo>
                <a:lnTo>
                  <a:pt x="1362" y="5007"/>
                </a:lnTo>
                <a:lnTo>
                  <a:pt x="1384" y="5003"/>
                </a:lnTo>
                <a:lnTo>
                  <a:pt x="1403" y="4999"/>
                </a:lnTo>
                <a:lnTo>
                  <a:pt x="1421" y="4997"/>
                </a:lnTo>
                <a:lnTo>
                  <a:pt x="1438" y="4996"/>
                </a:lnTo>
                <a:lnTo>
                  <a:pt x="1464" y="4995"/>
                </a:lnTo>
                <a:lnTo>
                  <a:pt x="1482" y="4996"/>
                </a:lnTo>
                <a:lnTo>
                  <a:pt x="1488" y="4996"/>
                </a:lnTo>
                <a:lnTo>
                  <a:pt x="1476" y="5005"/>
                </a:lnTo>
                <a:lnTo>
                  <a:pt x="1462" y="5016"/>
                </a:lnTo>
                <a:lnTo>
                  <a:pt x="1443" y="5033"/>
                </a:lnTo>
                <a:lnTo>
                  <a:pt x="1420" y="5055"/>
                </a:lnTo>
                <a:lnTo>
                  <a:pt x="1393" y="5083"/>
                </a:lnTo>
                <a:lnTo>
                  <a:pt x="1362" y="5117"/>
                </a:lnTo>
                <a:lnTo>
                  <a:pt x="1330" y="5157"/>
                </a:lnTo>
                <a:lnTo>
                  <a:pt x="1294" y="5204"/>
                </a:lnTo>
                <a:lnTo>
                  <a:pt x="1276" y="5230"/>
                </a:lnTo>
                <a:lnTo>
                  <a:pt x="1256" y="5258"/>
                </a:lnTo>
                <a:lnTo>
                  <a:pt x="1237" y="5287"/>
                </a:lnTo>
                <a:lnTo>
                  <a:pt x="1218" y="5319"/>
                </a:lnTo>
                <a:lnTo>
                  <a:pt x="1199" y="5351"/>
                </a:lnTo>
                <a:lnTo>
                  <a:pt x="1179" y="5388"/>
                </a:lnTo>
                <a:lnTo>
                  <a:pt x="1159" y="5425"/>
                </a:lnTo>
                <a:lnTo>
                  <a:pt x="1139" y="5464"/>
                </a:lnTo>
                <a:lnTo>
                  <a:pt x="1120" y="5505"/>
                </a:lnTo>
                <a:lnTo>
                  <a:pt x="1101" y="5549"/>
                </a:lnTo>
                <a:lnTo>
                  <a:pt x="1080" y="5594"/>
                </a:lnTo>
                <a:lnTo>
                  <a:pt x="1062" y="5641"/>
                </a:lnTo>
                <a:lnTo>
                  <a:pt x="1043" y="5691"/>
                </a:lnTo>
                <a:lnTo>
                  <a:pt x="1025" y="5744"/>
                </a:lnTo>
                <a:close/>
              </a:path>
            </a:pathLst>
          </a:custGeom>
          <a:noFill/>
          <a:ln w="9525">
            <a:solidFill>
              <a:schemeClr val="tx1">
                <a:lumMod val="75000"/>
                <a:lumOff val="25000"/>
              </a:schemeClr>
            </a:solidFill>
            <a:round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 sz="1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val="2583826270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altLang="en-US" lang="zh-CN" smtClean="0"/>
              <a:t>请在此输入本页小标题</a:t>
            </a:r>
          </a:p>
        </p:txBody>
      </p:sp>
      <p:graphicFrame>
        <p:nvGraphicFramePr>
          <p:cNvPr id="3" name="图示 2"/>
          <p:cNvGraphicFramePr/>
          <p:nvPr>
            <p:extLst>
              <p:ext uri="{D42A27DB-BD31-4B8C-83A1-F6EECF244321}">
                <p14:modId val="410426932"/>
              </p:ext>
            </p:extLst>
          </p:nvPr>
        </p:nvGraphicFramePr>
        <p:xfrm>
          <a:off x="2160028" y="1249621"/>
          <a:ext cx="7871944" cy="4358757"/>
        </p:xfrm>
        <a:graphic>
          <a:graphicData uri="http://schemas.openxmlformats.org/drawingml/2006/diagram">
            <dgm:relIds xmlns:dgm="http://schemas.openxmlformats.org/drawingml/2006/diagram" r:cs="rId6" r:dm="rId3" r:lo="rId4" r:qs="rId5"/>
          </a:graphicData>
        </a:graphic>
      </p:graphicFrame>
      <p:sp>
        <p:nvSpPr>
          <p:cNvPr id="4" name="矩形 3"/>
          <p:cNvSpPr/>
          <p:nvPr/>
        </p:nvSpPr>
        <p:spPr>
          <a:xfrm>
            <a:off x="1426159" y="5679960"/>
            <a:ext cx="9339682" cy="731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lang="zh-CN" smtClean="0" sz="1400">
                <a:latin charset="-122" panose="020b0503020204020204" pitchFamily="34" typeface="Microsoft YaHei"/>
                <a:ea charset="-122" panose="020b0503020204020204" pitchFamily="34" typeface="Microsoft YaHei"/>
              </a:rPr>
              <a:t>请点击此处输入内容，请点击此处输入内容，请点击此处输入内容，请点击此处输入内容，请点击此处输入内容，请点击此处输入内容，请点击此处输入内容，请点击此处输入内容，请点击此处输入内容</a:t>
            </a:r>
          </a:p>
        </p:txBody>
      </p:sp>
    </p:spTree>
    <p:extLst>
      <p:ext uri="{BB962C8B-B14F-4D97-AF65-F5344CB8AC3E}">
        <p14:creationId val="37473759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altLang="en-US" lang="zh-CN"/>
              <a:t>请在此输入小标题</a:t>
            </a:r>
          </a:p>
        </p:txBody>
      </p:sp>
      <p:graphicFrame>
        <p:nvGraphicFramePr>
          <p:cNvPr id="5" name="图表 4"/>
          <p:cNvGraphicFramePr/>
          <p:nvPr>
            <p:extLst>
              <p:ext uri="{D42A27DB-BD31-4B8C-83A1-F6EECF244321}">
                <p14:modId val="178700909"/>
              </p:ext>
            </p:extLst>
          </p:nvPr>
        </p:nvGraphicFramePr>
        <p:xfrm>
          <a:off x="1280160" y="939800"/>
          <a:ext cx="9585960" cy="42418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MH_Text_1"/>
          <p:cNvSpPr txBox="1">
            <a:spLocks noChangeArrowheads="1"/>
          </p:cNvSpPr>
          <p:nvPr/>
        </p:nvSpPr>
        <p:spPr bwMode="auto">
          <a:xfrm>
            <a:off x="762001" y="5453788"/>
            <a:ext cx="10668000" cy="1030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sz="21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sz="15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sz="13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sz="13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13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13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13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13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>
              <a:lnSpc>
                <a:spcPct val="130000"/>
              </a:lnSpc>
              <a:spcBef>
                <a:spcPts val="600"/>
              </a:spcBef>
              <a:buNone/>
            </a:pPr>
            <a:r>
              <a:rPr altLang="en-US" lang="zh-CN"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点击此处输入内容，请点击此处输入内容，请点击此处输入内容，请点击此处输入内容，请点击此处输入内容，请点击此处输入内容，请点击此处输入内容，请点击此处输入内容，请点击此处输入内容，请点击此处输入内容，请点击此处输入内容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413241" y="6422585"/>
            <a:ext cx="2595880" cy="243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/>
            <a:r>
              <a:rPr altLang="en-US" lang="zh-CN" smtClean="0" sz="1000">
                <a:solidFill>
                  <a:schemeClr val="tx1">
                    <a:lumMod val="50000"/>
                    <a:lumOff val="50000"/>
                  </a:schemeClr>
                </a:solidFill>
              </a:rPr>
              <a:t>数据来源：某某某某，《某某某某》，日期</a:t>
            </a:r>
          </a:p>
        </p:txBody>
      </p:sp>
    </p:spTree>
    <p:extLst>
      <p:ext uri="{BB962C8B-B14F-4D97-AF65-F5344CB8AC3E}">
        <p14:creationId val="1969457939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097280" y="4206240"/>
            <a:ext cx="4998720" cy="149352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副标题 2"/>
          <p:cNvSpPr txBox="1"/>
          <p:nvPr/>
        </p:nvSpPr>
        <p:spPr>
          <a:xfrm>
            <a:off x="1143000" y="5075396"/>
            <a:ext cx="4831080" cy="624364"/>
          </a:xfrm>
          <a:prstGeom prst="rect">
            <a:avLst/>
          </a:prstGeom>
        </p:spPr>
        <p:txBody>
          <a:bodyPr anchor="ctr">
            <a:normAutofit fontScale="85000" lnSpcReduction="20000"/>
          </a:bodyPr>
          <a:lstStyle>
            <a:lvl1pPr algn="l" defTabSz="914400" eaLnBrk="1" hangingPunct="1" indent="-228600" latinLnBrk="0" marL="22860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lnSpc>
                <a:spcPct val="100000"/>
              </a:lnSpc>
              <a:buNone/>
            </a:pPr>
            <a:r>
              <a:rPr altLang="en-US" lang="zh-CN" smtClean="0">
                <a:solidFill>
                  <a:schemeClr val="bg1"/>
                </a:solidFill>
              </a:rPr>
              <a:t>请在此输入副标题</a:t>
            </a:r>
          </a:p>
          <a:p>
            <a:pPr indent="0" marL="0">
              <a:lnSpc>
                <a:spcPct val="100000"/>
              </a:lnSpc>
              <a:buNone/>
            </a:pPr>
            <a:r>
              <a:rPr altLang="en-US" lang="zh-CN" smtClean="0">
                <a:solidFill>
                  <a:schemeClr val="bg1"/>
                </a:solidFill>
              </a:rPr>
              <a:t>By PPTLee</a:t>
            </a:r>
          </a:p>
        </p:txBody>
      </p:sp>
      <p:sp>
        <p:nvSpPr>
          <p:cNvPr id="3" name="矩形 2"/>
          <p:cNvSpPr/>
          <p:nvPr/>
        </p:nvSpPr>
        <p:spPr>
          <a:xfrm>
            <a:off x="0" y="4206240"/>
            <a:ext cx="975360" cy="149352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矩形 3"/>
          <p:cNvSpPr/>
          <p:nvPr/>
        </p:nvSpPr>
        <p:spPr>
          <a:xfrm>
            <a:off x="975360" y="4206240"/>
            <a:ext cx="121920" cy="1493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标题 1"/>
          <p:cNvSpPr txBox="1"/>
          <p:nvPr/>
        </p:nvSpPr>
        <p:spPr>
          <a:xfrm>
            <a:off x="1143000" y="4307999"/>
            <a:ext cx="9144000" cy="828357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28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altLang="zh-CN" b="1" lang="en-US" smtClean="0" sz="4800">
                <a:solidFill>
                  <a:srgbClr val="FFC000"/>
                </a:solidFill>
              </a:rPr>
              <a:t>THANK YOU</a:t>
            </a:r>
          </a:p>
        </p:txBody>
      </p:sp>
    </p:spTree>
    <p:extLst>
      <p:ext uri="{BB962C8B-B14F-4D97-AF65-F5344CB8AC3E}">
        <p14:creationId val="1782964952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常用">
      <a:majorFont>
        <a:latin typeface="微软雅黑"/>
        <a:ea typeface="微软雅黑"/>
        <a:cs typeface="Arial"/>
      </a:majorFont>
      <a:minorFont>
        <a:latin typeface="微软雅黑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宽屏</PresentationFormat>
  <Paragraphs>34</Paragraphs>
  <Slides>7</Slides>
  <Notes>0</Notes>
  <TotalTime>151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baseType="lpstr" size="14">
      <vt:lpstr>Arial</vt:lpstr>
      <vt:lpstr>微软雅黑</vt:lpstr>
      <vt:lpstr>Calibri Light</vt:lpstr>
      <vt:lpstr>Calibri</vt:lpstr>
      <vt:lpstr>Microsoft YaHei</vt:lpstr>
      <vt:lpstr>宋体</vt:lpstr>
      <vt:lpstr>Office 主题</vt:lpstr>
      <vt:lpstr>BUSINESS REPORT</vt:lpstr>
      <vt:lpstr>PowerPoint Presentation</vt:lpstr>
      <vt:lpstr>PowerPoint Presentation</vt:lpstr>
      <vt:lpstr>请在此输入小标题</vt:lpstr>
      <vt:lpstr>请在此输入本页小标题</vt:lpstr>
      <vt:lpstr>请在此输入小标题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2015-07-13T14:07:56Z</dcterms:created>
  <cp:lastModifiedBy>Administrator</cp:lastModifiedBy>
  <dcterms:modified xsi:type="dcterms:W3CDTF">2021-08-20T10:50:17Z</dcterms:modified>
  <cp:revision>50</cp:revision>
  <dc:title>PowerPoint 演示文稿</dc:title>
</cp:coreProperties>
</file>