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vnd.openxmlformats-officedocument.spreadsheetml.sheet" Extension="xlsx"/>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drawingml.chart+xml" PartName="/ppt/charts/chart1.xml"/>
  <Override ContentType="application/vnd.openxmlformats-officedocument.drawingml.chart+xml" PartName="/ppt/charts/chart2.xml"/>
  <Override ContentType="application/vnd.openxmlformats-officedocument.drawingml.chart+xml" PartName="/ppt/charts/chart3.xml"/>
  <Override ContentType="application/vnd.openxmlformats-officedocument.drawingml.chart+xml" PartName="/ppt/charts/chart4.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presentationml.tags+xml" PartName="/ppt/tags/tag4.xml"/>
  <Override ContentType="application/vnd.openxmlformats-officedocument.presentationml.tags+xml" PartName="/ppt/tags/tag5.xml"/>
  <Override ContentType="application/vnd.openxmlformats-officedocument.presentationml.tags+xml" PartName="/ppt/tags/tag6.xml"/>
  <Override ContentType="application/vnd.openxmlformats-officedocument.presentationml.tags+xml" PartName="/ppt/tags/tag7.xml"/>
  <Override ContentType="application/vnd.openxmlformats-officedocument.presentationml.tags+xml" PartName="/ppt/tags/tag8.xml"/>
  <Override ContentType="application/vnd.openxmlformats-officedocument.presentationml.tags+xml" PartName="/ppt/tags/tag9.xml"/>
  <Override ContentType="application/vnd.openxmlformats-officedocument.presentationml.tags+xml" PartName="/ppt/tags/tag10.xml"/>
  <Override ContentType="application/vnd.openxmlformats-officedocument.presentationml.tags+xml" PartName="/ppt/tags/tag11.xml"/>
  <Override ContentType="application/vnd.openxmlformats-officedocument.presentationml.tags+xml" PartName="/ppt/tags/tag12.xml"/>
  <Override ContentType="application/vnd.openxmlformats-officedocument.presentationml.tags+xml" PartName="/ppt/tags/tag13.xml"/>
  <Override ContentType="application/vnd.openxmlformats-officedocument.presentationml.tags+xml" PartName="/ppt/tags/tag14.xml"/>
  <Override ContentType="application/vnd.openxmlformats-officedocument.presentationml.tags+xml" PartName="/ppt/tags/tag15.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79" r:id="rId2"/>
  </p:sldMasterIdLst>
  <p:notesMasterIdLst>
    <p:notesMasterId r:id="rId3"/>
  </p:notesMasterIdLst>
  <p:handoutMasterIdLst>
    <p:handoutMasterId r:id="rId4"/>
  </p:handoutMasterIdLst>
  <p:sldIdLst>
    <p:sldId id="348" r:id="rId5"/>
    <p:sldId id="354" r:id="rId6"/>
    <p:sldId id="355" r:id="rId7"/>
    <p:sldId id="268" r:id="rId8"/>
    <p:sldId id="356" r:id="rId9"/>
    <p:sldId id="334" r:id="rId10"/>
    <p:sldId id="310" r:id="rId11"/>
    <p:sldId id="325" r:id="rId12"/>
    <p:sldId id="313" r:id="rId13"/>
    <p:sldId id="299" r:id="rId14"/>
    <p:sldId id="359" r:id="rId15"/>
    <p:sldId id="358" r:id="rId16"/>
    <p:sldId id="336" r:id="rId17"/>
    <p:sldId id="360" r:id="rId18"/>
    <p:sldId id="315" r:id="rId19"/>
    <p:sldId id="362" r:id="rId20"/>
    <p:sldId id="361" r:id="rId21"/>
    <p:sldId id="363" r:id="rId22"/>
    <p:sldId id="338" r:id="rId23"/>
    <p:sldId id="265" r:id="rId24"/>
    <p:sldId id="314" r:id="rId25"/>
    <p:sldId id="364" r:id="rId26"/>
    <p:sldId id="294" r:id="rId27"/>
    <p:sldId id="351" r:id="rId28"/>
    <p:sldId id="280" r:id="rId29"/>
    <p:sldId id="365" r:id="rId30"/>
    <p:sldId id="288" r:id="rId31"/>
  </p:sldIdLst>
  <p:sldSz cx="12192000" cy="6858000"/>
  <p:notesSz cx="6858000" cy="9144000"/>
  <p:custDataLst>
    <p:tags r:id="rId3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68" autoAdjust="0"/>
    <p:restoredTop sz="94660"/>
  </p:normalViewPr>
  <p:slideViewPr>
    <p:cSldViewPr snapToGrid="0">
      <p:cViewPr varScale="1">
        <p:scale>
          <a:sx n="116" d="100"/>
          <a:sy n="116" d="100"/>
        </p:scale>
        <p:origin x="426" y="108"/>
      </p:cViewPr>
      <p:guideLst>
        <p:guide orient="horz" pos="2160"/>
        <p:guide pos="3840"/>
      </p:guideLst>
    </p:cSldViewPr>
  </p:slideViewPr>
  <p:notesTextViewPr>
    <p:cViewPr>
      <p:scale>
        <a:sx n="1" d="1"/>
        <a:sy n="1" d="1"/>
      </p:scale>
      <p:origin x="0" y="0"/>
    </p:cViewPr>
  </p:notesTextViewPr>
  <p:sorterViewPr>
    <p:cViewPr>
      <p:scale>
        <a:sx n="50" d="100"/>
        <a:sy n="50" d="100"/>
      </p:scale>
      <p:origin x="0" y="-852"/>
    </p:cViewPr>
  </p:sorterViewPr>
  <p:notesViewPr>
    <p:cSldViewPr snapToGrid="0">
      <p:cViewPr varScale="1">
        <p:scale>
          <a:sx n="60" d="100"/>
          <a:sy n="60" d="100"/>
        </p:scale>
        <p:origin x="1632" y="42"/>
      </p:cViewPr>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slides/slide11.xml" Type="http://schemas.openxmlformats.org/officeDocument/2006/relationships/slide"/><Relationship Id="rId16" Target="slides/slide12.xml" Type="http://schemas.openxmlformats.org/officeDocument/2006/relationships/slide"/><Relationship Id="rId17" Target="slides/slide13.xml" Type="http://schemas.openxmlformats.org/officeDocument/2006/relationships/slide"/><Relationship Id="rId18" Target="slides/slide14.xml" Type="http://schemas.openxmlformats.org/officeDocument/2006/relationships/slide"/><Relationship Id="rId19" Target="slides/slide15.xml" Type="http://schemas.openxmlformats.org/officeDocument/2006/relationships/slide"/><Relationship Id="rId2" Target="slideMasters/slideMaster2.xml" Type="http://schemas.openxmlformats.org/officeDocument/2006/relationships/slideMaster"/><Relationship Id="rId20" Target="slides/slide16.xml" Type="http://schemas.openxmlformats.org/officeDocument/2006/relationships/slide"/><Relationship Id="rId21" Target="slides/slide17.xml" Type="http://schemas.openxmlformats.org/officeDocument/2006/relationships/slide"/><Relationship Id="rId22" Target="slides/slide18.xml" Type="http://schemas.openxmlformats.org/officeDocument/2006/relationships/slide"/><Relationship Id="rId23" Target="slides/slide19.xml" Type="http://schemas.openxmlformats.org/officeDocument/2006/relationships/slide"/><Relationship Id="rId24" Target="slides/slide20.xml" Type="http://schemas.openxmlformats.org/officeDocument/2006/relationships/slide"/><Relationship Id="rId25" Target="slides/slide21.xml" Type="http://schemas.openxmlformats.org/officeDocument/2006/relationships/slide"/><Relationship Id="rId26" Target="slides/slide22.xml" Type="http://schemas.openxmlformats.org/officeDocument/2006/relationships/slide"/><Relationship Id="rId27" Target="slides/slide23.xml" Type="http://schemas.openxmlformats.org/officeDocument/2006/relationships/slide"/><Relationship Id="rId28" Target="slides/slide24.xml" Type="http://schemas.openxmlformats.org/officeDocument/2006/relationships/slide"/><Relationship Id="rId29" Target="slides/slide25.xml" Type="http://schemas.openxmlformats.org/officeDocument/2006/relationships/slide"/><Relationship Id="rId3" Target="notesMasters/notesMaster1.xml" Type="http://schemas.openxmlformats.org/officeDocument/2006/relationships/notesMaster"/><Relationship Id="rId30" Target="slides/slide26.xml" Type="http://schemas.openxmlformats.org/officeDocument/2006/relationships/slide"/><Relationship Id="rId31" Target="slides/slide27.xml" Type="http://schemas.openxmlformats.org/officeDocument/2006/relationships/slide"/><Relationship Id="rId32" Target="tags/tag15.xml" Type="http://schemas.openxmlformats.org/officeDocument/2006/relationships/tags"/><Relationship Id="rId33" Target="presProps.xml" Type="http://schemas.openxmlformats.org/officeDocument/2006/relationships/presProps"/><Relationship Id="rId34" Target="viewProps.xml" Type="http://schemas.openxmlformats.org/officeDocument/2006/relationships/viewProps"/><Relationship Id="rId35" Target="theme/theme1.xml" Type="http://schemas.openxmlformats.org/officeDocument/2006/relationships/theme"/><Relationship Id="rId36" Target="tableStyles.xml" Type="http://schemas.openxmlformats.org/officeDocument/2006/relationships/tableStyles"/><Relationship Id="rId4" Target="handoutMasters/handoutMaster1.xml" Type="http://schemas.openxmlformats.org/officeDocument/2006/relationships/handout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charts/_rels/chart1.xml.rels><?xml version="1.0" encoding="UTF-8" standalone="yes"?><Relationships xmlns="http://schemas.openxmlformats.org/package/2006/relationships"><Relationship Id="rId1" Target="../embeddings/Microsoft_Excel_Worksheet1.xlsx" Type="http://schemas.openxmlformats.org/officeDocument/2006/relationships/package"/></Relationships>
</file>

<file path=ppt/charts/_rels/chart2.xml.rels><?xml version="1.0" encoding="UTF-8" standalone="yes"?><Relationships xmlns="http://schemas.openxmlformats.org/package/2006/relationships"><Relationship Id="rId1" Target="../embeddings/Microsoft_Excel_Worksheet2.xlsx" Type="http://schemas.openxmlformats.org/officeDocument/2006/relationships/package"/></Relationships>
</file>

<file path=ppt/charts/_rels/chart3.xml.rels><?xml version="1.0" encoding="UTF-8" standalone="yes"?><Relationships xmlns="http://schemas.openxmlformats.org/package/2006/relationships"><Relationship Id="rId1" Target="../embeddings/Microsoft_Excel_Worksheet3.xlsx" Type="http://schemas.openxmlformats.org/officeDocument/2006/relationships/package"/></Relationships>
</file>

<file path=ppt/charts/_rels/chart4.xml.rels><?xml version="1.0" encoding="UTF-8" standalone="yes"?><Relationships xmlns="http://schemas.openxmlformats.org/package/2006/relationships"><Relationship Id="rId1" Target="../embeddings/Microsoft_Excel_Worksheet4.xlsx" Type="http://schemas.openxmlformats.org/officeDocument/2006/relationships/package"/></Relationships>
</file>

<file path=ppt/charts/chart1.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bg1"/>
                </a:solidFill>
                <a:latin typeface="微软雅黑" panose="020b0503020204020204" pitchFamily="34" charset="-122"/>
                <a:ea typeface="微软雅黑" panose="020b0503020204020204" pitchFamily="34" charset="-122"/>
                <a:cs typeface="+mn-cs"/>
              </a:defRPr>
            </a:pPr>
            <a:r>
              <a:rPr lang="zh-CN" altLang="en-US" sz="1800" smtClean="0">
                <a:solidFill>
                  <a:schemeClr val="bg1"/>
                </a:solidFill>
                <a:latin typeface="微软雅黑" panose="020b0503020204020204" pitchFamily="34" charset="-122"/>
                <a:ea typeface="微软雅黑" panose="020b0503020204020204" pitchFamily="34" charset="-122"/>
              </a:rPr>
              <a:t>添加标题</a:t>
            </a:r>
            <a:endParaRPr lang="zh-CN" altLang="en-US" sz="1800">
              <a:solidFill>
                <a:schemeClr val="bg1"/>
              </a:solidFill>
              <a:latin typeface="微软雅黑" panose="020b0503020204020204" pitchFamily="34" charset="-122"/>
              <a:ea typeface="微软雅黑" panose="020b0503020204020204" pitchFamily="34" charset="-122"/>
            </a:endParaRPr>
          </a:p>
        </c:rich>
      </c:tx>
      <c:layout>
        <c:manualLayout>
          <c:xMode val="edge"/>
          <c:yMode val="edge"/>
          <c:x val="0.35789266228675842"/>
          <c:y val="0.034639317542314529"/>
        </c:manualLayout>
      </c:layout>
      <c:overlay val="0"/>
      <c:spPr>
        <a:noFill/>
        <a:ln>
          <a:noFill/>
        </a:ln>
        <a:effectLst/>
      </c:spPr>
      <c:txPr>
        <a:bodyPr/>
        <a:p>
          <a:pPr>
            <a:defRPr/>
          </a:pPr>
        </a:p>
      </c:txPr>
    </c:title>
    <c:autoTitleDeleted val="0"/>
    <c:plotArea>
      <c:barChart>
        <c:barDir val="col"/>
        <c:grouping val="clustered"/>
        <c:varyColors val="0"/>
        <c:ser>
          <c:idx val="0"/>
          <c:order val="0"/>
          <c:tx>
            <c:strRef>
              <c:f>Sheet1!$B$1</c:f>
              <c:strCache>
                <c:ptCount val="1"/>
                <c:pt idx="0">
                  <c:v>系列 1</c:v>
                </c:pt>
              </c:strCache>
            </c:strRef>
          </c:tx>
          <c:spPr>
            <a:solidFill>
              <a:srgbClr val="FF7182"/>
            </a:solidFill>
            <a:ln>
              <a:noFill/>
            </a:ln>
            <a:effectLst/>
          </c:spPr>
          <c:invertIfNegative val="0"/>
          <c:dPt>
            <c:idx val="0"/>
            <c:invertIfNegative val="0"/>
            <c:spPr>
              <a:solidFill>
                <a:srgbClr val="E5B704"/>
              </a:solidFill>
              <a:ln>
                <a:noFill/>
              </a:ln>
              <a:effectLst/>
            </c:spPr>
          </c:dPt>
          <c:cat>
            <c:strRef>
              <c:f>Sheet1!$A$2</c:f>
              <c:strCache>
                <c:ptCount val="1"/>
                <c:pt idx="0">
                  <c:v>类别 1</c:v>
                </c:pt>
              </c:strCache>
            </c:strRef>
          </c:cat>
          <c:val>
            <c:numRef>
              <c:f>Sheet1!$B$2</c:f>
              <c:numCache>
                <c:formatCode>General</c:formatCode>
                <c:ptCount val="1"/>
                <c:pt idx="0">
                  <c:v>4.3</c:v>
                </c:pt>
              </c:numCache>
            </c:numRef>
          </c:val>
        </c:ser>
        <c:ser>
          <c:idx val="1"/>
          <c:order val="1"/>
          <c:tx>
            <c:strRef>
              <c:f>Sheet1!$C$1</c:f>
              <c:strCache>
                <c:ptCount val="1"/>
                <c:pt idx="0">
                  <c:v>系列 2</c:v>
                </c:pt>
              </c:strCache>
            </c:strRef>
          </c:tx>
          <c:spPr>
            <a:solidFill>
              <a:schemeClr val="bg1"/>
            </a:solidFill>
            <a:ln>
              <a:noFill/>
            </a:ln>
            <a:effectLst/>
          </c:spPr>
          <c:invertIfNegative val="0"/>
          <c:cat>
            <c:strRef>
              <c:f>Sheet1!$A$2</c:f>
              <c:strCache>
                <c:ptCount val="1"/>
                <c:pt idx="0">
                  <c:v>类别 1</c:v>
                </c:pt>
              </c:strCache>
            </c:strRef>
          </c:cat>
          <c:val>
            <c:numRef>
              <c:f>Sheet1!$C$2</c:f>
              <c:numCache>
                <c:formatCode>General</c:formatCode>
                <c:ptCount val="1"/>
                <c:pt idx="0">
                  <c:v>2.4</c:v>
                </c:pt>
              </c:numCache>
            </c:numRef>
          </c:val>
        </c:ser>
        <c:ser>
          <c:idx val="2"/>
          <c:order val="2"/>
          <c:tx>
            <c:strRef>
              <c:f>Sheet1!$D$1</c:f>
              <c:strCache>
                <c:ptCount val="1"/>
                <c:pt idx="0">
                  <c:v>系列 3</c:v>
                </c:pt>
              </c:strCache>
            </c:strRef>
          </c:tx>
          <c:spPr>
            <a:solidFill>
              <a:schemeClr val="bg1">
                <a:lumMod val="50000"/>
              </a:schemeClr>
            </a:solidFill>
            <a:ln>
              <a:noFill/>
            </a:ln>
            <a:effectLst/>
          </c:spPr>
          <c:invertIfNegative val="0"/>
          <c:cat>
            <c:strRef>
              <c:f>Sheet1!$A$2</c:f>
              <c:strCache>
                <c:ptCount val="1"/>
                <c:pt idx="0">
                  <c:v>类别 1</c:v>
                </c:pt>
              </c:strCache>
            </c:strRef>
          </c:cat>
          <c:val>
            <c:numRef>
              <c:f>Sheet1!$D$2</c:f>
              <c:numCache>
                <c:formatCode>General</c:formatCode>
                <c:ptCount val="1"/>
                <c:pt idx="0">
                  <c:v>2</c:v>
                </c:pt>
              </c:numCache>
            </c:numRef>
          </c:val>
        </c:ser>
        <c:dLbls>
          <c:showLegendKey val="0"/>
          <c:showVal val="0"/>
          <c:showCatName val="0"/>
          <c:showSerName val="0"/>
          <c:showPercent val="0"/>
          <c:showBubbleSize val="0"/>
          <c:showLeaderLines val="0"/>
        </c:dLbls>
        <c:gapWidth val="219"/>
        <c:overlap val="-27"/>
        <c:axId val="451119568"/>
        <c:axId val="451119960"/>
      </c:barChart>
      <c:catAx>
        <c:axId val="451119568"/>
        <c:scaling>
          <c:orientation/>
        </c:scaling>
        <c:delete val="0"/>
        <c:axPos val="b"/>
        <c:numFmt formatCode="General" sourceLinked="1"/>
        <c:majorTickMark val="none"/>
        <c:minorTickMark val="none"/>
        <c:spPr>
          <a:noFill/>
          <a:ln w="9525" cap="flat" cmpd="sng" algn="ctr">
            <a:solidFill>
              <a:schemeClr val="bg1">
                <a:lumMod val="65000"/>
              </a:schemeClr>
            </a:solidFill>
            <a:round/>
          </a:ln>
          <a:effectLst/>
        </c:spPr>
        <c:txPr>
          <a:bodyPr rot="-60000000" spcFirstLastPara="1" vertOverflow="ellipsis" vert="horz" wrap="square" anchor="ctr" anchorCtr="1"/>
          <a:p>
            <a:pPr>
              <a:defRPr sz="1197" b="0" i="0" u="none" strike="noStrike" kern="1200" baseline="0" smtId="4294967295">
                <a:solidFill>
                  <a:schemeClr val="bg1"/>
                </a:solidFill>
                <a:latin typeface="+mn-lt"/>
                <a:ea typeface="+mn-ea"/>
                <a:cs typeface="+mn-cs"/>
              </a:defRPr>
            </a:pPr>
            <a:endParaRPr sz="1197" b="0" i="0" u="none" strike="noStrike" kern="1200" baseline="0" smtId="4294967295">
              <a:solidFill>
                <a:schemeClr val="bg1"/>
              </a:solidFill>
              <a:latin typeface="+mn-lt"/>
              <a:ea typeface="+mn-ea"/>
              <a:cs typeface="+mn-cs"/>
            </a:endParaRPr>
          </a:p>
        </c:txPr>
        <c:crossAx val="451119960"/>
        <c:crosses val="autoZero"/>
        <c:auto val="0"/>
        <c:lblAlgn val="ctr"/>
        <c:lblOffset/>
        <c:noMultiLvlLbl val="0"/>
      </c:catAx>
      <c:valAx>
        <c:axId val="451119960"/>
        <c:scaling>
          <c:orientation/>
        </c:scaling>
        <c:delete val="0"/>
        <c:axPos val="l"/>
        <c:majorGridlines>
          <c:spPr>
            <a:ln w="9525" cap="flat" cmpd="sng" algn="ctr">
              <a:solidFill>
                <a:schemeClr val="bg1">
                  <a:lumMod val="50000"/>
                </a:schemeClr>
              </a:solidFill>
              <a:round/>
            </a:ln>
            <a:effectLst/>
          </c:spPr>
        </c:majorGridlines>
        <c:numFmt formatCode="General" sourceLinked="1"/>
        <c:majorTickMark val="none"/>
        <c:minorTickMark val="none"/>
        <c:spPr>
          <a:noFill/>
          <a:ln>
            <a:noFill/>
          </a:ln>
          <a:effectLst/>
        </c:spPr>
        <c:txPr>
          <a:bodyPr rot="-60000000" spcFirstLastPara="1" vertOverflow="ellipsis" vert="horz" wrap="square" anchor="ctr" anchorCtr="1"/>
          <a:p>
            <a:pPr>
              <a:defRPr sz="1197" b="0" i="0" u="none" strike="noStrike" kern="1200" baseline="0" smtId="4294967295">
                <a:solidFill>
                  <a:schemeClr val="bg1"/>
                </a:solidFill>
                <a:latin typeface="+mn-lt"/>
                <a:ea typeface="+mn-ea"/>
                <a:cs typeface="+mn-cs"/>
              </a:defRPr>
            </a:pPr>
            <a:endParaRPr sz="1197" b="0" i="0" u="none" strike="noStrike" kern="1200" baseline="0" smtId="4294967295">
              <a:solidFill>
                <a:schemeClr val="bg1"/>
              </a:solidFill>
              <a:latin typeface="+mn-lt"/>
              <a:ea typeface="+mn-ea"/>
              <a:cs typeface="+mn-cs"/>
            </a:endParaRPr>
          </a:p>
        </c:txPr>
        <c:crossAx val="4511195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p>
          <a:pPr>
            <a:defRPr sz="1197" b="0" i="0" u="none" strike="noStrike" kern="1200" baseline="0" smtId="4294967295">
              <a:solidFill>
                <a:srgbClr val="E5B704"/>
              </a:solidFill>
              <a:latin typeface="+mn-lt"/>
              <a:ea typeface="+mn-ea"/>
              <a:cs typeface="+mn-cs"/>
            </a:defRPr>
          </a:pPr>
          <a:endParaRPr sz="1197" b="0" i="0" u="none" strike="noStrike" kern="1200" baseline="0" smtId="4294967295">
            <a:solidFill>
              <a:srgbClr val="E5B704"/>
            </a:solidFill>
            <a:latin typeface="+mn-lt"/>
            <a:ea typeface="+mn-ea"/>
            <a:cs typeface="+mn-cs"/>
          </a:endParaRPr>
        </a:p>
      </c:txPr>
    </c:legend>
    <c:plotVisOnly val="1"/>
    <c:dispBlanksAs val="gap"/>
    <c:showDLblsOverMax val="0"/>
  </c:chart>
  <c:spPr>
    <a:noFill/>
    <a:ln>
      <a:noFill/>
    </a:ln>
    <a:effectLst/>
  </c:spPr>
  <c:txPr>
    <a:bodyPr/>
    <a:p>
      <a:pPr>
        <a:defRPr/>
      </a:pPr>
      <a:endParaRPr lang="zh-CN"/>
    </a:p>
  </c:txPr>
  <c:externalData r:id="rId1">
    <c:autoUpdate val="0"/>
  </c:externalData>
</c:chartSpace>
</file>

<file path=ppt/charts/chart2.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bg1"/>
                </a:solidFill>
                <a:latin typeface="微软雅黑" panose="020b0503020204020204" pitchFamily="34" charset="-122"/>
                <a:ea typeface="微软雅黑" panose="020b0503020204020204" pitchFamily="34" charset="-122"/>
                <a:cs typeface="+mn-cs"/>
              </a:defRPr>
            </a:pPr>
            <a:r>
              <a:rPr lang="zh-CN" altLang="en-US" sz="1800" smtClean="0">
                <a:solidFill>
                  <a:schemeClr val="bg1"/>
                </a:solidFill>
                <a:latin typeface="微软雅黑" panose="020b0503020204020204" pitchFamily="34" charset="-122"/>
                <a:ea typeface="微软雅黑" panose="020b0503020204020204" pitchFamily="34" charset="-122"/>
              </a:rPr>
              <a:t>添加标题</a:t>
            </a:r>
            <a:endParaRPr lang="zh-CN" altLang="en-US" sz="1800">
              <a:solidFill>
                <a:schemeClr val="bg1"/>
              </a:solidFill>
              <a:latin typeface="微软雅黑" panose="020b0503020204020204" pitchFamily="34" charset="-122"/>
              <a:ea typeface="微软雅黑" panose="020b0503020204020204" pitchFamily="34" charset="-122"/>
            </a:endParaRPr>
          </a:p>
        </c:rich>
      </c:tx>
      <c:layout>
        <c:manualLayout>
          <c:xMode val="edge"/>
          <c:yMode val="edge"/>
          <c:x val="0.35789266228675842"/>
          <c:y val="0.034639317542314529"/>
        </c:manualLayout>
      </c:layout>
      <c:overlay val="0"/>
      <c:spPr>
        <a:noFill/>
        <a:ln>
          <a:noFill/>
        </a:ln>
        <a:effectLst/>
      </c:spPr>
      <c:txPr>
        <a:bodyPr/>
        <a:p>
          <a:pPr>
            <a:defRPr/>
          </a:pPr>
        </a:p>
      </c:txPr>
    </c:title>
    <c:autoTitleDeleted val="0"/>
    <c:plotArea>
      <c:barChart>
        <c:barDir val="col"/>
        <c:grouping val="clustered"/>
        <c:varyColors val="0"/>
        <c:ser>
          <c:idx val="0"/>
          <c:order val="0"/>
          <c:tx>
            <c:strRef>
              <c:f>Sheet1!$B$1</c:f>
              <c:strCache>
                <c:ptCount val="1"/>
                <c:pt idx="0">
                  <c:v>系列 1</c:v>
                </c:pt>
              </c:strCache>
            </c:strRef>
          </c:tx>
          <c:spPr>
            <a:solidFill>
              <a:srgbClr val="E5B704"/>
            </a:solidFill>
            <a:ln>
              <a:noFill/>
            </a:ln>
            <a:effectLst/>
          </c:spPr>
          <c:invertIfNegative val="0"/>
          <c:cat>
            <c:strRef>
              <c:f>Sheet1!$A$2</c:f>
              <c:strCache>
                <c:ptCount val="1"/>
                <c:pt idx="0">
                  <c:v>类别 1</c:v>
                </c:pt>
              </c:strCache>
            </c:strRef>
          </c:cat>
          <c:val>
            <c:numRef>
              <c:f>Sheet1!$B$2</c:f>
              <c:numCache>
                <c:formatCode>General</c:formatCode>
                <c:ptCount val="1"/>
                <c:pt idx="0">
                  <c:v>4.3</c:v>
                </c:pt>
              </c:numCache>
            </c:numRef>
          </c:val>
        </c:ser>
        <c:ser>
          <c:idx val="1"/>
          <c:order val="1"/>
          <c:tx>
            <c:strRef>
              <c:f>Sheet1!$C$1</c:f>
              <c:strCache>
                <c:ptCount val="1"/>
                <c:pt idx="0">
                  <c:v>系列 2</c:v>
                </c:pt>
              </c:strCache>
            </c:strRef>
          </c:tx>
          <c:spPr>
            <a:solidFill>
              <a:schemeClr val="bg1"/>
            </a:solidFill>
            <a:ln>
              <a:noFill/>
            </a:ln>
            <a:effectLst/>
          </c:spPr>
          <c:invertIfNegative val="0"/>
          <c:cat>
            <c:strRef>
              <c:f>Sheet1!$A$2</c:f>
              <c:strCache>
                <c:ptCount val="1"/>
                <c:pt idx="0">
                  <c:v>类别 1</c:v>
                </c:pt>
              </c:strCache>
            </c:strRef>
          </c:cat>
          <c:val>
            <c:numRef>
              <c:f>Sheet1!$C$2</c:f>
              <c:numCache>
                <c:formatCode>General</c:formatCode>
                <c:ptCount val="1"/>
                <c:pt idx="0">
                  <c:v>2.4</c:v>
                </c:pt>
              </c:numCache>
            </c:numRef>
          </c:val>
        </c:ser>
        <c:ser>
          <c:idx val="2"/>
          <c:order val="2"/>
          <c:tx>
            <c:strRef>
              <c:f>Sheet1!$D$1</c:f>
              <c:strCache>
                <c:ptCount val="1"/>
                <c:pt idx="0">
                  <c:v>系列 3</c:v>
                </c:pt>
              </c:strCache>
            </c:strRef>
          </c:tx>
          <c:spPr>
            <a:solidFill>
              <a:schemeClr val="bg1">
                <a:lumMod val="50000"/>
              </a:schemeClr>
            </a:solidFill>
            <a:ln>
              <a:noFill/>
            </a:ln>
            <a:effectLst/>
          </c:spPr>
          <c:invertIfNegative val="0"/>
          <c:cat>
            <c:strRef>
              <c:f>Sheet1!$A$2</c:f>
              <c:strCache>
                <c:ptCount val="1"/>
                <c:pt idx="0">
                  <c:v>类别 1</c:v>
                </c:pt>
              </c:strCache>
            </c:strRef>
          </c:cat>
          <c:val>
            <c:numRef>
              <c:f>Sheet1!$D$2</c:f>
              <c:numCache>
                <c:formatCode>General</c:formatCode>
                <c:ptCount val="1"/>
                <c:pt idx="0">
                  <c:v>2</c:v>
                </c:pt>
              </c:numCache>
            </c:numRef>
          </c:val>
        </c:ser>
        <c:dLbls>
          <c:showLegendKey val="0"/>
          <c:showVal val="0"/>
          <c:showCatName val="0"/>
          <c:showSerName val="0"/>
          <c:showPercent val="0"/>
          <c:showBubbleSize val="0"/>
          <c:showLeaderLines val="0"/>
        </c:dLbls>
        <c:gapWidth val="219"/>
        <c:overlap val="-27"/>
        <c:axId val="451119176"/>
        <c:axId val="451121920"/>
      </c:barChart>
      <c:catAx>
        <c:axId val="451119176"/>
        <c:scaling>
          <c:orientation/>
        </c:scaling>
        <c:delete val="0"/>
        <c:axPos val="b"/>
        <c:numFmt formatCode="General" sourceLinked="1"/>
        <c:majorTickMark val="none"/>
        <c:minorTickMark val="none"/>
        <c:spPr>
          <a:noFill/>
          <a:ln w="9525" cap="flat" cmpd="sng" algn="ctr">
            <a:solidFill>
              <a:schemeClr val="bg1">
                <a:lumMod val="65000"/>
              </a:schemeClr>
            </a:solidFill>
            <a:round/>
          </a:ln>
          <a:effectLst/>
        </c:spPr>
        <c:txPr>
          <a:bodyPr rot="-60000000" spcFirstLastPara="1" vertOverflow="ellipsis" vert="horz" wrap="square" anchor="ctr" anchorCtr="1"/>
          <a:p>
            <a:pPr>
              <a:defRPr sz="1197" b="0" i="0" u="none" strike="noStrike" kern="1200" baseline="0" smtId="4294967295">
                <a:solidFill>
                  <a:schemeClr val="bg1"/>
                </a:solidFill>
                <a:latin typeface="+mn-lt"/>
                <a:ea typeface="+mn-ea"/>
                <a:cs typeface="+mn-cs"/>
              </a:defRPr>
            </a:pPr>
            <a:endParaRPr sz="1197" b="0" i="0" u="none" strike="noStrike" kern="1200" baseline="0" smtId="4294967295">
              <a:solidFill>
                <a:schemeClr val="bg1"/>
              </a:solidFill>
              <a:latin typeface="+mn-lt"/>
              <a:ea typeface="+mn-ea"/>
              <a:cs typeface="+mn-cs"/>
            </a:endParaRPr>
          </a:p>
        </c:txPr>
        <c:crossAx val="451121920"/>
        <c:crosses val="autoZero"/>
        <c:auto val="0"/>
        <c:lblAlgn val="ctr"/>
        <c:lblOffset/>
        <c:noMultiLvlLbl val="0"/>
      </c:catAx>
      <c:valAx>
        <c:axId val="451121920"/>
        <c:scaling>
          <c:orientation/>
        </c:scaling>
        <c:delete val="0"/>
        <c:axPos val="l"/>
        <c:majorGridlines>
          <c:spPr>
            <a:ln w="9525" cap="flat" cmpd="sng" algn="ctr">
              <a:solidFill>
                <a:schemeClr val="bg1">
                  <a:lumMod val="50000"/>
                </a:schemeClr>
              </a:solidFill>
              <a:round/>
            </a:ln>
            <a:effectLst/>
          </c:spPr>
        </c:majorGridlines>
        <c:numFmt formatCode="General" sourceLinked="1"/>
        <c:majorTickMark val="none"/>
        <c:minorTickMark val="none"/>
        <c:spPr>
          <a:noFill/>
          <a:ln>
            <a:noFill/>
          </a:ln>
          <a:effectLst/>
        </c:spPr>
        <c:txPr>
          <a:bodyPr rot="-60000000" spcFirstLastPara="1" vertOverflow="ellipsis" vert="horz" wrap="square" anchor="ctr" anchorCtr="1"/>
          <a:p>
            <a:pPr>
              <a:defRPr sz="1197" b="0" i="0" u="none" strike="noStrike" kern="1200" baseline="0" smtId="4294967295">
                <a:solidFill>
                  <a:schemeClr val="bg1"/>
                </a:solidFill>
                <a:latin typeface="+mn-lt"/>
                <a:ea typeface="+mn-ea"/>
                <a:cs typeface="+mn-cs"/>
              </a:defRPr>
            </a:pPr>
            <a:endParaRPr sz="1197" b="0" i="0" u="none" strike="noStrike" kern="1200" baseline="0" smtId="4294967295">
              <a:solidFill>
                <a:schemeClr val="bg1"/>
              </a:solidFill>
              <a:latin typeface="+mn-lt"/>
              <a:ea typeface="+mn-ea"/>
              <a:cs typeface="+mn-cs"/>
            </a:endParaRPr>
          </a:p>
        </c:txPr>
        <c:crossAx val="451119176"/>
        <c:crosses val="autoZero"/>
        <c:crossBetween val="between"/>
      </c:valAx>
      <c:spPr>
        <a:noFill/>
        <a:ln>
          <a:solidFill>
            <a:schemeClr val="bg1">
              <a:lumMod val="65000"/>
            </a:schemeClr>
          </a:solidFill>
        </a:ln>
        <a:effectLst/>
      </c:spPr>
    </c:plotArea>
    <c:legend>
      <c:legendPos val="b"/>
      <c:overlay val="0"/>
      <c:spPr>
        <a:noFill/>
        <a:ln>
          <a:noFill/>
        </a:ln>
        <a:effectLst/>
      </c:spPr>
      <c:txPr>
        <a:bodyPr rot="0" spcFirstLastPara="1" vertOverflow="ellipsis" vert="horz" wrap="square" anchor="ctr" anchorCtr="1"/>
        <a:p>
          <a:pPr>
            <a:defRPr sz="1197" b="0" i="0" u="none" strike="noStrike" kern="1200" baseline="0" smtId="4294967295">
              <a:solidFill>
                <a:srgbClr val="E5B704"/>
              </a:solidFill>
              <a:latin typeface="+mn-lt"/>
              <a:ea typeface="+mn-ea"/>
              <a:cs typeface="+mn-cs"/>
            </a:defRPr>
          </a:pPr>
          <a:endParaRPr sz="1197" b="0" i="0" u="none" strike="noStrike" kern="1200" baseline="0" smtId="4294967295">
            <a:solidFill>
              <a:srgbClr val="E5B704"/>
            </a:solidFill>
            <a:latin typeface="+mn-lt"/>
            <a:ea typeface="+mn-ea"/>
            <a:cs typeface="+mn-cs"/>
          </a:endParaRPr>
        </a:p>
      </c:txPr>
    </c:legend>
    <c:plotVisOnly val="1"/>
    <c:dispBlanksAs val="gap"/>
    <c:showDLblsOverMax val="0"/>
  </c:chart>
  <c:spPr>
    <a:noFill/>
    <a:ln>
      <a:noFill/>
    </a:ln>
    <a:effectLst/>
  </c:spPr>
  <c:txPr>
    <a:bodyPr/>
    <a:p>
      <a:pPr>
        <a:defRPr/>
      </a:pPr>
      <a:endParaRPr lang="zh-CN"/>
    </a:p>
  </c:txPr>
  <c:externalData r:id="rId1">
    <c:autoUpdate val="0"/>
  </c:externalData>
</c:chartSpace>
</file>

<file path=ppt/charts/chart3.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bg1"/>
                </a:solidFill>
                <a:latin typeface="微软雅黑" panose="020b0503020204020204" pitchFamily="34" charset="-122"/>
                <a:ea typeface="微软雅黑" panose="020b0503020204020204" pitchFamily="34" charset="-122"/>
                <a:cs typeface="+mn-cs"/>
              </a:defRPr>
            </a:pPr>
            <a:r>
              <a:rPr lang="zh-CN" altLang="en-US" sz="1800" smtClean="0">
                <a:solidFill>
                  <a:schemeClr val="bg1"/>
                </a:solidFill>
                <a:latin typeface="微软雅黑" panose="020b0503020204020204" pitchFamily="34" charset="-122"/>
                <a:ea typeface="微软雅黑" panose="020b0503020204020204" pitchFamily="34" charset="-122"/>
              </a:rPr>
              <a:t>添加标题</a:t>
            </a:r>
            <a:endParaRPr lang="zh-CN" altLang="en-US" sz="1800">
              <a:solidFill>
                <a:schemeClr val="bg1"/>
              </a:solidFill>
              <a:latin typeface="微软雅黑" panose="020b0503020204020204" pitchFamily="34" charset="-122"/>
              <a:ea typeface="微软雅黑" panose="020b0503020204020204" pitchFamily="34" charset="-122"/>
            </a:endParaRPr>
          </a:p>
        </c:rich>
      </c:tx>
      <c:layout>
        <c:manualLayout>
          <c:xMode val="edge"/>
          <c:yMode val="edge"/>
          <c:x val="0.35789266228675842"/>
          <c:y val="0.034639317542314529"/>
        </c:manualLayout>
      </c:layout>
      <c:overlay val="0"/>
      <c:spPr>
        <a:noFill/>
        <a:ln>
          <a:noFill/>
        </a:ln>
        <a:effectLst/>
      </c:spPr>
      <c:txPr>
        <a:bodyPr/>
        <a:p>
          <a:pPr>
            <a:defRPr/>
          </a:pPr>
        </a:p>
      </c:txPr>
    </c:title>
    <c:autoTitleDeleted val="0"/>
    <c:plotArea>
      <c:barChart>
        <c:barDir val="col"/>
        <c:grouping val="clustered"/>
        <c:varyColors val="0"/>
        <c:ser>
          <c:idx val="0"/>
          <c:order val="0"/>
          <c:tx>
            <c:strRef>
              <c:f>Sheet1!$B$1</c:f>
              <c:strCache>
                <c:ptCount val="1"/>
                <c:pt idx="0">
                  <c:v>系列 1</c:v>
                </c:pt>
              </c:strCache>
            </c:strRef>
          </c:tx>
          <c:spPr>
            <a:solidFill>
              <a:srgbClr val="E5B704"/>
            </a:solidFill>
            <a:ln>
              <a:noFill/>
            </a:ln>
            <a:effectLst/>
          </c:spPr>
          <c:invertIfNegative val="0"/>
          <c:cat>
            <c:strRef>
              <c:f>Sheet1!$A$2</c:f>
              <c:strCache>
                <c:ptCount val="1"/>
                <c:pt idx="0">
                  <c:v>类别 1</c:v>
                </c:pt>
              </c:strCache>
            </c:strRef>
          </c:cat>
          <c:val>
            <c:numRef>
              <c:f>Sheet1!$B$2</c:f>
              <c:numCache>
                <c:formatCode>General</c:formatCode>
                <c:ptCount val="1"/>
                <c:pt idx="0">
                  <c:v>4.3</c:v>
                </c:pt>
              </c:numCache>
            </c:numRef>
          </c:val>
        </c:ser>
        <c:ser>
          <c:idx val="1"/>
          <c:order val="1"/>
          <c:tx>
            <c:strRef>
              <c:f>Sheet1!$C$1</c:f>
              <c:strCache>
                <c:ptCount val="1"/>
                <c:pt idx="0">
                  <c:v>系列 2</c:v>
                </c:pt>
              </c:strCache>
            </c:strRef>
          </c:tx>
          <c:spPr>
            <a:solidFill>
              <a:schemeClr val="bg1"/>
            </a:solidFill>
            <a:ln>
              <a:noFill/>
            </a:ln>
            <a:effectLst/>
          </c:spPr>
          <c:invertIfNegative val="0"/>
          <c:cat>
            <c:strRef>
              <c:f>Sheet1!$A$2</c:f>
              <c:strCache>
                <c:ptCount val="1"/>
                <c:pt idx="0">
                  <c:v>类别 1</c:v>
                </c:pt>
              </c:strCache>
            </c:strRef>
          </c:cat>
          <c:val>
            <c:numRef>
              <c:f>Sheet1!$C$2</c:f>
              <c:numCache>
                <c:formatCode>General</c:formatCode>
                <c:ptCount val="1"/>
                <c:pt idx="0">
                  <c:v>2.4</c:v>
                </c:pt>
              </c:numCache>
            </c:numRef>
          </c:val>
        </c:ser>
        <c:ser>
          <c:idx val="2"/>
          <c:order val="2"/>
          <c:tx>
            <c:strRef>
              <c:f>Sheet1!$D$1</c:f>
              <c:strCache>
                <c:ptCount val="1"/>
                <c:pt idx="0">
                  <c:v>系列 3</c:v>
                </c:pt>
              </c:strCache>
            </c:strRef>
          </c:tx>
          <c:spPr>
            <a:solidFill>
              <a:schemeClr val="bg1">
                <a:lumMod val="50000"/>
              </a:schemeClr>
            </a:solidFill>
            <a:ln>
              <a:noFill/>
            </a:ln>
            <a:effectLst/>
          </c:spPr>
          <c:invertIfNegative val="0"/>
          <c:cat>
            <c:strRef>
              <c:f>Sheet1!$A$2</c:f>
              <c:strCache>
                <c:ptCount val="1"/>
                <c:pt idx="0">
                  <c:v>类别 1</c:v>
                </c:pt>
              </c:strCache>
            </c:strRef>
          </c:cat>
          <c:val>
            <c:numRef>
              <c:f>Sheet1!$D$2</c:f>
              <c:numCache>
                <c:formatCode>General</c:formatCode>
                <c:ptCount val="1"/>
                <c:pt idx="0">
                  <c:v>2</c:v>
                </c:pt>
              </c:numCache>
            </c:numRef>
          </c:val>
        </c:ser>
        <c:dLbls>
          <c:showLegendKey val="0"/>
          <c:showVal val="0"/>
          <c:showCatName val="0"/>
          <c:showSerName val="0"/>
          <c:showPercent val="0"/>
          <c:showBubbleSize val="0"/>
          <c:showLeaderLines val="0"/>
        </c:dLbls>
        <c:gapWidth val="219"/>
        <c:overlap val="-27"/>
        <c:axId val="451121136"/>
        <c:axId val="451120744"/>
      </c:barChart>
      <c:catAx>
        <c:axId val="451121136"/>
        <c:scaling>
          <c:orientation/>
        </c:scaling>
        <c:delete val="0"/>
        <c:axPos val="b"/>
        <c:numFmt formatCode="General" sourceLinked="1"/>
        <c:majorTickMark val="none"/>
        <c:minorTickMark val="none"/>
        <c:spPr>
          <a:noFill/>
          <a:ln w="9525" cap="flat" cmpd="sng" algn="ctr">
            <a:solidFill>
              <a:schemeClr val="bg1">
                <a:lumMod val="65000"/>
              </a:schemeClr>
            </a:solidFill>
            <a:round/>
          </a:ln>
          <a:effectLst/>
        </c:spPr>
        <c:txPr>
          <a:bodyPr rot="-60000000" spcFirstLastPara="1" vertOverflow="ellipsis" vert="horz" wrap="square" anchor="ctr" anchorCtr="1"/>
          <a:p>
            <a:pPr>
              <a:defRPr sz="1197" b="0" i="0" u="none" strike="noStrike" kern="1200" baseline="0" smtId="4294967295">
                <a:solidFill>
                  <a:schemeClr val="bg1"/>
                </a:solidFill>
                <a:latin typeface="+mn-lt"/>
                <a:ea typeface="+mn-ea"/>
                <a:cs typeface="+mn-cs"/>
              </a:defRPr>
            </a:pPr>
            <a:endParaRPr sz="1197" b="0" i="0" u="none" strike="noStrike" kern="1200" baseline="0" smtId="4294967295">
              <a:solidFill>
                <a:schemeClr val="bg1"/>
              </a:solidFill>
              <a:latin typeface="+mn-lt"/>
              <a:ea typeface="+mn-ea"/>
              <a:cs typeface="+mn-cs"/>
            </a:endParaRPr>
          </a:p>
        </c:txPr>
        <c:crossAx val="451120744"/>
        <c:crosses val="autoZero"/>
        <c:auto val="0"/>
        <c:lblAlgn val="ctr"/>
        <c:lblOffset/>
        <c:noMultiLvlLbl val="0"/>
      </c:catAx>
      <c:valAx>
        <c:axId val="451120744"/>
        <c:scaling>
          <c:orientation/>
        </c:scaling>
        <c:delete val="0"/>
        <c:axPos val="l"/>
        <c:majorGridlines>
          <c:spPr>
            <a:ln w="9525" cap="flat" cmpd="sng" algn="ctr">
              <a:solidFill>
                <a:schemeClr val="bg1">
                  <a:lumMod val="50000"/>
                </a:schemeClr>
              </a:solidFill>
              <a:round/>
            </a:ln>
            <a:effectLst/>
          </c:spPr>
        </c:majorGridlines>
        <c:numFmt formatCode="General" sourceLinked="1"/>
        <c:majorTickMark val="none"/>
        <c:minorTickMark val="none"/>
        <c:spPr>
          <a:noFill/>
          <a:ln>
            <a:noFill/>
          </a:ln>
          <a:effectLst/>
        </c:spPr>
        <c:txPr>
          <a:bodyPr rot="-60000000" spcFirstLastPara="1" vertOverflow="ellipsis" vert="horz" wrap="square" anchor="ctr" anchorCtr="1"/>
          <a:p>
            <a:pPr>
              <a:defRPr sz="1197" b="0" i="0" u="none" strike="noStrike" kern="1200" baseline="0" smtId="4294967295">
                <a:solidFill>
                  <a:schemeClr val="bg1"/>
                </a:solidFill>
                <a:latin typeface="+mn-lt"/>
                <a:ea typeface="+mn-ea"/>
                <a:cs typeface="+mn-cs"/>
              </a:defRPr>
            </a:pPr>
            <a:endParaRPr sz="1197" b="0" i="0" u="none" strike="noStrike" kern="1200" baseline="0" smtId="4294967295">
              <a:solidFill>
                <a:schemeClr val="bg1"/>
              </a:solidFill>
              <a:latin typeface="+mn-lt"/>
              <a:ea typeface="+mn-ea"/>
              <a:cs typeface="+mn-cs"/>
            </a:endParaRPr>
          </a:p>
        </c:txPr>
        <c:crossAx val="451121136"/>
        <c:crosses val="autoZero"/>
        <c:crossBetween val="between"/>
      </c:valAx>
      <c:spPr>
        <a:noFill/>
        <a:ln>
          <a:noFill/>
        </a:ln>
        <a:effectLst/>
      </c:spPr>
    </c:plotArea>
    <c:legend>
      <c:legendPos val="b"/>
      <c:legendEntry>
        <c:idx val="2"/>
        <c:txPr>
          <a:bodyPr rot="0" spcFirstLastPara="1" vertOverflow="ellipsis" vert="horz" wrap="square" anchor="ctr" anchorCtr="1"/>
          <a:p>
            <a:pPr>
              <a:defRPr sz="1197" b="0" i="0" u="none" strike="noStrike" kern="1200" baseline="0" smtId="4294967295">
                <a:solidFill>
                  <a:srgbClr val="E5B704"/>
                </a:solidFill>
                <a:latin typeface="+mn-lt"/>
                <a:ea typeface="+mn-ea"/>
                <a:cs typeface="+mn-cs"/>
              </a:defRPr>
            </a:pPr>
            <a:endParaRPr sz="1197" b="0" i="0" u="none" strike="noStrike" kern="1200" baseline="0" smtId="4294967295">
              <a:solidFill>
                <a:srgbClr val="E5B704"/>
              </a:solidFill>
              <a:latin typeface="+mn-lt"/>
              <a:ea typeface="+mn-ea"/>
              <a:cs typeface="+mn-cs"/>
            </a:endParaRPr>
          </a:p>
        </c:txPr>
      </c:legendEntry>
      <c:overlay val="0"/>
      <c:spPr>
        <a:noFill/>
        <a:ln>
          <a:noFill/>
        </a:ln>
        <a:effectLst/>
      </c:spPr>
      <c:txPr>
        <a:bodyPr rot="0" spcFirstLastPara="1" vertOverflow="ellipsis" vert="horz" wrap="square" anchor="ctr" anchorCtr="1"/>
        <a:p>
          <a:pPr>
            <a:defRPr sz="1197" b="0" i="0" u="none" strike="noStrike" kern="1200" baseline="0" smtId="4294967295">
              <a:solidFill>
                <a:srgbClr val="E5B704"/>
              </a:solidFill>
              <a:latin typeface="+mn-lt"/>
              <a:ea typeface="+mn-ea"/>
              <a:cs typeface="+mn-cs"/>
            </a:defRPr>
          </a:pPr>
          <a:endParaRPr sz="1197" b="0" i="0" u="none" strike="noStrike" kern="1200" baseline="0" smtId="4294967295">
            <a:solidFill>
              <a:srgbClr val="E5B704"/>
            </a:solidFill>
            <a:latin typeface="+mn-lt"/>
            <a:ea typeface="+mn-ea"/>
            <a:cs typeface="+mn-cs"/>
          </a:endParaRPr>
        </a:p>
      </c:txPr>
    </c:legend>
    <c:plotVisOnly val="1"/>
    <c:dispBlanksAs val="gap"/>
    <c:showDLblsOverMax val="0"/>
  </c:chart>
  <c:spPr>
    <a:noFill/>
    <a:ln>
      <a:noFill/>
    </a:ln>
    <a:effectLst/>
  </c:spPr>
  <c:txPr>
    <a:bodyPr/>
    <a:p>
      <a:pPr>
        <a:defRPr/>
      </a:pPr>
      <a:endParaRPr lang="zh-CN"/>
    </a:p>
  </c:txPr>
  <c:externalData r:id="rId1">
    <c:autoUpdate val="0"/>
  </c:externalData>
</c:chartSpace>
</file>

<file path=ppt/charts/chart4.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bg1"/>
                </a:solidFill>
                <a:latin typeface="微软雅黑" panose="020b0503020204020204" pitchFamily="34" charset="-122"/>
                <a:ea typeface="微软雅黑" panose="020b0503020204020204" pitchFamily="34" charset="-122"/>
                <a:cs typeface="+mn-cs"/>
              </a:defRPr>
            </a:pPr>
            <a:r>
              <a:rPr lang="zh-CN">
                <a:solidFill>
                  <a:schemeClr val="bg1"/>
                </a:solidFill>
                <a:latin typeface="微软雅黑" panose="020b0503020204020204" pitchFamily="34" charset="-122"/>
                <a:ea typeface="微软雅黑" panose="020b0503020204020204" pitchFamily="34" charset="-122"/>
              </a:rPr>
              <a:t>点击添加标题</a:t>
            </a:r>
            <a:endParaRPr lang="en-US">
              <a:solidFill>
                <a:schemeClr val="bg1"/>
              </a:solidFill>
              <a:latin typeface="微软雅黑" panose="020b0503020204020204" pitchFamily="34" charset="-122"/>
              <a:ea typeface="微软雅黑" panose="020b0503020204020204" pitchFamily="34" charset="-122"/>
            </a:endParaRPr>
          </a:p>
        </c:rich>
      </c:tx>
      <c:overlay val="0"/>
      <c:spPr>
        <a:noFill/>
        <a:ln>
          <a:noFill/>
        </a:ln>
        <a:effectLst/>
      </c:spPr>
      <c:txPr>
        <a:bodyPr/>
        <a:p>
          <a:pPr>
            <a:defRPr/>
          </a:pPr>
        </a:p>
      </c:txPr>
    </c:title>
    <c:autoTitleDeleted val="0"/>
    <c:plotArea>
      <c:barChart>
        <c:barDir val="col"/>
        <c:grouping val="stacked"/>
        <c:varyColors val="0"/>
        <c:ser>
          <c:idx val="0"/>
          <c:order val="0"/>
          <c:tx>
            <c:strRef>
              <c:f>Sheet1!$B$1</c:f>
              <c:strCache>
                <c:ptCount val="1"/>
                <c:pt idx="0">
                  <c:v>系列 1</c:v>
                </c:pt>
              </c:strCache>
            </c:strRef>
          </c:tx>
          <c:spPr>
            <a:solidFill>
              <a:srgbClr val="E5B704"/>
            </a:solidFill>
            <a:ln>
              <a:noFill/>
            </a:ln>
            <a:effectLst/>
          </c:spPr>
          <c:invertIfNegative val="0"/>
          <c:cat>
            <c:strRef>
              <c:f>Sheet1!$A$2:$A$7</c:f>
              <c:strCache>
                <c:ptCount val="6"/>
                <c:pt idx="0">
                  <c:v>第一</c:v>
                </c:pt>
                <c:pt idx="1">
                  <c:v>第二</c:v>
                </c:pt>
                <c:pt idx="2">
                  <c:v>第三</c:v>
                </c:pt>
                <c:pt idx="3">
                  <c:v>第四</c:v>
                </c:pt>
                <c:pt idx="4">
                  <c:v>第五</c:v>
                </c:pt>
                <c:pt idx="5">
                  <c:v>第六</c:v>
                </c:pt>
              </c:strCache>
            </c:strRef>
          </c:cat>
          <c:val>
            <c:numRef>
              <c:f>Sheet1!$B$2:$B$7</c:f>
              <c:numCache>
                <c:formatCode>General</c:formatCode>
                <c:ptCount val="6"/>
                <c:pt idx="0">
                  <c:v>4.3</c:v>
                </c:pt>
                <c:pt idx="1">
                  <c:v>2.5</c:v>
                </c:pt>
                <c:pt idx="2">
                  <c:v>3.5</c:v>
                </c:pt>
                <c:pt idx="3">
                  <c:v>4.5</c:v>
                </c:pt>
                <c:pt idx="4">
                  <c:v>1.9</c:v>
                </c:pt>
                <c:pt idx="5">
                  <c:v>3.9</c:v>
                </c:pt>
              </c:numCache>
            </c:numRef>
          </c:val>
        </c:ser>
        <c:dLbls>
          <c:showLegendKey val="0"/>
          <c:showVal val="0"/>
          <c:showCatName val="0"/>
          <c:showSerName val="0"/>
          <c:showPercent val="0"/>
          <c:showBubbleSize val="0"/>
          <c:showLeaderLines val="0"/>
        </c:dLbls>
        <c:gapWidth/>
        <c:overlap val="100"/>
        <c:axId val="453298192"/>
        <c:axId val="453298584"/>
      </c:barChart>
      <c:catAx>
        <c:axId val="453298192"/>
        <c:scaling>
          <c:orientation/>
        </c:scaling>
        <c:delete val="0"/>
        <c:axPos val="b"/>
        <c:numFmt formatCode="General" sourceLinked="1"/>
        <c:majorTickMark val="none"/>
        <c:minorTickMark val="none"/>
        <c:spPr>
          <a:noFill/>
          <a:ln w="9525" cap="flat" cmpd="sng" algn="ctr">
            <a:solidFill>
              <a:schemeClr val="tx1">
                <a:lumMod val="15000"/>
                <a:lumOff val="85000"/>
              </a:schemeClr>
            </a:solidFill>
            <a:round/>
          </a:ln>
          <a:effectLst/>
        </c:spPr>
        <c:txPr>
          <a:bodyPr rot="-60000000" spcFirstLastPara="1" vertOverflow="ellipsis" vert="horz" wrap="square" anchor="ctr" anchorCtr="1"/>
          <a:p>
            <a:pPr>
              <a:defRPr sz="1197" b="0" i="0" u="none" strike="noStrike" kern="1200" baseline="0" smtId="4294967295">
                <a:solidFill>
                  <a:schemeClr val="bg1"/>
                </a:solidFill>
                <a:latin typeface="+mn-lt"/>
                <a:ea typeface="+mn-ea"/>
                <a:cs typeface="+mn-cs"/>
              </a:defRPr>
            </a:pPr>
            <a:endParaRPr sz="1197" b="0" i="0" u="none" strike="noStrike" kern="1200" baseline="0" smtId="4294967295">
              <a:solidFill>
                <a:schemeClr val="bg1"/>
              </a:solidFill>
              <a:latin typeface="+mn-lt"/>
              <a:ea typeface="+mn-ea"/>
              <a:cs typeface="+mn-cs"/>
            </a:endParaRPr>
          </a:p>
        </c:txPr>
        <c:crossAx val="453298584"/>
        <c:crosses val="autoZero"/>
        <c:auto val="0"/>
        <c:lblAlgn val="ctr"/>
        <c:lblOffset/>
        <c:noMultiLvlLbl val="0"/>
      </c:catAx>
      <c:valAx>
        <c:axId val="453298584"/>
        <c:scaling>
          <c:orientation/>
        </c:scaling>
        <c:delete val="0"/>
        <c:axPos val="l"/>
        <c:majorGridlines>
          <c:spPr>
            <a:ln w="9525" cap="flat" cmpd="sng" algn="ctr">
              <a:solidFill>
                <a:schemeClr val="bg1">
                  <a:lumMod val="50000"/>
                </a:schemeClr>
              </a:solidFill>
              <a:round/>
            </a:ln>
            <a:effectLst/>
          </c:spPr>
        </c:majorGridlines>
        <c:numFmt formatCode="General" sourceLinked="1"/>
        <c:majorTickMark val="none"/>
        <c:minorTickMark val="none"/>
        <c:spPr>
          <a:noFill/>
          <a:ln>
            <a:noFill/>
          </a:ln>
          <a:effectLst/>
        </c:spPr>
        <c:txPr>
          <a:bodyPr rot="-60000000" spcFirstLastPara="1" vertOverflow="ellipsis" vert="horz" wrap="square" anchor="ctr" anchorCtr="1"/>
          <a:p>
            <a:pPr>
              <a:defRPr sz="1197" b="0" i="0" u="none" strike="noStrike" kern="1200" baseline="0" smtId="4294967295">
                <a:solidFill>
                  <a:schemeClr val="bg1"/>
                </a:solidFill>
                <a:latin typeface="+mn-lt"/>
                <a:ea typeface="+mn-ea"/>
                <a:cs typeface="+mn-cs"/>
              </a:defRPr>
            </a:pPr>
            <a:endParaRPr sz="1197" b="0" i="0" u="none" strike="noStrike" kern="1200" baseline="0" smtId="4294967295">
              <a:solidFill>
                <a:schemeClr val="bg1"/>
              </a:solidFill>
              <a:latin typeface="+mn-lt"/>
              <a:ea typeface="+mn-ea"/>
              <a:cs typeface="+mn-cs"/>
            </a:endParaRPr>
          </a:p>
        </c:txPr>
        <c:crossAx val="4532981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p>
          <a:pPr>
            <a:defRPr sz="1197" b="0" i="0" u="none" strike="noStrike" kern="1200" baseline="0" smtId="4294967295">
              <a:solidFill>
                <a:schemeClr val="bg1"/>
              </a:solidFill>
              <a:latin typeface="+mn-lt"/>
              <a:ea typeface="+mn-ea"/>
              <a:cs typeface="+mn-cs"/>
            </a:defRPr>
          </a:pPr>
          <a:endParaRPr sz="1197" b="0" i="0" u="none" strike="noStrike" kern="1200" baseline="0" smtId="4294967295">
            <a:solidFill>
              <a:schemeClr val="bg1"/>
            </a:solidFill>
            <a:latin typeface="+mn-lt"/>
            <a:ea typeface="+mn-ea"/>
            <a:cs typeface="+mn-cs"/>
          </a:endParaRPr>
        </a:p>
      </c:txPr>
    </c:legend>
    <c:plotVisOnly val="1"/>
    <c:dispBlanksAs val="gap"/>
    <c:showDLblsOverMax val="0"/>
  </c:chart>
  <c:spPr>
    <a:noFill/>
    <a:ln>
      <a:noFill/>
    </a:ln>
    <a:effectLst/>
  </c:spPr>
  <c:txPr>
    <a:bodyPr/>
    <a:p>
      <a:pPr>
        <a:defRPr smtId="4294967295">
          <a:solidFill>
            <a:schemeClr val="bg1"/>
          </a:solidFill>
        </a:defRPr>
      </a:pPr>
      <a:endParaRPr smtId="4294967295">
        <a:solidFill>
          <a:schemeClr val="bg1"/>
        </a:solidFill>
      </a:endParaRPr>
    </a:p>
  </c:txPr>
  <c:externalData r:id="rId1">
    <c:autoUpdate val="0"/>
  </c:externalData>
</c:chartSpace>
</file>

<file path=ppt/handoutMasters/_rels/handoutMaster1.xml.rels><?xml version="1.0" encoding="UTF-8" standalone="yes"?><Relationships xmlns="http://schemas.openxmlformats.org/package/2006/relationships"><Relationship Id="rId1" Target="../theme/theme4.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220DE84-7540-4BAE-93D5-32991EEC6BB9}" type="datetimeFigureOut">
              <a:rPr lang="zh-CN" altLang="en-US" smtClean="0"/>
              <a:t>2016/3/20</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3B71138-478F-4AEB-9727-F1F86C7B23CD}" type="slidenum">
              <a:rPr lang="zh-CN" altLang="en-US" smtClean="0"/>
              <a:t>‹#›</a:t>
            </a:fld>
            <a:endParaRPr lang="zh-CN" altLang="en-US"/>
          </a:p>
        </p:txBody>
      </p:sp>
    </p:spTree>
    <p:extLst>
      <p:ext uri="{BB962C8B-B14F-4D97-AF65-F5344CB8AC3E}">
        <p14:creationId xmlns:p14="http://schemas.microsoft.com/office/powerpoint/2010/main" val="11767328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7928EC-C307-4355-BD2A-8EA0425DE4BE}" type="datetimeFigureOut">
              <a:rPr lang="zh-CN" altLang="en-US" smtClean="0"/>
              <a:t>2016/3/20</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DA0389-68DE-4DAA-A876-A2D284F6FF40}" type="slidenum">
              <a:rPr lang="zh-CN" altLang="en-US" smtClean="0"/>
              <a:t>‹#›</a:t>
            </a:fld>
            <a:endParaRPr lang="zh-CN" altLang="en-US"/>
          </a:p>
        </p:txBody>
      </p:sp>
    </p:spTree>
    <p:extLst>
      <p:ext uri="{BB962C8B-B14F-4D97-AF65-F5344CB8AC3E}">
        <p14:creationId val="38768884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25.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391256942"/>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自定义版式">
    <p:spTree>
      <p:nvGrpSpPr>
        <p:cNvPr id="1" name=""/>
        <p:cNvGrpSpPr/>
        <p:nvPr/>
      </p:nvGrpSpPr>
      <p:grpSpPr>
        <a:xfrm>
          <a:off x="0" y="0"/>
          <a:ext cx="0" cy="0"/>
        </a:xfrm>
      </p:grpSpPr>
      <p:sp>
        <p:nvSpPr>
          <p:cNvPr id="6" name="矩形 5"/>
          <p:cNvSpPr/>
          <p:nvPr userDrawn="1"/>
        </p:nvSpPr>
        <p:spPr>
          <a:xfrm>
            <a:off x="0" y="0"/>
            <a:ext cx="12192000" cy="6858000"/>
          </a:xfrm>
          <a:prstGeom prst="rect">
            <a:avLst/>
          </a:prstGeom>
          <a:solidFill>
            <a:srgbClr val="2827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图文框 6"/>
          <p:cNvSpPr/>
          <p:nvPr userDrawn="1"/>
        </p:nvSpPr>
        <p:spPr>
          <a:xfrm>
            <a:off x="3611128" y="4622104"/>
            <a:ext cx="4969744" cy="826718"/>
          </a:xfrm>
          <a:prstGeom prst="frame">
            <a:avLst>
              <a:gd name="adj1" fmla="val 7305"/>
            </a:avLst>
          </a:pr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nvGrpSpPr>
          <p:cNvPr id="10" name="组合 9"/>
          <p:cNvGrpSpPr/>
          <p:nvPr userDrawn="1"/>
        </p:nvGrpSpPr>
        <p:grpSpPr>
          <a:xfrm>
            <a:off x="2951549" y="1189973"/>
            <a:ext cx="6288903" cy="1974769"/>
            <a:chOff x="2951550" y="1189973"/>
            <a:chExt cx="6288903" cy="1974769"/>
          </a:xfrm>
          <a:solidFill>
            <a:schemeClr val="bg1">
              <a:lumMod val="50000"/>
            </a:schemeClr>
          </a:solidFill>
        </p:grpSpPr>
        <p:sp>
          <p:nvSpPr>
            <p:cNvPr id="8" name="L 形 7"/>
            <p:cNvSpPr/>
            <p:nvPr userDrawn="1"/>
          </p:nvSpPr>
          <p:spPr>
            <a:xfrm rot="16200000">
              <a:off x="8544841" y="2469131"/>
              <a:ext cx="701457" cy="689766"/>
            </a:xfrm>
            <a:prstGeom prst="corner">
              <a:avLst>
                <a:gd name="adj1" fmla="val 19863"/>
                <a:gd name="adj2" fmla="val 21233"/>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L 形 8"/>
            <p:cNvSpPr/>
            <p:nvPr userDrawn="1"/>
          </p:nvSpPr>
          <p:spPr>
            <a:xfrm rot="5400000">
              <a:off x="2945704" y="1195819"/>
              <a:ext cx="701457" cy="689766"/>
            </a:xfrm>
            <a:prstGeom prst="corner">
              <a:avLst>
                <a:gd name="adj1" fmla="val 19863"/>
                <a:gd name="adj2" fmla="val 21233"/>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8" name="等于号 27"/>
          <p:cNvSpPr/>
          <p:nvPr userDrawn="1"/>
        </p:nvSpPr>
        <p:spPr>
          <a:xfrm>
            <a:off x="2507294" y="1436988"/>
            <a:ext cx="7177413" cy="5012580"/>
          </a:xfrm>
          <a:prstGeom prst="mathEqual">
            <a:avLst>
              <a:gd name="adj1" fmla="val 0"/>
              <a:gd name="adj2" fmla="val 11760"/>
            </a:avLst>
          </a:prstGeom>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Tree>
    <p:extLst>
      <p:ext uri="{BB962C8B-B14F-4D97-AF65-F5344CB8AC3E}">
        <p14:creationId val="462104195"/>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2016/3/20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331079653"/>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2016/3/20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199734431"/>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2016/3/20</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700011521"/>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2016/3/20</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009694181"/>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2016/3/20</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40374371"/>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2016/3/20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512503939"/>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2016/3/20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745832624"/>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2016/3/20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090292675"/>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2016/3/20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639067144"/>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0_自定义版式">
    <p:spTree>
      <p:nvGrpSpPr>
        <p:cNvPr id="1" name=""/>
        <p:cNvGrpSpPr/>
        <p:nvPr/>
      </p:nvGrpSpPr>
      <p:grpSpPr>
        <a:xfrm>
          <a:off x="0" y="0"/>
          <a:ext cx="0" cy="0"/>
        </a:xfrm>
      </p:grpSpPr>
      <p:sp>
        <p:nvSpPr>
          <p:cNvPr id="5" name="矩形 4"/>
          <p:cNvSpPr/>
          <p:nvPr userDrawn="1"/>
        </p:nvSpPr>
        <p:spPr>
          <a:xfrm>
            <a:off x="0" y="0"/>
            <a:ext cx="12192000" cy="6858000"/>
          </a:xfrm>
          <a:prstGeom prst="rect">
            <a:avLst/>
          </a:prstGeom>
          <a:solidFill>
            <a:srgbClr val="2827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val="2998271553"/>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2_自定义版式">
    <p:spTree>
      <p:nvGrpSpPr>
        <p:cNvPr id="1" name=""/>
        <p:cNvGrpSpPr/>
        <p:nvPr/>
      </p:nvGrpSpPr>
      <p:grpSpPr>
        <a:xfrm>
          <a:off x="0" y="0"/>
          <a:ext cx="0" cy="0"/>
        </a:xfrm>
      </p:grpSpPr>
      <p:sp>
        <p:nvSpPr>
          <p:cNvPr id="2" name="矩形 1"/>
          <p:cNvSpPr/>
          <p:nvPr userDrawn="1"/>
        </p:nvSpPr>
        <p:spPr>
          <a:xfrm>
            <a:off x="76200" y="76199"/>
            <a:ext cx="12192000" cy="6858000"/>
          </a:xfrm>
          <a:prstGeom prst="rect">
            <a:avLst/>
          </a:pr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userDrawn="1"/>
        </p:nvSpPr>
        <p:spPr>
          <a:xfrm>
            <a:off x="292608" y="268223"/>
            <a:ext cx="11759184" cy="6473952"/>
          </a:xfrm>
          <a:prstGeom prst="rect">
            <a:avLst/>
          </a:prstGeom>
          <a:solidFill>
            <a:srgbClr val="2827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val="149663223"/>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3_自定义版式">
    <p:spTree>
      <p:nvGrpSpPr>
        <p:cNvPr id="1" name=""/>
        <p:cNvGrpSpPr/>
        <p:nvPr/>
      </p:nvGrpSpPr>
      <p:grpSpPr>
        <a:xfrm>
          <a:off x="0" y="0"/>
          <a:ext cx="0" cy="0"/>
        </a:xfrm>
      </p:grpSpPr>
    </p:spTree>
    <p:extLst>
      <p:ext uri="{BB962C8B-B14F-4D97-AF65-F5344CB8AC3E}">
        <p14:creationId val="1727785606"/>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标题和内容">
    <p:spTree>
      <p:nvGrpSpPr>
        <p:cNvPr id="1" name=""/>
        <p:cNvGrpSpPr/>
        <p:nvPr/>
      </p:nvGrpSpPr>
      <p:grpSpPr>
        <a:xfrm>
          <a:off x="0" y="0"/>
          <a:ext cx="0" cy="0"/>
        </a:xfrm>
      </p:grpSpPr>
    </p:spTree>
    <p:extLst>
      <p:ext uri="{BB962C8B-B14F-4D97-AF65-F5344CB8AC3E}">
        <p14:creationId val="759506426"/>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8_自定义版式">
    <p:spTree>
      <p:nvGrpSpPr>
        <p:cNvPr id="1" name=""/>
        <p:cNvGrpSpPr/>
        <p:nvPr/>
      </p:nvGrpSpPr>
      <p:grpSpPr>
        <a:xfrm>
          <a:off x="0" y="0"/>
          <a:ext cx="0" cy="0"/>
        </a:xfrm>
      </p:grpSpPr>
    </p:spTree>
    <p:extLst>
      <p:ext uri="{BB962C8B-B14F-4D97-AF65-F5344CB8AC3E}">
        <p14:creationId val="3224460940"/>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cSld name="仅标题">
    <p:spTree>
      <p:nvGrpSpPr>
        <p:cNvPr id="1" name=""/>
        <p:cNvGrpSpPr/>
        <p:nvPr/>
      </p:nvGrpSpPr>
      <p:grpSpPr>
        <a:xfrm>
          <a:off x="0" y="0"/>
          <a:ext cx="0" cy="0"/>
        </a:xfrm>
      </p:grpSpPr>
      <p:sp>
        <p:nvSpPr>
          <p:cNvPr id="2" name="标题 1"/>
          <p:cNvSpPr>
            <a:spLocks noGrp="1"/>
          </p:cNvSpPr>
          <p:nvPr>
            <p:ph type="title"/>
          </p:nvPr>
        </p:nvSpPr>
        <p:spPr>
          <a:xfrm>
            <a:off x="838200" y="365126"/>
            <a:ext cx="10515600" cy="1325563"/>
          </a:xfrm>
          <a:prstGeom prst="rect">
            <a:avLst/>
          </a:prstGeom>
        </p:spPr>
        <p:txBody>
          <a:bodyPr/>
          <a:lstStyle/>
          <a:p>
            <a:r>
              <a:rPr lang="zh-CN" altLang="en-US" smtClean="0"/>
              <a:t>单击此处编辑母版标题样式</a:t>
            </a:r>
            <a:endParaRPr lang="zh-CN" altLang="en-US"/>
          </a:p>
        </p:txBody>
      </p:sp>
      <p:sp>
        <p:nvSpPr>
          <p:cNvPr id="3" name="日期占位符 3"/>
          <p:cNvSpPr>
            <a:spLocks noGrp="1"/>
          </p:cNvSpPr>
          <p:nvPr>
            <p:ph type="dt" sz="half" idx="10"/>
          </p:nvPr>
        </p:nvSpPr>
        <p:spPr>
          <a:xfrm>
            <a:off x="838200" y="6356351"/>
            <a:ext cx="2743200" cy="365125"/>
          </a:xfrm>
          <a:prstGeom prst="rect">
            <a:avLst/>
          </a:prstGeom>
        </p:spPr>
        <p:txBody>
          <a:bodyPr/>
          <a:lstStyle>
            <a:lvl1pPr>
              <a:defRPr/>
            </a:lvl1pPr>
          </a:lstStyle>
          <a:p>
            <a:pPr>
              <a:defRPr/>
            </a:pPr>
            <a:fld id="{735DF084-378A-4C58-B603-380AFBB4388B}" type="datetimeFigureOut">
              <a:rPr lang="zh-CN" altLang="en-US"/>
              <a:pPr>
                <a:defRPr/>
              </a:pPr>
              <a:t>2016/3/20</a:t>
            </a:fld>
            <a:endParaRPr lang="zh-CN" altLang="en-US"/>
          </a:p>
        </p:txBody>
      </p:sp>
      <p:sp>
        <p:nvSpPr>
          <p:cNvPr id="4" name="页脚占位符 4"/>
          <p:cNvSpPr>
            <a:spLocks noGrp="1"/>
          </p:cNvSpPr>
          <p:nvPr>
            <p:ph type="ftr" sz="quarter" idx="11"/>
          </p:nvPr>
        </p:nvSpPr>
        <p:spPr>
          <a:xfrm>
            <a:off x="4038600" y="6356351"/>
            <a:ext cx="4114800" cy="365125"/>
          </a:xfrm>
          <a:prstGeom prst="rect">
            <a:avLst/>
          </a:prstGeom>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a:xfrm>
            <a:off x="8610600" y="6356351"/>
            <a:ext cx="2743200" cy="365125"/>
          </a:xfrm>
          <a:prstGeom prst="rect">
            <a:avLst/>
          </a:prstGeom>
        </p:spPr>
        <p:txBody>
          <a:bodyPr/>
          <a:lstStyle>
            <a:lvl1pPr>
              <a:defRPr/>
            </a:lvl1pPr>
          </a:lstStyle>
          <a:p>
            <a:pPr>
              <a:defRPr/>
            </a:pPr>
            <a:fld id="{E9AD3DE0-B2CB-43EB-AE94-F8E254FFCA8A}" type="slidenum">
              <a:rPr lang="zh-CN" altLang="en-US"/>
              <a:pPr>
                <a:defRPr/>
              </a:pPr>
              <a:t>‹#›</a:t>
            </a:fld>
            <a:endParaRPr lang="zh-CN" altLang="en-US"/>
          </a:p>
        </p:txBody>
      </p:sp>
    </p:spTree>
    <p:extLst>
      <p:ext uri="{BB962C8B-B14F-4D97-AF65-F5344CB8AC3E}">
        <p14:creationId val="852473074"/>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2016/3/20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621196628"/>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2016/3/20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9667480"/>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theme/theme1.xml" Type="http://schemas.openxmlformats.org/officeDocument/2006/relationships/theme"/></Relationships>
</file>

<file path=ppt/slideMasters/_rels/slideMaster2.xml.rels><?xml version="1.0" encoding="UTF-8" standalone="yes"?><Relationships xmlns="http://schemas.openxmlformats.org/package/2006/relationships"><Relationship Id="rId1" Target="../slideLayouts/slideLayout8.xml" Type="http://schemas.openxmlformats.org/officeDocument/2006/relationships/slideLayout"/><Relationship Id="rId10" Target="../slideLayouts/slideLayout17.xml" Type="http://schemas.openxmlformats.org/officeDocument/2006/relationships/slideLayout"/><Relationship Id="rId11" Target="../slideLayouts/slideLayout18.xml" Type="http://schemas.openxmlformats.org/officeDocument/2006/relationships/slideLayout"/><Relationship Id="rId12" Target="../theme/theme2.xml" Type="http://schemas.openxmlformats.org/officeDocument/2006/relationships/theme"/><Relationship Id="rId2" Target="../slideLayouts/slideLayout9.xml" Type="http://schemas.openxmlformats.org/officeDocument/2006/relationships/slideLayout"/><Relationship Id="rId3" Target="../slideLayouts/slideLayout10.xml" Type="http://schemas.openxmlformats.org/officeDocument/2006/relationships/slideLayout"/><Relationship Id="rId4" Target="../slideLayouts/slideLayout11.xml" Type="http://schemas.openxmlformats.org/officeDocument/2006/relationships/slideLayout"/><Relationship Id="rId5" Target="../slideLayouts/slideLayout12.xml" Type="http://schemas.openxmlformats.org/officeDocument/2006/relationships/slideLayout"/><Relationship Id="rId6" Target="../slideLayouts/slideLayout13.xml" Type="http://schemas.openxmlformats.org/officeDocument/2006/relationships/slideLayout"/><Relationship Id="rId7" Target="../slideLayouts/slideLayout14.xml" Type="http://schemas.openxmlformats.org/officeDocument/2006/relationships/slideLayout"/><Relationship Id="rId8" Target="../slideLayouts/slideLayout15.xml" Type="http://schemas.openxmlformats.org/officeDocument/2006/relationships/slideLayout"/><Relationship Id="rId9" Target="../slideLayouts/slideLayout16.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chemeClr val="bg1"/>
        </a:solidFill>
        <a:effectLst/>
      </p:bgPr>
    </p:bg>
    <p:spTree>
      <p:nvGrpSpPr>
        <p:cNvPr id="1" name=""/>
        <p:cNvGrpSpPr/>
        <p:nvPr/>
      </p:nvGrpSpPr>
      <p:grpSpPr>
        <a:xfrm>
          <a:off x="0" y="0"/>
          <a:ext cx="0" cy="0"/>
        </a:xfrm>
      </p:grpSpPr>
    </p:spTree>
    <p:extLst>
      <p:ext uri="{BB962C8B-B14F-4D97-AF65-F5344CB8AC3E}">
        <p14:creationId val="2662940448"/>
      </p:ext>
    </p:extLst>
  </p:cSld>
  <p:clrMap bg1="lt1" tx1="dk1" bg2="lt2" tx2="dk2" accent1="accent1" accent2="accent2" accent3="accent3" accent4="accent4" accent5="accent5" accent6="accent6" hlink="hlink" folHlink="folHlink"/>
  <p:sldLayoutIdLst>
    <p:sldLayoutId id="2147483670" r:id="rId1"/>
    <p:sldLayoutId id="2147483673" r:id="rId2"/>
    <p:sldLayoutId id="2147483675" r:id="rId3"/>
    <p:sldLayoutId id="2147483676" r:id="rId4"/>
    <p:sldLayoutId id="2147483650" r:id="rId5"/>
    <p:sldLayoutId id="2147483671" r:id="rId6"/>
    <p:sldLayoutId id="2147483678" r:id="rId7"/>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2016/3/20</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268312754"/>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3.xml" Type="http://schemas.openxmlformats.org/officeDocument/2006/relationships/slideLayout"/><Relationship Id="rId2" Target="../media/image5.pn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1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6.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17.xml.rels><?xml version="1.0" encoding="UTF-8" standalone="yes"?><Relationships xmlns="http://schemas.openxmlformats.org/package/2006/relationships"><Relationship Id="rId1" Target="../slideLayouts/slideLayout3.xml" Type="http://schemas.openxmlformats.org/officeDocument/2006/relationships/slideLayout"/><Relationship Id="rId2" Target="../media/image6.jpeg" Type="http://schemas.openxmlformats.org/officeDocument/2006/relationships/image"/><Relationship Id="rId3" Target="../media/image7.jpeg" Type="http://schemas.openxmlformats.org/officeDocument/2006/relationships/image"/><Relationship Id="rId4" Target="../media/image8.jpeg"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3.xml" Type="http://schemas.openxmlformats.org/officeDocument/2006/relationships/slideLayout"/><Relationship Id="rId2" Target="../media/image6.jpeg" Type="http://schemas.openxmlformats.org/officeDocument/2006/relationships/image"/><Relationship Id="rId3" Target="../media/image7.jpeg" Type="http://schemas.openxmlformats.org/officeDocument/2006/relationships/image"/></Relationships>
</file>

<file path=ppt/slides/_rels/slide19.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10" Target="../tags/tag7.xml" Type="http://schemas.openxmlformats.org/officeDocument/2006/relationships/tags"/><Relationship Id="rId11" Target="../tags/tag8.xml" Type="http://schemas.openxmlformats.org/officeDocument/2006/relationships/tags"/><Relationship Id="rId12" Target="../tags/tag9.xml" Type="http://schemas.openxmlformats.org/officeDocument/2006/relationships/tags"/><Relationship Id="rId13" Target="../tags/tag10.xml" Type="http://schemas.openxmlformats.org/officeDocument/2006/relationships/tags"/><Relationship Id="rId14" Target="../tags/tag11.xml" Type="http://schemas.openxmlformats.org/officeDocument/2006/relationships/tags"/><Relationship Id="rId15" Target="../tags/tag12.xml" Type="http://schemas.openxmlformats.org/officeDocument/2006/relationships/tags"/><Relationship Id="rId16" Target="../tags/tag13.xml" Type="http://schemas.openxmlformats.org/officeDocument/2006/relationships/tags"/><Relationship Id="rId2" Target="../tags/tag1.xml" Type="http://schemas.openxmlformats.org/officeDocument/2006/relationships/tags"/><Relationship Id="rId3" Target="../tags/tag2.xml" Type="http://schemas.openxmlformats.org/officeDocument/2006/relationships/tags"/><Relationship Id="rId4" Target="../tags/tag3.xml" Type="http://schemas.openxmlformats.org/officeDocument/2006/relationships/tags"/><Relationship Id="rId5" Target="slide15.xml" Type="http://schemas.openxmlformats.org/officeDocument/2006/relationships/slide"/><Relationship Id="rId6" Target="../tags/tag4.xml" Type="http://schemas.openxmlformats.org/officeDocument/2006/relationships/tags"/><Relationship Id="rId7" Target="../tags/tag5.xml" Type="http://schemas.openxmlformats.org/officeDocument/2006/relationships/tags"/><Relationship Id="rId8" Target="../tags/tag6.xml" Type="http://schemas.openxmlformats.org/officeDocument/2006/relationships/tags"/><Relationship Id="rId9" Target="slide12.xml" Type="http://schemas.openxmlformats.org/officeDocument/2006/relationships/slide"/></Relationships>
</file>

<file path=ppt/slides/_rels/slide20.xml.rels><?xml version="1.0" encoding="UTF-8" standalone="yes"?><Relationships xmlns="http://schemas.openxmlformats.org/package/2006/relationships"><Relationship Id="rId1" Target="../slideLayouts/slideLayout3.xml" Type="http://schemas.openxmlformats.org/officeDocument/2006/relationships/slideLayout"/><Relationship Id="rId2" Target="../charts/chart1.xml" Type="http://schemas.openxmlformats.org/officeDocument/2006/relationships/chart"/><Relationship Id="rId3" Target="../charts/chart2.xml" Type="http://schemas.openxmlformats.org/officeDocument/2006/relationships/chart"/><Relationship Id="rId4" Target="../charts/chart3.xml" Type="http://schemas.openxmlformats.org/officeDocument/2006/relationships/chart"/></Relationships>
</file>

<file path=ppt/slides/_rels/slide2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2.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23.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24.xml.rels><?xml version="1.0" encoding="UTF-8" standalone="yes"?><Relationships xmlns="http://schemas.openxmlformats.org/package/2006/relationships"><Relationship Id="rId1" Target="../slideLayouts/slideLayout3.xml" Type="http://schemas.openxmlformats.org/officeDocument/2006/relationships/slideLayout"/><Relationship Id="rId2" Target="../tags/tag14.xml" Type="http://schemas.openxmlformats.org/officeDocument/2006/relationships/tags"/></Relationships>
</file>

<file path=ppt/slides/_rels/slide25.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xml" Type="http://schemas.openxmlformats.org/officeDocument/2006/relationships/notesSlide"/><Relationship Id="rId3" Target="../charts/chart4.xml" Type="http://schemas.openxmlformats.org/officeDocument/2006/relationships/chart"/></Relationships>
</file>

<file path=ppt/slides/_rels/slide26.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27.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3.xml" Type="http://schemas.openxmlformats.org/officeDocument/2006/relationships/slideLayout"/><Relationship Id="rId2" Target="../media/image1.jpeg" Type="http://schemas.openxmlformats.org/officeDocument/2006/relationships/image"/><Relationship Id="rId3" Target="../media/image2.jpe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3.xml" Type="http://schemas.openxmlformats.org/officeDocument/2006/relationships/slideLayout"/><Relationship Id="rId2" Target="../media/image1.jpeg" Type="http://schemas.openxmlformats.org/officeDocument/2006/relationships/image"/><Relationship Id="rId3" Target="../media/image3.jpeg" Type="http://schemas.openxmlformats.org/officeDocument/2006/relationships/image"/><Relationship Id="rId4" Target="../media/image4.jpe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5" name="文本框 14"/>
          <p:cNvSpPr txBox="1"/>
          <p:nvPr/>
        </p:nvSpPr>
        <p:spPr>
          <a:xfrm>
            <a:off x="3394659" y="1021841"/>
            <a:ext cx="5402682" cy="1844040"/>
          </a:xfrm>
          <a:prstGeom prst="rect">
            <a:avLst/>
          </a:prstGeom>
          <a:noFill/>
        </p:spPr>
        <p:txBody>
          <a:bodyPr rtlCol="0" wrap="square">
            <a:spAutoFit/>
          </a:bodyPr>
          <a:lstStyle/>
          <a:p>
            <a:r>
              <a:rPr altLang="zh-CN" lang="en-US" smtClean="0" sz="11500">
                <a:solidFill>
                  <a:srgbClr val="E5B704"/>
                </a:solidFill>
                <a:latin charset="0" panose="02020603050405020304" pitchFamily="18" typeface="Times New Roman"/>
                <a:cs charset="0" panose="02020603050405020304" pitchFamily="18" typeface="Times New Roman"/>
              </a:rPr>
              <a:t>Business</a:t>
            </a:r>
          </a:p>
        </p:txBody>
      </p:sp>
      <p:sp>
        <p:nvSpPr>
          <p:cNvPr id="16" name="矩形 15"/>
          <p:cNvSpPr/>
          <p:nvPr/>
        </p:nvSpPr>
        <p:spPr>
          <a:xfrm>
            <a:off x="3796460" y="2529946"/>
            <a:ext cx="4563834" cy="701040"/>
          </a:xfrm>
          <a:prstGeom prst="rect">
            <a:avLst/>
          </a:prstGeom>
        </p:spPr>
        <p:txBody>
          <a:bodyPr wrap="none">
            <a:spAutoFit/>
          </a:bodyPr>
          <a:lstStyle/>
          <a:p>
            <a:r>
              <a:rPr altLang="zh-CN" lang="en-US" sz="4000">
                <a:solidFill>
                  <a:schemeClr val="bg1"/>
                </a:solidFill>
                <a:latin charset="0" panose="02020603050405020304" pitchFamily="18" typeface="Times New Roman"/>
                <a:cs charset="0" panose="02020603050405020304" pitchFamily="18" typeface="Times New Roman"/>
              </a:rPr>
              <a:t>PowerPoint Template</a:t>
            </a:r>
          </a:p>
        </p:txBody>
      </p:sp>
      <p:sp>
        <p:nvSpPr>
          <p:cNvPr id="18" name="文本框 17"/>
          <p:cNvSpPr txBox="1"/>
          <p:nvPr/>
        </p:nvSpPr>
        <p:spPr>
          <a:xfrm>
            <a:off x="3480059" y="3740835"/>
            <a:ext cx="5231882" cy="396240"/>
          </a:xfrm>
          <a:prstGeom prst="rect">
            <a:avLst/>
          </a:prstGeom>
          <a:noFill/>
        </p:spPr>
        <p:txBody>
          <a:bodyPr rtlCol="0" wrap="square">
            <a:spAutoFit/>
          </a:bodyPr>
          <a:lstStyle/>
          <a:p>
            <a:r>
              <a:rPr altLang="en-US" lang="zh-CN" smtClean="0" sz="2000">
                <a:solidFill>
                  <a:schemeClr val="tx1">
                    <a:lumMod val="50000"/>
                    <a:lumOff val="50000"/>
                  </a:schemeClr>
                </a:solidFill>
                <a:latin charset="-122" panose="020b0503020204020204" pitchFamily="34" typeface="微软雅黑"/>
                <a:ea charset="-122" panose="020b0503020204020204" pitchFamily="34" typeface="微软雅黑"/>
              </a:rPr>
              <a:t>暗色与亮色和谐相间配简洁商务汇报PPT模板</a:t>
            </a:r>
          </a:p>
        </p:txBody>
      </p:sp>
      <p:sp>
        <p:nvSpPr>
          <p:cNvPr id="19" name="文本框 18"/>
          <p:cNvSpPr txBox="1"/>
          <p:nvPr/>
        </p:nvSpPr>
        <p:spPr>
          <a:xfrm>
            <a:off x="4006113" y="4867797"/>
            <a:ext cx="3503118" cy="365760"/>
          </a:xfrm>
          <a:prstGeom prst="rect">
            <a:avLst/>
          </a:prstGeom>
          <a:noFill/>
        </p:spPr>
        <p:txBody>
          <a:bodyPr rtlCol="0" wrap="square">
            <a:spAutoFit/>
          </a:bodyPr>
          <a:lstStyle/>
          <a:p>
            <a:r>
              <a:rPr altLang="en-US" lang="zh-CN" smtClean="0">
                <a:solidFill>
                  <a:schemeClr val="bg1"/>
                </a:solidFill>
                <a:latin charset="-122" panose="020b0503020204020204" pitchFamily="34" typeface="微软雅黑"/>
                <a:ea charset="-122" panose="020b0503020204020204" pitchFamily="34" typeface="微软雅黑"/>
              </a:rPr>
              <a:t>汇报人：XXX</a:t>
            </a:r>
          </a:p>
        </p:txBody>
      </p:sp>
      <p:sp>
        <p:nvSpPr>
          <p:cNvPr id="2" name="等腰三角形 1"/>
          <p:cNvSpPr/>
          <p:nvPr/>
        </p:nvSpPr>
        <p:spPr>
          <a:xfrm rot="5400000">
            <a:off x="7805283" y="4929398"/>
            <a:ext cx="285511" cy="246130"/>
          </a:xfrm>
          <a:prstGeom prst="triangle">
            <a:avLst/>
          </a:pr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4251355301"/>
      </p:ext>
    </p:extLst>
  </p:cSld>
  <p:clrMapOvr>
    <a:masterClrMapping/>
  </p:clrMapOvr>
  <p:transition/>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 name="圆角矩形 6"/>
          <p:cNvSpPr/>
          <p:nvPr/>
        </p:nvSpPr>
        <p:spPr>
          <a:xfrm>
            <a:off x="1681669" y="1155192"/>
            <a:ext cx="8724203" cy="1365504"/>
          </a:xfrm>
          <a:prstGeom prst="roundRect">
            <a:avLst/>
          </a:pr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圆角矩形 25"/>
          <p:cNvSpPr/>
          <p:nvPr/>
        </p:nvSpPr>
        <p:spPr>
          <a:xfrm>
            <a:off x="1681669" y="2746248"/>
            <a:ext cx="8724203" cy="1365504"/>
          </a:xfrm>
          <a:prstGeom prst="roundRect">
            <a:avLst/>
          </a:pr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圆角矩形 26"/>
          <p:cNvSpPr/>
          <p:nvPr/>
        </p:nvSpPr>
        <p:spPr>
          <a:xfrm>
            <a:off x="1681669" y="4337304"/>
            <a:ext cx="8724203" cy="1365504"/>
          </a:xfrm>
          <a:prstGeom prst="roundRect">
            <a:avLst/>
          </a:pr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矩形 27"/>
          <p:cNvSpPr/>
          <p:nvPr/>
        </p:nvSpPr>
        <p:spPr>
          <a:xfrm>
            <a:off x="3182112" y="2746248"/>
            <a:ext cx="6937248" cy="1365504"/>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矩形 28"/>
          <p:cNvSpPr/>
          <p:nvPr/>
        </p:nvSpPr>
        <p:spPr>
          <a:xfrm>
            <a:off x="3182112" y="1163354"/>
            <a:ext cx="6937248" cy="1365504"/>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矩形 29"/>
          <p:cNvSpPr/>
          <p:nvPr/>
        </p:nvSpPr>
        <p:spPr>
          <a:xfrm>
            <a:off x="3182112" y="4329142"/>
            <a:ext cx="6937248" cy="1365504"/>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KSO_Shape"/>
          <p:cNvSpPr/>
          <p:nvPr/>
        </p:nvSpPr>
        <p:spPr>
          <a:xfrm>
            <a:off x="2150298" y="1334981"/>
            <a:ext cx="563185" cy="979452"/>
          </a:xfrm>
          <a:custGeom>
            <a:gdLst>
              <a:gd fmla="*/ 703180 w 3238500" name="connsiteX0"/>
              <a:gd fmla="*/ 4435548 h 5638341" name="connsiteY0"/>
              <a:gd fmla="*/ 2535317 w 3238500" name="connsiteX1"/>
              <a:gd fmla="*/ 4435548 h 5638341" name="connsiteY1"/>
              <a:gd fmla="*/ 2535317 w 3238500" name="connsiteX2"/>
              <a:gd fmla="*/ 4838393 h 5638341" name="connsiteY2"/>
              <a:gd fmla="*/ 703180 w 3238500" name="connsiteX3"/>
              <a:gd fmla="*/ 4838393 h 5638341" name="connsiteY3"/>
              <a:gd fmla="*/ 703181 w 3238500" name="connsiteX4"/>
              <a:gd fmla="*/ 3675025 h 5638341" name="connsiteY4"/>
              <a:gd fmla="*/ 2535318 w 3238500" name="connsiteX5"/>
              <a:gd fmla="*/ 3675025 h 5638341" name="connsiteY5"/>
              <a:gd fmla="*/ 2535318 w 3238500" name="connsiteX6"/>
              <a:gd fmla="*/ 4077870 h 5638341" name="connsiteY6"/>
              <a:gd fmla="*/ 703181 w 3238500" name="connsiteX7"/>
              <a:gd fmla="*/ 4077870 h 5638341" name="connsiteY7"/>
              <a:gd fmla="*/ 703181 w 3238500" name="connsiteX8"/>
              <a:gd fmla="*/ 2914502 h 5638341" name="connsiteY8"/>
              <a:gd fmla="*/ 2535318 w 3238500" name="connsiteX9"/>
              <a:gd fmla="*/ 2914502 h 5638341" name="connsiteY9"/>
              <a:gd fmla="*/ 2535318 w 3238500" name="connsiteX10"/>
              <a:gd fmla="*/ 3317347 h 5638341" name="connsiteY10"/>
              <a:gd fmla="*/ 703181 w 3238500" name="connsiteX11"/>
              <a:gd fmla="*/ 3317347 h 5638341" name="connsiteY11"/>
              <a:gd fmla="*/ 703181 w 3238500" name="connsiteX12"/>
              <a:gd fmla="*/ 2153979 h 5638341" name="connsiteY12"/>
              <a:gd fmla="*/ 2535318 w 3238500" name="connsiteX13"/>
              <a:gd fmla="*/ 2153979 h 5638341" name="connsiteY13"/>
              <a:gd fmla="*/ 2535318 w 3238500" name="connsiteX14"/>
              <a:gd fmla="*/ 2556824 h 5638341" name="connsiteY14"/>
              <a:gd fmla="*/ 703181 w 3238500" name="connsiteX15"/>
              <a:gd fmla="*/ 2556824 h 5638341" name="connsiteY15"/>
              <a:gd fmla="*/ 703181 w 3238500" name="connsiteX16"/>
              <a:gd fmla="*/ 1393456 h 5638341" name="connsiteY16"/>
              <a:gd fmla="*/ 2535318 w 3238500" name="connsiteX17"/>
              <a:gd fmla="*/ 1393456 h 5638341" name="connsiteY17"/>
              <a:gd fmla="*/ 2535318 w 3238500" name="connsiteX18"/>
              <a:gd fmla="*/ 1796301 h 5638341" name="connsiteY18"/>
              <a:gd fmla="*/ 703181 w 3238500" name="connsiteX19"/>
              <a:gd fmla="*/ 1796301 h 5638341" name="connsiteY19"/>
              <a:gd fmla="*/ 545879 w 3238500" name="connsiteX20"/>
              <a:gd fmla="*/ 854765 h 5638341" name="connsiteY20"/>
              <a:gd fmla="*/ 355211 w 3238500" name="connsiteX21"/>
              <a:gd fmla="*/ 1045433 h 5638341" name="connsiteY21"/>
              <a:gd fmla="*/ 355211 w 3238500" name="connsiteX22"/>
              <a:gd fmla="*/ 5115447 h 5638341" name="connsiteY22"/>
              <a:gd fmla="*/ 545879 w 3238500" name="connsiteX23"/>
              <a:gd fmla="*/ 5306115 h 5638341" name="connsiteY23"/>
              <a:gd fmla="*/ 2692622 w 3238500" name="connsiteX24"/>
              <a:gd fmla="*/ 5306115 h 5638341" name="connsiteY24"/>
              <a:gd fmla="*/ 2883290 w 3238500" name="connsiteX25"/>
              <a:gd fmla="*/ 5115447 h 5638341" name="connsiteY25"/>
              <a:gd fmla="*/ 2883290 w 3238500" name="connsiteX26"/>
              <a:gd fmla="*/ 1045433 h 5638341" name="connsiteY26"/>
              <a:gd fmla="*/ 2692622 w 3238500" name="connsiteX27"/>
              <a:gd fmla="*/ 854765 h 5638341" name="connsiteY27"/>
              <a:gd fmla="*/ 1055257 w 3238500" name="connsiteX28"/>
              <a:gd fmla="*/ 0 h 5638341" name="connsiteY28"/>
              <a:gd fmla="*/ 2197532 w 3238500" name="connsiteX29"/>
              <a:gd fmla="*/ 0 h 5638341" name="connsiteY29"/>
              <a:gd fmla="*/ 2331244 w 3238500" name="connsiteX30"/>
              <a:gd fmla="*/ 133712 h 5638341" name="connsiteY30"/>
              <a:gd fmla="*/ 2331244 w 3238500" name="connsiteX31"/>
              <a:gd fmla="*/ 522540 h 5638341" name="connsiteY31"/>
              <a:gd fmla="*/ 2718105 w 3238500" name="connsiteX32"/>
              <a:gd fmla="*/ 522540 h 5638341" name="connsiteY32"/>
              <a:gd fmla="*/ 3238500 w 3238500" name="connsiteX33"/>
              <a:gd fmla="*/ 1042935 h 5638341" name="connsiteY33"/>
              <a:gd fmla="*/ 3238500 w 3238500" name="connsiteX34"/>
              <a:gd fmla="*/ 5117946 h 5638341" name="connsiteY34"/>
              <a:gd fmla="*/ 2718105 w 3238500" name="connsiteX35"/>
              <a:gd fmla="*/ 5638341 h 5638341" name="connsiteY35"/>
              <a:gd fmla="*/ 520395 w 3238500" name="connsiteX36"/>
              <a:gd fmla="*/ 5638341 h 5638341" name="connsiteY36"/>
              <a:gd fmla="*/ 0 w 3238500" name="connsiteX37"/>
              <a:gd fmla="*/ 5117946 h 5638341" name="connsiteY37"/>
              <a:gd fmla="*/ 0 w 3238500" name="connsiteX38"/>
              <a:gd fmla="*/ 1042935 h 5638341" name="connsiteY38"/>
              <a:gd fmla="*/ 520395 w 3238500" name="connsiteX39"/>
              <a:gd fmla="*/ 522540 h 5638341" name="connsiteY39"/>
              <a:gd fmla="*/ 921545 w 3238500" name="connsiteX40"/>
              <a:gd fmla="*/ 522540 h 5638341" name="connsiteY40"/>
              <a:gd fmla="*/ 921545 w 3238500" name="connsiteX41"/>
              <a:gd fmla="*/ 133712 h 5638341" name="connsiteY41"/>
              <a:gd fmla="*/ 1055257 w 3238500" name="connsiteX42"/>
              <a:gd fmla="*/ 0 h 5638341" name="connsiteY4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b="b" l="l" r="r" t="t"/>
            <a:pathLst>
              <a:path h="5638341" w="3238500">
                <a:moveTo>
                  <a:pt x="703180" y="4435548"/>
                </a:moveTo>
                <a:lnTo>
                  <a:pt x="2535317" y="4435548"/>
                </a:lnTo>
                <a:lnTo>
                  <a:pt x="2535317" y="4838393"/>
                </a:lnTo>
                <a:lnTo>
                  <a:pt x="703180" y="4838393"/>
                </a:lnTo>
                <a:close/>
                <a:moveTo>
                  <a:pt x="703181" y="3675025"/>
                </a:moveTo>
                <a:lnTo>
                  <a:pt x="2535318" y="3675025"/>
                </a:lnTo>
                <a:lnTo>
                  <a:pt x="2535318" y="4077870"/>
                </a:lnTo>
                <a:lnTo>
                  <a:pt x="703181" y="4077870"/>
                </a:lnTo>
                <a:close/>
                <a:moveTo>
                  <a:pt x="703181" y="2914502"/>
                </a:moveTo>
                <a:lnTo>
                  <a:pt x="2535318" y="2914502"/>
                </a:lnTo>
                <a:lnTo>
                  <a:pt x="2535318" y="3317347"/>
                </a:lnTo>
                <a:lnTo>
                  <a:pt x="703181" y="3317347"/>
                </a:lnTo>
                <a:close/>
                <a:moveTo>
                  <a:pt x="703181" y="2153979"/>
                </a:moveTo>
                <a:lnTo>
                  <a:pt x="2535318" y="2153979"/>
                </a:lnTo>
                <a:lnTo>
                  <a:pt x="2535318" y="2556824"/>
                </a:lnTo>
                <a:lnTo>
                  <a:pt x="703181" y="2556824"/>
                </a:lnTo>
                <a:close/>
                <a:moveTo>
                  <a:pt x="703181" y="1393456"/>
                </a:moveTo>
                <a:lnTo>
                  <a:pt x="2535318" y="1393456"/>
                </a:lnTo>
                <a:lnTo>
                  <a:pt x="2535318" y="1796301"/>
                </a:lnTo>
                <a:lnTo>
                  <a:pt x="703181" y="1796301"/>
                </a:lnTo>
                <a:close/>
                <a:moveTo>
                  <a:pt x="545879" y="854765"/>
                </a:moveTo>
                <a:cubicBezTo>
                  <a:pt x="440576" y="854765"/>
                  <a:pt x="355211" y="940130"/>
                  <a:pt x="355211" y="1045433"/>
                </a:cubicBezTo>
                <a:lnTo>
                  <a:pt x="355211" y="5115447"/>
                </a:lnTo>
                <a:cubicBezTo>
                  <a:pt x="355211" y="5220750"/>
                  <a:pt x="440576" y="5306115"/>
                  <a:pt x="545879" y="5306115"/>
                </a:cubicBezTo>
                <a:lnTo>
                  <a:pt x="2692622" y="5306115"/>
                </a:lnTo>
                <a:cubicBezTo>
                  <a:pt x="2797925" y="5306115"/>
                  <a:pt x="2883290" y="5220750"/>
                  <a:pt x="2883290" y="5115447"/>
                </a:cubicBezTo>
                <a:lnTo>
                  <a:pt x="2883290" y="1045433"/>
                </a:lnTo>
                <a:cubicBezTo>
                  <a:pt x="2883290" y="940130"/>
                  <a:pt x="2797925" y="854765"/>
                  <a:pt x="2692622" y="854765"/>
                </a:cubicBezTo>
                <a:close/>
                <a:moveTo>
                  <a:pt x="1055257" y="0"/>
                </a:moveTo>
                <a:lnTo>
                  <a:pt x="2197532" y="0"/>
                </a:lnTo>
                <a:cubicBezTo>
                  <a:pt x="2271379" y="0"/>
                  <a:pt x="2331244" y="59865"/>
                  <a:pt x="2331244" y="133712"/>
                </a:cubicBezTo>
                <a:lnTo>
                  <a:pt x="2331244" y="522540"/>
                </a:lnTo>
                <a:lnTo>
                  <a:pt x="2718105" y="522540"/>
                </a:lnTo>
                <a:cubicBezTo>
                  <a:pt x="3005511" y="522540"/>
                  <a:pt x="3238500" y="755529"/>
                  <a:pt x="3238500" y="1042935"/>
                </a:cubicBezTo>
                <a:lnTo>
                  <a:pt x="3238500" y="5117946"/>
                </a:lnTo>
                <a:cubicBezTo>
                  <a:pt x="3238500" y="5405352"/>
                  <a:pt x="3005511" y="5638341"/>
                  <a:pt x="2718105" y="5638341"/>
                </a:cubicBezTo>
                <a:lnTo>
                  <a:pt x="520395" y="5638341"/>
                </a:lnTo>
                <a:cubicBezTo>
                  <a:pt x="232989" y="5638341"/>
                  <a:pt x="0" y="5405352"/>
                  <a:pt x="0" y="5117946"/>
                </a:cubicBezTo>
                <a:lnTo>
                  <a:pt x="0" y="1042935"/>
                </a:lnTo>
                <a:cubicBezTo>
                  <a:pt x="0" y="755529"/>
                  <a:pt x="232989" y="522540"/>
                  <a:pt x="520395" y="522540"/>
                </a:cubicBezTo>
                <a:lnTo>
                  <a:pt x="921545" y="522540"/>
                </a:lnTo>
                <a:lnTo>
                  <a:pt x="921545" y="133712"/>
                </a:lnTo>
                <a:cubicBezTo>
                  <a:pt x="921545" y="59865"/>
                  <a:pt x="981410" y="0"/>
                  <a:pt x="1055257" y="0"/>
                </a:cubicBezTo>
                <a:close/>
              </a:path>
            </a:pathLst>
          </a:custGeom>
          <a:solidFill>
            <a:srgbClr val="28272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dir="t" rig="threePt"/>
            </a:scene3d>
            <a:sp3d contourW="12700">
              <a:contourClr>
                <a:srgbClr val="FFFFFF"/>
              </a:contourClr>
            </a:sp3d>
          </a:bodyPr>
          <a:lstStyle/>
          <a:p>
            <a:pPr algn="ctr" eaLnBrk="1" fontAlgn="auto" hangingPunct="1">
              <a:spcBef>
                <a:spcPct val="0"/>
              </a:spcBef>
              <a:spcAft>
                <a:spcPct val="0"/>
              </a:spcAft>
              <a:defRPr/>
            </a:pPr>
            <a:endParaRPr altLang="en-US" lang="zh-CN">
              <a:solidFill>
                <a:srgbClr val="FFFFFF"/>
              </a:solidFill>
            </a:endParaRPr>
          </a:p>
        </p:txBody>
      </p:sp>
      <p:sp>
        <p:nvSpPr>
          <p:cNvPr id="32" name="KSO_Shape"/>
          <p:cNvSpPr/>
          <p:nvPr/>
        </p:nvSpPr>
        <p:spPr bwMode="auto">
          <a:xfrm>
            <a:off x="2100134" y="2988253"/>
            <a:ext cx="795466" cy="778231"/>
          </a:xfrm>
          <a:custGeom>
            <a:gdLst>
              <a:gd fmla="*/ 1597279 w 2787650" name="T0"/>
              <a:gd fmla="*/ 1636046 h 2727325" name="T1"/>
              <a:gd fmla="*/ 1627294 w 2787650" name="T2"/>
              <a:gd fmla="*/ 2215059 h 2727325" name="T3"/>
              <a:gd fmla="*/ 1883633 w 2787650" name="T4"/>
              <a:gd fmla="*/ 2097942 h 2727325" name="T5"/>
              <a:gd fmla="*/ 2087561 w 2787650" name="T6"/>
              <a:gd fmla="*/ 1909413 h 2727325" name="T7"/>
              <a:gd fmla="*/ 2223831 w 2787650" name="T8"/>
              <a:gd fmla="*/ 1665024 h 2727325" name="T9"/>
              <a:gd fmla="*/ 529196 w 2787650" name="T10"/>
              <a:gd fmla="*/ 1544733 h 2727325" name="T11"/>
              <a:gd fmla="*/ 630842 w 2787650" name="T12"/>
              <a:gd fmla="*/ 1808483 h 2727325" name="T13"/>
              <a:gd fmla="*/ 807453 w 2787650" name="T14"/>
              <a:gd fmla="*/ 2023673 h 2727325" name="T15"/>
              <a:gd fmla="*/ 1042827 w 2787650" name="T16"/>
              <a:gd fmla="*/ 2173481 h 2727325" name="T17"/>
              <a:gd fmla="*/ 1292972 w 2787650" name="T18"/>
              <a:gd fmla="*/ 1687822 h 2727325" name="T19"/>
              <a:gd fmla="*/ 1095077 w 2787650" name="T20"/>
              <a:gd fmla="*/ 1525504 h 2727325" name="T21"/>
              <a:gd fmla="*/ 1297101 w 2787650" name="T22"/>
              <a:gd fmla="*/ 1184350 h 2727325" name="T23"/>
              <a:gd fmla="*/ 1199583 w 2787650" name="T24"/>
              <a:gd fmla="*/ 1302832 h 2727325" name="T25"/>
              <a:gd fmla="*/ 1214830 w 2787650" name="T26"/>
              <a:gd fmla="*/ 1460386 h 2727325" name="T27"/>
              <a:gd fmla="*/ 1333631 w 2787650" name="T28"/>
              <a:gd fmla="*/ 1557904 h 2727325" name="T29"/>
              <a:gd fmla="*/ 1491184 w 2787650" name="T30"/>
              <a:gd fmla="*/ 1542657 h 2727325" name="T31"/>
              <a:gd fmla="*/ 1588385 w 2787650" name="T32"/>
              <a:gd fmla="*/ 1424174 h 2727325" name="T33"/>
              <a:gd fmla="*/ 1572820 w 2787650" name="T34"/>
              <a:gd fmla="*/ 1266303 h 2727325" name="T35"/>
              <a:gd fmla="*/ 1454655 w 2787650" name="T36"/>
              <a:gd fmla="*/ 1168785 h 2727325" name="T37"/>
              <a:gd fmla="*/ 1570279 w 2787650" name="T38"/>
              <a:gd fmla="*/ 1073173 h 2727325" name="T39"/>
              <a:gd fmla="*/ 1723068 w 2787650" name="T40"/>
              <a:gd fmla="*/ 1278691 h 2727325" name="T41"/>
              <a:gd fmla="*/ 2197149 w 2787650" name="T42"/>
              <a:gd fmla="*/ 996602 h 2727325" name="T43"/>
              <a:gd fmla="*/ 2042138 w 2787650" name="T44"/>
              <a:gd fmla="*/ 764591 h 2727325" name="T45"/>
              <a:gd fmla="*/ 1823916 w 2787650" name="T46"/>
              <a:gd fmla="*/ 592566 h 2727325" name="T47"/>
              <a:gd fmla="*/ 1557095 w 2787650" name="T48"/>
              <a:gd fmla="*/ 496397 h 2727325" name="T49"/>
              <a:gd fmla="*/ 1042827 w 2787650" name="T50"/>
              <a:gd fmla="*/ 553527 h 2727325" name="T51"/>
              <a:gd fmla="*/ 807453 w 2787650" name="T52"/>
              <a:gd fmla="*/ 703652 h 2727325" name="T53"/>
              <a:gd fmla="*/ 630842 w 2787650" name="T54"/>
              <a:gd fmla="*/ 918842 h 2727325" name="T55"/>
              <a:gd fmla="*/ 529196 w 2787650" name="T56"/>
              <a:gd fmla="*/ 1182909 h 2727325" name="T57"/>
              <a:gd fmla="*/ 1153524 w 2787650" name="T58"/>
              <a:gd fmla="*/ 1123361 h 2727325" name="T59"/>
              <a:gd fmla="*/ 1107627 w 2787650" name="T60"/>
              <a:gd fmla="*/ 952 h 2727325" name="T61"/>
              <a:gd fmla="*/ 1311873 w 2787650" name="T62"/>
              <a:gd fmla="*/ 257403 h 2727325" name="T63"/>
              <a:gd fmla="*/ 1636823 w 2787650" name="T64"/>
              <a:gd fmla="*/ 28882 h 2727325" name="T65"/>
              <a:gd fmla="*/ 1947798 w 2787650" name="T66"/>
              <a:gd fmla="*/ 80617 h 2727325" name="T67"/>
              <a:gd fmla="*/ 1925880 w 2787650" name="T68"/>
              <a:gd fmla="*/ 390389 h 2727325" name="T69"/>
              <a:gd fmla="*/ 2357242 w 2787650" name="T70"/>
              <a:gd fmla="*/ 435775 h 2727325" name="T71"/>
              <a:gd fmla="*/ 2452853 w 2787650" name="T72"/>
              <a:gd fmla="*/ 451327 h 2727325" name="T73"/>
              <a:gd fmla="*/ 2580228 w 2787650" name="T74"/>
              <a:gd fmla="*/ 730630 h 2727325" name="T75"/>
              <a:gd fmla="*/ 2480805 w 2787650" name="T76"/>
              <a:gd fmla="*/ 1138158 h 2727325" name="T77"/>
              <a:gd fmla="*/ 2784474 w 2787650" name="T78"/>
              <a:gd fmla="*/ 1226709 h 2727325" name="T79"/>
              <a:gd fmla="*/ 2745403 w 2787650" name="T80"/>
              <a:gd fmla="*/ 1543146 h 2727325" name="T81"/>
              <a:gd fmla="*/ 2428712 w 2787650" name="T82"/>
              <a:gd fmla="*/ 1764684 h 2727325" name="T83"/>
              <a:gd fmla="*/ 2602781 w 2787650" name="T84"/>
              <a:gd fmla="*/ 2050334 h 2727325" name="T85"/>
              <a:gd fmla="*/ 2401712 w 2787650" name="T86"/>
              <a:gd fmla="*/ 2304245 h 2727325" name="T87"/>
              <a:gd fmla="*/ 2046585 w 2787650" name="T88"/>
              <a:gd fmla="*/ 2260446 h 2727325" name="T89"/>
              <a:gd fmla="*/ 1977656 w 2787650" name="T90"/>
              <a:gd fmla="*/ 2612113 h 2727325" name="T91"/>
              <a:gd fmla="*/ 1673670 w 2787650" name="T92"/>
              <a:gd fmla="*/ 2724786 h 2727325" name="T93"/>
              <a:gd fmla="*/ 1455448 w 2787650" name="T94"/>
              <a:gd fmla="*/ 2470875 h 2727325" name="T95"/>
              <a:gd fmla="*/ 1147015 w 2787650" name="T96"/>
              <a:gd fmla="*/ 2703521 h 2727325" name="T97"/>
              <a:gd fmla="*/ 834135 w 2787650" name="T98"/>
              <a:gd fmla="*/ 2642900 h 2727325" name="T99"/>
              <a:gd fmla="*/ 843982 w 2787650" name="T100"/>
              <a:gd fmla="*/ 2327097 h 2727325" name="T101"/>
              <a:gd fmla="*/ 424691 w 2787650" name="T102"/>
              <a:gd fmla="*/ 2295041 h 2727325" name="T103"/>
              <a:gd fmla="*/ 197575 w 2787650" name="T104"/>
              <a:gd fmla="*/ 2087786 h 2727325" name="T105"/>
              <a:gd fmla="*/ 213139 w 2787650" name="T106"/>
              <a:gd fmla="*/ 1992252 h 2727325" name="T107"/>
              <a:gd fmla="*/ 303033 w 2787650" name="T108"/>
              <a:gd fmla="*/ 1568855 h 2727325" name="T109"/>
              <a:gd fmla="*/ 1588 w 2787650" name="T110"/>
              <a:gd fmla="*/ 1493951 h 2727325" name="T111"/>
              <a:gd fmla="*/ 48282 w 2787650" name="T112"/>
              <a:gd fmla="*/ 1181640 h 2727325" name="T113"/>
              <a:gd fmla="*/ 366244 w 2787650" name="T114"/>
              <a:gd fmla="*/ 943598 h 2727325" name="T115"/>
              <a:gd fmla="*/ 185187 w 2787650" name="T116"/>
              <a:gd fmla="*/ 670326 h 2727325" name="T117"/>
              <a:gd fmla="*/ 392609 w 2787650" name="T118"/>
              <a:gd fmla="*/ 422762 h 2727325" name="T119"/>
              <a:gd fmla="*/ 757900 w 2787650" name="T120"/>
              <a:gd fmla="*/ 454501 h 2727325" name="T121"/>
              <a:gd fmla="*/ 812217 w 2787650" name="T122"/>
              <a:gd fmla="*/ 109499 h 2727325" name="T1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b="b" l="0" r="r" t="0"/>
            <a:pathLst>
              <a:path h="2727325" w="2787650">
                <a:moveTo>
                  <a:pt x="1725430" y="1438200"/>
                </a:moveTo>
                <a:lnTo>
                  <a:pt x="1723068" y="1448633"/>
                </a:lnTo>
                <a:lnTo>
                  <a:pt x="1718621" y="1464515"/>
                </a:lnTo>
                <a:lnTo>
                  <a:pt x="1712903" y="1480398"/>
                </a:lnTo>
                <a:lnTo>
                  <a:pt x="1706868" y="1495963"/>
                </a:lnTo>
                <a:lnTo>
                  <a:pt x="1700197" y="1510892"/>
                </a:lnTo>
                <a:lnTo>
                  <a:pt x="1692574" y="1525504"/>
                </a:lnTo>
                <a:lnTo>
                  <a:pt x="1684632" y="1539480"/>
                </a:lnTo>
                <a:lnTo>
                  <a:pt x="1675738" y="1553457"/>
                </a:lnTo>
                <a:lnTo>
                  <a:pt x="1666209" y="1566798"/>
                </a:lnTo>
                <a:lnTo>
                  <a:pt x="1656044" y="1579504"/>
                </a:lnTo>
                <a:lnTo>
                  <a:pt x="1645562" y="1591892"/>
                </a:lnTo>
                <a:lnTo>
                  <a:pt x="1634126" y="1603963"/>
                </a:lnTo>
                <a:lnTo>
                  <a:pt x="1622691" y="1614763"/>
                </a:lnTo>
                <a:lnTo>
                  <a:pt x="1610303" y="1625881"/>
                </a:lnTo>
                <a:lnTo>
                  <a:pt x="1597279" y="1636046"/>
                </a:lnTo>
                <a:lnTo>
                  <a:pt x="1583938" y="1645257"/>
                </a:lnTo>
                <a:lnTo>
                  <a:pt x="1570279" y="1654152"/>
                </a:lnTo>
                <a:lnTo>
                  <a:pt x="1555985" y="1662410"/>
                </a:lnTo>
                <a:lnTo>
                  <a:pt x="1541373" y="1669716"/>
                </a:lnTo>
                <a:lnTo>
                  <a:pt x="1526126" y="1676705"/>
                </a:lnTo>
                <a:lnTo>
                  <a:pt x="1510879" y="1682740"/>
                </a:lnTo>
                <a:lnTo>
                  <a:pt x="1494996" y="1687822"/>
                </a:lnTo>
                <a:lnTo>
                  <a:pt x="1478796" y="1692905"/>
                </a:lnTo>
                <a:lnTo>
                  <a:pt x="1468641" y="1695248"/>
                </a:lnTo>
                <a:lnTo>
                  <a:pt x="1521201" y="2237276"/>
                </a:lnTo>
                <a:lnTo>
                  <a:pt x="1539306" y="2234102"/>
                </a:lnTo>
                <a:lnTo>
                  <a:pt x="1557095" y="2231246"/>
                </a:lnTo>
                <a:lnTo>
                  <a:pt x="1574883" y="2227437"/>
                </a:lnTo>
                <a:lnTo>
                  <a:pt x="1592671" y="2223629"/>
                </a:lnTo>
                <a:lnTo>
                  <a:pt x="1610141" y="2219502"/>
                </a:lnTo>
                <a:lnTo>
                  <a:pt x="1627294" y="2215059"/>
                </a:lnTo>
                <a:lnTo>
                  <a:pt x="1644765" y="2209981"/>
                </a:lnTo>
                <a:lnTo>
                  <a:pt x="1661600" y="2204903"/>
                </a:lnTo>
                <a:lnTo>
                  <a:pt x="1678435" y="2199190"/>
                </a:lnTo>
                <a:lnTo>
                  <a:pt x="1695588" y="2193159"/>
                </a:lnTo>
                <a:lnTo>
                  <a:pt x="1712105" y="2187129"/>
                </a:lnTo>
                <a:lnTo>
                  <a:pt x="1728623" y="2180464"/>
                </a:lnTo>
                <a:lnTo>
                  <a:pt x="1744823" y="2173481"/>
                </a:lnTo>
                <a:lnTo>
                  <a:pt x="1761022" y="2166498"/>
                </a:lnTo>
                <a:lnTo>
                  <a:pt x="1776905" y="2158881"/>
                </a:lnTo>
                <a:lnTo>
                  <a:pt x="1792469" y="2150946"/>
                </a:lnTo>
                <a:lnTo>
                  <a:pt x="1808352" y="2142694"/>
                </a:lnTo>
                <a:lnTo>
                  <a:pt x="1823916" y="2134442"/>
                </a:lnTo>
                <a:lnTo>
                  <a:pt x="1838845" y="2125873"/>
                </a:lnTo>
                <a:lnTo>
                  <a:pt x="1854092" y="2116668"/>
                </a:lnTo>
                <a:lnTo>
                  <a:pt x="1869022" y="2107464"/>
                </a:lnTo>
                <a:lnTo>
                  <a:pt x="1883633" y="2097942"/>
                </a:lnTo>
                <a:lnTo>
                  <a:pt x="1897927" y="2088103"/>
                </a:lnTo>
                <a:lnTo>
                  <a:pt x="1912221" y="2077947"/>
                </a:lnTo>
                <a:lnTo>
                  <a:pt x="1926198" y="2067473"/>
                </a:lnTo>
                <a:lnTo>
                  <a:pt x="1940174" y="2056999"/>
                </a:lnTo>
                <a:lnTo>
                  <a:pt x="1953833" y="2046208"/>
                </a:lnTo>
                <a:lnTo>
                  <a:pt x="1966856" y="2034782"/>
                </a:lnTo>
                <a:lnTo>
                  <a:pt x="1980197" y="2023673"/>
                </a:lnTo>
                <a:lnTo>
                  <a:pt x="1993221" y="2011613"/>
                </a:lnTo>
                <a:lnTo>
                  <a:pt x="2005609" y="1999869"/>
                </a:lnTo>
                <a:lnTo>
                  <a:pt x="2017997" y="1987491"/>
                </a:lnTo>
                <a:lnTo>
                  <a:pt x="2030385" y="1975113"/>
                </a:lnTo>
                <a:lnTo>
                  <a:pt x="2042138" y="1962735"/>
                </a:lnTo>
                <a:lnTo>
                  <a:pt x="2054209" y="1949404"/>
                </a:lnTo>
                <a:lnTo>
                  <a:pt x="2065644" y="1936391"/>
                </a:lnTo>
                <a:lnTo>
                  <a:pt x="2076761" y="1923061"/>
                </a:lnTo>
                <a:lnTo>
                  <a:pt x="2087561" y="1909413"/>
                </a:lnTo>
                <a:lnTo>
                  <a:pt x="2098361" y="1895765"/>
                </a:lnTo>
                <a:lnTo>
                  <a:pt x="2108843" y="1881800"/>
                </a:lnTo>
                <a:lnTo>
                  <a:pt x="2119008" y="1867518"/>
                </a:lnTo>
                <a:lnTo>
                  <a:pt x="2128855" y="1852918"/>
                </a:lnTo>
                <a:lnTo>
                  <a:pt x="2138067" y="1838635"/>
                </a:lnTo>
                <a:lnTo>
                  <a:pt x="2147596" y="1823401"/>
                </a:lnTo>
                <a:lnTo>
                  <a:pt x="2156490" y="1808483"/>
                </a:lnTo>
                <a:lnTo>
                  <a:pt x="2165384" y="1793249"/>
                </a:lnTo>
                <a:lnTo>
                  <a:pt x="2173643" y="1778014"/>
                </a:lnTo>
                <a:lnTo>
                  <a:pt x="2181902" y="1762145"/>
                </a:lnTo>
                <a:lnTo>
                  <a:pt x="2189843" y="1746275"/>
                </a:lnTo>
                <a:lnTo>
                  <a:pt x="2197149" y="1730406"/>
                </a:lnTo>
                <a:lnTo>
                  <a:pt x="2204454" y="1714219"/>
                </a:lnTo>
                <a:lnTo>
                  <a:pt x="2211125" y="1698032"/>
                </a:lnTo>
                <a:lnTo>
                  <a:pt x="2217478" y="1681528"/>
                </a:lnTo>
                <a:lnTo>
                  <a:pt x="2223831" y="1665024"/>
                </a:lnTo>
                <a:lnTo>
                  <a:pt x="2229866" y="1648202"/>
                </a:lnTo>
                <a:lnTo>
                  <a:pt x="2235584" y="1631380"/>
                </a:lnTo>
                <a:lnTo>
                  <a:pt x="2240666" y="1614241"/>
                </a:lnTo>
                <a:lnTo>
                  <a:pt x="2245748" y="1597102"/>
                </a:lnTo>
                <a:lnTo>
                  <a:pt x="2250195" y="1579646"/>
                </a:lnTo>
                <a:lnTo>
                  <a:pt x="2254325" y="1561872"/>
                </a:lnTo>
                <a:lnTo>
                  <a:pt x="2258136" y="1544733"/>
                </a:lnTo>
                <a:lnTo>
                  <a:pt x="2261630" y="1526642"/>
                </a:lnTo>
                <a:lnTo>
                  <a:pt x="2265125" y="1508868"/>
                </a:lnTo>
                <a:lnTo>
                  <a:pt x="2267666" y="1490777"/>
                </a:lnTo>
                <a:lnTo>
                  <a:pt x="1725430" y="1438200"/>
                </a:lnTo>
                <a:close/>
                <a:moveTo>
                  <a:pt x="1062655" y="1438185"/>
                </a:moveTo>
                <a:lnTo>
                  <a:pt x="519984" y="1490777"/>
                </a:lnTo>
                <a:lnTo>
                  <a:pt x="522843" y="1508868"/>
                </a:lnTo>
                <a:lnTo>
                  <a:pt x="526019" y="1526642"/>
                </a:lnTo>
                <a:lnTo>
                  <a:pt x="529196" y="1544733"/>
                </a:lnTo>
                <a:lnTo>
                  <a:pt x="533325" y="1561872"/>
                </a:lnTo>
                <a:lnTo>
                  <a:pt x="537455" y="1579646"/>
                </a:lnTo>
                <a:lnTo>
                  <a:pt x="541902" y="1597102"/>
                </a:lnTo>
                <a:lnTo>
                  <a:pt x="546984" y="1614241"/>
                </a:lnTo>
                <a:lnTo>
                  <a:pt x="552066" y="1631380"/>
                </a:lnTo>
                <a:lnTo>
                  <a:pt x="557784" y="1648202"/>
                </a:lnTo>
                <a:lnTo>
                  <a:pt x="563502" y="1665024"/>
                </a:lnTo>
                <a:lnTo>
                  <a:pt x="569854" y="1681528"/>
                </a:lnTo>
                <a:lnTo>
                  <a:pt x="576207" y="1698032"/>
                </a:lnTo>
                <a:lnTo>
                  <a:pt x="583195" y="1714219"/>
                </a:lnTo>
                <a:lnTo>
                  <a:pt x="590501" y="1730406"/>
                </a:lnTo>
                <a:lnTo>
                  <a:pt x="597807" y="1746275"/>
                </a:lnTo>
                <a:lnTo>
                  <a:pt x="605748" y="1762145"/>
                </a:lnTo>
                <a:lnTo>
                  <a:pt x="614007" y="1778014"/>
                </a:lnTo>
                <a:lnTo>
                  <a:pt x="622266" y="1793249"/>
                </a:lnTo>
                <a:lnTo>
                  <a:pt x="630842" y="1808483"/>
                </a:lnTo>
                <a:lnTo>
                  <a:pt x="640054" y="1823401"/>
                </a:lnTo>
                <a:lnTo>
                  <a:pt x="649266" y="1838635"/>
                </a:lnTo>
                <a:lnTo>
                  <a:pt x="658795" y="1852918"/>
                </a:lnTo>
                <a:lnTo>
                  <a:pt x="668642" y="1867518"/>
                </a:lnTo>
                <a:lnTo>
                  <a:pt x="678807" y="1881800"/>
                </a:lnTo>
                <a:lnTo>
                  <a:pt x="689289" y="1895765"/>
                </a:lnTo>
                <a:lnTo>
                  <a:pt x="699771" y="1909413"/>
                </a:lnTo>
                <a:lnTo>
                  <a:pt x="710571" y="1923061"/>
                </a:lnTo>
                <a:lnTo>
                  <a:pt x="722006" y="1936391"/>
                </a:lnTo>
                <a:lnTo>
                  <a:pt x="733441" y="1949404"/>
                </a:lnTo>
                <a:lnTo>
                  <a:pt x="745194" y="1962735"/>
                </a:lnTo>
                <a:lnTo>
                  <a:pt x="756947" y="1975113"/>
                </a:lnTo>
                <a:lnTo>
                  <a:pt x="769335" y="1987491"/>
                </a:lnTo>
                <a:lnTo>
                  <a:pt x="781723" y="1999869"/>
                </a:lnTo>
                <a:lnTo>
                  <a:pt x="794429" y="2011613"/>
                </a:lnTo>
                <a:lnTo>
                  <a:pt x="807453" y="2023673"/>
                </a:lnTo>
                <a:lnTo>
                  <a:pt x="820476" y="2034782"/>
                </a:lnTo>
                <a:lnTo>
                  <a:pt x="833817" y="2046208"/>
                </a:lnTo>
                <a:lnTo>
                  <a:pt x="847476" y="2056999"/>
                </a:lnTo>
                <a:lnTo>
                  <a:pt x="861135" y="2067473"/>
                </a:lnTo>
                <a:lnTo>
                  <a:pt x="875111" y="2077947"/>
                </a:lnTo>
                <a:lnTo>
                  <a:pt x="889405" y="2088103"/>
                </a:lnTo>
                <a:lnTo>
                  <a:pt x="903699" y="2097942"/>
                </a:lnTo>
                <a:lnTo>
                  <a:pt x="918628" y="2107464"/>
                </a:lnTo>
                <a:lnTo>
                  <a:pt x="933558" y="2116668"/>
                </a:lnTo>
                <a:lnTo>
                  <a:pt x="948487" y="2125873"/>
                </a:lnTo>
                <a:lnTo>
                  <a:pt x="963734" y="2134442"/>
                </a:lnTo>
                <a:lnTo>
                  <a:pt x="978981" y="2142694"/>
                </a:lnTo>
                <a:lnTo>
                  <a:pt x="994863" y="2150946"/>
                </a:lnTo>
                <a:lnTo>
                  <a:pt x="1010745" y="2158881"/>
                </a:lnTo>
                <a:lnTo>
                  <a:pt x="1026627" y="2166498"/>
                </a:lnTo>
                <a:lnTo>
                  <a:pt x="1042827" y="2173481"/>
                </a:lnTo>
                <a:lnTo>
                  <a:pt x="1059028" y="2180464"/>
                </a:lnTo>
                <a:lnTo>
                  <a:pt x="1075545" y="2187129"/>
                </a:lnTo>
                <a:lnTo>
                  <a:pt x="1092063" y="2193159"/>
                </a:lnTo>
                <a:lnTo>
                  <a:pt x="1108898" y="2199190"/>
                </a:lnTo>
                <a:lnTo>
                  <a:pt x="1126051" y="2204903"/>
                </a:lnTo>
                <a:lnTo>
                  <a:pt x="1142886" y="2209981"/>
                </a:lnTo>
                <a:lnTo>
                  <a:pt x="1160039" y="2215059"/>
                </a:lnTo>
                <a:lnTo>
                  <a:pt x="1177509" y="2219502"/>
                </a:lnTo>
                <a:lnTo>
                  <a:pt x="1195297" y="2223629"/>
                </a:lnTo>
                <a:lnTo>
                  <a:pt x="1212768" y="2227437"/>
                </a:lnTo>
                <a:lnTo>
                  <a:pt x="1230556" y="2231246"/>
                </a:lnTo>
                <a:lnTo>
                  <a:pt x="1248662" y="2234102"/>
                </a:lnTo>
                <a:lnTo>
                  <a:pt x="1266450" y="2237276"/>
                </a:lnTo>
                <a:lnTo>
                  <a:pt x="1319017" y="1695177"/>
                </a:lnTo>
                <a:lnTo>
                  <a:pt x="1309172" y="1692905"/>
                </a:lnTo>
                <a:lnTo>
                  <a:pt x="1292972" y="1687822"/>
                </a:lnTo>
                <a:lnTo>
                  <a:pt x="1277089" y="1682740"/>
                </a:lnTo>
                <a:lnTo>
                  <a:pt x="1261525" y="1676705"/>
                </a:lnTo>
                <a:lnTo>
                  <a:pt x="1246595" y="1669716"/>
                </a:lnTo>
                <a:lnTo>
                  <a:pt x="1232301" y="1662410"/>
                </a:lnTo>
                <a:lnTo>
                  <a:pt x="1218007" y="1654152"/>
                </a:lnTo>
                <a:lnTo>
                  <a:pt x="1204030" y="1645257"/>
                </a:lnTo>
                <a:lnTo>
                  <a:pt x="1190689" y="1636046"/>
                </a:lnTo>
                <a:lnTo>
                  <a:pt x="1177983" y="1625881"/>
                </a:lnTo>
                <a:lnTo>
                  <a:pt x="1165595" y="1615398"/>
                </a:lnTo>
                <a:lnTo>
                  <a:pt x="1153842" y="1603963"/>
                </a:lnTo>
                <a:lnTo>
                  <a:pt x="1142724" y="1591892"/>
                </a:lnTo>
                <a:lnTo>
                  <a:pt x="1131606" y="1579822"/>
                </a:lnTo>
                <a:lnTo>
                  <a:pt x="1122077" y="1567116"/>
                </a:lnTo>
                <a:lnTo>
                  <a:pt x="1112230" y="1553457"/>
                </a:lnTo>
                <a:lnTo>
                  <a:pt x="1103336" y="1540116"/>
                </a:lnTo>
                <a:lnTo>
                  <a:pt x="1095077" y="1525504"/>
                </a:lnTo>
                <a:lnTo>
                  <a:pt x="1087771" y="1510892"/>
                </a:lnTo>
                <a:lnTo>
                  <a:pt x="1080783" y="1495963"/>
                </a:lnTo>
                <a:lnTo>
                  <a:pt x="1074747" y="1480398"/>
                </a:lnTo>
                <a:lnTo>
                  <a:pt x="1069665" y="1464515"/>
                </a:lnTo>
                <a:lnTo>
                  <a:pt x="1065218" y="1448633"/>
                </a:lnTo>
                <a:lnTo>
                  <a:pt x="1062655" y="1438185"/>
                </a:lnTo>
                <a:close/>
                <a:moveTo>
                  <a:pt x="1383502" y="1159891"/>
                </a:moveTo>
                <a:lnTo>
                  <a:pt x="1373019" y="1160844"/>
                </a:lnTo>
                <a:lnTo>
                  <a:pt x="1362855" y="1162114"/>
                </a:lnTo>
                <a:lnTo>
                  <a:pt x="1353007" y="1164020"/>
                </a:lnTo>
                <a:lnTo>
                  <a:pt x="1342843" y="1166244"/>
                </a:lnTo>
                <a:lnTo>
                  <a:pt x="1333631" y="1168785"/>
                </a:lnTo>
                <a:lnTo>
                  <a:pt x="1324101" y="1172279"/>
                </a:lnTo>
                <a:lnTo>
                  <a:pt x="1314572" y="1175455"/>
                </a:lnTo>
                <a:lnTo>
                  <a:pt x="1305678" y="1179585"/>
                </a:lnTo>
                <a:lnTo>
                  <a:pt x="1297101" y="1184350"/>
                </a:lnTo>
                <a:lnTo>
                  <a:pt x="1288207" y="1189114"/>
                </a:lnTo>
                <a:lnTo>
                  <a:pt x="1279948" y="1194514"/>
                </a:lnTo>
                <a:lnTo>
                  <a:pt x="1272007" y="1199914"/>
                </a:lnTo>
                <a:lnTo>
                  <a:pt x="1264384" y="1206585"/>
                </a:lnTo>
                <a:lnTo>
                  <a:pt x="1257078" y="1212938"/>
                </a:lnTo>
                <a:lnTo>
                  <a:pt x="1249772" y="1219609"/>
                </a:lnTo>
                <a:lnTo>
                  <a:pt x="1243101" y="1226279"/>
                </a:lnTo>
                <a:lnTo>
                  <a:pt x="1236748" y="1233903"/>
                </a:lnTo>
                <a:lnTo>
                  <a:pt x="1230713" y="1241526"/>
                </a:lnTo>
                <a:lnTo>
                  <a:pt x="1224995" y="1249785"/>
                </a:lnTo>
                <a:lnTo>
                  <a:pt x="1219913" y="1258044"/>
                </a:lnTo>
                <a:lnTo>
                  <a:pt x="1214830" y="1266303"/>
                </a:lnTo>
                <a:lnTo>
                  <a:pt x="1210383" y="1275197"/>
                </a:lnTo>
                <a:lnTo>
                  <a:pt x="1206254" y="1284409"/>
                </a:lnTo>
                <a:lnTo>
                  <a:pt x="1202442" y="1293303"/>
                </a:lnTo>
                <a:lnTo>
                  <a:pt x="1199583" y="1302832"/>
                </a:lnTo>
                <a:lnTo>
                  <a:pt x="1196407" y="1312680"/>
                </a:lnTo>
                <a:lnTo>
                  <a:pt x="1194183" y="1322527"/>
                </a:lnTo>
                <a:lnTo>
                  <a:pt x="1192595" y="1332691"/>
                </a:lnTo>
                <a:lnTo>
                  <a:pt x="1191324" y="1342856"/>
                </a:lnTo>
                <a:lnTo>
                  <a:pt x="1190371" y="1353339"/>
                </a:lnTo>
                <a:lnTo>
                  <a:pt x="1190054" y="1363503"/>
                </a:lnTo>
                <a:lnTo>
                  <a:pt x="1190371" y="1373986"/>
                </a:lnTo>
                <a:lnTo>
                  <a:pt x="1191324" y="1384468"/>
                </a:lnTo>
                <a:lnTo>
                  <a:pt x="1192595" y="1394633"/>
                </a:lnTo>
                <a:lnTo>
                  <a:pt x="1194183" y="1404798"/>
                </a:lnTo>
                <a:lnTo>
                  <a:pt x="1196407" y="1414645"/>
                </a:lnTo>
                <a:lnTo>
                  <a:pt x="1199583" y="1424174"/>
                </a:lnTo>
                <a:lnTo>
                  <a:pt x="1202442" y="1433704"/>
                </a:lnTo>
                <a:lnTo>
                  <a:pt x="1206254" y="1442915"/>
                </a:lnTo>
                <a:lnTo>
                  <a:pt x="1210383" y="1451810"/>
                </a:lnTo>
                <a:lnTo>
                  <a:pt x="1214830" y="1460386"/>
                </a:lnTo>
                <a:lnTo>
                  <a:pt x="1219913" y="1469280"/>
                </a:lnTo>
                <a:lnTo>
                  <a:pt x="1224995" y="1477539"/>
                </a:lnTo>
                <a:lnTo>
                  <a:pt x="1230713" y="1485480"/>
                </a:lnTo>
                <a:lnTo>
                  <a:pt x="1236748" y="1493421"/>
                </a:lnTo>
                <a:lnTo>
                  <a:pt x="1243101" y="1500410"/>
                </a:lnTo>
                <a:lnTo>
                  <a:pt x="1249772" y="1507716"/>
                </a:lnTo>
                <a:lnTo>
                  <a:pt x="1257078" y="1514386"/>
                </a:lnTo>
                <a:lnTo>
                  <a:pt x="1264384" y="1520739"/>
                </a:lnTo>
                <a:lnTo>
                  <a:pt x="1272007" y="1526775"/>
                </a:lnTo>
                <a:lnTo>
                  <a:pt x="1279948" y="1532492"/>
                </a:lnTo>
                <a:lnTo>
                  <a:pt x="1288207" y="1537575"/>
                </a:lnTo>
                <a:lnTo>
                  <a:pt x="1297101" y="1542657"/>
                </a:lnTo>
                <a:lnTo>
                  <a:pt x="1305678" y="1547104"/>
                </a:lnTo>
                <a:lnTo>
                  <a:pt x="1314572" y="1551233"/>
                </a:lnTo>
                <a:lnTo>
                  <a:pt x="1323784" y="1555045"/>
                </a:lnTo>
                <a:lnTo>
                  <a:pt x="1333631" y="1557904"/>
                </a:lnTo>
                <a:lnTo>
                  <a:pt x="1342843" y="1561081"/>
                </a:lnTo>
                <a:lnTo>
                  <a:pt x="1352690" y="1563304"/>
                </a:lnTo>
                <a:lnTo>
                  <a:pt x="1362855" y="1564892"/>
                </a:lnTo>
                <a:lnTo>
                  <a:pt x="1373019" y="1566163"/>
                </a:lnTo>
                <a:lnTo>
                  <a:pt x="1383502" y="1567116"/>
                </a:lnTo>
                <a:lnTo>
                  <a:pt x="1393984" y="1567434"/>
                </a:lnTo>
                <a:lnTo>
                  <a:pt x="1404149" y="1567116"/>
                </a:lnTo>
                <a:lnTo>
                  <a:pt x="1414949" y="1566163"/>
                </a:lnTo>
                <a:lnTo>
                  <a:pt x="1425114" y="1564892"/>
                </a:lnTo>
                <a:lnTo>
                  <a:pt x="1435278" y="1563304"/>
                </a:lnTo>
                <a:lnTo>
                  <a:pt x="1444808" y="1561081"/>
                </a:lnTo>
                <a:lnTo>
                  <a:pt x="1454655" y="1557904"/>
                </a:lnTo>
                <a:lnTo>
                  <a:pt x="1464184" y="1555045"/>
                </a:lnTo>
                <a:lnTo>
                  <a:pt x="1473079" y="1551233"/>
                </a:lnTo>
                <a:lnTo>
                  <a:pt x="1482290" y="1547104"/>
                </a:lnTo>
                <a:lnTo>
                  <a:pt x="1491184" y="1542657"/>
                </a:lnTo>
                <a:lnTo>
                  <a:pt x="1499443" y="1537575"/>
                </a:lnTo>
                <a:lnTo>
                  <a:pt x="1507702" y="1532492"/>
                </a:lnTo>
                <a:lnTo>
                  <a:pt x="1515643" y="1526775"/>
                </a:lnTo>
                <a:lnTo>
                  <a:pt x="1523585" y="1520739"/>
                </a:lnTo>
                <a:lnTo>
                  <a:pt x="1531208" y="1514386"/>
                </a:lnTo>
                <a:lnTo>
                  <a:pt x="1537879" y="1507716"/>
                </a:lnTo>
                <a:lnTo>
                  <a:pt x="1544549" y="1500410"/>
                </a:lnTo>
                <a:lnTo>
                  <a:pt x="1551220" y="1493421"/>
                </a:lnTo>
                <a:lnTo>
                  <a:pt x="1557255" y="1485480"/>
                </a:lnTo>
                <a:lnTo>
                  <a:pt x="1562655" y="1477539"/>
                </a:lnTo>
                <a:lnTo>
                  <a:pt x="1568055" y="1469280"/>
                </a:lnTo>
                <a:lnTo>
                  <a:pt x="1572820" y="1460386"/>
                </a:lnTo>
                <a:lnTo>
                  <a:pt x="1577585" y="1451810"/>
                </a:lnTo>
                <a:lnTo>
                  <a:pt x="1581714" y="1442915"/>
                </a:lnTo>
                <a:lnTo>
                  <a:pt x="1585208" y="1433704"/>
                </a:lnTo>
                <a:lnTo>
                  <a:pt x="1588385" y="1424174"/>
                </a:lnTo>
                <a:lnTo>
                  <a:pt x="1591244" y="1414645"/>
                </a:lnTo>
                <a:lnTo>
                  <a:pt x="1593467" y="1404798"/>
                </a:lnTo>
                <a:lnTo>
                  <a:pt x="1595373" y="1394633"/>
                </a:lnTo>
                <a:lnTo>
                  <a:pt x="1596644" y="1384468"/>
                </a:lnTo>
                <a:lnTo>
                  <a:pt x="1597279" y="1373986"/>
                </a:lnTo>
                <a:lnTo>
                  <a:pt x="1597597" y="1363503"/>
                </a:lnTo>
                <a:lnTo>
                  <a:pt x="1597279" y="1353339"/>
                </a:lnTo>
                <a:lnTo>
                  <a:pt x="1596644" y="1342856"/>
                </a:lnTo>
                <a:lnTo>
                  <a:pt x="1595373" y="1332691"/>
                </a:lnTo>
                <a:lnTo>
                  <a:pt x="1593467" y="1322527"/>
                </a:lnTo>
                <a:lnTo>
                  <a:pt x="1591244" y="1312680"/>
                </a:lnTo>
                <a:lnTo>
                  <a:pt x="1588385" y="1302832"/>
                </a:lnTo>
                <a:lnTo>
                  <a:pt x="1585208" y="1293303"/>
                </a:lnTo>
                <a:lnTo>
                  <a:pt x="1581714" y="1284409"/>
                </a:lnTo>
                <a:lnTo>
                  <a:pt x="1577585" y="1275197"/>
                </a:lnTo>
                <a:lnTo>
                  <a:pt x="1572820" y="1266303"/>
                </a:lnTo>
                <a:lnTo>
                  <a:pt x="1568055" y="1258044"/>
                </a:lnTo>
                <a:lnTo>
                  <a:pt x="1562655" y="1249785"/>
                </a:lnTo>
                <a:lnTo>
                  <a:pt x="1557255" y="1241526"/>
                </a:lnTo>
                <a:lnTo>
                  <a:pt x="1551220" y="1233903"/>
                </a:lnTo>
                <a:lnTo>
                  <a:pt x="1544549" y="1226279"/>
                </a:lnTo>
                <a:lnTo>
                  <a:pt x="1537879" y="1219609"/>
                </a:lnTo>
                <a:lnTo>
                  <a:pt x="1531208" y="1212938"/>
                </a:lnTo>
                <a:lnTo>
                  <a:pt x="1523585" y="1206585"/>
                </a:lnTo>
                <a:lnTo>
                  <a:pt x="1515643" y="1199914"/>
                </a:lnTo>
                <a:lnTo>
                  <a:pt x="1507702" y="1194514"/>
                </a:lnTo>
                <a:lnTo>
                  <a:pt x="1499443" y="1189114"/>
                </a:lnTo>
                <a:lnTo>
                  <a:pt x="1491184" y="1184350"/>
                </a:lnTo>
                <a:lnTo>
                  <a:pt x="1482290" y="1179585"/>
                </a:lnTo>
                <a:lnTo>
                  <a:pt x="1473079" y="1175455"/>
                </a:lnTo>
                <a:lnTo>
                  <a:pt x="1464184" y="1172279"/>
                </a:lnTo>
                <a:lnTo>
                  <a:pt x="1454655" y="1168785"/>
                </a:lnTo>
                <a:lnTo>
                  <a:pt x="1444808" y="1166244"/>
                </a:lnTo>
                <a:lnTo>
                  <a:pt x="1435278" y="1164020"/>
                </a:lnTo>
                <a:lnTo>
                  <a:pt x="1425114" y="1162114"/>
                </a:lnTo>
                <a:lnTo>
                  <a:pt x="1414949" y="1160844"/>
                </a:lnTo>
                <a:lnTo>
                  <a:pt x="1404149" y="1159891"/>
                </a:lnTo>
                <a:lnTo>
                  <a:pt x="1393984" y="1159891"/>
                </a:lnTo>
                <a:lnTo>
                  <a:pt x="1383502" y="1159891"/>
                </a:lnTo>
                <a:close/>
                <a:moveTo>
                  <a:pt x="1521201" y="490366"/>
                </a:moveTo>
                <a:lnTo>
                  <a:pt x="1468588" y="1032381"/>
                </a:lnTo>
                <a:lnTo>
                  <a:pt x="1478796" y="1034737"/>
                </a:lnTo>
                <a:lnTo>
                  <a:pt x="1494996" y="1039184"/>
                </a:lnTo>
                <a:lnTo>
                  <a:pt x="1510879" y="1044584"/>
                </a:lnTo>
                <a:lnTo>
                  <a:pt x="1526126" y="1050620"/>
                </a:lnTo>
                <a:lnTo>
                  <a:pt x="1541373" y="1057290"/>
                </a:lnTo>
                <a:lnTo>
                  <a:pt x="1555985" y="1064914"/>
                </a:lnTo>
                <a:lnTo>
                  <a:pt x="1570279" y="1073173"/>
                </a:lnTo>
                <a:lnTo>
                  <a:pt x="1583938" y="1081749"/>
                </a:lnTo>
                <a:lnTo>
                  <a:pt x="1597279" y="1091596"/>
                </a:lnTo>
                <a:lnTo>
                  <a:pt x="1610303" y="1101443"/>
                </a:lnTo>
                <a:lnTo>
                  <a:pt x="1622691" y="1112243"/>
                </a:lnTo>
                <a:lnTo>
                  <a:pt x="1634126" y="1123679"/>
                </a:lnTo>
                <a:lnTo>
                  <a:pt x="1645562" y="1135432"/>
                </a:lnTo>
                <a:lnTo>
                  <a:pt x="1656044" y="1147820"/>
                </a:lnTo>
                <a:lnTo>
                  <a:pt x="1666209" y="1160526"/>
                </a:lnTo>
                <a:lnTo>
                  <a:pt x="1675738" y="1173549"/>
                </a:lnTo>
                <a:lnTo>
                  <a:pt x="1684632" y="1187526"/>
                </a:lnTo>
                <a:lnTo>
                  <a:pt x="1692574" y="1201503"/>
                </a:lnTo>
                <a:lnTo>
                  <a:pt x="1700197" y="1216114"/>
                </a:lnTo>
                <a:lnTo>
                  <a:pt x="1706868" y="1231361"/>
                </a:lnTo>
                <a:lnTo>
                  <a:pt x="1712903" y="1246609"/>
                </a:lnTo>
                <a:lnTo>
                  <a:pt x="1718621" y="1262491"/>
                </a:lnTo>
                <a:lnTo>
                  <a:pt x="1723068" y="1278691"/>
                </a:lnTo>
                <a:lnTo>
                  <a:pt x="1725403" y="1288811"/>
                </a:lnTo>
                <a:lnTo>
                  <a:pt x="2267666" y="1236231"/>
                </a:lnTo>
                <a:lnTo>
                  <a:pt x="2265125" y="1218140"/>
                </a:lnTo>
                <a:lnTo>
                  <a:pt x="2261630" y="1200683"/>
                </a:lnTo>
                <a:lnTo>
                  <a:pt x="2258136" y="1182909"/>
                </a:lnTo>
                <a:lnTo>
                  <a:pt x="2254325" y="1165136"/>
                </a:lnTo>
                <a:lnTo>
                  <a:pt x="2250195" y="1147362"/>
                </a:lnTo>
                <a:lnTo>
                  <a:pt x="2245748" y="1130223"/>
                </a:lnTo>
                <a:lnTo>
                  <a:pt x="2240666" y="1112766"/>
                </a:lnTo>
                <a:lnTo>
                  <a:pt x="2235584" y="1095945"/>
                </a:lnTo>
                <a:lnTo>
                  <a:pt x="2229866" y="1079123"/>
                </a:lnTo>
                <a:lnTo>
                  <a:pt x="2223831" y="1061984"/>
                </a:lnTo>
                <a:lnTo>
                  <a:pt x="2217478" y="1045480"/>
                </a:lnTo>
                <a:lnTo>
                  <a:pt x="2211125" y="1028976"/>
                </a:lnTo>
                <a:lnTo>
                  <a:pt x="2204454" y="1012789"/>
                </a:lnTo>
                <a:lnTo>
                  <a:pt x="2197149" y="996602"/>
                </a:lnTo>
                <a:lnTo>
                  <a:pt x="2189843" y="980732"/>
                </a:lnTo>
                <a:lnTo>
                  <a:pt x="2181902" y="965180"/>
                </a:lnTo>
                <a:lnTo>
                  <a:pt x="2173643" y="949311"/>
                </a:lnTo>
                <a:lnTo>
                  <a:pt x="2165384" y="933759"/>
                </a:lnTo>
                <a:lnTo>
                  <a:pt x="2156490" y="918842"/>
                </a:lnTo>
                <a:lnTo>
                  <a:pt x="2147596" y="903607"/>
                </a:lnTo>
                <a:lnTo>
                  <a:pt x="2138067" y="888690"/>
                </a:lnTo>
                <a:lnTo>
                  <a:pt x="2128855" y="874090"/>
                </a:lnTo>
                <a:lnTo>
                  <a:pt x="2119008" y="859807"/>
                </a:lnTo>
                <a:lnTo>
                  <a:pt x="2108843" y="845525"/>
                </a:lnTo>
                <a:lnTo>
                  <a:pt x="2098361" y="831560"/>
                </a:lnTo>
                <a:lnTo>
                  <a:pt x="2087561" y="817594"/>
                </a:lnTo>
                <a:lnTo>
                  <a:pt x="2076761" y="803947"/>
                </a:lnTo>
                <a:lnTo>
                  <a:pt x="2065644" y="790934"/>
                </a:lnTo>
                <a:lnTo>
                  <a:pt x="2054209" y="777603"/>
                </a:lnTo>
                <a:lnTo>
                  <a:pt x="2042138" y="764591"/>
                </a:lnTo>
                <a:lnTo>
                  <a:pt x="2030385" y="752212"/>
                </a:lnTo>
                <a:lnTo>
                  <a:pt x="2017997" y="739834"/>
                </a:lnTo>
                <a:lnTo>
                  <a:pt x="2005609" y="727456"/>
                </a:lnTo>
                <a:lnTo>
                  <a:pt x="1993221" y="715395"/>
                </a:lnTo>
                <a:lnTo>
                  <a:pt x="1980197" y="703652"/>
                </a:lnTo>
                <a:lnTo>
                  <a:pt x="1966856" y="692226"/>
                </a:lnTo>
                <a:lnTo>
                  <a:pt x="1953833" y="681117"/>
                </a:lnTo>
                <a:lnTo>
                  <a:pt x="1940174" y="670326"/>
                </a:lnTo>
                <a:lnTo>
                  <a:pt x="1926198" y="659535"/>
                </a:lnTo>
                <a:lnTo>
                  <a:pt x="1912221" y="649061"/>
                </a:lnTo>
                <a:lnTo>
                  <a:pt x="1897927" y="638904"/>
                </a:lnTo>
                <a:lnTo>
                  <a:pt x="1883633" y="629065"/>
                </a:lnTo>
                <a:lnTo>
                  <a:pt x="1869022" y="619861"/>
                </a:lnTo>
                <a:lnTo>
                  <a:pt x="1854092" y="610339"/>
                </a:lnTo>
                <a:lnTo>
                  <a:pt x="1838845" y="601452"/>
                </a:lnTo>
                <a:lnTo>
                  <a:pt x="1823916" y="592566"/>
                </a:lnTo>
                <a:lnTo>
                  <a:pt x="1808352" y="584313"/>
                </a:lnTo>
                <a:lnTo>
                  <a:pt x="1792469" y="576061"/>
                </a:lnTo>
                <a:lnTo>
                  <a:pt x="1776905" y="568127"/>
                </a:lnTo>
                <a:lnTo>
                  <a:pt x="1761022" y="560827"/>
                </a:lnTo>
                <a:lnTo>
                  <a:pt x="1744823" y="553527"/>
                </a:lnTo>
                <a:lnTo>
                  <a:pt x="1728623" y="546862"/>
                </a:lnTo>
                <a:lnTo>
                  <a:pt x="1712105" y="540514"/>
                </a:lnTo>
                <a:lnTo>
                  <a:pt x="1695588" y="534166"/>
                </a:lnTo>
                <a:lnTo>
                  <a:pt x="1678435" y="528136"/>
                </a:lnTo>
                <a:lnTo>
                  <a:pt x="1661600" y="522740"/>
                </a:lnTo>
                <a:lnTo>
                  <a:pt x="1644765" y="517344"/>
                </a:lnTo>
                <a:lnTo>
                  <a:pt x="1627294" y="512584"/>
                </a:lnTo>
                <a:lnTo>
                  <a:pt x="1610141" y="507823"/>
                </a:lnTo>
                <a:lnTo>
                  <a:pt x="1592671" y="503697"/>
                </a:lnTo>
                <a:lnTo>
                  <a:pt x="1574883" y="499888"/>
                </a:lnTo>
                <a:lnTo>
                  <a:pt x="1557095" y="496397"/>
                </a:lnTo>
                <a:lnTo>
                  <a:pt x="1539306" y="492905"/>
                </a:lnTo>
                <a:lnTo>
                  <a:pt x="1521201" y="490366"/>
                </a:lnTo>
                <a:close/>
                <a:moveTo>
                  <a:pt x="1266450" y="490366"/>
                </a:moveTo>
                <a:lnTo>
                  <a:pt x="1248344" y="492905"/>
                </a:lnTo>
                <a:lnTo>
                  <a:pt x="1230556" y="496397"/>
                </a:lnTo>
                <a:lnTo>
                  <a:pt x="1212768" y="499888"/>
                </a:lnTo>
                <a:lnTo>
                  <a:pt x="1195297" y="503697"/>
                </a:lnTo>
                <a:lnTo>
                  <a:pt x="1177509" y="507823"/>
                </a:lnTo>
                <a:lnTo>
                  <a:pt x="1160039" y="512584"/>
                </a:lnTo>
                <a:lnTo>
                  <a:pt x="1142886" y="517344"/>
                </a:lnTo>
                <a:lnTo>
                  <a:pt x="1126051" y="522740"/>
                </a:lnTo>
                <a:lnTo>
                  <a:pt x="1108898" y="528136"/>
                </a:lnTo>
                <a:lnTo>
                  <a:pt x="1092063" y="534166"/>
                </a:lnTo>
                <a:lnTo>
                  <a:pt x="1075545" y="540514"/>
                </a:lnTo>
                <a:lnTo>
                  <a:pt x="1059028" y="546862"/>
                </a:lnTo>
                <a:lnTo>
                  <a:pt x="1042827" y="553527"/>
                </a:lnTo>
                <a:lnTo>
                  <a:pt x="1026627" y="560827"/>
                </a:lnTo>
                <a:lnTo>
                  <a:pt x="1010745" y="568127"/>
                </a:lnTo>
                <a:lnTo>
                  <a:pt x="994863" y="576061"/>
                </a:lnTo>
                <a:lnTo>
                  <a:pt x="978981" y="584313"/>
                </a:lnTo>
                <a:lnTo>
                  <a:pt x="963734" y="592566"/>
                </a:lnTo>
                <a:lnTo>
                  <a:pt x="948487" y="601452"/>
                </a:lnTo>
                <a:lnTo>
                  <a:pt x="933558" y="610339"/>
                </a:lnTo>
                <a:lnTo>
                  <a:pt x="918946" y="619861"/>
                </a:lnTo>
                <a:lnTo>
                  <a:pt x="904334" y="629065"/>
                </a:lnTo>
                <a:lnTo>
                  <a:pt x="889405" y="638904"/>
                </a:lnTo>
                <a:lnTo>
                  <a:pt x="875429" y="649061"/>
                </a:lnTo>
                <a:lnTo>
                  <a:pt x="861135" y="659535"/>
                </a:lnTo>
                <a:lnTo>
                  <a:pt x="847794" y="670326"/>
                </a:lnTo>
                <a:lnTo>
                  <a:pt x="833817" y="681117"/>
                </a:lnTo>
                <a:lnTo>
                  <a:pt x="820476" y="692226"/>
                </a:lnTo>
                <a:lnTo>
                  <a:pt x="807453" y="703652"/>
                </a:lnTo>
                <a:lnTo>
                  <a:pt x="794747" y="715395"/>
                </a:lnTo>
                <a:lnTo>
                  <a:pt x="781723" y="727456"/>
                </a:lnTo>
                <a:lnTo>
                  <a:pt x="769335" y="739834"/>
                </a:lnTo>
                <a:lnTo>
                  <a:pt x="757265" y="752212"/>
                </a:lnTo>
                <a:lnTo>
                  <a:pt x="745194" y="764591"/>
                </a:lnTo>
                <a:lnTo>
                  <a:pt x="733759" y="777603"/>
                </a:lnTo>
                <a:lnTo>
                  <a:pt x="722006" y="790934"/>
                </a:lnTo>
                <a:lnTo>
                  <a:pt x="710571" y="803947"/>
                </a:lnTo>
                <a:lnTo>
                  <a:pt x="699771" y="817594"/>
                </a:lnTo>
                <a:lnTo>
                  <a:pt x="689289" y="831560"/>
                </a:lnTo>
                <a:lnTo>
                  <a:pt x="678807" y="845525"/>
                </a:lnTo>
                <a:lnTo>
                  <a:pt x="668960" y="859807"/>
                </a:lnTo>
                <a:lnTo>
                  <a:pt x="658795" y="874090"/>
                </a:lnTo>
                <a:lnTo>
                  <a:pt x="649266" y="888690"/>
                </a:lnTo>
                <a:lnTo>
                  <a:pt x="640054" y="903607"/>
                </a:lnTo>
                <a:lnTo>
                  <a:pt x="630842" y="918842"/>
                </a:lnTo>
                <a:lnTo>
                  <a:pt x="622266" y="933759"/>
                </a:lnTo>
                <a:lnTo>
                  <a:pt x="614007" y="949311"/>
                </a:lnTo>
                <a:lnTo>
                  <a:pt x="605748" y="965180"/>
                </a:lnTo>
                <a:lnTo>
                  <a:pt x="598125" y="980732"/>
                </a:lnTo>
                <a:lnTo>
                  <a:pt x="590501" y="996602"/>
                </a:lnTo>
                <a:lnTo>
                  <a:pt x="583513" y="1012789"/>
                </a:lnTo>
                <a:lnTo>
                  <a:pt x="576207" y="1028976"/>
                </a:lnTo>
                <a:lnTo>
                  <a:pt x="569854" y="1045480"/>
                </a:lnTo>
                <a:lnTo>
                  <a:pt x="563502" y="1061984"/>
                </a:lnTo>
                <a:lnTo>
                  <a:pt x="557784" y="1079123"/>
                </a:lnTo>
                <a:lnTo>
                  <a:pt x="552066" y="1095945"/>
                </a:lnTo>
                <a:lnTo>
                  <a:pt x="546984" y="1112766"/>
                </a:lnTo>
                <a:lnTo>
                  <a:pt x="541902" y="1130223"/>
                </a:lnTo>
                <a:lnTo>
                  <a:pt x="537455" y="1147362"/>
                </a:lnTo>
                <a:lnTo>
                  <a:pt x="533325" y="1165136"/>
                </a:lnTo>
                <a:lnTo>
                  <a:pt x="529196" y="1182909"/>
                </a:lnTo>
                <a:lnTo>
                  <a:pt x="526019" y="1200683"/>
                </a:lnTo>
                <a:lnTo>
                  <a:pt x="522843" y="1218140"/>
                </a:lnTo>
                <a:lnTo>
                  <a:pt x="519984" y="1236231"/>
                </a:lnTo>
                <a:lnTo>
                  <a:pt x="1062444" y="1288803"/>
                </a:lnTo>
                <a:lnTo>
                  <a:pt x="1064583" y="1278691"/>
                </a:lnTo>
                <a:lnTo>
                  <a:pt x="1069347" y="1262491"/>
                </a:lnTo>
                <a:lnTo>
                  <a:pt x="1074747" y="1246609"/>
                </a:lnTo>
                <a:lnTo>
                  <a:pt x="1080783" y="1231361"/>
                </a:lnTo>
                <a:lnTo>
                  <a:pt x="1087771" y="1216114"/>
                </a:lnTo>
                <a:lnTo>
                  <a:pt x="1095077" y="1201503"/>
                </a:lnTo>
                <a:lnTo>
                  <a:pt x="1103336" y="1187526"/>
                </a:lnTo>
                <a:lnTo>
                  <a:pt x="1112230" y="1173549"/>
                </a:lnTo>
                <a:lnTo>
                  <a:pt x="1121442" y="1160526"/>
                </a:lnTo>
                <a:lnTo>
                  <a:pt x="1131606" y="1147185"/>
                </a:lnTo>
                <a:lnTo>
                  <a:pt x="1142407" y="1135432"/>
                </a:lnTo>
                <a:lnTo>
                  <a:pt x="1153524" y="1123361"/>
                </a:lnTo>
                <a:lnTo>
                  <a:pt x="1165595" y="1112243"/>
                </a:lnTo>
                <a:lnTo>
                  <a:pt x="1177665" y="1101443"/>
                </a:lnTo>
                <a:lnTo>
                  <a:pt x="1190689" y="1091279"/>
                </a:lnTo>
                <a:lnTo>
                  <a:pt x="1204030" y="1081749"/>
                </a:lnTo>
                <a:lnTo>
                  <a:pt x="1218007" y="1073173"/>
                </a:lnTo>
                <a:lnTo>
                  <a:pt x="1231983" y="1064914"/>
                </a:lnTo>
                <a:lnTo>
                  <a:pt x="1246595" y="1057290"/>
                </a:lnTo>
                <a:lnTo>
                  <a:pt x="1261525" y="1050620"/>
                </a:lnTo>
                <a:lnTo>
                  <a:pt x="1277089" y="1044584"/>
                </a:lnTo>
                <a:lnTo>
                  <a:pt x="1292972" y="1039184"/>
                </a:lnTo>
                <a:lnTo>
                  <a:pt x="1309172" y="1034737"/>
                </a:lnTo>
                <a:lnTo>
                  <a:pt x="1319052" y="1032267"/>
                </a:lnTo>
                <a:lnTo>
                  <a:pt x="1266450" y="490366"/>
                </a:lnTo>
                <a:close/>
                <a:moveTo>
                  <a:pt x="1094286" y="0"/>
                </a:moveTo>
                <a:lnTo>
                  <a:pt x="1100957" y="0"/>
                </a:lnTo>
                <a:lnTo>
                  <a:pt x="1107627" y="952"/>
                </a:lnTo>
                <a:lnTo>
                  <a:pt x="1113980" y="2539"/>
                </a:lnTo>
                <a:lnTo>
                  <a:pt x="1120333" y="4761"/>
                </a:lnTo>
                <a:lnTo>
                  <a:pt x="1126368" y="7300"/>
                </a:lnTo>
                <a:lnTo>
                  <a:pt x="1132086" y="10791"/>
                </a:lnTo>
                <a:lnTo>
                  <a:pt x="1137168" y="14600"/>
                </a:lnTo>
                <a:lnTo>
                  <a:pt x="1142568" y="18726"/>
                </a:lnTo>
                <a:lnTo>
                  <a:pt x="1147015" y="23487"/>
                </a:lnTo>
                <a:lnTo>
                  <a:pt x="1151145" y="28882"/>
                </a:lnTo>
                <a:lnTo>
                  <a:pt x="1154956" y="34595"/>
                </a:lnTo>
                <a:lnTo>
                  <a:pt x="1157815" y="40943"/>
                </a:lnTo>
                <a:lnTo>
                  <a:pt x="1160674" y="47291"/>
                </a:lnTo>
                <a:lnTo>
                  <a:pt x="1231191" y="266290"/>
                </a:lnTo>
                <a:lnTo>
                  <a:pt x="1251203" y="263433"/>
                </a:lnTo>
                <a:lnTo>
                  <a:pt x="1271532" y="261211"/>
                </a:lnTo>
                <a:lnTo>
                  <a:pt x="1291544" y="258990"/>
                </a:lnTo>
                <a:lnTo>
                  <a:pt x="1311873" y="257403"/>
                </a:lnTo>
                <a:lnTo>
                  <a:pt x="1332202" y="256133"/>
                </a:lnTo>
                <a:lnTo>
                  <a:pt x="1352531" y="255181"/>
                </a:lnTo>
                <a:lnTo>
                  <a:pt x="1373178" y="254546"/>
                </a:lnTo>
                <a:lnTo>
                  <a:pt x="1393825" y="254546"/>
                </a:lnTo>
                <a:lnTo>
                  <a:pt x="1414154" y="254546"/>
                </a:lnTo>
                <a:lnTo>
                  <a:pt x="1435119" y="255181"/>
                </a:lnTo>
                <a:lnTo>
                  <a:pt x="1455448" y="256133"/>
                </a:lnTo>
                <a:lnTo>
                  <a:pt x="1475778" y="257403"/>
                </a:lnTo>
                <a:lnTo>
                  <a:pt x="1496107" y="258990"/>
                </a:lnTo>
                <a:lnTo>
                  <a:pt x="1515801" y="261211"/>
                </a:lnTo>
                <a:lnTo>
                  <a:pt x="1536130" y="263433"/>
                </a:lnTo>
                <a:lnTo>
                  <a:pt x="1556142" y="266290"/>
                </a:lnTo>
                <a:lnTo>
                  <a:pt x="1627294" y="47291"/>
                </a:lnTo>
                <a:lnTo>
                  <a:pt x="1629835" y="40626"/>
                </a:lnTo>
                <a:lnTo>
                  <a:pt x="1633012" y="34595"/>
                </a:lnTo>
                <a:lnTo>
                  <a:pt x="1636823" y="28882"/>
                </a:lnTo>
                <a:lnTo>
                  <a:pt x="1640953" y="23487"/>
                </a:lnTo>
                <a:lnTo>
                  <a:pt x="1645400" y="18726"/>
                </a:lnTo>
                <a:lnTo>
                  <a:pt x="1650164" y="14600"/>
                </a:lnTo>
                <a:lnTo>
                  <a:pt x="1655882" y="10474"/>
                </a:lnTo>
                <a:lnTo>
                  <a:pt x="1661600" y="7300"/>
                </a:lnTo>
                <a:lnTo>
                  <a:pt x="1667635" y="4761"/>
                </a:lnTo>
                <a:lnTo>
                  <a:pt x="1673670" y="2539"/>
                </a:lnTo>
                <a:lnTo>
                  <a:pt x="1680023" y="952"/>
                </a:lnTo>
                <a:lnTo>
                  <a:pt x="1686694" y="0"/>
                </a:lnTo>
                <a:lnTo>
                  <a:pt x="1693682" y="0"/>
                </a:lnTo>
                <a:lnTo>
                  <a:pt x="1700352" y="317"/>
                </a:lnTo>
                <a:lnTo>
                  <a:pt x="1707023" y="1270"/>
                </a:lnTo>
                <a:lnTo>
                  <a:pt x="1714011" y="2857"/>
                </a:lnTo>
                <a:lnTo>
                  <a:pt x="1934774" y="75221"/>
                </a:lnTo>
                <a:lnTo>
                  <a:pt x="1941762" y="77443"/>
                </a:lnTo>
                <a:lnTo>
                  <a:pt x="1947798" y="80617"/>
                </a:lnTo>
                <a:lnTo>
                  <a:pt x="1953833" y="84108"/>
                </a:lnTo>
                <a:lnTo>
                  <a:pt x="1958915" y="88234"/>
                </a:lnTo>
                <a:lnTo>
                  <a:pt x="1963997" y="93312"/>
                </a:lnTo>
                <a:lnTo>
                  <a:pt x="1968127" y="98073"/>
                </a:lnTo>
                <a:lnTo>
                  <a:pt x="1971621" y="103469"/>
                </a:lnTo>
                <a:lnTo>
                  <a:pt x="1975115" y="108864"/>
                </a:lnTo>
                <a:lnTo>
                  <a:pt x="1977656" y="114895"/>
                </a:lnTo>
                <a:lnTo>
                  <a:pt x="1980197" y="121243"/>
                </a:lnTo>
                <a:lnTo>
                  <a:pt x="1981468" y="127908"/>
                </a:lnTo>
                <a:lnTo>
                  <a:pt x="1982421" y="134573"/>
                </a:lnTo>
                <a:lnTo>
                  <a:pt x="1982738" y="141238"/>
                </a:lnTo>
                <a:lnTo>
                  <a:pt x="1981786" y="148221"/>
                </a:lnTo>
                <a:lnTo>
                  <a:pt x="1980833" y="154886"/>
                </a:lnTo>
                <a:lnTo>
                  <a:pt x="1979244" y="161551"/>
                </a:lnTo>
                <a:lnTo>
                  <a:pt x="1907774" y="380550"/>
                </a:lnTo>
                <a:lnTo>
                  <a:pt x="1925880" y="390389"/>
                </a:lnTo>
                <a:lnTo>
                  <a:pt x="1943986" y="400228"/>
                </a:lnTo>
                <a:lnTo>
                  <a:pt x="1961456" y="410702"/>
                </a:lnTo>
                <a:lnTo>
                  <a:pt x="1978927" y="421175"/>
                </a:lnTo>
                <a:lnTo>
                  <a:pt x="1996397" y="431967"/>
                </a:lnTo>
                <a:lnTo>
                  <a:pt x="2013232" y="443393"/>
                </a:lnTo>
                <a:lnTo>
                  <a:pt x="2029750" y="454501"/>
                </a:lnTo>
                <a:lnTo>
                  <a:pt x="2046585" y="466562"/>
                </a:lnTo>
                <a:lnTo>
                  <a:pt x="2062785" y="478623"/>
                </a:lnTo>
                <a:lnTo>
                  <a:pt x="2078985" y="491001"/>
                </a:lnTo>
                <a:lnTo>
                  <a:pt x="2094867" y="503697"/>
                </a:lnTo>
                <a:lnTo>
                  <a:pt x="2110432" y="516709"/>
                </a:lnTo>
                <a:lnTo>
                  <a:pt x="2125679" y="529723"/>
                </a:lnTo>
                <a:lnTo>
                  <a:pt x="2140925" y="543370"/>
                </a:lnTo>
                <a:lnTo>
                  <a:pt x="2155855" y="557335"/>
                </a:lnTo>
                <a:lnTo>
                  <a:pt x="2170466" y="571301"/>
                </a:lnTo>
                <a:lnTo>
                  <a:pt x="2357242" y="435775"/>
                </a:lnTo>
                <a:lnTo>
                  <a:pt x="2362959" y="431967"/>
                </a:lnTo>
                <a:lnTo>
                  <a:pt x="2369312" y="428793"/>
                </a:lnTo>
                <a:lnTo>
                  <a:pt x="2375347" y="426571"/>
                </a:lnTo>
                <a:lnTo>
                  <a:pt x="2382018" y="424667"/>
                </a:lnTo>
                <a:lnTo>
                  <a:pt x="2388371" y="423397"/>
                </a:lnTo>
                <a:lnTo>
                  <a:pt x="2395041" y="422762"/>
                </a:lnTo>
                <a:lnTo>
                  <a:pt x="2401712" y="422762"/>
                </a:lnTo>
                <a:lnTo>
                  <a:pt x="2408065" y="423397"/>
                </a:lnTo>
                <a:lnTo>
                  <a:pt x="2414418" y="424984"/>
                </a:lnTo>
                <a:lnTo>
                  <a:pt x="2420770" y="426888"/>
                </a:lnTo>
                <a:lnTo>
                  <a:pt x="2426806" y="429428"/>
                </a:lnTo>
                <a:lnTo>
                  <a:pt x="2432841" y="432601"/>
                </a:lnTo>
                <a:lnTo>
                  <a:pt x="2438559" y="436093"/>
                </a:lnTo>
                <a:lnTo>
                  <a:pt x="2443959" y="440854"/>
                </a:lnTo>
                <a:lnTo>
                  <a:pt x="2448406" y="445614"/>
                </a:lnTo>
                <a:lnTo>
                  <a:pt x="2452853" y="451327"/>
                </a:lnTo>
                <a:lnTo>
                  <a:pt x="2589757" y="638904"/>
                </a:lnTo>
                <a:lnTo>
                  <a:pt x="2593569" y="644935"/>
                </a:lnTo>
                <a:lnTo>
                  <a:pt x="2596746" y="650965"/>
                </a:lnTo>
                <a:lnTo>
                  <a:pt x="2599287" y="657313"/>
                </a:lnTo>
                <a:lnTo>
                  <a:pt x="2601193" y="663661"/>
                </a:lnTo>
                <a:lnTo>
                  <a:pt x="2602463" y="670326"/>
                </a:lnTo>
                <a:lnTo>
                  <a:pt x="2602781" y="676991"/>
                </a:lnTo>
                <a:lnTo>
                  <a:pt x="2602781" y="683656"/>
                </a:lnTo>
                <a:lnTo>
                  <a:pt x="2601828" y="690004"/>
                </a:lnTo>
                <a:lnTo>
                  <a:pt x="2600557" y="696352"/>
                </a:lnTo>
                <a:lnTo>
                  <a:pt x="2598652" y="703017"/>
                </a:lnTo>
                <a:lnTo>
                  <a:pt x="2596428" y="709047"/>
                </a:lnTo>
                <a:lnTo>
                  <a:pt x="2592934" y="715078"/>
                </a:lnTo>
                <a:lnTo>
                  <a:pt x="2589122" y="720473"/>
                </a:lnTo>
                <a:lnTo>
                  <a:pt x="2584993" y="725869"/>
                </a:lnTo>
                <a:lnTo>
                  <a:pt x="2580228" y="730630"/>
                </a:lnTo>
                <a:lnTo>
                  <a:pt x="2574828" y="734756"/>
                </a:lnTo>
                <a:lnTo>
                  <a:pt x="2388053" y="870281"/>
                </a:lnTo>
                <a:lnTo>
                  <a:pt x="2396629" y="888372"/>
                </a:lnTo>
                <a:lnTo>
                  <a:pt x="2405524" y="906781"/>
                </a:lnTo>
                <a:lnTo>
                  <a:pt x="2413465" y="925189"/>
                </a:lnTo>
                <a:lnTo>
                  <a:pt x="2421088" y="943598"/>
                </a:lnTo>
                <a:lnTo>
                  <a:pt x="2428712" y="962324"/>
                </a:lnTo>
                <a:lnTo>
                  <a:pt x="2436017" y="981367"/>
                </a:lnTo>
                <a:lnTo>
                  <a:pt x="2442688" y="1000411"/>
                </a:lnTo>
                <a:lnTo>
                  <a:pt x="2449041" y="1019454"/>
                </a:lnTo>
                <a:lnTo>
                  <a:pt x="2455394" y="1039132"/>
                </a:lnTo>
                <a:lnTo>
                  <a:pt x="2461111" y="1058810"/>
                </a:lnTo>
                <a:lnTo>
                  <a:pt x="2466829" y="1078171"/>
                </a:lnTo>
                <a:lnTo>
                  <a:pt x="2471594" y="1098167"/>
                </a:lnTo>
                <a:lnTo>
                  <a:pt x="2476676" y="1118162"/>
                </a:lnTo>
                <a:lnTo>
                  <a:pt x="2480805" y="1138158"/>
                </a:lnTo>
                <a:lnTo>
                  <a:pt x="2484935" y="1158470"/>
                </a:lnTo>
                <a:lnTo>
                  <a:pt x="2488746" y="1178783"/>
                </a:lnTo>
                <a:lnTo>
                  <a:pt x="2718721" y="1178783"/>
                </a:lnTo>
                <a:lnTo>
                  <a:pt x="2725709" y="1179101"/>
                </a:lnTo>
                <a:lnTo>
                  <a:pt x="2732698" y="1180370"/>
                </a:lnTo>
                <a:lnTo>
                  <a:pt x="2739368" y="1181640"/>
                </a:lnTo>
                <a:lnTo>
                  <a:pt x="2745403" y="1184496"/>
                </a:lnTo>
                <a:lnTo>
                  <a:pt x="2751439" y="1187035"/>
                </a:lnTo>
                <a:lnTo>
                  <a:pt x="2757156" y="1190527"/>
                </a:lnTo>
                <a:lnTo>
                  <a:pt x="2762239" y="1194653"/>
                </a:lnTo>
                <a:lnTo>
                  <a:pt x="2767321" y="1199096"/>
                </a:lnTo>
                <a:lnTo>
                  <a:pt x="2771768" y="1203857"/>
                </a:lnTo>
                <a:lnTo>
                  <a:pt x="2775897" y="1209253"/>
                </a:lnTo>
                <a:lnTo>
                  <a:pt x="2779391" y="1214966"/>
                </a:lnTo>
                <a:lnTo>
                  <a:pt x="2782250" y="1220361"/>
                </a:lnTo>
                <a:lnTo>
                  <a:pt x="2784474" y="1226709"/>
                </a:lnTo>
                <a:lnTo>
                  <a:pt x="2786062" y="1233692"/>
                </a:lnTo>
                <a:lnTo>
                  <a:pt x="2787015" y="1240357"/>
                </a:lnTo>
                <a:lnTo>
                  <a:pt x="2787650" y="1247022"/>
                </a:lnTo>
                <a:lnTo>
                  <a:pt x="2787650" y="1479986"/>
                </a:lnTo>
                <a:lnTo>
                  <a:pt x="2787015" y="1486651"/>
                </a:lnTo>
                <a:lnTo>
                  <a:pt x="2786380" y="1493951"/>
                </a:lnTo>
                <a:lnTo>
                  <a:pt x="2784474" y="1500299"/>
                </a:lnTo>
                <a:lnTo>
                  <a:pt x="2782250" y="1506646"/>
                </a:lnTo>
                <a:lnTo>
                  <a:pt x="2779391" y="1512677"/>
                </a:lnTo>
                <a:lnTo>
                  <a:pt x="2775897" y="1518390"/>
                </a:lnTo>
                <a:lnTo>
                  <a:pt x="2771768" y="1523785"/>
                </a:lnTo>
                <a:lnTo>
                  <a:pt x="2767639" y="1528546"/>
                </a:lnTo>
                <a:lnTo>
                  <a:pt x="2762556" y="1532672"/>
                </a:lnTo>
                <a:lnTo>
                  <a:pt x="2757156" y="1536798"/>
                </a:lnTo>
                <a:lnTo>
                  <a:pt x="2751439" y="1540290"/>
                </a:lnTo>
                <a:lnTo>
                  <a:pt x="2745403" y="1543146"/>
                </a:lnTo>
                <a:lnTo>
                  <a:pt x="2739368" y="1545368"/>
                </a:lnTo>
                <a:lnTo>
                  <a:pt x="2732698" y="1546955"/>
                </a:lnTo>
                <a:lnTo>
                  <a:pt x="2725709" y="1548224"/>
                </a:lnTo>
                <a:lnTo>
                  <a:pt x="2719039" y="1548542"/>
                </a:lnTo>
                <a:lnTo>
                  <a:pt x="2488746" y="1548542"/>
                </a:lnTo>
                <a:lnTo>
                  <a:pt x="2484935" y="1568855"/>
                </a:lnTo>
                <a:lnTo>
                  <a:pt x="2480805" y="1589168"/>
                </a:lnTo>
                <a:lnTo>
                  <a:pt x="2476676" y="1609163"/>
                </a:lnTo>
                <a:lnTo>
                  <a:pt x="2471594" y="1629476"/>
                </a:lnTo>
                <a:lnTo>
                  <a:pt x="2466829" y="1648837"/>
                </a:lnTo>
                <a:lnTo>
                  <a:pt x="2461111" y="1668832"/>
                </a:lnTo>
                <a:lnTo>
                  <a:pt x="2455394" y="1688510"/>
                </a:lnTo>
                <a:lnTo>
                  <a:pt x="2449041" y="1707554"/>
                </a:lnTo>
                <a:lnTo>
                  <a:pt x="2442688" y="1726914"/>
                </a:lnTo>
                <a:lnTo>
                  <a:pt x="2436017" y="1745958"/>
                </a:lnTo>
                <a:lnTo>
                  <a:pt x="2428712" y="1764684"/>
                </a:lnTo>
                <a:lnTo>
                  <a:pt x="2421088" y="1783410"/>
                </a:lnTo>
                <a:lnTo>
                  <a:pt x="2413465" y="1802453"/>
                </a:lnTo>
                <a:lnTo>
                  <a:pt x="2405524" y="1820862"/>
                </a:lnTo>
                <a:lnTo>
                  <a:pt x="2396629" y="1838953"/>
                </a:lnTo>
                <a:lnTo>
                  <a:pt x="2388053" y="1857044"/>
                </a:lnTo>
                <a:lnTo>
                  <a:pt x="2574828" y="1992252"/>
                </a:lnTo>
                <a:lnTo>
                  <a:pt x="2580228" y="1996378"/>
                </a:lnTo>
                <a:lnTo>
                  <a:pt x="2584993" y="2001456"/>
                </a:lnTo>
                <a:lnTo>
                  <a:pt x="2589122" y="2006534"/>
                </a:lnTo>
                <a:lnTo>
                  <a:pt x="2592934" y="2012247"/>
                </a:lnTo>
                <a:lnTo>
                  <a:pt x="2596428" y="2018278"/>
                </a:lnTo>
                <a:lnTo>
                  <a:pt x="2598652" y="2024308"/>
                </a:lnTo>
                <a:lnTo>
                  <a:pt x="2600557" y="2030656"/>
                </a:lnTo>
                <a:lnTo>
                  <a:pt x="2601828" y="2037004"/>
                </a:lnTo>
                <a:lnTo>
                  <a:pt x="2602781" y="2043352"/>
                </a:lnTo>
                <a:lnTo>
                  <a:pt x="2602781" y="2050334"/>
                </a:lnTo>
                <a:lnTo>
                  <a:pt x="2602463" y="2056682"/>
                </a:lnTo>
                <a:lnTo>
                  <a:pt x="2601193" y="2063347"/>
                </a:lnTo>
                <a:lnTo>
                  <a:pt x="2599287" y="2069695"/>
                </a:lnTo>
                <a:lnTo>
                  <a:pt x="2596746" y="2076360"/>
                </a:lnTo>
                <a:lnTo>
                  <a:pt x="2593569" y="2082073"/>
                </a:lnTo>
                <a:lnTo>
                  <a:pt x="2589757" y="2087786"/>
                </a:lnTo>
                <a:lnTo>
                  <a:pt x="2452853" y="2276315"/>
                </a:lnTo>
                <a:lnTo>
                  <a:pt x="2448406" y="2281711"/>
                </a:lnTo>
                <a:lnTo>
                  <a:pt x="2443959" y="2286472"/>
                </a:lnTo>
                <a:lnTo>
                  <a:pt x="2438559" y="2290915"/>
                </a:lnTo>
                <a:lnTo>
                  <a:pt x="2432841" y="2294406"/>
                </a:lnTo>
                <a:lnTo>
                  <a:pt x="2426806" y="2297898"/>
                </a:lnTo>
                <a:lnTo>
                  <a:pt x="2420770" y="2300437"/>
                </a:lnTo>
                <a:lnTo>
                  <a:pt x="2414418" y="2302341"/>
                </a:lnTo>
                <a:lnTo>
                  <a:pt x="2408065" y="2303293"/>
                </a:lnTo>
                <a:lnTo>
                  <a:pt x="2401712" y="2304245"/>
                </a:lnTo>
                <a:lnTo>
                  <a:pt x="2395041" y="2304563"/>
                </a:lnTo>
                <a:lnTo>
                  <a:pt x="2388371" y="2303611"/>
                </a:lnTo>
                <a:lnTo>
                  <a:pt x="2381700" y="2302658"/>
                </a:lnTo>
                <a:lnTo>
                  <a:pt x="2375347" y="2300754"/>
                </a:lnTo>
                <a:lnTo>
                  <a:pt x="2368994" y="2298532"/>
                </a:lnTo>
                <a:lnTo>
                  <a:pt x="2362959" y="2295041"/>
                </a:lnTo>
                <a:lnTo>
                  <a:pt x="2357242" y="2291232"/>
                </a:lnTo>
                <a:lnTo>
                  <a:pt x="2170466" y="2156025"/>
                </a:lnTo>
                <a:lnTo>
                  <a:pt x="2155855" y="2170307"/>
                </a:lnTo>
                <a:lnTo>
                  <a:pt x="2140925" y="2183638"/>
                </a:lnTo>
                <a:lnTo>
                  <a:pt x="2125679" y="2197285"/>
                </a:lnTo>
                <a:lnTo>
                  <a:pt x="2110432" y="2210616"/>
                </a:lnTo>
                <a:lnTo>
                  <a:pt x="2094867" y="2223629"/>
                </a:lnTo>
                <a:lnTo>
                  <a:pt x="2078985" y="2236007"/>
                </a:lnTo>
                <a:lnTo>
                  <a:pt x="2062785" y="2248385"/>
                </a:lnTo>
                <a:lnTo>
                  <a:pt x="2046585" y="2260446"/>
                </a:lnTo>
                <a:lnTo>
                  <a:pt x="2030068" y="2272506"/>
                </a:lnTo>
                <a:lnTo>
                  <a:pt x="2013232" y="2283932"/>
                </a:lnTo>
                <a:lnTo>
                  <a:pt x="1996397" y="2295041"/>
                </a:lnTo>
                <a:lnTo>
                  <a:pt x="1978927" y="2306150"/>
                </a:lnTo>
                <a:lnTo>
                  <a:pt x="1961456" y="2316624"/>
                </a:lnTo>
                <a:lnTo>
                  <a:pt x="1943986" y="2327097"/>
                </a:lnTo>
                <a:lnTo>
                  <a:pt x="1925880" y="2336936"/>
                </a:lnTo>
                <a:lnTo>
                  <a:pt x="1907774" y="2346776"/>
                </a:lnTo>
                <a:lnTo>
                  <a:pt x="1979244" y="2565457"/>
                </a:lnTo>
                <a:lnTo>
                  <a:pt x="1980833" y="2572439"/>
                </a:lnTo>
                <a:lnTo>
                  <a:pt x="1981786" y="2579422"/>
                </a:lnTo>
                <a:lnTo>
                  <a:pt x="1982738" y="2586404"/>
                </a:lnTo>
                <a:lnTo>
                  <a:pt x="1982421" y="2592752"/>
                </a:lnTo>
                <a:lnTo>
                  <a:pt x="1981468" y="2599417"/>
                </a:lnTo>
                <a:lnTo>
                  <a:pt x="1980197" y="2605765"/>
                </a:lnTo>
                <a:lnTo>
                  <a:pt x="1977656" y="2612113"/>
                </a:lnTo>
                <a:lnTo>
                  <a:pt x="1975115" y="2618143"/>
                </a:lnTo>
                <a:lnTo>
                  <a:pt x="1971621" y="2623856"/>
                </a:lnTo>
                <a:lnTo>
                  <a:pt x="1968127" y="2629252"/>
                </a:lnTo>
                <a:lnTo>
                  <a:pt x="1963997" y="2634013"/>
                </a:lnTo>
                <a:lnTo>
                  <a:pt x="1958915" y="2638774"/>
                </a:lnTo>
                <a:lnTo>
                  <a:pt x="1953833" y="2642900"/>
                </a:lnTo>
                <a:lnTo>
                  <a:pt x="1948115" y="2646391"/>
                </a:lnTo>
                <a:lnTo>
                  <a:pt x="1941762" y="2649565"/>
                </a:lnTo>
                <a:lnTo>
                  <a:pt x="1935409" y="2652104"/>
                </a:lnTo>
                <a:lnTo>
                  <a:pt x="1714011" y="2724151"/>
                </a:lnTo>
                <a:lnTo>
                  <a:pt x="1707023" y="2725738"/>
                </a:lnTo>
                <a:lnTo>
                  <a:pt x="1700352" y="2727008"/>
                </a:lnTo>
                <a:lnTo>
                  <a:pt x="1693682" y="2727325"/>
                </a:lnTo>
                <a:lnTo>
                  <a:pt x="1686694" y="2727325"/>
                </a:lnTo>
                <a:lnTo>
                  <a:pt x="1680023" y="2726056"/>
                </a:lnTo>
                <a:lnTo>
                  <a:pt x="1673670" y="2724786"/>
                </a:lnTo>
                <a:lnTo>
                  <a:pt x="1667635" y="2722564"/>
                </a:lnTo>
                <a:lnTo>
                  <a:pt x="1661600" y="2719708"/>
                </a:lnTo>
                <a:lnTo>
                  <a:pt x="1655564" y="2716851"/>
                </a:lnTo>
                <a:lnTo>
                  <a:pt x="1650164" y="2712725"/>
                </a:lnTo>
                <a:lnTo>
                  <a:pt x="1645400" y="2708599"/>
                </a:lnTo>
                <a:lnTo>
                  <a:pt x="1640953" y="2703521"/>
                </a:lnTo>
                <a:lnTo>
                  <a:pt x="1636823" y="2698443"/>
                </a:lnTo>
                <a:lnTo>
                  <a:pt x="1633012" y="2692730"/>
                </a:lnTo>
                <a:lnTo>
                  <a:pt x="1629835" y="2686382"/>
                </a:lnTo>
                <a:lnTo>
                  <a:pt x="1627294" y="2680034"/>
                </a:lnTo>
                <a:lnTo>
                  <a:pt x="1556142" y="2460718"/>
                </a:lnTo>
                <a:lnTo>
                  <a:pt x="1536130" y="2463575"/>
                </a:lnTo>
                <a:lnTo>
                  <a:pt x="1516436" y="2465796"/>
                </a:lnTo>
                <a:lnTo>
                  <a:pt x="1496107" y="2467701"/>
                </a:lnTo>
                <a:lnTo>
                  <a:pt x="1475778" y="2469605"/>
                </a:lnTo>
                <a:lnTo>
                  <a:pt x="1455448" y="2470875"/>
                </a:lnTo>
                <a:lnTo>
                  <a:pt x="1435119" y="2471827"/>
                </a:lnTo>
                <a:lnTo>
                  <a:pt x="1414154" y="2472144"/>
                </a:lnTo>
                <a:lnTo>
                  <a:pt x="1393825" y="2472779"/>
                </a:lnTo>
                <a:lnTo>
                  <a:pt x="1373178" y="2472144"/>
                </a:lnTo>
                <a:lnTo>
                  <a:pt x="1352531" y="2471827"/>
                </a:lnTo>
                <a:lnTo>
                  <a:pt x="1332202" y="2470875"/>
                </a:lnTo>
                <a:lnTo>
                  <a:pt x="1311873" y="2469605"/>
                </a:lnTo>
                <a:lnTo>
                  <a:pt x="1291544" y="2467701"/>
                </a:lnTo>
                <a:lnTo>
                  <a:pt x="1271532" y="2465796"/>
                </a:lnTo>
                <a:lnTo>
                  <a:pt x="1251203" y="2463575"/>
                </a:lnTo>
                <a:lnTo>
                  <a:pt x="1231191" y="2460718"/>
                </a:lnTo>
                <a:lnTo>
                  <a:pt x="1160674" y="2680034"/>
                </a:lnTo>
                <a:lnTo>
                  <a:pt x="1157815" y="2686699"/>
                </a:lnTo>
                <a:lnTo>
                  <a:pt x="1154956" y="2692730"/>
                </a:lnTo>
                <a:lnTo>
                  <a:pt x="1151145" y="2698443"/>
                </a:lnTo>
                <a:lnTo>
                  <a:pt x="1147015" y="2703521"/>
                </a:lnTo>
                <a:lnTo>
                  <a:pt x="1142568" y="2708599"/>
                </a:lnTo>
                <a:lnTo>
                  <a:pt x="1137168" y="2712725"/>
                </a:lnTo>
                <a:lnTo>
                  <a:pt x="1132086" y="2716851"/>
                </a:lnTo>
                <a:lnTo>
                  <a:pt x="1126368" y="2719708"/>
                </a:lnTo>
                <a:lnTo>
                  <a:pt x="1120333" y="2722564"/>
                </a:lnTo>
                <a:lnTo>
                  <a:pt x="1113980" y="2724786"/>
                </a:lnTo>
                <a:lnTo>
                  <a:pt x="1107627" y="2726056"/>
                </a:lnTo>
                <a:lnTo>
                  <a:pt x="1100639" y="2727325"/>
                </a:lnTo>
                <a:lnTo>
                  <a:pt x="1094286" y="2727325"/>
                </a:lnTo>
                <a:lnTo>
                  <a:pt x="1087616" y="2727008"/>
                </a:lnTo>
                <a:lnTo>
                  <a:pt x="1080628" y="2725738"/>
                </a:lnTo>
                <a:lnTo>
                  <a:pt x="1073639" y="2723834"/>
                </a:lnTo>
                <a:lnTo>
                  <a:pt x="852558" y="2652104"/>
                </a:lnTo>
                <a:lnTo>
                  <a:pt x="845888" y="2649565"/>
                </a:lnTo>
                <a:lnTo>
                  <a:pt x="839852" y="2646391"/>
                </a:lnTo>
                <a:lnTo>
                  <a:pt x="834135" y="2642900"/>
                </a:lnTo>
                <a:lnTo>
                  <a:pt x="829052" y="2638774"/>
                </a:lnTo>
                <a:lnTo>
                  <a:pt x="823970" y="2634013"/>
                </a:lnTo>
                <a:lnTo>
                  <a:pt x="819523" y="2629252"/>
                </a:lnTo>
                <a:lnTo>
                  <a:pt x="815711" y="2623856"/>
                </a:lnTo>
                <a:lnTo>
                  <a:pt x="812853" y="2618143"/>
                </a:lnTo>
                <a:lnTo>
                  <a:pt x="809676" y="2612113"/>
                </a:lnTo>
                <a:lnTo>
                  <a:pt x="807770" y="2605765"/>
                </a:lnTo>
                <a:lnTo>
                  <a:pt x="806182" y="2599417"/>
                </a:lnTo>
                <a:lnTo>
                  <a:pt x="805229" y="2592752"/>
                </a:lnTo>
                <a:lnTo>
                  <a:pt x="805229" y="2586404"/>
                </a:lnTo>
                <a:lnTo>
                  <a:pt x="805547" y="2579422"/>
                </a:lnTo>
                <a:lnTo>
                  <a:pt x="806817" y="2572439"/>
                </a:lnTo>
                <a:lnTo>
                  <a:pt x="808088" y="2565457"/>
                </a:lnTo>
                <a:lnTo>
                  <a:pt x="879876" y="2346776"/>
                </a:lnTo>
                <a:lnTo>
                  <a:pt x="861770" y="2336936"/>
                </a:lnTo>
                <a:lnTo>
                  <a:pt x="843982" y="2327097"/>
                </a:lnTo>
                <a:lnTo>
                  <a:pt x="826194" y="2316624"/>
                </a:lnTo>
                <a:lnTo>
                  <a:pt x="808723" y="2306150"/>
                </a:lnTo>
                <a:lnTo>
                  <a:pt x="791570" y="2295041"/>
                </a:lnTo>
                <a:lnTo>
                  <a:pt x="774418" y="2283932"/>
                </a:lnTo>
                <a:lnTo>
                  <a:pt x="757900" y="2272506"/>
                </a:lnTo>
                <a:lnTo>
                  <a:pt x="741065" y="2260446"/>
                </a:lnTo>
                <a:lnTo>
                  <a:pt x="724547" y="2248385"/>
                </a:lnTo>
                <a:lnTo>
                  <a:pt x="708665" y="2236007"/>
                </a:lnTo>
                <a:lnTo>
                  <a:pt x="692783" y="2223311"/>
                </a:lnTo>
                <a:lnTo>
                  <a:pt x="677218" y="2210616"/>
                </a:lnTo>
                <a:lnTo>
                  <a:pt x="661654" y="2197285"/>
                </a:lnTo>
                <a:lnTo>
                  <a:pt x="646724" y="2183638"/>
                </a:lnTo>
                <a:lnTo>
                  <a:pt x="631795" y="2169990"/>
                </a:lnTo>
                <a:lnTo>
                  <a:pt x="616866" y="2155707"/>
                </a:lnTo>
                <a:lnTo>
                  <a:pt x="430726" y="2291232"/>
                </a:lnTo>
                <a:lnTo>
                  <a:pt x="424691" y="2295041"/>
                </a:lnTo>
                <a:lnTo>
                  <a:pt x="418655" y="2298532"/>
                </a:lnTo>
                <a:lnTo>
                  <a:pt x="412303" y="2300754"/>
                </a:lnTo>
                <a:lnTo>
                  <a:pt x="405632" y="2302658"/>
                </a:lnTo>
                <a:lnTo>
                  <a:pt x="399279" y="2303611"/>
                </a:lnTo>
                <a:lnTo>
                  <a:pt x="392609" y="2304563"/>
                </a:lnTo>
                <a:lnTo>
                  <a:pt x="385938" y="2304563"/>
                </a:lnTo>
                <a:lnTo>
                  <a:pt x="379585" y="2303611"/>
                </a:lnTo>
                <a:lnTo>
                  <a:pt x="372915" y="2302341"/>
                </a:lnTo>
                <a:lnTo>
                  <a:pt x="366562" y="2300437"/>
                </a:lnTo>
                <a:lnTo>
                  <a:pt x="360527" y="2297898"/>
                </a:lnTo>
                <a:lnTo>
                  <a:pt x="354491" y="2294724"/>
                </a:lnTo>
                <a:lnTo>
                  <a:pt x="349409" y="2290915"/>
                </a:lnTo>
                <a:lnTo>
                  <a:pt x="344009" y="2286472"/>
                </a:lnTo>
                <a:lnTo>
                  <a:pt x="339244" y="2281711"/>
                </a:lnTo>
                <a:lnTo>
                  <a:pt x="334797" y="2276315"/>
                </a:lnTo>
                <a:lnTo>
                  <a:pt x="197575" y="2087786"/>
                </a:lnTo>
                <a:lnTo>
                  <a:pt x="193763" y="2082073"/>
                </a:lnTo>
                <a:lnTo>
                  <a:pt x="190904" y="2076360"/>
                </a:lnTo>
                <a:lnTo>
                  <a:pt x="188363" y="2069695"/>
                </a:lnTo>
                <a:lnTo>
                  <a:pt x="186457" y="2063347"/>
                </a:lnTo>
                <a:lnTo>
                  <a:pt x="185187" y="2056682"/>
                </a:lnTo>
                <a:lnTo>
                  <a:pt x="184869" y="2050334"/>
                </a:lnTo>
                <a:lnTo>
                  <a:pt x="184869" y="2043352"/>
                </a:lnTo>
                <a:lnTo>
                  <a:pt x="185504" y="2037004"/>
                </a:lnTo>
                <a:lnTo>
                  <a:pt x="187092" y="2030656"/>
                </a:lnTo>
                <a:lnTo>
                  <a:pt x="188998" y="2024308"/>
                </a:lnTo>
                <a:lnTo>
                  <a:pt x="191540" y="2018278"/>
                </a:lnTo>
                <a:lnTo>
                  <a:pt x="194716" y="2012247"/>
                </a:lnTo>
                <a:lnTo>
                  <a:pt x="198528" y="2006534"/>
                </a:lnTo>
                <a:lnTo>
                  <a:pt x="202657" y="2001456"/>
                </a:lnTo>
                <a:lnTo>
                  <a:pt x="207422" y="1996695"/>
                </a:lnTo>
                <a:lnTo>
                  <a:pt x="213139" y="1992252"/>
                </a:lnTo>
                <a:lnTo>
                  <a:pt x="399279" y="1857044"/>
                </a:lnTo>
                <a:lnTo>
                  <a:pt x="390703" y="1838953"/>
                </a:lnTo>
                <a:lnTo>
                  <a:pt x="382444" y="1820544"/>
                </a:lnTo>
                <a:lnTo>
                  <a:pt x="374185" y="1802453"/>
                </a:lnTo>
                <a:lnTo>
                  <a:pt x="366244" y="1783410"/>
                </a:lnTo>
                <a:lnTo>
                  <a:pt x="358621" y="1764684"/>
                </a:lnTo>
                <a:lnTo>
                  <a:pt x="351632" y="1745958"/>
                </a:lnTo>
                <a:lnTo>
                  <a:pt x="344962" y="1726914"/>
                </a:lnTo>
                <a:lnTo>
                  <a:pt x="338291" y="1707554"/>
                </a:lnTo>
                <a:lnTo>
                  <a:pt x="332256" y="1688510"/>
                </a:lnTo>
                <a:lnTo>
                  <a:pt x="326221" y="1668832"/>
                </a:lnTo>
                <a:lnTo>
                  <a:pt x="321139" y="1648837"/>
                </a:lnTo>
                <a:lnTo>
                  <a:pt x="315739" y="1629476"/>
                </a:lnTo>
                <a:lnTo>
                  <a:pt x="311292" y="1609163"/>
                </a:lnTo>
                <a:lnTo>
                  <a:pt x="306845" y="1589168"/>
                </a:lnTo>
                <a:lnTo>
                  <a:pt x="303033" y="1568855"/>
                </a:lnTo>
                <a:lnTo>
                  <a:pt x="299221" y="1548542"/>
                </a:lnTo>
                <a:lnTo>
                  <a:pt x="68929" y="1548542"/>
                </a:lnTo>
                <a:lnTo>
                  <a:pt x="61623" y="1548224"/>
                </a:lnTo>
                <a:lnTo>
                  <a:pt x="54952" y="1546955"/>
                </a:lnTo>
                <a:lnTo>
                  <a:pt x="48282" y="1545368"/>
                </a:lnTo>
                <a:lnTo>
                  <a:pt x="41929" y="1543146"/>
                </a:lnTo>
                <a:lnTo>
                  <a:pt x="36211" y="1540290"/>
                </a:lnTo>
                <a:lnTo>
                  <a:pt x="30494" y="1536798"/>
                </a:lnTo>
                <a:lnTo>
                  <a:pt x="24776" y="1532672"/>
                </a:lnTo>
                <a:lnTo>
                  <a:pt x="20329" y="1528546"/>
                </a:lnTo>
                <a:lnTo>
                  <a:pt x="15882" y="1523785"/>
                </a:lnTo>
                <a:lnTo>
                  <a:pt x="11753" y="1518390"/>
                </a:lnTo>
                <a:lnTo>
                  <a:pt x="8259" y="1512677"/>
                </a:lnTo>
                <a:lnTo>
                  <a:pt x="5400" y="1506646"/>
                </a:lnTo>
                <a:lnTo>
                  <a:pt x="2859" y="1500299"/>
                </a:lnTo>
                <a:lnTo>
                  <a:pt x="1588" y="1493951"/>
                </a:lnTo>
                <a:lnTo>
                  <a:pt x="317" y="1486651"/>
                </a:lnTo>
                <a:lnTo>
                  <a:pt x="0" y="1479986"/>
                </a:lnTo>
                <a:lnTo>
                  <a:pt x="0" y="1247022"/>
                </a:lnTo>
                <a:lnTo>
                  <a:pt x="317" y="1240357"/>
                </a:lnTo>
                <a:lnTo>
                  <a:pt x="1588" y="1233692"/>
                </a:lnTo>
                <a:lnTo>
                  <a:pt x="2859" y="1226709"/>
                </a:lnTo>
                <a:lnTo>
                  <a:pt x="5400" y="1220361"/>
                </a:lnTo>
                <a:lnTo>
                  <a:pt x="8259" y="1214966"/>
                </a:lnTo>
                <a:lnTo>
                  <a:pt x="11753" y="1209253"/>
                </a:lnTo>
                <a:lnTo>
                  <a:pt x="15882" y="1203857"/>
                </a:lnTo>
                <a:lnTo>
                  <a:pt x="20329" y="1199096"/>
                </a:lnTo>
                <a:lnTo>
                  <a:pt x="24776" y="1194653"/>
                </a:lnTo>
                <a:lnTo>
                  <a:pt x="30494" y="1190527"/>
                </a:lnTo>
                <a:lnTo>
                  <a:pt x="36211" y="1187035"/>
                </a:lnTo>
                <a:lnTo>
                  <a:pt x="41929" y="1184496"/>
                </a:lnTo>
                <a:lnTo>
                  <a:pt x="48282" y="1181640"/>
                </a:lnTo>
                <a:lnTo>
                  <a:pt x="54952" y="1180370"/>
                </a:lnTo>
                <a:lnTo>
                  <a:pt x="61623" y="1179101"/>
                </a:lnTo>
                <a:lnTo>
                  <a:pt x="68929" y="1178783"/>
                </a:lnTo>
                <a:lnTo>
                  <a:pt x="299221" y="1178783"/>
                </a:lnTo>
                <a:lnTo>
                  <a:pt x="303033" y="1158470"/>
                </a:lnTo>
                <a:lnTo>
                  <a:pt x="306845" y="1138158"/>
                </a:lnTo>
                <a:lnTo>
                  <a:pt x="311292" y="1118162"/>
                </a:lnTo>
                <a:lnTo>
                  <a:pt x="315739" y="1098167"/>
                </a:lnTo>
                <a:lnTo>
                  <a:pt x="321139" y="1078171"/>
                </a:lnTo>
                <a:lnTo>
                  <a:pt x="326221" y="1058493"/>
                </a:lnTo>
                <a:lnTo>
                  <a:pt x="332256" y="1038815"/>
                </a:lnTo>
                <a:lnTo>
                  <a:pt x="338291" y="1019454"/>
                </a:lnTo>
                <a:lnTo>
                  <a:pt x="344962" y="1000411"/>
                </a:lnTo>
                <a:lnTo>
                  <a:pt x="351632" y="981367"/>
                </a:lnTo>
                <a:lnTo>
                  <a:pt x="358621" y="962324"/>
                </a:lnTo>
                <a:lnTo>
                  <a:pt x="366244" y="943598"/>
                </a:lnTo>
                <a:lnTo>
                  <a:pt x="374185" y="924872"/>
                </a:lnTo>
                <a:lnTo>
                  <a:pt x="382444" y="906463"/>
                </a:lnTo>
                <a:lnTo>
                  <a:pt x="390703" y="888372"/>
                </a:lnTo>
                <a:lnTo>
                  <a:pt x="399279" y="870281"/>
                </a:lnTo>
                <a:lnTo>
                  <a:pt x="213139" y="734756"/>
                </a:lnTo>
                <a:lnTo>
                  <a:pt x="207422" y="730312"/>
                </a:lnTo>
                <a:lnTo>
                  <a:pt x="202657" y="725552"/>
                </a:lnTo>
                <a:lnTo>
                  <a:pt x="198528" y="720473"/>
                </a:lnTo>
                <a:lnTo>
                  <a:pt x="194716" y="715078"/>
                </a:lnTo>
                <a:lnTo>
                  <a:pt x="191540" y="709047"/>
                </a:lnTo>
                <a:lnTo>
                  <a:pt x="188998" y="703017"/>
                </a:lnTo>
                <a:lnTo>
                  <a:pt x="187092" y="696352"/>
                </a:lnTo>
                <a:lnTo>
                  <a:pt x="185504" y="690004"/>
                </a:lnTo>
                <a:lnTo>
                  <a:pt x="184869" y="683656"/>
                </a:lnTo>
                <a:lnTo>
                  <a:pt x="184869" y="676991"/>
                </a:lnTo>
                <a:lnTo>
                  <a:pt x="185187" y="670326"/>
                </a:lnTo>
                <a:lnTo>
                  <a:pt x="186457" y="663661"/>
                </a:lnTo>
                <a:lnTo>
                  <a:pt x="188363" y="657313"/>
                </a:lnTo>
                <a:lnTo>
                  <a:pt x="190904" y="650965"/>
                </a:lnTo>
                <a:lnTo>
                  <a:pt x="193763" y="644935"/>
                </a:lnTo>
                <a:lnTo>
                  <a:pt x="197575" y="638904"/>
                </a:lnTo>
                <a:lnTo>
                  <a:pt x="334797" y="451327"/>
                </a:lnTo>
                <a:lnTo>
                  <a:pt x="339244" y="445614"/>
                </a:lnTo>
                <a:lnTo>
                  <a:pt x="344009" y="440854"/>
                </a:lnTo>
                <a:lnTo>
                  <a:pt x="349409" y="436093"/>
                </a:lnTo>
                <a:lnTo>
                  <a:pt x="354491" y="432601"/>
                </a:lnTo>
                <a:lnTo>
                  <a:pt x="360527" y="429428"/>
                </a:lnTo>
                <a:lnTo>
                  <a:pt x="366562" y="426888"/>
                </a:lnTo>
                <a:lnTo>
                  <a:pt x="372915" y="424984"/>
                </a:lnTo>
                <a:lnTo>
                  <a:pt x="379585" y="423397"/>
                </a:lnTo>
                <a:lnTo>
                  <a:pt x="385938" y="422762"/>
                </a:lnTo>
                <a:lnTo>
                  <a:pt x="392609" y="422762"/>
                </a:lnTo>
                <a:lnTo>
                  <a:pt x="399279" y="423397"/>
                </a:lnTo>
                <a:lnTo>
                  <a:pt x="405632" y="424667"/>
                </a:lnTo>
                <a:lnTo>
                  <a:pt x="412303" y="426571"/>
                </a:lnTo>
                <a:lnTo>
                  <a:pt x="418655" y="428793"/>
                </a:lnTo>
                <a:lnTo>
                  <a:pt x="424691" y="431967"/>
                </a:lnTo>
                <a:lnTo>
                  <a:pt x="430726" y="435775"/>
                </a:lnTo>
                <a:lnTo>
                  <a:pt x="616866" y="571301"/>
                </a:lnTo>
                <a:lnTo>
                  <a:pt x="631795" y="557335"/>
                </a:lnTo>
                <a:lnTo>
                  <a:pt x="646724" y="543370"/>
                </a:lnTo>
                <a:lnTo>
                  <a:pt x="661654" y="529723"/>
                </a:lnTo>
                <a:lnTo>
                  <a:pt x="677218" y="516709"/>
                </a:lnTo>
                <a:lnTo>
                  <a:pt x="693101" y="503697"/>
                </a:lnTo>
                <a:lnTo>
                  <a:pt x="708665" y="491001"/>
                </a:lnTo>
                <a:lnTo>
                  <a:pt x="724547" y="478623"/>
                </a:lnTo>
                <a:lnTo>
                  <a:pt x="741065" y="466562"/>
                </a:lnTo>
                <a:lnTo>
                  <a:pt x="757900" y="454501"/>
                </a:lnTo>
                <a:lnTo>
                  <a:pt x="774418" y="443393"/>
                </a:lnTo>
                <a:lnTo>
                  <a:pt x="791570" y="431967"/>
                </a:lnTo>
                <a:lnTo>
                  <a:pt x="808723" y="421175"/>
                </a:lnTo>
                <a:lnTo>
                  <a:pt x="826194" y="410702"/>
                </a:lnTo>
                <a:lnTo>
                  <a:pt x="843982" y="400228"/>
                </a:lnTo>
                <a:lnTo>
                  <a:pt x="861770" y="390389"/>
                </a:lnTo>
                <a:lnTo>
                  <a:pt x="879876" y="380550"/>
                </a:lnTo>
                <a:lnTo>
                  <a:pt x="808088" y="161551"/>
                </a:lnTo>
                <a:lnTo>
                  <a:pt x="806182" y="154886"/>
                </a:lnTo>
                <a:lnTo>
                  <a:pt x="805547" y="147586"/>
                </a:lnTo>
                <a:lnTo>
                  <a:pt x="804911" y="140921"/>
                </a:lnTo>
                <a:lnTo>
                  <a:pt x="805229" y="134573"/>
                </a:lnTo>
                <a:lnTo>
                  <a:pt x="805864" y="127908"/>
                </a:lnTo>
                <a:lnTo>
                  <a:pt x="807770" y="121243"/>
                </a:lnTo>
                <a:lnTo>
                  <a:pt x="809676" y="114895"/>
                </a:lnTo>
                <a:lnTo>
                  <a:pt x="812217" y="109499"/>
                </a:lnTo>
                <a:lnTo>
                  <a:pt x="815711" y="103469"/>
                </a:lnTo>
                <a:lnTo>
                  <a:pt x="819523" y="98073"/>
                </a:lnTo>
                <a:lnTo>
                  <a:pt x="823970" y="93312"/>
                </a:lnTo>
                <a:lnTo>
                  <a:pt x="829052" y="88552"/>
                </a:lnTo>
                <a:lnTo>
                  <a:pt x="834135" y="84426"/>
                </a:lnTo>
                <a:lnTo>
                  <a:pt x="839852" y="80617"/>
                </a:lnTo>
                <a:lnTo>
                  <a:pt x="845888" y="77760"/>
                </a:lnTo>
                <a:lnTo>
                  <a:pt x="852558" y="75221"/>
                </a:lnTo>
                <a:lnTo>
                  <a:pt x="1073957" y="2857"/>
                </a:lnTo>
                <a:lnTo>
                  <a:pt x="1080628" y="1270"/>
                </a:lnTo>
                <a:lnTo>
                  <a:pt x="1087616" y="317"/>
                </a:lnTo>
                <a:lnTo>
                  <a:pt x="1094286" y="0"/>
                </a:lnTo>
                <a:close/>
              </a:path>
            </a:pathLst>
          </a:custGeom>
          <a:solidFill>
            <a:srgbClr val="282728"/>
          </a:solidFill>
          <a:ln>
            <a:noFill/>
          </a:ln>
          <a:extLst/>
        </p:spPr>
        <p:txBody>
          <a:bodyPr anchor="ctr">
            <a:scene3d>
              <a:camera prst="orthographicFront"/>
              <a:lightRig dir="t" rig="threePt"/>
            </a:scene3d>
            <a:sp3d contourW="12700">
              <a:contourClr>
                <a:srgbClr val="FFFFFF"/>
              </a:contourClr>
            </a:sp3d>
          </a:bodyPr>
          <a:lstStyle/>
          <a:p>
            <a:pPr algn="ctr">
              <a:defRPr/>
            </a:pPr>
            <a:endParaRPr altLang="en-US" lang="zh-CN">
              <a:solidFill>
                <a:srgbClr val="FFFFFF"/>
              </a:solidFill>
            </a:endParaRPr>
          </a:p>
        </p:txBody>
      </p:sp>
      <p:sp>
        <p:nvSpPr>
          <p:cNvPr id="33" name="KSO_Shape"/>
          <p:cNvSpPr/>
          <p:nvPr/>
        </p:nvSpPr>
        <p:spPr>
          <a:xfrm>
            <a:off x="2100134" y="4504653"/>
            <a:ext cx="816055" cy="1030806"/>
          </a:xfrm>
          <a:custGeom>
            <a:rect b="b" l="l" r="r" t="t"/>
            <a:pathLst>
              <a:path h="3959239" w="3132350">
                <a:moveTo>
                  <a:pt x="1005872" y="679617"/>
                </a:moveTo>
                <a:lnTo>
                  <a:pt x="1142879" y="679617"/>
                </a:lnTo>
                <a:lnTo>
                  <a:pt x="1142879" y="1011617"/>
                </a:lnTo>
                <a:lnTo>
                  <a:pt x="1474879" y="1011617"/>
                </a:lnTo>
                <a:lnTo>
                  <a:pt x="1474879" y="1148624"/>
                </a:lnTo>
                <a:lnTo>
                  <a:pt x="1142879" y="1148624"/>
                </a:lnTo>
                <a:lnTo>
                  <a:pt x="1142879" y="1480624"/>
                </a:lnTo>
                <a:lnTo>
                  <a:pt x="1005872" y="1480624"/>
                </a:lnTo>
                <a:lnTo>
                  <a:pt x="1005872" y="1148624"/>
                </a:lnTo>
                <a:lnTo>
                  <a:pt x="673872" y="1148624"/>
                </a:lnTo>
                <a:lnTo>
                  <a:pt x="673872" y="1011617"/>
                </a:lnTo>
                <a:lnTo>
                  <a:pt x="1005872" y="1011617"/>
                </a:lnTo>
                <a:close/>
                <a:moveTo>
                  <a:pt x="1080120" y="151325"/>
                </a:moveTo>
                <a:cubicBezTo>
                  <a:pt x="567161" y="151325"/>
                  <a:pt x="151325" y="567161"/>
                  <a:pt x="151325" y="1080120"/>
                </a:cubicBezTo>
                <a:cubicBezTo>
                  <a:pt x="151325" y="1593079"/>
                  <a:pt x="567161" y="2008915"/>
                  <a:pt x="1080120" y="2008915"/>
                </a:cubicBezTo>
                <a:cubicBezTo>
                  <a:pt x="1593079" y="2008915"/>
                  <a:pt x="2008915" y="1593079"/>
                  <a:pt x="2008915" y="1080120"/>
                </a:cubicBezTo>
                <a:cubicBezTo>
                  <a:pt x="2008915" y="567161"/>
                  <a:pt x="1593079" y="151325"/>
                  <a:pt x="1080120" y="151325"/>
                </a:cubicBezTo>
                <a:close/>
                <a:moveTo>
                  <a:pt x="1080120" y="0"/>
                </a:moveTo>
                <a:cubicBezTo>
                  <a:pt x="1676654" y="0"/>
                  <a:pt x="2160240" y="483586"/>
                  <a:pt x="2160240" y="1080120"/>
                </a:cubicBezTo>
                <a:cubicBezTo>
                  <a:pt x="2160240" y="1427165"/>
                  <a:pt x="1996568" y="1735982"/>
                  <a:pt x="1741553" y="1932755"/>
                </a:cubicBezTo>
                <a:lnTo>
                  <a:pt x="1967917" y="2284217"/>
                </a:lnTo>
                <a:lnTo>
                  <a:pt x="2037145" y="2234618"/>
                </a:lnTo>
                <a:cubicBezTo>
                  <a:pt x="2913254" y="2995439"/>
                  <a:pt x="3181132" y="3578954"/>
                  <a:pt x="3125302" y="3789029"/>
                </a:cubicBezTo>
                <a:cubicBezTo>
                  <a:pt x="3106500" y="3931371"/>
                  <a:pt x="2976322" y="3969409"/>
                  <a:pt x="2895645" y="3957062"/>
                </a:cubicBezTo>
                <a:cubicBezTo>
                  <a:pt x="2363446" y="3830214"/>
                  <a:pt x="1961795" y="2830323"/>
                  <a:pt x="1784689" y="2415489"/>
                </a:cubicBezTo>
                <a:lnTo>
                  <a:pt x="1850702" y="2368194"/>
                </a:lnTo>
                <a:lnTo>
                  <a:pt x="1622163" y="2013355"/>
                </a:lnTo>
                <a:cubicBezTo>
                  <a:pt x="1463260" y="2107083"/>
                  <a:pt x="1277898" y="2160240"/>
                  <a:pt x="1080120" y="2160240"/>
                </a:cubicBezTo>
                <a:cubicBezTo>
                  <a:pt x="483586" y="2160240"/>
                  <a:pt x="0" y="1676654"/>
                  <a:pt x="0" y="1080120"/>
                </a:cubicBezTo>
                <a:cubicBezTo>
                  <a:pt x="0" y="483586"/>
                  <a:pt x="483586" y="0"/>
                  <a:pt x="1080120" y="0"/>
                </a:cubicBezTo>
                <a:close/>
              </a:path>
            </a:pathLst>
          </a:custGeom>
          <a:solidFill>
            <a:srgbClr val="28272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dir="t" rig="threePt"/>
            </a:scene3d>
            <a:sp3d contourW="12700">
              <a:contourClr>
                <a:srgbClr val="FFFFFF"/>
              </a:contourClr>
            </a:sp3d>
          </a:bodyPr>
          <a:lstStyle/>
          <a:p>
            <a:pPr algn="ctr" eaLnBrk="1" fontAlgn="auto" hangingPunct="1">
              <a:spcBef>
                <a:spcPct val="0"/>
              </a:spcBef>
              <a:spcAft>
                <a:spcPct val="0"/>
              </a:spcAft>
              <a:defRPr/>
            </a:pPr>
            <a:endParaRPr lang="en-US">
              <a:solidFill>
                <a:srgbClr val="FFFFFF"/>
              </a:solidFill>
            </a:endParaRPr>
          </a:p>
        </p:txBody>
      </p:sp>
      <p:sp>
        <p:nvSpPr>
          <p:cNvPr id="34" name="矩形 33"/>
          <p:cNvSpPr/>
          <p:nvPr/>
        </p:nvSpPr>
        <p:spPr>
          <a:xfrm>
            <a:off x="4491083" y="1664766"/>
            <a:ext cx="4535424" cy="731520"/>
          </a:xfrm>
          <a:prstGeom prst="rect">
            <a:avLst/>
          </a:prstGeom>
        </p:spPr>
        <p:txBody>
          <a:bodyPr wrap="square">
            <a:spAutoFit/>
          </a:bodyPr>
          <a:lstStyle/>
          <a:p>
            <a:r>
              <a:rPr altLang="en-US" lang="zh-CN" smtClean="0" sz="1400">
                <a:solidFill>
                  <a:srgbClr val="282728"/>
                </a:solidFill>
                <a:latin charset="-122" panose="020b0503020204020204" pitchFamily="34" typeface="微软雅黑"/>
                <a:ea charset="-122" panose="020b0503020204020204" pitchFamily="34" typeface="微软雅黑"/>
              </a:rPr>
              <a:t>这里输入简单字概述这里输入简单简单的文字概述这里</a:t>
            </a:r>
          </a:p>
          <a:p>
            <a:r>
              <a:rPr altLang="en-US" lang="zh-CN" smtClean="0" sz="1400">
                <a:solidFill>
                  <a:srgbClr val="282728"/>
                </a:solidFill>
                <a:latin charset="-122" panose="020b0503020204020204" pitchFamily="34" typeface="微软雅黑"/>
                <a:ea charset="-122" panose="020b0503020204020204" pitchFamily="34" typeface="微软雅黑"/>
              </a:rPr>
              <a:t>输入简单的文字概述简单的文字这里输入简单的文字概述简单的文字</a:t>
            </a:r>
          </a:p>
        </p:txBody>
      </p:sp>
      <p:sp>
        <p:nvSpPr>
          <p:cNvPr id="35" name="TextBox 4"/>
          <p:cNvSpPr txBox="1">
            <a:spLocks noChangeArrowheads="1"/>
          </p:cNvSpPr>
          <p:nvPr/>
        </p:nvSpPr>
        <p:spPr bwMode="auto">
          <a:xfrm>
            <a:off x="4428292" y="1155192"/>
            <a:ext cx="1716417" cy="5029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sz="1600">
                <a:solidFill>
                  <a:schemeClr val="tx1"/>
                </a:solidFill>
                <a:latin charset="0" panose="020b0604020202020204" pitchFamily="34" typeface="Arial"/>
              </a:defRPr>
            </a:lvl1pPr>
            <a:lvl2pPr eaLnBrk="0" hangingPunct="0" indent="-285750" marL="742950">
              <a:defRPr sz="1600">
                <a:solidFill>
                  <a:schemeClr val="tx1"/>
                </a:solidFill>
                <a:latin charset="0" panose="020b0604020202020204" pitchFamily="34" typeface="Arial"/>
              </a:defRPr>
            </a:lvl2pPr>
            <a:lvl3pPr eaLnBrk="0" hangingPunct="0" indent="-228600" marL="1143000">
              <a:defRPr sz="1600">
                <a:solidFill>
                  <a:schemeClr val="tx1"/>
                </a:solidFill>
                <a:latin charset="0" panose="020b0604020202020204" pitchFamily="34" typeface="Arial"/>
              </a:defRPr>
            </a:lvl3pPr>
            <a:lvl4pPr eaLnBrk="0" hangingPunct="0" indent="-228600" marL="1600200">
              <a:defRPr sz="1600">
                <a:solidFill>
                  <a:schemeClr val="tx1"/>
                </a:solidFill>
                <a:latin charset="0" panose="020b0604020202020204" pitchFamily="34" typeface="Arial"/>
              </a:defRPr>
            </a:lvl4pPr>
            <a:lvl5pPr eaLnBrk="0" hangingPunct="0" indent="-228600" marL="2057400">
              <a:defRPr sz="1600">
                <a:solidFill>
                  <a:schemeClr val="tx1"/>
                </a:solidFill>
                <a:latin charset="0" panose="020b0604020202020204" pitchFamily="34" typeface="Arial"/>
              </a:defRPr>
            </a:lvl5pPr>
            <a:lvl6pPr eaLnBrk="0" fontAlgn="base" hangingPunct="0" indent="-228600" marL="2514600">
              <a:spcBef>
                <a:spcPct val="0"/>
              </a:spcBef>
              <a:spcAft>
                <a:spcPct val="0"/>
              </a:spcAft>
              <a:defRPr sz="1600">
                <a:solidFill>
                  <a:schemeClr val="tx1"/>
                </a:solidFill>
                <a:latin charset="0" panose="020b0604020202020204" pitchFamily="34" typeface="Arial"/>
              </a:defRPr>
            </a:lvl6pPr>
            <a:lvl7pPr eaLnBrk="0" fontAlgn="base" hangingPunct="0" indent="-228600" marL="2971800">
              <a:spcBef>
                <a:spcPct val="0"/>
              </a:spcBef>
              <a:spcAft>
                <a:spcPct val="0"/>
              </a:spcAft>
              <a:defRPr sz="1600">
                <a:solidFill>
                  <a:schemeClr val="tx1"/>
                </a:solidFill>
                <a:latin charset="0" panose="020b0604020202020204" pitchFamily="34" typeface="Arial"/>
              </a:defRPr>
            </a:lvl7pPr>
            <a:lvl8pPr eaLnBrk="0" fontAlgn="base" hangingPunct="0" indent="-228600" marL="3429000">
              <a:spcBef>
                <a:spcPct val="0"/>
              </a:spcBef>
              <a:spcAft>
                <a:spcPct val="0"/>
              </a:spcAft>
              <a:defRPr sz="1600">
                <a:solidFill>
                  <a:schemeClr val="tx1"/>
                </a:solidFill>
                <a:latin charset="0" panose="020b0604020202020204" pitchFamily="34" typeface="Arial"/>
              </a:defRPr>
            </a:lvl8pPr>
            <a:lvl9pPr eaLnBrk="0" fontAlgn="base" hangingPunct="0" indent="-228600" marL="3886200">
              <a:spcBef>
                <a:spcPct val="0"/>
              </a:spcBef>
              <a:spcAft>
                <a:spcPct val="0"/>
              </a:spcAft>
              <a:defRPr sz="1600">
                <a:solidFill>
                  <a:schemeClr val="tx1"/>
                </a:solidFill>
                <a:latin charset="0" panose="020b0604020202020204" pitchFamily="34" typeface="Arial"/>
              </a:defRPr>
            </a:lvl9pPr>
          </a:lstStyle>
          <a:p>
            <a:pPr algn="ctr" eaLnBrk="1" hangingPunct="1">
              <a:lnSpc>
                <a:spcPct val="150000"/>
              </a:lnSpc>
            </a:pPr>
            <a:r>
              <a:rPr altLang="en-US" b="1" lang="zh-CN" smtClean="0" sz="1800">
                <a:solidFill>
                  <a:srgbClr val="282728"/>
                </a:solidFill>
                <a:latin charset="0" panose="020b0503020102020204" pitchFamily="34" typeface="Franklin Gothic Book"/>
                <a:ea charset="-122" panose="020b0503020204020204" pitchFamily="34" typeface="微软雅黑"/>
              </a:rPr>
              <a:t>点击添加标题</a:t>
            </a:r>
          </a:p>
        </p:txBody>
      </p:sp>
      <p:sp>
        <p:nvSpPr>
          <p:cNvPr id="36" name="矩形 35"/>
          <p:cNvSpPr/>
          <p:nvPr/>
        </p:nvSpPr>
        <p:spPr>
          <a:xfrm>
            <a:off x="4491083" y="3243783"/>
            <a:ext cx="4535424" cy="731520"/>
          </a:xfrm>
          <a:prstGeom prst="rect">
            <a:avLst/>
          </a:prstGeom>
        </p:spPr>
        <p:txBody>
          <a:bodyPr wrap="square">
            <a:spAutoFit/>
          </a:bodyPr>
          <a:lstStyle/>
          <a:p>
            <a:r>
              <a:rPr altLang="en-US" lang="zh-CN" smtClean="0" sz="1400">
                <a:solidFill>
                  <a:srgbClr val="282728"/>
                </a:solidFill>
                <a:latin charset="-122" panose="020b0503020204020204" pitchFamily="34" typeface="微软雅黑"/>
                <a:ea charset="-122" panose="020b0503020204020204" pitchFamily="34" typeface="微软雅黑"/>
              </a:rPr>
              <a:t>这里输入简单字概述这里输入简单简单的文字概述这里</a:t>
            </a:r>
          </a:p>
          <a:p>
            <a:r>
              <a:rPr altLang="en-US" lang="zh-CN" smtClean="0" sz="1400">
                <a:solidFill>
                  <a:srgbClr val="282728"/>
                </a:solidFill>
                <a:latin charset="-122" panose="020b0503020204020204" pitchFamily="34" typeface="微软雅黑"/>
                <a:ea charset="-122" panose="020b0503020204020204" pitchFamily="34" typeface="微软雅黑"/>
              </a:rPr>
              <a:t>输入简单的文字概述简单的文字这里输入简单的文字概述简单的文字</a:t>
            </a:r>
          </a:p>
        </p:txBody>
      </p:sp>
      <p:sp>
        <p:nvSpPr>
          <p:cNvPr id="37" name="TextBox 4"/>
          <p:cNvSpPr txBox="1">
            <a:spLocks noChangeArrowheads="1"/>
          </p:cNvSpPr>
          <p:nvPr/>
        </p:nvSpPr>
        <p:spPr bwMode="auto">
          <a:xfrm>
            <a:off x="4428292" y="2734210"/>
            <a:ext cx="1716417" cy="5029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sz="1600">
                <a:solidFill>
                  <a:schemeClr val="tx1"/>
                </a:solidFill>
                <a:latin charset="0" panose="020b0604020202020204" pitchFamily="34" typeface="Arial"/>
              </a:defRPr>
            </a:lvl1pPr>
            <a:lvl2pPr eaLnBrk="0" hangingPunct="0" indent="-285750" marL="742950">
              <a:defRPr sz="1600">
                <a:solidFill>
                  <a:schemeClr val="tx1"/>
                </a:solidFill>
                <a:latin charset="0" panose="020b0604020202020204" pitchFamily="34" typeface="Arial"/>
              </a:defRPr>
            </a:lvl2pPr>
            <a:lvl3pPr eaLnBrk="0" hangingPunct="0" indent="-228600" marL="1143000">
              <a:defRPr sz="1600">
                <a:solidFill>
                  <a:schemeClr val="tx1"/>
                </a:solidFill>
                <a:latin charset="0" panose="020b0604020202020204" pitchFamily="34" typeface="Arial"/>
              </a:defRPr>
            </a:lvl3pPr>
            <a:lvl4pPr eaLnBrk="0" hangingPunct="0" indent="-228600" marL="1600200">
              <a:defRPr sz="1600">
                <a:solidFill>
                  <a:schemeClr val="tx1"/>
                </a:solidFill>
                <a:latin charset="0" panose="020b0604020202020204" pitchFamily="34" typeface="Arial"/>
              </a:defRPr>
            </a:lvl4pPr>
            <a:lvl5pPr eaLnBrk="0" hangingPunct="0" indent="-228600" marL="2057400">
              <a:defRPr sz="1600">
                <a:solidFill>
                  <a:schemeClr val="tx1"/>
                </a:solidFill>
                <a:latin charset="0" panose="020b0604020202020204" pitchFamily="34" typeface="Arial"/>
              </a:defRPr>
            </a:lvl5pPr>
            <a:lvl6pPr eaLnBrk="0" fontAlgn="base" hangingPunct="0" indent="-228600" marL="2514600">
              <a:spcBef>
                <a:spcPct val="0"/>
              </a:spcBef>
              <a:spcAft>
                <a:spcPct val="0"/>
              </a:spcAft>
              <a:defRPr sz="1600">
                <a:solidFill>
                  <a:schemeClr val="tx1"/>
                </a:solidFill>
                <a:latin charset="0" panose="020b0604020202020204" pitchFamily="34" typeface="Arial"/>
              </a:defRPr>
            </a:lvl6pPr>
            <a:lvl7pPr eaLnBrk="0" fontAlgn="base" hangingPunct="0" indent="-228600" marL="2971800">
              <a:spcBef>
                <a:spcPct val="0"/>
              </a:spcBef>
              <a:spcAft>
                <a:spcPct val="0"/>
              </a:spcAft>
              <a:defRPr sz="1600">
                <a:solidFill>
                  <a:schemeClr val="tx1"/>
                </a:solidFill>
                <a:latin charset="0" panose="020b0604020202020204" pitchFamily="34" typeface="Arial"/>
              </a:defRPr>
            </a:lvl7pPr>
            <a:lvl8pPr eaLnBrk="0" fontAlgn="base" hangingPunct="0" indent="-228600" marL="3429000">
              <a:spcBef>
                <a:spcPct val="0"/>
              </a:spcBef>
              <a:spcAft>
                <a:spcPct val="0"/>
              </a:spcAft>
              <a:defRPr sz="1600">
                <a:solidFill>
                  <a:schemeClr val="tx1"/>
                </a:solidFill>
                <a:latin charset="0" panose="020b0604020202020204" pitchFamily="34" typeface="Arial"/>
              </a:defRPr>
            </a:lvl8pPr>
            <a:lvl9pPr eaLnBrk="0" fontAlgn="base" hangingPunct="0" indent="-228600" marL="3886200">
              <a:spcBef>
                <a:spcPct val="0"/>
              </a:spcBef>
              <a:spcAft>
                <a:spcPct val="0"/>
              </a:spcAft>
              <a:defRPr sz="1600">
                <a:solidFill>
                  <a:schemeClr val="tx1"/>
                </a:solidFill>
                <a:latin charset="0" panose="020b0604020202020204" pitchFamily="34" typeface="Arial"/>
              </a:defRPr>
            </a:lvl9pPr>
          </a:lstStyle>
          <a:p>
            <a:pPr algn="ctr" eaLnBrk="1" hangingPunct="1">
              <a:lnSpc>
                <a:spcPct val="150000"/>
              </a:lnSpc>
            </a:pPr>
            <a:r>
              <a:rPr altLang="en-US" b="1" lang="zh-CN" smtClean="0" sz="1800">
                <a:solidFill>
                  <a:srgbClr val="282728"/>
                </a:solidFill>
                <a:latin charset="0" panose="020b0503020102020204" pitchFamily="34" typeface="Franklin Gothic Book"/>
                <a:ea charset="-122" panose="020b0503020204020204" pitchFamily="34" typeface="微软雅黑"/>
              </a:rPr>
              <a:t>点击添加标题</a:t>
            </a:r>
          </a:p>
        </p:txBody>
      </p:sp>
      <p:sp>
        <p:nvSpPr>
          <p:cNvPr id="38" name="矩形 37"/>
          <p:cNvSpPr/>
          <p:nvPr/>
        </p:nvSpPr>
        <p:spPr>
          <a:xfrm>
            <a:off x="4553873" y="4828982"/>
            <a:ext cx="4535424" cy="731520"/>
          </a:xfrm>
          <a:prstGeom prst="rect">
            <a:avLst/>
          </a:prstGeom>
        </p:spPr>
        <p:txBody>
          <a:bodyPr wrap="square">
            <a:spAutoFit/>
          </a:bodyPr>
          <a:lstStyle/>
          <a:p>
            <a:r>
              <a:rPr altLang="en-US" lang="zh-CN" smtClean="0" sz="1400">
                <a:solidFill>
                  <a:srgbClr val="282728"/>
                </a:solidFill>
                <a:latin charset="-122" panose="020b0503020204020204" pitchFamily="34" typeface="微软雅黑"/>
                <a:ea charset="-122" panose="020b0503020204020204" pitchFamily="34" typeface="微软雅黑"/>
              </a:rPr>
              <a:t>这里输入简单字概述这里输入简单简单的文字概述这里</a:t>
            </a:r>
          </a:p>
          <a:p>
            <a:r>
              <a:rPr altLang="en-US" lang="zh-CN" smtClean="0" sz="1400">
                <a:solidFill>
                  <a:srgbClr val="282728"/>
                </a:solidFill>
                <a:latin charset="-122" panose="020b0503020204020204" pitchFamily="34" typeface="微软雅黑"/>
                <a:ea charset="-122" panose="020b0503020204020204" pitchFamily="34" typeface="微软雅黑"/>
              </a:rPr>
              <a:t>输入简单的文字概述简单的文字这里输入简单的文字概述简单的文字</a:t>
            </a:r>
          </a:p>
        </p:txBody>
      </p:sp>
      <p:sp>
        <p:nvSpPr>
          <p:cNvPr id="39" name="TextBox 4"/>
          <p:cNvSpPr txBox="1">
            <a:spLocks noChangeArrowheads="1"/>
          </p:cNvSpPr>
          <p:nvPr/>
        </p:nvSpPr>
        <p:spPr bwMode="auto">
          <a:xfrm>
            <a:off x="4491082" y="4319408"/>
            <a:ext cx="1716417" cy="5029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sz="1600">
                <a:solidFill>
                  <a:schemeClr val="tx1"/>
                </a:solidFill>
                <a:latin charset="0" panose="020b0604020202020204" pitchFamily="34" typeface="Arial"/>
              </a:defRPr>
            </a:lvl1pPr>
            <a:lvl2pPr eaLnBrk="0" hangingPunct="0" indent="-285750" marL="742950">
              <a:defRPr sz="1600">
                <a:solidFill>
                  <a:schemeClr val="tx1"/>
                </a:solidFill>
                <a:latin charset="0" panose="020b0604020202020204" pitchFamily="34" typeface="Arial"/>
              </a:defRPr>
            </a:lvl2pPr>
            <a:lvl3pPr eaLnBrk="0" hangingPunct="0" indent="-228600" marL="1143000">
              <a:defRPr sz="1600">
                <a:solidFill>
                  <a:schemeClr val="tx1"/>
                </a:solidFill>
                <a:latin charset="0" panose="020b0604020202020204" pitchFamily="34" typeface="Arial"/>
              </a:defRPr>
            </a:lvl3pPr>
            <a:lvl4pPr eaLnBrk="0" hangingPunct="0" indent="-228600" marL="1600200">
              <a:defRPr sz="1600">
                <a:solidFill>
                  <a:schemeClr val="tx1"/>
                </a:solidFill>
                <a:latin charset="0" panose="020b0604020202020204" pitchFamily="34" typeface="Arial"/>
              </a:defRPr>
            </a:lvl4pPr>
            <a:lvl5pPr eaLnBrk="0" hangingPunct="0" indent="-228600" marL="2057400">
              <a:defRPr sz="1600">
                <a:solidFill>
                  <a:schemeClr val="tx1"/>
                </a:solidFill>
                <a:latin charset="0" panose="020b0604020202020204" pitchFamily="34" typeface="Arial"/>
              </a:defRPr>
            </a:lvl5pPr>
            <a:lvl6pPr eaLnBrk="0" fontAlgn="base" hangingPunct="0" indent="-228600" marL="2514600">
              <a:spcBef>
                <a:spcPct val="0"/>
              </a:spcBef>
              <a:spcAft>
                <a:spcPct val="0"/>
              </a:spcAft>
              <a:defRPr sz="1600">
                <a:solidFill>
                  <a:schemeClr val="tx1"/>
                </a:solidFill>
                <a:latin charset="0" panose="020b0604020202020204" pitchFamily="34" typeface="Arial"/>
              </a:defRPr>
            </a:lvl6pPr>
            <a:lvl7pPr eaLnBrk="0" fontAlgn="base" hangingPunct="0" indent="-228600" marL="2971800">
              <a:spcBef>
                <a:spcPct val="0"/>
              </a:spcBef>
              <a:spcAft>
                <a:spcPct val="0"/>
              </a:spcAft>
              <a:defRPr sz="1600">
                <a:solidFill>
                  <a:schemeClr val="tx1"/>
                </a:solidFill>
                <a:latin charset="0" panose="020b0604020202020204" pitchFamily="34" typeface="Arial"/>
              </a:defRPr>
            </a:lvl7pPr>
            <a:lvl8pPr eaLnBrk="0" fontAlgn="base" hangingPunct="0" indent="-228600" marL="3429000">
              <a:spcBef>
                <a:spcPct val="0"/>
              </a:spcBef>
              <a:spcAft>
                <a:spcPct val="0"/>
              </a:spcAft>
              <a:defRPr sz="1600">
                <a:solidFill>
                  <a:schemeClr val="tx1"/>
                </a:solidFill>
                <a:latin charset="0" panose="020b0604020202020204" pitchFamily="34" typeface="Arial"/>
              </a:defRPr>
            </a:lvl8pPr>
            <a:lvl9pPr eaLnBrk="0" fontAlgn="base" hangingPunct="0" indent="-228600" marL="3886200">
              <a:spcBef>
                <a:spcPct val="0"/>
              </a:spcBef>
              <a:spcAft>
                <a:spcPct val="0"/>
              </a:spcAft>
              <a:defRPr sz="1600">
                <a:solidFill>
                  <a:schemeClr val="tx1"/>
                </a:solidFill>
                <a:latin charset="0" panose="020b0604020202020204" pitchFamily="34" typeface="Arial"/>
              </a:defRPr>
            </a:lvl9pPr>
          </a:lstStyle>
          <a:p>
            <a:pPr algn="ctr" eaLnBrk="1" hangingPunct="1">
              <a:lnSpc>
                <a:spcPct val="150000"/>
              </a:lnSpc>
            </a:pPr>
            <a:r>
              <a:rPr altLang="en-US" b="1" lang="zh-CN" smtClean="0" sz="1800">
                <a:solidFill>
                  <a:srgbClr val="282728"/>
                </a:solidFill>
                <a:latin charset="0" panose="020b0503020102020204" pitchFamily="34" typeface="Franklin Gothic Book"/>
                <a:ea charset="-122" panose="020b0503020204020204" pitchFamily="34" typeface="微软雅黑"/>
              </a:rPr>
              <a:t>点击添加标题</a:t>
            </a:r>
          </a:p>
        </p:txBody>
      </p:sp>
    </p:spTree>
    <p:extLst>
      <p:ext uri="{BB962C8B-B14F-4D97-AF65-F5344CB8AC3E}">
        <p14:creationId val="1571611343"/>
      </p:ext>
    </p:extLst>
  </p:cSld>
  <p:clrMapOvr>
    <a:masterClrMapping/>
  </p:clrMapOvr>
  <p:transition/>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5" name="直接连接符 4"/>
          <p:cNvCxnSpPr/>
          <p:nvPr/>
        </p:nvCxnSpPr>
        <p:spPr>
          <a:xfrm>
            <a:off x="1274231" y="3972052"/>
            <a:ext cx="9372600" cy="12700"/>
          </a:xfrm>
          <a:prstGeom prst="line">
            <a:avLst/>
          </a:prstGeom>
          <a:ln>
            <a:solidFill>
              <a:srgbClr val="E5B704"/>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p:nvCxnSpPr>
        <p:spPr>
          <a:xfrm rot="5400000">
            <a:off x="2541056" y="3965702"/>
            <a:ext cx="3467100" cy="0"/>
          </a:xfrm>
          <a:prstGeom prst="line">
            <a:avLst/>
          </a:prstGeom>
          <a:ln>
            <a:solidFill>
              <a:srgbClr val="E5B704"/>
            </a:solidFill>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p:nvCxnSpPr>
        <p:spPr>
          <a:xfrm rot="5400000">
            <a:off x="5924019" y="3965702"/>
            <a:ext cx="3467100" cy="0"/>
          </a:xfrm>
          <a:prstGeom prst="line">
            <a:avLst/>
          </a:prstGeom>
          <a:ln>
            <a:solidFill>
              <a:srgbClr val="E5B704"/>
            </a:solidFill>
          </a:ln>
        </p:spPr>
        <p:style>
          <a:lnRef idx="1">
            <a:schemeClr val="accent1"/>
          </a:lnRef>
          <a:fillRef idx="0">
            <a:schemeClr val="accent1"/>
          </a:fillRef>
          <a:effectRef idx="0">
            <a:schemeClr val="accent1"/>
          </a:effectRef>
          <a:fontRef idx="minor">
            <a:schemeClr val="tx1"/>
          </a:fontRef>
        </p:style>
      </p:cxnSp>
      <p:sp>
        <p:nvSpPr>
          <p:cNvPr id="51" name="KSO_Shape"/>
          <p:cNvSpPr/>
          <p:nvPr/>
        </p:nvSpPr>
        <p:spPr bwMode="auto">
          <a:xfrm>
            <a:off x="1274231" y="2851277"/>
            <a:ext cx="538162" cy="454025"/>
          </a:xfrm>
          <a:custGeom>
            <a:gdLst>
              <a:gd fmla="*/ 332222 w 2301876" name="T0"/>
              <a:gd fmla="*/ 1410232 h 1941513" name="T1"/>
              <a:gd fmla="*/ 321717 w 2301876" name="T2"/>
              <a:gd fmla="*/ 1470415 h 1941513" name="T3"/>
              <a:gd fmla="*/ 382384 w 2301876" name="T4"/>
              <a:gd fmla="*/ 1525343 h 1941513" name="T5"/>
              <a:gd fmla="*/ 696485 w 2301876" name="T6"/>
              <a:gd fmla="*/ 1509573 h 1941513" name="T7"/>
              <a:gd fmla="*/ 723010 w 2301876" name="T8"/>
              <a:gd fmla="*/ 1444398 h 1941513" name="T9"/>
              <a:gd fmla="*/ 671273 w 2301876" name="T10"/>
              <a:gd fmla="*/ 1380797 h 1941513" name="T11"/>
              <a:gd fmla="*/ 1348867 w 2301876" name="T12"/>
              <a:gd fmla="*/ 1247408 h 1941513" name="T13"/>
              <a:gd fmla="*/ 1327043 w 2301876" name="T14"/>
              <a:gd fmla="*/ 1320445 h 1941513" name="T15"/>
              <a:gd fmla="*/ 1593934 w 2301876" name="T16"/>
              <a:gd fmla="*/ 1356438 h 1941513" name="T17"/>
              <a:gd fmla="*/ 1647838 w 2301876" name="T18"/>
              <a:gd fmla="*/ 1303105 h 1941513" name="T19"/>
              <a:gd fmla="*/ 1606030 w 2301876" name="T20"/>
              <a:gd fmla="*/ 1239789 h 1941513" name="T21"/>
              <a:gd fmla="*/ 1529191 w 2301876" name="T22"/>
              <a:gd fmla="*/ 516517 h 1941513" name="T23"/>
              <a:gd fmla="*/ 1584982 w 2301876" name="T24"/>
              <a:gd fmla="*/ 576970 h 1941513" name="T25"/>
              <a:gd fmla="*/ 1601035 w 2301876" name="T26"/>
              <a:gd fmla="*/ 667649 h 1941513" name="T27"/>
              <a:gd fmla="*/ 1640510 w 2301876" name="T28"/>
              <a:gd fmla="*/ 716799 h 1941513" name="T29"/>
              <a:gd fmla="*/ 1583140 w 2301876" name="T30"/>
              <a:gd fmla="*/ 840071 h 1941513" name="T31"/>
              <a:gd fmla="*/ 1691827 w 2301876" name="T32"/>
              <a:gd fmla="*/ 916820 h 1941513" name="T33"/>
              <a:gd fmla="*/ 1229710 w 2301876" name="T34"/>
              <a:gd fmla="*/ 1106063 h 1941513" name="T35"/>
              <a:gd fmla="*/ 1284448 w 2301876" name="T36"/>
              <a:gd fmla="*/ 909460 h 1941513" name="T37"/>
              <a:gd fmla="*/ 1396556 w 2301876" name="T38"/>
              <a:gd fmla="*/ 836654 h 1941513" name="T39"/>
              <a:gd fmla="*/ 1335239 w 2301876" name="T40"/>
              <a:gd fmla="*/ 712857 h 1941513" name="T41"/>
              <a:gd fmla="*/ 1370240 w 2301876" name="T42"/>
              <a:gd fmla="*/ 660815 h 1941513" name="T43"/>
              <a:gd fmla="*/ 1388398 w 2301876" name="T44"/>
              <a:gd fmla="*/ 571451 h 1941513" name="T45"/>
              <a:gd fmla="*/ 1446031 w 2301876" name="T46"/>
              <a:gd fmla="*/ 514152 h 1941513" name="T47"/>
              <a:gd fmla="*/ 570227 w 2301876" name="T48"/>
              <a:gd fmla="*/ 477627 h 1941513" name="T49"/>
              <a:gd fmla="*/ 641756 w 2301876" name="T50"/>
              <a:gd fmla="*/ 549062 h 1941513" name="T51"/>
              <a:gd fmla="*/ 661216 w 2301876" name="T52"/>
              <a:gd fmla="*/ 657005 h 1941513" name="T53"/>
              <a:gd fmla="*/ 633078 w 2301876" name="T54"/>
              <a:gd fmla="*/ 739471 h 1941513" name="T55"/>
              <a:gd fmla="*/ 574697 w 2301876" name="T56"/>
              <a:gd fmla="*/ 792786 h 1941513" name="T57"/>
              <a:gd fmla="*/ 708552 w 2301876" name="T58"/>
              <a:gd fmla="*/ 915697 h 1941513" name="T59"/>
              <a:gd fmla="*/ 815320 w 2301876" name="T60"/>
              <a:gd fmla="*/ 1036508 h 1941513" name="T61"/>
              <a:gd fmla="*/ 222836 w 2301876" name="T62"/>
              <a:gd fmla="*/ 1047276 h 1941513" name="T63"/>
              <a:gd fmla="*/ 324870 w 2301876" name="T64"/>
              <a:gd fmla="*/ 922526 h 1941513" name="T65"/>
              <a:gd fmla="*/ 473189 w 2301876" name="T66"/>
              <a:gd fmla="*/ 794886 h 1941513" name="T67"/>
              <a:gd fmla="*/ 413493 w 2301876" name="T68"/>
              <a:gd fmla="*/ 744461 h 1941513" name="T69"/>
              <a:gd fmla="*/ 382462 w 2301876" name="T70"/>
              <a:gd fmla="*/ 663570 h 1941513" name="T71"/>
              <a:gd fmla="*/ 397978 w 2301876" name="T72"/>
              <a:gd fmla="*/ 556154 h 1941513" name="T73"/>
              <a:gd fmla="*/ 466878 w 2301876" name="T74"/>
              <a:gd fmla="*/ 480778 h 1941513" name="T75"/>
              <a:gd fmla="*/ 140242 w 2301876" name="T76"/>
              <a:gd fmla="*/ 134558 h 1941513" name="T77"/>
              <a:gd fmla="*/ 133677 w 2301876" name="T78"/>
              <a:gd fmla="*/ 1210760 h 1941513" name="T79"/>
              <a:gd fmla="*/ 198545 w 2301876" name="T80"/>
              <a:gd fmla="*/ 1290654 h 1941513" name="T81"/>
              <a:gd fmla="*/ 905010 w 2301876" name="T82"/>
              <a:gd fmla="*/ 1223901 h 1941513" name="T83"/>
              <a:gd fmla="*/ 906061 w 2301876" name="T84"/>
              <a:gd fmla="*/ 137186 h 1941513" name="T85"/>
              <a:gd fmla="*/ 1795088 w 2301876" name="T86"/>
              <a:gd fmla="*/ 130835 h 1941513" name="T87"/>
              <a:gd fmla="*/ 1869239 w 2301876" name="T88"/>
              <a:gd fmla="*/ 166040 h 1941513" name="T89"/>
              <a:gd fmla="*/ 1904211 w 2301876" name="T90"/>
              <a:gd fmla="*/ 240391 h 1941513" name="T91"/>
              <a:gd fmla="*/ 1879757 w 2301876" name="T92"/>
              <a:gd fmla="*/ 1330166 h 1941513" name="T93"/>
              <a:gd fmla="*/ 1769057 w 2301876" name="T94"/>
              <a:gd fmla="*/ 1410033 h 1941513" name="T95"/>
              <a:gd fmla="*/ 1237904 w 2301876" name="T96"/>
              <a:gd fmla="*/ 1415550 h 1941513" name="T97"/>
              <a:gd fmla="*/ 1189785 w 2301876" name="T98"/>
              <a:gd fmla="*/ 1139429 h 1941513" name="T99"/>
              <a:gd fmla="*/ 1756435 w 2301876" name="T100"/>
              <a:gd fmla="*/ 1159921 h 1941513" name="T101"/>
              <a:gd fmla="*/ 1799821 w 2301876" name="T102"/>
              <a:gd fmla="*/ 1088198 h 1941513" name="T103"/>
              <a:gd fmla="*/ 898445 w 2301876" name="T104"/>
              <a:gd fmla="*/ 262 h 1941513" name="T105"/>
              <a:gd fmla="*/ 992990 w 2301876" name="T106"/>
              <a:gd fmla="*/ 39421 h 1941513" name="T107"/>
              <a:gd fmla="*/ 1041313 w 2301876" name="T108"/>
              <a:gd fmla="*/ 129302 h 1941513" name="T109"/>
              <a:gd fmla="*/ 1017414 w 2301876" name="T110"/>
              <a:gd fmla="*/ 1483030 h 1941513" name="T111"/>
              <a:gd fmla="*/ 887939 w 2301876" name="T112"/>
              <a:gd fmla="*/ 1588417 h 1941513" name="T113"/>
              <a:gd fmla="*/ 200909 w 2301876" name="T114"/>
              <a:gd fmla="*/ 1599454 h 1941513" name="T115"/>
              <a:gd fmla="*/ 45959 w 2301876" name="T116"/>
              <a:gd fmla="*/ 1513779 h 1941513" name="T117"/>
              <a:gd fmla="*/ 0 w 2301876" name="T118"/>
              <a:gd fmla="*/ 152429 h 1941513" name="T119"/>
              <a:gd fmla="*/ 34667 w 2301876" name="T120"/>
              <a:gd fmla="*/ 55452 h 1941513" name="T121"/>
              <a:gd fmla="*/ 121596 w 2301876" name="T122"/>
              <a:gd fmla="*/ 2891 h 1941513"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b="b" l="0" r="r" t="0"/>
            <a:pathLst>
              <a:path h="1941513" w="2301876">
                <a:moveTo>
                  <a:pt x="475693" y="1664563"/>
                </a:moveTo>
                <a:lnTo>
                  <a:pt x="471250" y="1664880"/>
                </a:lnTo>
                <a:lnTo>
                  <a:pt x="466490" y="1665198"/>
                </a:lnTo>
                <a:lnTo>
                  <a:pt x="462047" y="1665515"/>
                </a:lnTo>
                <a:lnTo>
                  <a:pt x="457605" y="1666468"/>
                </a:lnTo>
                <a:lnTo>
                  <a:pt x="453162" y="1667421"/>
                </a:lnTo>
                <a:lnTo>
                  <a:pt x="449354" y="1668691"/>
                </a:lnTo>
                <a:lnTo>
                  <a:pt x="440786" y="1671550"/>
                </a:lnTo>
                <a:lnTo>
                  <a:pt x="433170" y="1675679"/>
                </a:lnTo>
                <a:lnTo>
                  <a:pt x="425553" y="1680125"/>
                </a:lnTo>
                <a:lnTo>
                  <a:pt x="418572" y="1685207"/>
                </a:lnTo>
                <a:lnTo>
                  <a:pt x="412542" y="1691241"/>
                </a:lnTo>
                <a:lnTo>
                  <a:pt x="406513" y="1697276"/>
                </a:lnTo>
                <a:lnTo>
                  <a:pt x="401435" y="1704263"/>
                </a:lnTo>
                <a:lnTo>
                  <a:pt x="396993" y="1711886"/>
                </a:lnTo>
                <a:lnTo>
                  <a:pt x="392867" y="1719508"/>
                </a:lnTo>
                <a:lnTo>
                  <a:pt x="390011" y="1728083"/>
                </a:lnTo>
                <a:lnTo>
                  <a:pt x="388742" y="1732212"/>
                </a:lnTo>
                <a:lnTo>
                  <a:pt x="387790" y="1736341"/>
                </a:lnTo>
                <a:lnTo>
                  <a:pt x="386838" y="1740787"/>
                </a:lnTo>
                <a:lnTo>
                  <a:pt x="386203" y="1745552"/>
                </a:lnTo>
                <a:lnTo>
                  <a:pt x="385886" y="1749998"/>
                </a:lnTo>
                <a:lnTo>
                  <a:pt x="385886" y="1754444"/>
                </a:lnTo>
                <a:lnTo>
                  <a:pt x="385886" y="1759209"/>
                </a:lnTo>
                <a:lnTo>
                  <a:pt x="386203" y="1763655"/>
                </a:lnTo>
                <a:lnTo>
                  <a:pt x="386838" y="1768419"/>
                </a:lnTo>
                <a:lnTo>
                  <a:pt x="387790" y="1772865"/>
                </a:lnTo>
                <a:lnTo>
                  <a:pt x="388742" y="1776994"/>
                </a:lnTo>
                <a:lnTo>
                  <a:pt x="390011" y="1781441"/>
                </a:lnTo>
                <a:lnTo>
                  <a:pt x="392867" y="1789698"/>
                </a:lnTo>
                <a:lnTo>
                  <a:pt x="396993" y="1797639"/>
                </a:lnTo>
                <a:lnTo>
                  <a:pt x="401435" y="1804943"/>
                </a:lnTo>
                <a:lnTo>
                  <a:pt x="406513" y="1812248"/>
                </a:lnTo>
                <a:lnTo>
                  <a:pt x="412542" y="1818283"/>
                </a:lnTo>
                <a:lnTo>
                  <a:pt x="418572" y="1824317"/>
                </a:lnTo>
                <a:lnTo>
                  <a:pt x="425553" y="1829399"/>
                </a:lnTo>
                <a:lnTo>
                  <a:pt x="433170" y="1833845"/>
                </a:lnTo>
                <a:lnTo>
                  <a:pt x="440786" y="1837657"/>
                </a:lnTo>
                <a:lnTo>
                  <a:pt x="449354" y="1840515"/>
                </a:lnTo>
                <a:lnTo>
                  <a:pt x="453162" y="1842103"/>
                </a:lnTo>
                <a:lnTo>
                  <a:pt x="457605" y="1842738"/>
                </a:lnTo>
                <a:lnTo>
                  <a:pt x="462047" y="1843374"/>
                </a:lnTo>
                <a:lnTo>
                  <a:pt x="466490" y="1844326"/>
                </a:lnTo>
                <a:lnTo>
                  <a:pt x="471250" y="1844644"/>
                </a:lnTo>
                <a:lnTo>
                  <a:pt x="475693" y="1844644"/>
                </a:lnTo>
                <a:lnTo>
                  <a:pt x="784465" y="1844644"/>
                </a:lnTo>
                <a:lnTo>
                  <a:pt x="788908" y="1844644"/>
                </a:lnTo>
                <a:lnTo>
                  <a:pt x="793668" y="1844326"/>
                </a:lnTo>
                <a:lnTo>
                  <a:pt x="798111" y="1843374"/>
                </a:lnTo>
                <a:lnTo>
                  <a:pt x="802553" y="1842738"/>
                </a:lnTo>
                <a:lnTo>
                  <a:pt x="806996" y="1842103"/>
                </a:lnTo>
                <a:lnTo>
                  <a:pt x="811122" y="1840515"/>
                </a:lnTo>
                <a:lnTo>
                  <a:pt x="819690" y="1837657"/>
                </a:lnTo>
                <a:lnTo>
                  <a:pt x="827306" y="1833845"/>
                </a:lnTo>
                <a:lnTo>
                  <a:pt x="834605" y="1829399"/>
                </a:lnTo>
                <a:lnTo>
                  <a:pt x="841586" y="1824317"/>
                </a:lnTo>
                <a:lnTo>
                  <a:pt x="847933" y="1818283"/>
                </a:lnTo>
                <a:lnTo>
                  <a:pt x="853963" y="1812248"/>
                </a:lnTo>
                <a:lnTo>
                  <a:pt x="859040" y="1804943"/>
                </a:lnTo>
                <a:lnTo>
                  <a:pt x="863483" y="1797639"/>
                </a:lnTo>
                <a:lnTo>
                  <a:pt x="867608" y="1789698"/>
                </a:lnTo>
                <a:lnTo>
                  <a:pt x="870464" y="1781441"/>
                </a:lnTo>
                <a:lnTo>
                  <a:pt x="871734" y="1776994"/>
                </a:lnTo>
                <a:lnTo>
                  <a:pt x="872686" y="1772865"/>
                </a:lnTo>
                <a:lnTo>
                  <a:pt x="873320" y="1768419"/>
                </a:lnTo>
                <a:lnTo>
                  <a:pt x="873638" y="1763655"/>
                </a:lnTo>
                <a:lnTo>
                  <a:pt x="874272" y="1759209"/>
                </a:lnTo>
                <a:lnTo>
                  <a:pt x="874590" y="1754444"/>
                </a:lnTo>
                <a:lnTo>
                  <a:pt x="874272" y="1749998"/>
                </a:lnTo>
                <a:lnTo>
                  <a:pt x="873638" y="1745552"/>
                </a:lnTo>
                <a:lnTo>
                  <a:pt x="873320" y="1740787"/>
                </a:lnTo>
                <a:lnTo>
                  <a:pt x="872686" y="1736341"/>
                </a:lnTo>
                <a:lnTo>
                  <a:pt x="871734" y="1732212"/>
                </a:lnTo>
                <a:lnTo>
                  <a:pt x="870464" y="1728083"/>
                </a:lnTo>
                <a:lnTo>
                  <a:pt x="867608" y="1719508"/>
                </a:lnTo>
                <a:lnTo>
                  <a:pt x="863483" y="1711886"/>
                </a:lnTo>
                <a:lnTo>
                  <a:pt x="859040" y="1704263"/>
                </a:lnTo>
                <a:lnTo>
                  <a:pt x="853963" y="1697276"/>
                </a:lnTo>
                <a:lnTo>
                  <a:pt x="847933" y="1691241"/>
                </a:lnTo>
                <a:lnTo>
                  <a:pt x="841586" y="1685207"/>
                </a:lnTo>
                <a:lnTo>
                  <a:pt x="834605" y="1680125"/>
                </a:lnTo>
                <a:lnTo>
                  <a:pt x="827306" y="1675679"/>
                </a:lnTo>
                <a:lnTo>
                  <a:pt x="819690" y="1671550"/>
                </a:lnTo>
                <a:lnTo>
                  <a:pt x="811122" y="1668691"/>
                </a:lnTo>
                <a:lnTo>
                  <a:pt x="806996" y="1667421"/>
                </a:lnTo>
                <a:lnTo>
                  <a:pt x="802553" y="1666468"/>
                </a:lnTo>
                <a:lnTo>
                  <a:pt x="798111" y="1665515"/>
                </a:lnTo>
                <a:lnTo>
                  <a:pt x="793668" y="1665198"/>
                </a:lnTo>
                <a:lnTo>
                  <a:pt x="788908" y="1664880"/>
                </a:lnTo>
                <a:lnTo>
                  <a:pt x="784465" y="1664563"/>
                </a:lnTo>
                <a:lnTo>
                  <a:pt x="475693" y="1664563"/>
                </a:lnTo>
                <a:close/>
                <a:moveTo>
                  <a:pt x="1670551" y="1495108"/>
                </a:moveTo>
                <a:lnTo>
                  <a:pt x="1662926" y="1495425"/>
                </a:lnTo>
                <a:lnTo>
                  <a:pt x="1655936" y="1496695"/>
                </a:lnTo>
                <a:lnTo>
                  <a:pt x="1648946" y="1498283"/>
                </a:lnTo>
                <a:lnTo>
                  <a:pt x="1642274" y="1500823"/>
                </a:lnTo>
                <a:lnTo>
                  <a:pt x="1636237" y="1503998"/>
                </a:lnTo>
                <a:lnTo>
                  <a:pt x="1629882" y="1507490"/>
                </a:lnTo>
                <a:lnTo>
                  <a:pt x="1624481" y="1511618"/>
                </a:lnTo>
                <a:lnTo>
                  <a:pt x="1619080" y="1516380"/>
                </a:lnTo>
                <a:lnTo>
                  <a:pt x="1614631" y="1521778"/>
                </a:lnTo>
                <a:lnTo>
                  <a:pt x="1610183" y="1527175"/>
                </a:lnTo>
                <a:lnTo>
                  <a:pt x="1606688" y="1533208"/>
                </a:lnTo>
                <a:lnTo>
                  <a:pt x="1603511" y="1539240"/>
                </a:lnTo>
                <a:lnTo>
                  <a:pt x="1601605" y="1545908"/>
                </a:lnTo>
                <a:lnTo>
                  <a:pt x="1599698" y="1552893"/>
                </a:lnTo>
                <a:lnTo>
                  <a:pt x="1598427" y="1559878"/>
                </a:lnTo>
                <a:lnTo>
                  <a:pt x="1598110" y="1567498"/>
                </a:lnTo>
                <a:lnTo>
                  <a:pt x="1598427" y="1574800"/>
                </a:lnTo>
                <a:lnTo>
                  <a:pt x="1599698" y="1582103"/>
                </a:lnTo>
                <a:lnTo>
                  <a:pt x="1601605" y="1589088"/>
                </a:lnTo>
                <a:lnTo>
                  <a:pt x="1603511" y="1595755"/>
                </a:lnTo>
                <a:lnTo>
                  <a:pt x="1606688" y="1602105"/>
                </a:lnTo>
                <a:lnTo>
                  <a:pt x="1610183" y="1607820"/>
                </a:lnTo>
                <a:lnTo>
                  <a:pt x="1614631" y="1613535"/>
                </a:lnTo>
                <a:lnTo>
                  <a:pt x="1619080" y="1618615"/>
                </a:lnTo>
                <a:lnTo>
                  <a:pt x="1624481" y="1623378"/>
                </a:lnTo>
                <a:lnTo>
                  <a:pt x="1629882" y="1627505"/>
                </a:lnTo>
                <a:lnTo>
                  <a:pt x="1636237" y="1630998"/>
                </a:lnTo>
                <a:lnTo>
                  <a:pt x="1642274" y="1634173"/>
                </a:lnTo>
                <a:lnTo>
                  <a:pt x="1648946" y="1636713"/>
                </a:lnTo>
                <a:lnTo>
                  <a:pt x="1655936" y="1638300"/>
                </a:lnTo>
                <a:lnTo>
                  <a:pt x="1662926" y="1639253"/>
                </a:lnTo>
                <a:lnTo>
                  <a:pt x="1670551" y="1639570"/>
                </a:lnTo>
                <a:lnTo>
                  <a:pt x="1918697" y="1639570"/>
                </a:lnTo>
                <a:lnTo>
                  <a:pt x="1926004" y="1639253"/>
                </a:lnTo>
                <a:lnTo>
                  <a:pt x="1933630" y="1638300"/>
                </a:lnTo>
                <a:lnTo>
                  <a:pt x="1940620" y="1636713"/>
                </a:lnTo>
                <a:lnTo>
                  <a:pt x="1947292" y="1634173"/>
                </a:lnTo>
                <a:lnTo>
                  <a:pt x="1953329" y="1630998"/>
                </a:lnTo>
                <a:lnTo>
                  <a:pt x="1959366" y="1627505"/>
                </a:lnTo>
                <a:lnTo>
                  <a:pt x="1964767" y="1623378"/>
                </a:lnTo>
                <a:lnTo>
                  <a:pt x="1970168" y="1618615"/>
                </a:lnTo>
                <a:lnTo>
                  <a:pt x="1974934" y="1613535"/>
                </a:lnTo>
                <a:lnTo>
                  <a:pt x="1979065" y="1607820"/>
                </a:lnTo>
                <a:lnTo>
                  <a:pt x="1982560" y="1602105"/>
                </a:lnTo>
                <a:lnTo>
                  <a:pt x="1985419" y="1595755"/>
                </a:lnTo>
                <a:lnTo>
                  <a:pt x="1988279" y="1589088"/>
                </a:lnTo>
                <a:lnTo>
                  <a:pt x="1989868" y="1582103"/>
                </a:lnTo>
                <a:lnTo>
                  <a:pt x="1991138" y="1574800"/>
                </a:lnTo>
                <a:lnTo>
                  <a:pt x="1991456" y="1567498"/>
                </a:lnTo>
                <a:lnTo>
                  <a:pt x="1991138" y="1559878"/>
                </a:lnTo>
                <a:lnTo>
                  <a:pt x="1989868" y="1552893"/>
                </a:lnTo>
                <a:lnTo>
                  <a:pt x="1988279" y="1545908"/>
                </a:lnTo>
                <a:lnTo>
                  <a:pt x="1985419" y="1539240"/>
                </a:lnTo>
                <a:lnTo>
                  <a:pt x="1982560" y="1533208"/>
                </a:lnTo>
                <a:lnTo>
                  <a:pt x="1979065" y="1527175"/>
                </a:lnTo>
                <a:lnTo>
                  <a:pt x="1974934" y="1521778"/>
                </a:lnTo>
                <a:lnTo>
                  <a:pt x="1970168" y="1516380"/>
                </a:lnTo>
                <a:lnTo>
                  <a:pt x="1964767" y="1511618"/>
                </a:lnTo>
                <a:lnTo>
                  <a:pt x="1959366" y="1507490"/>
                </a:lnTo>
                <a:lnTo>
                  <a:pt x="1953329" y="1503998"/>
                </a:lnTo>
                <a:lnTo>
                  <a:pt x="1947292" y="1500823"/>
                </a:lnTo>
                <a:lnTo>
                  <a:pt x="1940620" y="1498283"/>
                </a:lnTo>
                <a:lnTo>
                  <a:pt x="1933630" y="1496695"/>
                </a:lnTo>
                <a:lnTo>
                  <a:pt x="1926004" y="1495425"/>
                </a:lnTo>
                <a:lnTo>
                  <a:pt x="1918697" y="1495108"/>
                </a:lnTo>
                <a:lnTo>
                  <a:pt x="1670551" y="1495108"/>
                </a:lnTo>
                <a:close/>
                <a:moveTo>
                  <a:pt x="1787673" y="611187"/>
                </a:moveTo>
                <a:lnTo>
                  <a:pt x="1794669" y="611187"/>
                </a:lnTo>
                <a:lnTo>
                  <a:pt x="1801665" y="611187"/>
                </a:lnTo>
                <a:lnTo>
                  <a:pt x="1808661" y="612140"/>
                </a:lnTo>
                <a:lnTo>
                  <a:pt x="1815338" y="613093"/>
                </a:lnTo>
                <a:lnTo>
                  <a:pt x="1822016" y="614681"/>
                </a:lnTo>
                <a:lnTo>
                  <a:pt x="1828694" y="616587"/>
                </a:lnTo>
                <a:lnTo>
                  <a:pt x="1835372" y="618810"/>
                </a:lnTo>
                <a:lnTo>
                  <a:pt x="1841732" y="621352"/>
                </a:lnTo>
                <a:lnTo>
                  <a:pt x="1847773" y="624210"/>
                </a:lnTo>
                <a:lnTo>
                  <a:pt x="1853815" y="627387"/>
                </a:lnTo>
                <a:lnTo>
                  <a:pt x="1859539" y="631198"/>
                </a:lnTo>
                <a:lnTo>
                  <a:pt x="1865581" y="635010"/>
                </a:lnTo>
                <a:lnTo>
                  <a:pt x="1870987" y="639457"/>
                </a:lnTo>
                <a:lnTo>
                  <a:pt x="1876393" y="643904"/>
                </a:lnTo>
                <a:lnTo>
                  <a:pt x="1881480" y="648986"/>
                </a:lnTo>
                <a:lnTo>
                  <a:pt x="1886568" y="654068"/>
                </a:lnTo>
                <a:lnTo>
                  <a:pt x="1891338" y="659151"/>
                </a:lnTo>
                <a:lnTo>
                  <a:pt x="1895790" y="665186"/>
                </a:lnTo>
                <a:lnTo>
                  <a:pt x="1900242" y="670903"/>
                </a:lnTo>
                <a:lnTo>
                  <a:pt x="1904376" y="677256"/>
                </a:lnTo>
                <a:lnTo>
                  <a:pt x="1908192" y="683609"/>
                </a:lnTo>
                <a:lnTo>
                  <a:pt x="1911690" y="690597"/>
                </a:lnTo>
                <a:lnTo>
                  <a:pt x="1915188" y="697267"/>
                </a:lnTo>
                <a:lnTo>
                  <a:pt x="1918049" y="704255"/>
                </a:lnTo>
                <a:lnTo>
                  <a:pt x="1920593" y="711561"/>
                </a:lnTo>
                <a:lnTo>
                  <a:pt x="1923137" y="718867"/>
                </a:lnTo>
                <a:lnTo>
                  <a:pt x="1925363" y="726808"/>
                </a:lnTo>
                <a:lnTo>
                  <a:pt x="1927271" y="734431"/>
                </a:lnTo>
                <a:lnTo>
                  <a:pt x="1928861" y="742690"/>
                </a:lnTo>
                <a:lnTo>
                  <a:pt x="1929815" y="750631"/>
                </a:lnTo>
                <a:lnTo>
                  <a:pt x="1930451" y="758889"/>
                </a:lnTo>
                <a:lnTo>
                  <a:pt x="1931405" y="767466"/>
                </a:lnTo>
                <a:lnTo>
                  <a:pt x="1931405" y="775724"/>
                </a:lnTo>
                <a:lnTo>
                  <a:pt x="1931723" y="784301"/>
                </a:lnTo>
                <a:lnTo>
                  <a:pt x="1932359" y="791924"/>
                </a:lnTo>
                <a:lnTo>
                  <a:pt x="1933313" y="799865"/>
                </a:lnTo>
                <a:lnTo>
                  <a:pt x="1934585" y="806853"/>
                </a:lnTo>
                <a:lnTo>
                  <a:pt x="1936175" y="813206"/>
                </a:lnTo>
                <a:lnTo>
                  <a:pt x="1938401" y="819241"/>
                </a:lnTo>
                <a:lnTo>
                  <a:pt x="1940627" y="824958"/>
                </a:lnTo>
                <a:lnTo>
                  <a:pt x="1943171" y="830041"/>
                </a:lnTo>
                <a:lnTo>
                  <a:pt x="1945715" y="834805"/>
                </a:lnTo>
                <a:lnTo>
                  <a:pt x="1948576" y="839252"/>
                </a:lnTo>
                <a:lnTo>
                  <a:pt x="1951756" y="843381"/>
                </a:lnTo>
                <a:lnTo>
                  <a:pt x="1954936" y="846875"/>
                </a:lnTo>
                <a:lnTo>
                  <a:pt x="1958116" y="850687"/>
                </a:lnTo>
                <a:lnTo>
                  <a:pt x="1961614" y="853546"/>
                </a:lnTo>
                <a:lnTo>
                  <a:pt x="1965430" y="856087"/>
                </a:lnTo>
                <a:lnTo>
                  <a:pt x="1968610" y="858946"/>
                </a:lnTo>
                <a:lnTo>
                  <a:pt x="1975606" y="862757"/>
                </a:lnTo>
                <a:lnTo>
                  <a:pt x="1982284" y="866251"/>
                </a:lnTo>
                <a:lnTo>
                  <a:pt x="1988643" y="868475"/>
                </a:lnTo>
                <a:lnTo>
                  <a:pt x="1994049" y="869745"/>
                </a:lnTo>
                <a:lnTo>
                  <a:pt x="1998819" y="871016"/>
                </a:lnTo>
                <a:lnTo>
                  <a:pt x="2002635" y="871334"/>
                </a:lnTo>
                <a:lnTo>
                  <a:pt x="2005815" y="871651"/>
                </a:lnTo>
                <a:lnTo>
                  <a:pt x="2005815" y="932320"/>
                </a:lnTo>
                <a:lnTo>
                  <a:pt x="1841096" y="932320"/>
                </a:lnTo>
                <a:lnTo>
                  <a:pt x="1841096" y="997119"/>
                </a:lnTo>
                <a:lnTo>
                  <a:pt x="1853815" y="999025"/>
                </a:lnTo>
                <a:lnTo>
                  <a:pt x="1865899" y="1001566"/>
                </a:lnTo>
                <a:lnTo>
                  <a:pt x="1877983" y="1004107"/>
                </a:lnTo>
                <a:lnTo>
                  <a:pt x="1890066" y="1007601"/>
                </a:lnTo>
                <a:lnTo>
                  <a:pt x="1901514" y="1011095"/>
                </a:lnTo>
                <a:lnTo>
                  <a:pt x="1912962" y="1015224"/>
                </a:lnTo>
                <a:lnTo>
                  <a:pt x="1923773" y="1019354"/>
                </a:lnTo>
                <a:lnTo>
                  <a:pt x="1934903" y="1024118"/>
                </a:lnTo>
                <a:lnTo>
                  <a:pt x="1945715" y="1029200"/>
                </a:lnTo>
                <a:lnTo>
                  <a:pt x="1956208" y="1034918"/>
                </a:lnTo>
                <a:lnTo>
                  <a:pt x="1966384" y="1040635"/>
                </a:lnTo>
                <a:lnTo>
                  <a:pt x="1976242" y="1046988"/>
                </a:lnTo>
                <a:lnTo>
                  <a:pt x="1986099" y="1053659"/>
                </a:lnTo>
                <a:lnTo>
                  <a:pt x="1995321" y="1060329"/>
                </a:lnTo>
                <a:lnTo>
                  <a:pt x="2003907" y="1067635"/>
                </a:lnTo>
                <a:lnTo>
                  <a:pt x="2012811" y="1074940"/>
                </a:lnTo>
                <a:lnTo>
                  <a:pt x="2021396" y="1082881"/>
                </a:lnTo>
                <a:lnTo>
                  <a:pt x="2029028" y="1090822"/>
                </a:lnTo>
                <a:lnTo>
                  <a:pt x="2036978" y="1099081"/>
                </a:lnTo>
                <a:lnTo>
                  <a:pt x="2044292" y="1107975"/>
                </a:lnTo>
                <a:lnTo>
                  <a:pt x="2051288" y="1116551"/>
                </a:lnTo>
                <a:lnTo>
                  <a:pt x="2057965" y="1125445"/>
                </a:lnTo>
                <a:lnTo>
                  <a:pt x="2064325" y="1135292"/>
                </a:lnTo>
                <a:lnTo>
                  <a:pt x="2069731" y="1144821"/>
                </a:lnTo>
                <a:lnTo>
                  <a:pt x="2075455" y="1154350"/>
                </a:lnTo>
                <a:lnTo>
                  <a:pt x="2080225" y="1164515"/>
                </a:lnTo>
                <a:lnTo>
                  <a:pt x="2084995" y="1174679"/>
                </a:lnTo>
                <a:lnTo>
                  <a:pt x="2089128" y="1185161"/>
                </a:lnTo>
                <a:lnTo>
                  <a:pt x="2092626" y="1195643"/>
                </a:lnTo>
                <a:lnTo>
                  <a:pt x="2095488" y="1206761"/>
                </a:lnTo>
                <a:lnTo>
                  <a:pt x="2098668" y="1217560"/>
                </a:lnTo>
                <a:lnTo>
                  <a:pt x="2100894" y="1228995"/>
                </a:lnTo>
                <a:lnTo>
                  <a:pt x="2103438" y="1336675"/>
                </a:lnTo>
                <a:lnTo>
                  <a:pt x="1485900" y="1336675"/>
                </a:lnTo>
                <a:lnTo>
                  <a:pt x="1488444" y="1228995"/>
                </a:lnTo>
                <a:lnTo>
                  <a:pt x="1490670" y="1217560"/>
                </a:lnTo>
                <a:lnTo>
                  <a:pt x="1493214" y="1206761"/>
                </a:lnTo>
                <a:lnTo>
                  <a:pt x="1496712" y="1195643"/>
                </a:lnTo>
                <a:lnTo>
                  <a:pt x="1500210" y="1185161"/>
                </a:lnTo>
                <a:lnTo>
                  <a:pt x="1504343" y="1174679"/>
                </a:lnTo>
                <a:lnTo>
                  <a:pt x="1508795" y="1164515"/>
                </a:lnTo>
                <a:lnTo>
                  <a:pt x="1513565" y="1154350"/>
                </a:lnTo>
                <a:lnTo>
                  <a:pt x="1519289" y="1144821"/>
                </a:lnTo>
                <a:lnTo>
                  <a:pt x="1525013" y="1135292"/>
                </a:lnTo>
                <a:lnTo>
                  <a:pt x="1531055" y="1125763"/>
                </a:lnTo>
                <a:lnTo>
                  <a:pt x="1537732" y="1116551"/>
                </a:lnTo>
                <a:lnTo>
                  <a:pt x="1544728" y="1107975"/>
                </a:lnTo>
                <a:lnTo>
                  <a:pt x="1552042" y="1099081"/>
                </a:lnTo>
                <a:lnTo>
                  <a:pt x="1559674" y="1090822"/>
                </a:lnTo>
                <a:lnTo>
                  <a:pt x="1567942" y="1082881"/>
                </a:lnTo>
                <a:lnTo>
                  <a:pt x="1576209" y="1074940"/>
                </a:lnTo>
                <a:lnTo>
                  <a:pt x="1584795" y="1067635"/>
                </a:lnTo>
                <a:lnTo>
                  <a:pt x="1593699" y="1060329"/>
                </a:lnTo>
                <a:lnTo>
                  <a:pt x="1603239" y="1053659"/>
                </a:lnTo>
                <a:lnTo>
                  <a:pt x="1613096" y="1046988"/>
                </a:lnTo>
                <a:lnTo>
                  <a:pt x="1622954" y="1040635"/>
                </a:lnTo>
                <a:lnTo>
                  <a:pt x="1632812" y="1034918"/>
                </a:lnTo>
                <a:lnTo>
                  <a:pt x="1643305" y="1029200"/>
                </a:lnTo>
                <a:lnTo>
                  <a:pt x="1654117" y="1024118"/>
                </a:lnTo>
                <a:lnTo>
                  <a:pt x="1664929" y="1019671"/>
                </a:lnTo>
                <a:lnTo>
                  <a:pt x="1676058" y="1015224"/>
                </a:lnTo>
                <a:lnTo>
                  <a:pt x="1687506" y="1011095"/>
                </a:lnTo>
                <a:lnTo>
                  <a:pt x="1699272" y="1007601"/>
                </a:lnTo>
                <a:lnTo>
                  <a:pt x="1711355" y="1004107"/>
                </a:lnTo>
                <a:lnTo>
                  <a:pt x="1723439" y="1001566"/>
                </a:lnTo>
                <a:lnTo>
                  <a:pt x="1735523" y="999025"/>
                </a:lnTo>
                <a:lnTo>
                  <a:pt x="1747924" y="997119"/>
                </a:lnTo>
                <a:lnTo>
                  <a:pt x="1747924" y="932320"/>
                </a:lnTo>
                <a:lnTo>
                  <a:pt x="1583205" y="932320"/>
                </a:lnTo>
                <a:lnTo>
                  <a:pt x="1583205" y="871651"/>
                </a:lnTo>
                <a:lnTo>
                  <a:pt x="1586385" y="871334"/>
                </a:lnTo>
                <a:lnTo>
                  <a:pt x="1590201" y="870698"/>
                </a:lnTo>
                <a:lnTo>
                  <a:pt x="1594971" y="869110"/>
                </a:lnTo>
                <a:lnTo>
                  <a:pt x="1600377" y="867204"/>
                </a:lnTo>
                <a:lnTo>
                  <a:pt x="1606736" y="864663"/>
                </a:lnTo>
                <a:lnTo>
                  <a:pt x="1613414" y="861487"/>
                </a:lnTo>
                <a:lnTo>
                  <a:pt x="1620410" y="857358"/>
                </a:lnTo>
                <a:lnTo>
                  <a:pt x="1624226" y="854816"/>
                </a:lnTo>
                <a:lnTo>
                  <a:pt x="1627406" y="851958"/>
                </a:lnTo>
                <a:lnTo>
                  <a:pt x="1630586" y="848464"/>
                </a:lnTo>
                <a:lnTo>
                  <a:pt x="1634084" y="845287"/>
                </a:lnTo>
                <a:lnTo>
                  <a:pt x="1637264" y="841476"/>
                </a:lnTo>
                <a:lnTo>
                  <a:pt x="1640444" y="837346"/>
                </a:lnTo>
                <a:lnTo>
                  <a:pt x="1643305" y="832899"/>
                </a:lnTo>
                <a:lnTo>
                  <a:pt x="1646167" y="828135"/>
                </a:lnTo>
                <a:lnTo>
                  <a:pt x="1648393" y="823052"/>
                </a:lnTo>
                <a:lnTo>
                  <a:pt x="1650619" y="817653"/>
                </a:lnTo>
                <a:lnTo>
                  <a:pt x="1652845" y="811617"/>
                </a:lnTo>
                <a:lnTo>
                  <a:pt x="1654435" y="805265"/>
                </a:lnTo>
                <a:lnTo>
                  <a:pt x="1655707" y="798594"/>
                </a:lnTo>
                <a:lnTo>
                  <a:pt x="1656979" y="791289"/>
                </a:lnTo>
                <a:lnTo>
                  <a:pt x="1657297" y="783983"/>
                </a:lnTo>
                <a:lnTo>
                  <a:pt x="1657615" y="775724"/>
                </a:lnTo>
                <a:lnTo>
                  <a:pt x="1657933" y="767466"/>
                </a:lnTo>
                <a:lnTo>
                  <a:pt x="1658569" y="758889"/>
                </a:lnTo>
                <a:lnTo>
                  <a:pt x="1659205" y="750631"/>
                </a:lnTo>
                <a:lnTo>
                  <a:pt x="1660477" y="742690"/>
                </a:lnTo>
                <a:lnTo>
                  <a:pt x="1662067" y="734431"/>
                </a:lnTo>
                <a:lnTo>
                  <a:pt x="1663975" y="726808"/>
                </a:lnTo>
                <a:lnTo>
                  <a:pt x="1666201" y="718867"/>
                </a:lnTo>
                <a:lnTo>
                  <a:pt x="1668427" y="711561"/>
                </a:lnTo>
                <a:lnTo>
                  <a:pt x="1671289" y="704255"/>
                </a:lnTo>
                <a:lnTo>
                  <a:pt x="1674151" y="697267"/>
                </a:lnTo>
                <a:lnTo>
                  <a:pt x="1677648" y="690597"/>
                </a:lnTo>
                <a:lnTo>
                  <a:pt x="1680828" y="683609"/>
                </a:lnTo>
                <a:lnTo>
                  <a:pt x="1684962" y="677256"/>
                </a:lnTo>
                <a:lnTo>
                  <a:pt x="1689096" y="670903"/>
                </a:lnTo>
                <a:lnTo>
                  <a:pt x="1693230" y="665186"/>
                </a:lnTo>
                <a:lnTo>
                  <a:pt x="1698000" y="659151"/>
                </a:lnTo>
                <a:lnTo>
                  <a:pt x="1702770" y="654068"/>
                </a:lnTo>
                <a:lnTo>
                  <a:pt x="1707540" y="648986"/>
                </a:lnTo>
                <a:lnTo>
                  <a:pt x="1712627" y="643904"/>
                </a:lnTo>
                <a:lnTo>
                  <a:pt x="1718351" y="639457"/>
                </a:lnTo>
                <a:lnTo>
                  <a:pt x="1723757" y="635010"/>
                </a:lnTo>
                <a:lnTo>
                  <a:pt x="1729163" y="631198"/>
                </a:lnTo>
                <a:lnTo>
                  <a:pt x="1735205" y="627387"/>
                </a:lnTo>
                <a:lnTo>
                  <a:pt x="1741565" y="624210"/>
                </a:lnTo>
                <a:lnTo>
                  <a:pt x="1747288" y="621352"/>
                </a:lnTo>
                <a:lnTo>
                  <a:pt x="1753966" y="618810"/>
                </a:lnTo>
                <a:lnTo>
                  <a:pt x="1760326" y="616587"/>
                </a:lnTo>
                <a:lnTo>
                  <a:pt x="1767004" y="614681"/>
                </a:lnTo>
                <a:lnTo>
                  <a:pt x="1773682" y="613093"/>
                </a:lnTo>
                <a:lnTo>
                  <a:pt x="1780677" y="612140"/>
                </a:lnTo>
                <a:lnTo>
                  <a:pt x="1787673" y="611187"/>
                </a:lnTo>
                <a:close/>
                <a:moveTo>
                  <a:pt x="630238" y="565150"/>
                </a:moveTo>
                <a:lnTo>
                  <a:pt x="639136" y="565468"/>
                </a:lnTo>
                <a:lnTo>
                  <a:pt x="647397" y="566420"/>
                </a:lnTo>
                <a:lnTo>
                  <a:pt x="655977" y="567372"/>
                </a:lnTo>
                <a:lnTo>
                  <a:pt x="664557" y="569276"/>
                </a:lnTo>
                <a:lnTo>
                  <a:pt x="672501" y="571498"/>
                </a:lnTo>
                <a:lnTo>
                  <a:pt x="680762" y="574354"/>
                </a:lnTo>
                <a:lnTo>
                  <a:pt x="689024" y="577211"/>
                </a:lnTo>
                <a:lnTo>
                  <a:pt x="696333" y="581020"/>
                </a:lnTo>
                <a:lnTo>
                  <a:pt x="703959" y="585463"/>
                </a:lnTo>
                <a:lnTo>
                  <a:pt x="711268" y="589907"/>
                </a:lnTo>
                <a:lnTo>
                  <a:pt x="718258" y="594667"/>
                </a:lnTo>
                <a:lnTo>
                  <a:pt x="725249" y="600063"/>
                </a:lnTo>
                <a:lnTo>
                  <a:pt x="731922" y="605776"/>
                </a:lnTo>
                <a:lnTo>
                  <a:pt x="738278" y="611489"/>
                </a:lnTo>
                <a:lnTo>
                  <a:pt x="744633" y="618154"/>
                </a:lnTo>
                <a:lnTo>
                  <a:pt x="750353" y="624820"/>
                </a:lnTo>
                <a:lnTo>
                  <a:pt x="756072" y="632437"/>
                </a:lnTo>
                <a:lnTo>
                  <a:pt x="761474" y="639737"/>
                </a:lnTo>
                <a:lnTo>
                  <a:pt x="766241" y="647354"/>
                </a:lnTo>
                <a:lnTo>
                  <a:pt x="771007" y="655289"/>
                </a:lnTo>
                <a:lnTo>
                  <a:pt x="775456" y="663541"/>
                </a:lnTo>
                <a:lnTo>
                  <a:pt x="779587" y="672111"/>
                </a:lnTo>
                <a:lnTo>
                  <a:pt x="783400" y="680998"/>
                </a:lnTo>
                <a:lnTo>
                  <a:pt x="786895" y="690202"/>
                </a:lnTo>
                <a:lnTo>
                  <a:pt x="790073" y="699406"/>
                </a:lnTo>
                <a:lnTo>
                  <a:pt x="792615" y="708611"/>
                </a:lnTo>
                <a:lnTo>
                  <a:pt x="794839" y="718450"/>
                </a:lnTo>
                <a:lnTo>
                  <a:pt x="796746" y="728606"/>
                </a:lnTo>
                <a:lnTo>
                  <a:pt x="798017" y="738445"/>
                </a:lnTo>
                <a:lnTo>
                  <a:pt x="799288" y="748919"/>
                </a:lnTo>
                <a:lnTo>
                  <a:pt x="799923" y="759076"/>
                </a:lnTo>
                <a:lnTo>
                  <a:pt x="800241" y="769550"/>
                </a:lnTo>
                <a:lnTo>
                  <a:pt x="799923" y="777802"/>
                </a:lnTo>
                <a:lnTo>
                  <a:pt x="799606" y="786054"/>
                </a:lnTo>
                <a:lnTo>
                  <a:pt x="798970" y="793989"/>
                </a:lnTo>
                <a:lnTo>
                  <a:pt x="798017" y="801923"/>
                </a:lnTo>
                <a:lnTo>
                  <a:pt x="797064" y="809541"/>
                </a:lnTo>
                <a:lnTo>
                  <a:pt x="795475" y="817476"/>
                </a:lnTo>
                <a:lnTo>
                  <a:pt x="793568" y="825093"/>
                </a:lnTo>
                <a:lnTo>
                  <a:pt x="791979" y="832710"/>
                </a:lnTo>
                <a:lnTo>
                  <a:pt x="789755" y="840328"/>
                </a:lnTo>
                <a:lnTo>
                  <a:pt x="787531" y="847310"/>
                </a:lnTo>
                <a:lnTo>
                  <a:pt x="784671" y="854293"/>
                </a:lnTo>
                <a:lnTo>
                  <a:pt x="781811" y="861276"/>
                </a:lnTo>
                <a:lnTo>
                  <a:pt x="778951" y="868258"/>
                </a:lnTo>
                <a:lnTo>
                  <a:pt x="775456" y="874923"/>
                </a:lnTo>
                <a:lnTo>
                  <a:pt x="772278" y="880954"/>
                </a:lnTo>
                <a:lnTo>
                  <a:pt x="768465" y="887619"/>
                </a:lnTo>
                <a:lnTo>
                  <a:pt x="764970" y="893649"/>
                </a:lnTo>
                <a:lnTo>
                  <a:pt x="760839" y="899680"/>
                </a:lnTo>
                <a:lnTo>
                  <a:pt x="756708" y="905393"/>
                </a:lnTo>
                <a:lnTo>
                  <a:pt x="752259" y="911106"/>
                </a:lnTo>
                <a:lnTo>
                  <a:pt x="747810" y="916501"/>
                </a:lnTo>
                <a:lnTo>
                  <a:pt x="743044" y="921580"/>
                </a:lnTo>
                <a:lnTo>
                  <a:pt x="738278" y="926341"/>
                </a:lnTo>
                <a:lnTo>
                  <a:pt x="733193" y="931101"/>
                </a:lnTo>
                <a:lnTo>
                  <a:pt x="728109" y="936180"/>
                </a:lnTo>
                <a:lnTo>
                  <a:pt x="722707" y="939988"/>
                </a:lnTo>
                <a:lnTo>
                  <a:pt x="717305" y="944114"/>
                </a:lnTo>
                <a:lnTo>
                  <a:pt x="711903" y="948241"/>
                </a:lnTo>
                <a:lnTo>
                  <a:pt x="706183" y="951414"/>
                </a:lnTo>
                <a:lnTo>
                  <a:pt x="700464" y="954906"/>
                </a:lnTo>
                <a:lnTo>
                  <a:pt x="694426" y="958080"/>
                </a:lnTo>
                <a:lnTo>
                  <a:pt x="688071" y="960619"/>
                </a:lnTo>
                <a:lnTo>
                  <a:pt x="688071" y="1044727"/>
                </a:lnTo>
                <a:lnTo>
                  <a:pt x="703641" y="1047266"/>
                </a:lnTo>
                <a:lnTo>
                  <a:pt x="718894" y="1050440"/>
                </a:lnTo>
                <a:lnTo>
                  <a:pt x="733829" y="1053614"/>
                </a:lnTo>
                <a:lnTo>
                  <a:pt x="748764" y="1057740"/>
                </a:lnTo>
                <a:lnTo>
                  <a:pt x="763063" y="1062184"/>
                </a:lnTo>
                <a:lnTo>
                  <a:pt x="777045" y="1066945"/>
                </a:lnTo>
                <a:lnTo>
                  <a:pt x="791026" y="1072340"/>
                </a:lnTo>
                <a:lnTo>
                  <a:pt x="804690" y="1078371"/>
                </a:lnTo>
                <a:lnTo>
                  <a:pt x="818036" y="1085036"/>
                </a:lnTo>
                <a:lnTo>
                  <a:pt x="831064" y="1091701"/>
                </a:lnTo>
                <a:lnTo>
                  <a:pt x="843775" y="1099001"/>
                </a:lnTo>
                <a:lnTo>
                  <a:pt x="856167" y="1106618"/>
                </a:lnTo>
                <a:lnTo>
                  <a:pt x="867925" y="1114871"/>
                </a:lnTo>
                <a:lnTo>
                  <a:pt x="879682" y="1123440"/>
                </a:lnTo>
                <a:lnTo>
                  <a:pt x="890804" y="1132010"/>
                </a:lnTo>
                <a:lnTo>
                  <a:pt x="901925" y="1141214"/>
                </a:lnTo>
                <a:lnTo>
                  <a:pt x="912094" y="1151370"/>
                </a:lnTo>
                <a:lnTo>
                  <a:pt x="921944" y="1161210"/>
                </a:lnTo>
                <a:lnTo>
                  <a:pt x="931795" y="1171683"/>
                </a:lnTo>
                <a:lnTo>
                  <a:pt x="940692" y="1182157"/>
                </a:lnTo>
                <a:lnTo>
                  <a:pt x="949272" y="1193266"/>
                </a:lnTo>
                <a:lnTo>
                  <a:pt x="957534" y="1204692"/>
                </a:lnTo>
                <a:lnTo>
                  <a:pt x="965160" y="1216118"/>
                </a:lnTo>
                <a:lnTo>
                  <a:pt x="972151" y="1227862"/>
                </a:lnTo>
                <a:lnTo>
                  <a:pt x="979142" y="1240557"/>
                </a:lnTo>
                <a:lnTo>
                  <a:pt x="985179" y="1252618"/>
                </a:lnTo>
                <a:lnTo>
                  <a:pt x="991217" y="1265631"/>
                </a:lnTo>
                <a:lnTo>
                  <a:pt x="995983" y="1278327"/>
                </a:lnTo>
                <a:lnTo>
                  <a:pt x="1000749" y="1291657"/>
                </a:lnTo>
                <a:lnTo>
                  <a:pt x="1004880" y="1304988"/>
                </a:lnTo>
                <a:lnTo>
                  <a:pt x="1008058" y="1318635"/>
                </a:lnTo>
                <a:lnTo>
                  <a:pt x="1010600" y="1332600"/>
                </a:lnTo>
                <a:lnTo>
                  <a:pt x="1014413" y="1484313"/>
                </a:lnTo>
                <a:lnTo>
                  <a:pt x="246063" y="1484313"/>
                </a:lnTo>
                <a:lnTo>
                  <a:pt x="249876" y="1332600"/>
                </a:lnTo>
                <a:lnTo>
                  <a:pt x="252419" y="1318635"/>
                </a:lnTo>
                <a:lnTo>
                  <a:pt x="255596" y="1304988"/>
                </a:lnTo>
                <a:lnTo>
                  <a:pt x="259727" y="1291657"/>
                </a:lnTo>
                <a:lnTo>
                  <a:pt x="264176" y="1278327"/>
                </a:lnTo>
                <a:lnTo>
                  <a:pt x="269260" y="1265631"/>
                </a:lnTo>
                <a:lnTo>
                  <a:pt x="275297" y="1252618"/>
                </a:lnTo>
                <a:lnTo>
                  <a:pt x="281017" y="1240557"/>
                </a:lnTo>
                <a:lnTo>
                  <a:pt x="288008" y="1227862"/>
                </a:lnTo>
                <a:lnTo>
                  <a:pt x="294999" y="1216118"/>
                </a:lnTo>
                <a:lnTo>
                  <a:pt x="302943" y="1204692"/>
                </a:lnTo>
                <a:lnTo>
                  <a:pt x="310887" y="1193266"/>
                </a:lnTo>
                <a:lnTo>
                  <a:pt x="319784" y="1182157"/>
                </a:lnTo>
                <a:lnTo>
                  <a:pt x="328682" y="1171683"/>
                </a:lnTo>
                <a:lnTo>
                  <a:pt x="338214" y="1161210"/>
                </a:lnTo>
                <a:lnTo>
                  <a:pt x="348383" y="1151370"/>
                </a:lnTo>
                <a:lnTo>
                  <a:pt x="358869" y="1141214"/>
                </a:lnTo>
                <a:lnTo>
                  <a:pt x="369673" y="1132010"/>
                </a:lnTo>
                <a:lnTo>
                  <a:pt x="380795" y="1123440"/>
                </a:lnTo>
                <a:lnTo>
                  <a:pt x="392552" y="1114871"/>
                </a:lnTo>
                <a:lnTo>
                  <a:pt x="404309" y="1106618"/>
                </a:lnTo>
                <a:lnTo>
                  <a:pt x="417020" y="1099001"/>
                </a:lnTo>
                <a:lnTo>
                  <a:pt x="429412" y="1091701"/>
                </a:lnTo>
                <a:lnTo>
                  <a:pt x="442441" y="1085036"/>
                </a:lnTo>
                <a:lnTo>
                  <a:pt x="455787" y="1078371"/>
                </a:lnTo>
                <a:lnTo>
                  <a:pt x="469450" y="1072340"/>
                </a:lnTo>
                <a:lnTo>
                  <a:pt x="483432" y="1066945"/>
                </a:lnTo>
                <a:lnTo>
                  <a:pt x="497413" y="1062184"/>
                </a:lnTo>
                <a:lnTo>
                  <a:pt x="511713" y="1057740"/>
                </a:lnTo>
                <a:lnTo>
                  <a:pt x="526648" y="1053614"/>
                </a:lnTo>
                <a:lnTo>
                  <a:pt x="541582" y="1050440"/>
                </a:lnTo>
                <a:lnTo>
                  <a:pt x="556835" y="1047266"/>
                </a:lnTo>
                <a:lnTo>
                  <a:pt x="571770" y="1044727"/>
                </a:lnTo>
                <a:lnTo>
                  <a:pt x="571770" y="960619"/>
                </a:lnTo>
                <a:lnTo>
                  <a:pt x="566050" y="958080"/>
                </a:lnTo>
                <a:lnTo>
                  <a:pt x="560013" y="954906"/>
                </a:lnTo>
                <a:lnTo>
                  <a:pt x="554293" y="951414"/>
                </a:lnTo>
                <a:lnTo>
                  <a:pt x="548573" y="948241"/>
                </a:lnTo>
                <a:lnTo>
                  <a:pt x="543171" y="944114"/>
                </a:lnTo>
                <a:lnTo>
                  <a:pt x="537452" y="939988"/>
                </a:lnTo>
                <a:lnTo>
                  <a:pt x="532367" y="935545"/>
                </a:lnTo>
                <a:lnTo>
                  <a:pt x="527283" y="931101"/>
                </a:lnTo>
                <a:lnTo>
                  <a:pt x="522199" y="926341"/>
                </a:lnTo>
                <a:lnTo>
                  <a:pt x="517433" y="921580"/>
                </a:lnTo>
                <a:lnTo>
                  <a:pt x="512348" y="916501"/>
                </a:lnTo>
                <a:lnTo>
                  <a:pt x="507900" y="911106"/>
                </a:lnTo>
                <a:lnTo>
                  <a:pt x="503769" y="905393"/>
                </a:lnTo>
                <a:lnTo>
                  <a:pt x="499638" y="899680"/>
                </a:lnTo>
                <a:lnTo>
                  <a:pt x="495507" y="893649"/>
                </a:lnTo>
                <a:lnTo>
                  <a:pt x="491694" y="887302"/>
                </a:lnTo>
                <a:lnTo>
                  <a:pt x="488198" y="880954"/>
                </a:lnTo>
                <a:lnTo>
                  <a:pt x="484385" y="874923"/>
                </a:lnTo>
                <a:lnTo>
                  <a:pt x="481525" y="868258"/>
                </a:lnTo>
                <a:lnTo>
                  <a:pt x="478665" y="861276"/>
                </a:lnTo>
                <a:lnTo>
                  <a:pt x="475488" y="854293"/>
                </a:lnTo>
                <a:lnTo>
                  <a:pt x="472946" y="847310"/>
                </a:lnTo>
                <a:lnTo>
                  <a:pt x="470404" y="839693"/>
                </a:lnTo>
                <a:lnTo>
                  <a:pt x="468497" y="832393"/>
                </a:lnTo>
                <a:lnTo>
                  <a:pt x="466273" y="825093"/>
                </a:lnTo>
                <a:lnTo>
                  <a:pt x="465002" y="817476"/>
                </a:lnTo>
                <a:lnTo>
                  <a:pt x="463413" y="809541"/>
                </a:lnTo>
                <a:lnTo>
                  <a:pt x="462142" y="801923"/>
                </a:lnTo>
                <a:lnTo>
                  <a:pt x="461189" y="793989"/>
                </a:lnTo>
                <a:lnTo>
                  <a:pt x="460871" y="786054"/>
                </a:lnTo>
                <a:lnTo>
                  <a:pt x="460235" y="777802"/>
                </a:lnTo>
                <a:lnTo>
                  <a:pt x="460235" y="769550"/>
                </a:lnTo>
                <a:lnTo>
                  <a:pt x="460553" y="759076"/>
                </a:lnTo>
                <a:lnTo>
                  <a:pt x="460871" y="748919"/>
                </a:lnTo>
                <a:lnTo>
                  <a:pt x="461824" y="738445"/>
                </a:lnTo>
                <a:lnTo>
                  <a:pt x="463413" y="728606"/>
                </a:lnTo>
                <a:lnTo>
                  <a:pt x="465637" y="718450"/>
                </a:lnTo>
                <a:lnTo>
                  <a:pt x="467862" y="708611"/>
                </a:lnTo>
                <a:lnTo>
                  <a:pt x="470404" y="699406"/>
                </a:lnTo>
                <a:lnTo>
                  <a:pt x="473264" y="690202"/>
                </a:lnTo>
                <a:lnTo>
                  <a:pt x="477077" y="680998"/>
                </a:lnTo>
                <a:lnTo>
                  <a:pt x="480890" y="672111"/>
                </a:lnTo>
                <a:lnTo>
                  <a:pt x="484703" y="663541"/>
                </a:lnTo>
                <a:lnTo>
                  <a:pt x="489152" y="655289"/>
                </a:lnTo>
                <a:lnTo>
                  <a:pt x="493918" y="647354"/>
                </a:lnTo>
                <a:lnTo>
                  <a:pt x="498685" y="639737"/>
                </a:lnTo>
                <a:lnTo>
                  <a:pt x="504404" y="632437"/>
                </a:lnTo>
                <a:lnTo>
                  <a:pt x="509806" y="624820"/>
                </a:lnTo>
                <a:lnTo>
                  <a:pt x="515844" y="618154"/>
                </a:lnTo>
                <a:lnTo>
                  <a:pt x="522199" y="611489"/>
                </a:lnTo>
                <a:lnTo>
                  <a:pt x="528236" y="605776"/>
                </a:lnTo>
                <a:lnTo>
                  <a:pt x="534909" y="600063"/>
                </a:lnTo>
                <a:lnTo>
                  <a:pt x="541900" y="594667"/>
                </a:lnTo>
                <a:lnTo>
                  <a:pt x="548891" y="589907"/>
                </a:lnTo>
                <a:lnTo>
                  <a:pt x="556517" y="585463"/>
                </a:lnTo>
                <a:lnTo>
                  <a:pt x="564144" y="581020"/>
                </a:lnTo>
                <a:lnTo>
                  <a:pt x="571770" y="577211"/>
                </a:lnTo>
                <a:lnTo>
                  <a:pt x="579714" y="574354"/>
                </a:lnTo>
                <a:lnTo>
                  <a:pt x="587658" y="571498"/>
                </a:lnTo>
                <a:lnTo>
                  <a:pt x="595920" y="569276"/>
                </a:lnTo>
                <a:lnTo>
                  <a:pt x="604499" y="567372"/>
                </a:lnTo>
                <a:lnTo>
                  <a:pt x="612761" y="566420"/>
                </a:lnTo>
                <a:lnTo>
                  <a:pt x="621659" y="565468"/>
                </a:lnTo>
                <a:lnTo>
                  <a:pt x="630238" y="565150"/>
                </a:lnTo>
                <a:close/>
                <a:moveTo>
                  <a:pt x="181836" y="158167"/>
                </a:moveTo>
                <a:lnTo>
                  <a:pt x="178980" y="158484"/>
                </a:lnTo>
                <a:lnTo>
                  <a:pt x="176441" y="159119"/>
                </a:lnTo>
                <a:lnTo>
                  <a:pt x="173902" y="160390"/>
                </a:lnTo>
                <a:lnTo>
                  <a:pt x="171681" y="161343"/>
                </a:lnTo>
                <a:lnTo>
                  <a:pt x="169459" y="162613"/>
                </a:lnTo>
                <a:lnTo>
                  <a:pt x="167238" y="163884"/>
                </a:lnTo>
                <a:lnTo>
                  <a:pt x="165651" y="165789"/>
                </a:lnTo>
                <a:lnTo>
                  <a:pt x="164065" y="167695"/>
                </a:lnTo>
                <a:lnTo>
                  <a:pt x="162478" y="169918"/>
                </a:lnTo>
                <a:lnTo>
                  <a:pt x="161209" y="171824"/>
                </a:lnTo>
                <a:lnTo>
                  <a:pt x="159939" y="174364"/>
                </a:lnTo>
                <a:lnTo>
                  <a:pt x="159305" y="176588"/>
                </a:lnTo>
                <a:lnTo>
                  <a:pt x="158352" y="179128"/>
                </a:lnTo>
                <a:lnTo>
                  <a:pt x="158035" y="181669"/>
                </a:lnTo>
                <a:lnTo>
                  <a:pt x="157718" y="184210"/>
                </a:lnTo>
                <a:lnTo>
                  <a:pt x="157718" y="1440334"/>
                </a:lnTo>
                <a:lnTo>
                  <a:pt x="158352" y="1447639"/>
                </a:lnTo>
                <a:lnTo>
                  <a:pt x="159622" y="1454944"/>
                </a:lnTo>
                <a:lnTo>
                  <a:pt x="161526" y="1463202"/>
                </a:lnTo>
                <a:lnTo>
                  <a:pt x="164065" y="1471142"/>
                </a:lnTo>
                <a:lnTo>
                  <a:pt x="167238" y="1479717"/>
                </a:lnTo>
                <a:lnTo>
                  <a:pt x="171363" y="1488610"/>
                </a:lnTo>
                <a:lnTo>
                  <a:pt x="175806" y="1497185"/>
                </a:lnTo>
                <a:lnTo>
                  <a:pt x="181201" y="1506078"/>
                </a:lnTo>
                <a:lnTo>
                  <a:pt x="187230" y="1514336"/>
                </a:lnTo>
                <a:lnTo>
                  <a:pt x="193577" y="1522594"/>
                </a:lnTo>
                <a:lnTo>
                  <a:pt x="200876" y="1530534"/>
                </a:lnTo>
                <a:lnTo>
                  <a:pt x="208492" y="1538156"/>
                </a:lnTo>
                <a:lnTo>
                  <a:pt x="216743" y="1545143"/>
                </a:lnTo>
                <a:lnTo>
                  <a:pt x="225629" y="1551178"/>
                </a:lnTo>
                <a:lnTo>
                  <a:pt x="230389" y="1554354"/>
                </a:lnTo>
                <a:lnTo>
                  <a:pt x="235149" y="1557212"/>
                </a:lnTo>
                <a:lnTo>
                  <a:pt x="239909" y="1559753"/>
                </a:lnTo>
                <a:lnTo>
                  <a:pt x="244669" y="1561976"/>
                </a:lnTo>
                <a:lnTo>
                  <a:pt x="1018979" y="1561976"/>
                </a:lnTo>
                <a:lnTo>
                  <a:pt x="1018979" y="1559436"/>
                </a:lnTo>
                <a:lnTo>
                  <a:pt x="1028182" y="1554354"/>
                </a:lnTo>
                <a:lnTo>
                  <a:pt x="1037068" y="1548637"/>
                </a:lnTo>
                <a:lnTo>
                  <a:pt x="1045636" y="1542603"/>
                </a:lnTo>
                <a:lnTo>
                  <a:pt x="1053252" y="1535298"/>
                </a:lnTo>
                <a:lnTo>
                  <a:pt x="1060551" y="1527993"/>
                </a:lnTo>
                <a:lnTo>
                  <a:pt x="1067532" y="1520370"/>
                </a:lnTo>
                <a:lnTo>
                  <a:pt x="1073879" y="1512113"/>
                </a:lnTo>
                <a:lnTo>
                  <a:pt x="1079908" y="1504173"/>
                </a:lnTo>
                <a:lnTo>
                  <a:pt x="1084986" y="1495597"/>
                </a:lnTo>
                <a:lnTo>
                  <a:pt x="1089429" y="1487022"/>
                </a:lnTo>
                <a:lnTo>
                  <a:pt x="1093554" y="1479082"/>
                </a:lnTo>
                <a:lnTo>
                  <a:pt x="1096728" y="1470507"/>
                </a:lnTo>
                <a:lnTo>
                  <a:pt x="1099266" y="1462884"/>
                </a:lnTo>
                <a:lnTo>
                  <a:pt x="1101170" y="1454626"/>
                </a:lnTo>
                <a:lnTo>
                  <a:pt x="1102122" y="1447321"/>
                </a:lnTo>
                <a:lnTo>
                  <a:pt x="1102757" y="1440334"/>
                </a:lnTo>
                <a:lnTo>
                  <a:pt x="1102757" y="184210"/>
                </a:lnTo>
                <a:lnTo>
                  <a:pt x="1102122" y="181669"/>
                </a:lnTo>
                <a:lnTo>
                  <a:pt x="1101805" y="179128"/>
                </a:lnTo>
                <a:lnTo>
                  <a:pt x="1101170" y="176588"/>
                </a:lnTo>
                <a:lnTo>
                  <a:pt x="1100536" y="174364"/>
                </a:lnTo>
                <a:lnTo>
                  <a:pt x="1099266" y="171824"/>
                </a:lnTo>
                <a:lnTo>
                  <a:pt x="1097997" y="169918"/>
                </a:lnTo>
                <a:lnTo>
                  <a:pt x="1096410" y="167695"/>
                </a:lnTo>
                <a:lnTo>
                  <a:pt x="1094824" y="165789"/>
                </a:lnTo>
                <a:lnTo>
                  <a:pt x="1092919" y="163884"/>
                </a:lnTo>
                <a:lnTo>
                  <a:pt x="1090698" y="162613"/>
                </a:lnTo>
                <a:lnTo>
                  <a:pt x="1088794" y="161343"/>
                </a:lnTo>
                <a:lnTo>
                  <a:pt x="1086573" y="160390"/>
                </a:lnTo>
                <a:lnTo>
                  <a:pt x="1083716" y="159119"/>
                </a:lnTo>
                <a:lnTo>
                  <a:pt x="1081178" y="158484"/>
                </a:lnTo>
                <a:lnTo>
                  <a:pt x="1078639" y="158167"/>
                </a:lnTo>
                <a:lnTo>
                  <a:pt x="1076100" y="158167"/>
                </a:lnTo>
                <a:lnTo>
                  <a:pt x="184374" y="158167"/>
                </a:lnTo>
                <a:lnTo>
                  <a:pt x="181836" y="158167"/>
                </a:lnTo>
                <a:close/>
                <a:moveTo>
                  <a:pt x="1414463" y="157162"/>
                </a:moveTo>
                <a:lnTo>
                  <a:pt x="2153497" y="157162"/>
                </a:lnTo>
                <a:lnTo>
                  <a:pt x="2161123" y="157162"/>
                </a:lnTo>
                <a:lnTo>
                  <a:pt x="2169066" y="158114"/>
                </a:lnTo>
                <a:lnTo>
                  <a:pt x="2176374" y="158749"/>
                </a:lnTo>
                <a:lnTo>
                  <a:pt x="2183364" y="160337"/>
                </a:lnTo>
                <a:lnTo>
                  <a:pt x="2190671" y="161924"/>
                </a:lnTo>
                <a:lnTo>
                  <a:pt x="2197661" y="163829"/>
                </a:lnTo>
                <a:lnTo>
                  <a:pt x="2204651" y="166052"/>
                </a:lnTo>
                <a:lnTo>
                  <a:pt x="2211324" y="168909"/>
                </a:lnTo>
                <a:lnTo>
                  <a:pt x="2217996" y="172084"/>
                </a:lnTo>
                <a:lnTo>
                  <a:pt x="2224350" y="174942"/>
                </a:lnTo>
                <a:lnTo>
                  <a:pt x="2230387" y="178752"/>
                </a:lnTo>
                <a:lnTo>
                  <a:pt x="2236424" y="182562"/>
                </a:lnTo>
                <a:lnTo>
                  <a:pt x="2242461" y="186689"/>
                </a:lnTo>
                <a:lnTo>
                  <a:pt x="2247862" y="191134"/>
                </a:lnTo>
                <a:lnTo>
                  <a:pt x="2253264" y="195579"/>
                </a:lnTo>
                <a:lnTo>
                  <a:pt x="2258665" y="200659"/>
                </a:lnTo>
                <a:lnTo>
                  <a:pt x="2263431" y="206057"/>
                </a:lnTo>
                <a:lnTo>
                  <a:pt x="2268197" y="211137"/>
                </a:lnTo>
                <a:lnTo>
                  <a:pt x="2272645" y="216852"/>
                </a:lnTo>
                <a:lnTo>
                  <a:pt x="2276776" y="222567"/>
                </a:lnTo>
                <a:lnTo>
                  <a:pt x="2280270" y="228917"/>
                </a:lnTo>
                <a:lnTo>
                  <a:pt x="2284083" y="234949"/>
                </a:lnTo>
                <a:lnTo>
                  <a:pt x="2287261" y="241299"/>
                </a:lnTo>
                <a:lnTo>
                  <a:pt x="2290438" y="247967"/>
                </a:lnTo>
                <a:lnTo>
                  <a:pt x="2292980" y="254634"/>
                </a:lnTo>
                <a:lnTo>
                  <a:pt x="2295204" y="261619"/>
                </a:lnTo>
                <a:lnTo>
                  <a:pt x="2297428" y="268604"/>
                </a:lnTo>
                <a:lnTo>
                  <a:pt x="2298699" y="275589"/>
                </a:lnTo>
                <a:lnTo>
                  <a:pt x="2300287" y="282892"/>
                </a:lnTo>
                <a:lnTo>
                  <a:pt x="2300923" y="290512"/>
                </a:lnTo>
                <a:lnTo>
                  <a:pt x="2301876" y="297814"/>
                </a:lnTo>
                <a:lnTo>
                  <a:pt x="2301876" y="305434"/>
                </a:lnTo>
                <a:lnTo>
                  <a:pt x="2301876" y="1484630"/>
                </a:lnTo>
                <a:lnTo>
                  <a:pt x="2301876" y="1497013"/>
                </a:lnTo>
                <a:lnTo>
                  <a:pt x="2300923" y="1509078"/>
                </a:lnTo>
                <a:lnTo>
                  <a:pt x="2299652" y="1521143"/>
                </a:lnTo>
                <a:lnTo>
                  <a:pt x="2298063" y="1533208"/>
                </a:lnTo>
                <a:lnTo>
                  <a:pt x="2295839" y="1544638"/>
                </a:lnTo>
                <a:lnTo>
                  <a:pt x="2292980" y="1555433"/>
                </a:lnTo>
                <a:lnTo>
                  <a:pt x="2289802" y="1566545"/>
                </a:lnTo>
                <a:lnTo>
                  <a:pt x="2285990" y="1577340"/>
                </a:lnTo>
                <a:lnTo>
                  <a:pt x="2281859" y="1587500"/>
                </a:lnTo>
                <a:lnTo>
                  <a:pt x="2277093" y="1597660"/>
                </a:lnTo>
                <a:lnTo>
                  <a:pt x="2271374" y="1607503"/>
                </a:lnTo>
                <a:lnTo>
                  <a:pt x="2265655" y="1616710"/>
                </a:lnTo>
                <a:lnTo>
                  <a:pt x="2259300" y="1625918"/>
                </a:lnTo>
                <a:lnTo>
                  <a:pt x="2252310" y="1634808"/>
                </a:lnTo>
                <a:lnTo>
                  <a:pt x="2244685" y="1643063"/>
                </a:lnTo>
                <a:lnTo>
                  <a:pt x="2236424" y="1651000"/>
                </a:lnTo>
                <a:lnTo>
                  <a:pt x="2227846" y="1658938"/>
                </a:lnTo>
                <a:lnTo>
                  <a:pt x="2218631" y="1665923"/>
                </a:lnTo>
                <a:lnTo>
                  <a:pt x="2208782" y="1672908"/>
                </a:lnTo>
                <a:lnTo>
                  <a:pt x="2198297" y="1678940"/>
                </a:lnTo>
                <a:lnTo>
                  <a:pt x="2187494" y="1684973"/>
                </a:lnTo>
                <a:lnTo>
                  <a:pt x="2176056" y="1690370"/>
                </a:lnTo>
                <a:lnTo>
                  <a:pt x="2163664" y="1695450"/>
                </a:lnTo>
                <a:lnTo>
                  <a:pt x="2150955" y="1700213"/>
                </a:lnTo>
                <a:lnTo>
                  <a:pt x="2137611" y="1704023"/>
                </a:lnTo>
                <a:lnTo>
                  <a:pt x="2123631" y="1707515"/>
                </a:lnTo>
                <a:lnTo>
                  <a:pt x="2108698" y="1710373"/>
                </a:lnTo>
                <a:lnTo>
                  <a:pt x="2093764" y="1712913"/>
                </a:lnTo>
                <a:lnTo>
                  <a:pt x="2077878" y="1715135"/>
                </a:lnTo>
                <a:lnTo>
                  <a:pt x="2061038" y="1716405"/>
                </a:lnTo>
                <a:lnTo>
                  <a:pt x="2044199" y="1717358"/>
                </a:lnTo>
                <a:lnTo>
                  <a:pt x="2026406" y="1717675"/>
                </a:lnTo>
                <a:lnTo>
                  <a:pt x="1563159" y="1717675"/>
                </a:lnTo>
                <a:lnTo>
                  <a:pt x="1551721" y="1717358"/>
                </a:lnTo>
                <a:lnTo>
                  <a:pt x="1540601" y="1716723"/>
                </a:lnTo>
                <a:lnTo>
                  <a:pt x="1529163" y="1715453"/>
                </a:lnTo>
                <a:lnTo>
                  <a:pt x="1518042" y="1714500"/>
                </a:lnTo>
                <a:lnTo>
                  <a:pt x="1506922" y="1712913"/>
                </a:lnTo>
                <a:lnTo>
                  <a:pt x="1495801" y="1710690"/>
                </a:lnTo>
                <a:lnTo>
                  <a:pt x="1485634" y="1709103"/>
                </a:lnTo>
                <a:lnTo>
                  <a:pt x="1475149" y="1706880"/>
                </a:lnTo>
                <a:lnTo>
                  <a:pt x="1456085" y="1701800"/>
                </a:lnTo>
                <a:lnTo>
                  <a:pt x="1439246" y="1697038"/>
                </a:lnTo>
                <a:lnTo>
                  <a:pt x="1424948" y="1692593"/>
                </a:lnTo>
                <a:lnTo>
                  <a:pt x="1414463" y="1688783"/>
                </a:lnTo>
                <a:lnTo>
                  <a:pt x="1414463" y="1342708"/>
                </a:lnTo>
                <a:lnTo>
                  <a:pt x="1416687" y="1347470"/>
                </a:lnTo>
                <a:lnTo>
                  <a:pt x="1419229" y="1352233"/>
                </a:lnTo>
                <a:lnTo>
                  <a:pt x="1422088" y="1357630"/>
                </a:lnTo>
                <a:lnTo>
                  <a:pt x="1425583" y="1362393"/>
                </a:lnTo>
                <a:lnTo>
                  <a:pt x="1429078" y="1367473"/>
                </a:lnTo>
                <a:lnTo>
                  <a:pt x="1433209" y="1372235"/>
                </a:lnTo>
                <a:lnTo>
                  <a:pt x="1437657" y="1376998"/>
                </a:lnTo>
                <a:lnTo>
                  <a:pt x="1442105" y="1381760"/>
                </a:lnTo>
                <a:lnTo>
                  <a:pt x="1446871" y="1386523"/>
                </a:lnTo>
                <a:lnTo>
                  <a:pt x="1451637" y="1390968"/>
                </a:lnTo>
                <a:lnTo>
                  <a:pt x="1456721" y="1395413"/>
                </a:lnTo>
                <a:lnTo>
                  <a:pt x="1462440" y="1399540"/>
                </a:lnTo>
                <a:lnTo>
                  <a:pt x="1467523" y="1403350"/>
                </a:lnTo>
                <a:lnTo>
                  <a:pt x="1472925" y="1406525"/>
                </a:lnTo>
                <a:lnTo>
                  <a:pt x="1478644" y="1410018"/>
                </a:lnTo>
                <a:lnTo>
                  <a:pt x="1484045" y="1412558"/>
                </a:lnTo>
                <a:lnTo>
                  <a:pt x="1484045" y="1413510"/>
                </a:lnTo>
                <a:lnTo>
                  <a:pt x="2108062" y="1413510"/>
                </a:lnTo>
                <a:lnTo>
                  <a:pt x="2108062" y="1410335"/>
                </a:lnTo>
                <a:lnTo>
                  <a:pt x="2115370" y="1406208"/>
                </a:lnTo>
                <a:lnTo>
                  <a:pt x="2122360" y="1401763"/>
                </a:lnTo>
                <a:lnTo>
                  <a:pt x="2129032" y="1396683"/>
                </a:lnTo>
                <a:lnTo>
                  <a:pt x="2135387" y="1390968"/>
                </a:lnTo>
                <a:lnTo>
                  <a:pt x="2141106" y="1385253"/>
                </a:lnTo>
                <a:lnTo>
                  <a:pt x="2146825" y="1378903"/>
                </a:lnTo>
                <a:lnTo>
                  <a:pt x="2151909" y="1372235"/>
                </a:lnTo>
                <a:lnTo>
                  <a:pt x="2156357" y="1365568"/>
                </a:lnTo>
                <a:lnTo>
                  <a:pt x="2160805" y="1358900"/>
                </a:lnTo>
                <a:lnTo>
                  <a:pt x="2163982" y="1352233"/>
                </a:lnTo>
                <a:lnTo>
                  <a:pt x="2167477" y="1345883"/>
                </a:lnTo>
                <a:lnTo>
                  <a:pt x="2170019" y="1339215"/>
                </a:lnTo>
                <a:lnTo>
                  <a:pt x="2172243" y="1332865"/>
                </a:lnTo>
                <a:lnTo>
                  <a:pt x="2173832" y="1326515"/>
                </a:lnTo>
                <a:lnTo>
                  <a:pt x="2174467" y="1320800"/>
                </a:lnTo>
                <a:lnTo>
                  <a:pt x="2174785" y="1315085"/>
                </a:lnTo>
                <a:lnTo>
                  <a:pt x="2174785" y="305434"/>
                </a:lnTo>
                <a:lnTo>
                  <a:pt x="2174467" y="301307"/>
                </a:lnTo>
                <a:lnTo>
                  <a:pt x="2172879" y="297497"/>
                </a:lnTo>
                <a:lnTo>
                  <a:pt x="2171290" y="293687"/>
                </a:lnTo>
                <a:lnTo>
                  <a:pt x="2168430" y="290829"/>
                </a:lnTo>
                <a:lnTo>
                  <a:pt x="2165571" y="288289"/>
                </a:lnTo>
                <a:lnTo>
                  <a:pt x="2162076" y="286067"/>
                </a:lnTo>
                <a:lnTo>
                  <a:pt x="2157945" y="284797"/>
                </a:lnTo>
                <a:lnTo>
                  <a:pt x="2153497" y="284479"/>
                </a:lnTo>
                <a:lnTo>
                  <a:pt x="1414463" y="284479"/>
                </a:lnTo>
                <a:lnTo>
                  <a:pt x="1414463" y="157162"/>
                </a:lnTo>
                <a:close/>
                <a:moveTo>
                  <a:pt x="184374" y="0"/>
                </a:moveTo>
                <a:lnTo>
                  <a:pt x="1076100" y="0"/>
                </a:lnTo>
                <a:lnTo>
                  <a:pt x="1085621" y="317"/>
                </a:lnTo>
                <a:lnTo>
                  <a:pt x="1094824" y="953"/>
                </a:lnTo>
                <a:lnTo>
                  <a:pt x="1104026" y="1905"/>
                </a:lnTo>
                <a:lnTo>
                  <a:pt x="1113229" y="3494"/>
                </a:lnTo>
                <a:lnTo>
                  <a:pt x="1122115" y="5717"/>
                </a:lnTo>
                <a:lnTo>
                  <a:pt x="1131000" y="8258"/>
                </a:lnTo>
                <a:lnTo>
                  <a:pt x="1139568" y="11434"/>
                </a:lnTo>
                <a:lnTo>
                  <a:pt x="1147502" y="14610"/>
                </a:lnTo>
                <a:lnTo>
                  <a:pt x="1156070" y="18421"/>
                </a:lnTo>
                <a:lnTo>
                  <a:pt x="1163686" y="22232"/>
                </a:lnTo>
                <a:lnTo>
                  <a:pt x="1171620" y="26679"/>
                </a:lnTo>
                <a:lnTo>
                  <a:pt x="1178919" y="31443"/>
                </a:lnTo>
                <a:lnTo>
                  <a:pt x="1186217" y="36842"/>
                </a:lnTo>
                <a:lnTo>
                  <a:pt x="1193199" y="42241"/>
                </a:lnTo>
                <a:lnTo>
                  <a:pt x="1199863" y="47640"/>
                </a:lnTo>
                <a:lnTo>
                  <a:pt x="1206210" y="53993"/>
                </a:lnTo>
                <a:lnTo>
                  <a:pt x="1212557" y="60345"/>
                </a:lnTo>
                <a:lnTo>
                  <a:pt x="1218269" y="67014"/>
                </a:lnTo>
                <a:lnTo>
                  <a:pt x="1223981" y="74002"/>
                </a:lnTo>
                <a:lnTo>
                  <a:pt x="1229058" y="81306"/>
                </a:lnTo>
                <a:lnTo>
                  <a:pt x="1233818" y="88611"/>
                </a:lnTo>
                <a:lnTo>
                  <a:pt x="1238261" y="96551"/>
                </a:lnTo>
                <a:lnTo>
                  <a:pt x="1242387" y="104492"/>
                </a:lnTo>
                <a:lnTo>
                  <a:pt x="1245877" y="112749"/>
                </a:lnTo>
                <a:lnTo>
                  <a:pt x="1249368" y="121325"/>
                </a:lnTo>
                <a:lnTo>
                  <a:pt x="1252224" y="129582"/>
                </a:lnTo>
                <a:lnTo>
                  <a:pt x="1254446" y="138475"/>
                </a:lnTo>
                <a:lnTo>
                  <a:pt x="1256667" y="147368"/>
                </a:lnTo>
                <a:lnTo>
                  <a:pt x="1258254" y="156261"/>
                </a:lnTo>
                <a:lnTo>
                  <a:pt x="1259523" y="165472"/>
                </a:lnTo>
                <a:lnTo>
                  <a:pt x="1259840" y="175000"/>
                </a:lnTo>
                <a:lnTo>
                  <a:pt x="1260475" y="184210"/>
                </a:lnTo>
                <a:lnTo>
                  <a:pt x="1260475" y="1651541"/>
                </a:lnTo>
                <a:lnTo>
                  <a:pt x="1259840" y="1667103"/>
                </a:lnTo>
                <a:lnTo>
                  <a:pt x="1259206" y="1682348"/>
                </a:lnTo>
                <a:lnTo>
                  <a:pt x="1257936" y="1696958"/>
                </a:lnTo>
                <a:lnTo>
                  <a:pt x="1255715" y="1711886"/>
                </a:lnTo>
                <a:lnTo>
                  <a:pt x="1252542" y="1725860"/>
                </a:lnTo>
                <a:lnTo>
                  <a:pt x="1249368" y="1739835"/>
                </a:lnTo>
                <a:lnTo>
                  <a:pt x="1245243" y="1753492"/>
                </a:lnTo>
                <a:lnTo>
                  <a:pt x="1240483" y="1766831"/>
                </a:lnTo>
                <a:lnTo>
                  <a:pt x="1235405" y="1779535"/>
                </a:lnTo>
                <a:lnTo>
                  <a:pt x="1229376" y="1792239"/>
                </a:lnTo>
                <a:lnTo>
                  <a:pt x="1222712" y="1804308"/>
                </a:lnTo>
                <a:lnTo>
                  <a:pt x="1215413" y="1816060"/>
                </a:lnTo>
                <a:lnTo>
                  <a:pt x="1207162" y="1827493"/>
                </a:lnTo>
                <a:lnTo>
                  <a:pt x="1198594" y="1838292"/>
                </a:lnTo>
                <a:lnTo>
                  <a:pt x="1189391" y="1848773"/>
                </a:lnTo>
                <a:lnTo>
                  <a:pt x="1179236" y="1858619"/>
                </a:lnTo>
                <a:lnTo>
                  <a:pt x="1168129" y="1868147"/>
                </a:lnTo>
                <a:lnTo>
                  <a:pt x="1156705" y="1877040"/>
                </a:lnTo>
                <a:lnTo>
                  <a:pt x="1144646" y="1885615"/>
                </a:lnTo>
                <a:lnTo>
                  <a:pt x="1131635" y="1893555"/>
                </a:lnTo>
                <a:lnTo>
                  <a:pt x="1117989" y="1900860"/>
                </a:lnTo>
                <a:lnTo>
                  <a:pt x="1103709" y="1907530"/>
                </a:lnTo>
                <a:lnTo>
                  <a:pt x="1088794" y="1913882"/>
                </a:lnTo>
                <a:lnTo>
                  <a:pt x="1072927" y="1919599"/>
                </a:lnTo>
                <a:lnTo>
                  <a:pt x="1056108" y="1924680"/>
                </a:lnTo>
                <a:lnTo>
                  <a:pt x="1038654" y="1929127"/>
                </a:lnTo>
                <a:lnTo>
                  <a:pt x="1020566" y="1932620"/>
                </a:lnTo>
                <a:lnTo>
                  <a:pt x="1001526" y="1936114"/>
                </a:lnTo>
                <a:lnTo>
                  <a:pt x="981851" y="1938337"/>
                </a:lnTo>
                <a:lnTo>
                  <a:pt x="961541" y="1940243"/>
                </a:lnTo>
                <a:lnTo>
                  <a:pt x="940279" y="1941196"/>
                </a:lnTo>
                <a:lnTo>
                  <a:pt x="918065" y="1941513"/>
                </a:lnTo>
                <a:lnTo>
                  <a:pt x="342410" y="1941513"/>
                </a:lnTo>
                <a:lnTo>
                  <a:pt x="321148" y="1941196"/>
                </a:lnTo>
                <a:lnTo>
                  <a:pt x="300839" y="1940243"/>
                </a:lnTo>
                <a:lnTo>
                  <a:pt x="280846" y="1938337"/>
                </a:lnTo>
                <a:lnTo>
                  <a:pt x="261806" y="1936114"/>
                </a:lnTo>
                <a:lnTo>
                  <a:pt x="242765" y="1932938"/>
                </a:lnTo>
                <a:lnTo>
                  <a:pt x="225311" y="1929444"/>
                </a:lnTo>
                <a:lnTo>
                  <a:pt x="208175" y="1924998"/>
                </a:lnTo>
                <a:lnTo>
                  <a:pt x="191673" y="1920234"/>
                </a:lnTo>
                <a:lnTo>
                  <a:pt x="175806" y="1914517"/>
                </a:lnTo>
                <a:lnTo>
                  <a:pt x="160574" y="1908800"/>
                </a:lnTo>
                <a:lnTo>
                  <a:pt x="146294" y="1902130"/>
                </a:lnTo>
                <a:lnTo>
                  <a:pt x="132648" y="1894825"/>
                </a:lnTo>
                <a:lnTo>
                  <a:pt x="119954" y="1886885"/>
                </a:lnTo>
                <a:lnTo>
                  <a:pt x="107261" y="1878628"/>
                </a:lnTo>
                <a:lnTo>
                  <a:pt x="95836" y="1869735"/>
                </a:lnTo>
                <a:lnTo>
                  <a:pt x="84730" y="1860524"/>
                </a:lnTo>
                <a:lnTo>
                  <a:pt x="74575" y="1850361"/>
                </a:lnTo>
                <a:lnTo>
                  <a:pt x="64737" y="1840198"/>
                </a:lnTo>
                <a:lnTo>
                  <a:pt x="55534" y="1829399"/>
                </a:lnTo>
                <a:lnTo>
                  <a:pt x="47601" y="1817965"/>
                </a:lnTo>
                <a:lnTo>
                  <a:pt x="39985" y="1806532"/>
                </a:lnTo>
                <a:lnTo>
                  <a:pt x="32686" y="1794463"/>
                </a:lnTo>
                <a:lnTo>
                  <a:pt x="26656" y="1781758"/>
                </a:lnTo>
                <a:lnTo>
                  <a:pt x="20944" y="1768419"/>
                </a:lnTo>
                <a:lnTo>
                  <a:pt x="16184" y="1755397"/>
                </a:lnTo>
                <a:lnTo>
                  <a:pt x="11741" y="1741740"/>
                </a:lnTo>
                <a:lnTo>
                  <a:pt x="8251" y="1727131"/>
                </a:lnTo>
                <a:lnTo>
                  <a:pt x="5077" y="1712838"/>
                </a:lnTo>
                <a:lnTo>
                  <a:pt x="2856" y="1698229"/>
                </a:lnTo>
                <a:lnTo>
                  <a:pt x="1269" y="1682984"/>
                </a:lnTo>
                <a:lnTo>
                  <a:pt x="317" y="1667421"/>
                </a:lnTo>
                <a:lnTo>
                  <a:pt x="0" y="1651541"/>
                </a:lnTo>
                <a:lnTo>
                  <a:pt x="0" y="184210"/>
                </a:lnTo>
                <a:lnTo>
                  <a:pt x="0" y="175000"/>
                </a:lnTo>
                <a:lnTo>
                  <a:pt x="634" y="165472"/>
                </a:lnTo>
                <a:lnTo>
                  <a:pt x="1904" y="156261"/>
                </a:lnTo>
                <a:lnTo>
                  <a:pt x="3808" y="147368"/>
                </a:lnTo>
                <a:lnTo>
                  <a:pt x="6029" y="138475"/>
                </a:lnTo>
                <a:lnTo>
                  <a:pt x="8251" y="129582"/>
                </a:lnTo>
                <a:lnTo>
                  <a:pt x="11107" y="121325"/>
                </a:lnTo>
                <a:lnTo>
                  <a:pt x="14280" y="112749"/>
                </a:lnTo>
                <a:lnTo>
                  <a:pt x="18088" y="104492"/>
                </a:lnTo>
                <a:lnTo>
                  <a:pt x="22214" y="96551"/>
                </a:lnTo>
                <a:lnTo>
                  <a:pt x="26656" y="88611"/>
                </a:lnTo>
                <a:lnTo>
                  <a:pt x="31416" y="81306"/>
                </a:lnTo>
                <a:lnTo>
                  <a:pt x="36494" y="74002"/>
                </a:lnTo>
                <a:lnTo>
                  <a:pt x="41889" y="67014"/>
                </a:lnTo>
                <a:lnTo>
                  <a:pt x="47918" y="60345"/>
                </a:lnTo>
                <a:lnTo>
                  <a:pt x="53948" y="53993"/>
                </a:lnTo>
                <a:lnTo>
                  <a:pt x="60612" y="47640"/>
                </a:lnTo>
                <a:lnTo>
                  <a:pt x="66959" y="42241"/>
                </a:lnTo>
                <a:lnTo>
                  <a:pt x="74257" y="36842"/>
                </a:lnTo>
                <a:lnTo>
                  <a:pt x="81556" y="31443"/>
                </a:lnTo>
                <a:lnTo>
                  <a:pt x="88855" y="26679"/>
                </a:lnTo>
                <a:lnTo>
                  <a:pt x="96471" y="22232"/>
                </a:lnTo>
                <a:lnTo>
                  <a:pt x="104405" y="18421"/>
                </a:lnTo>
                <a:lnTo>
                  <a:pt x="112338" y="14610"/>
                </a:lnTo>
                <a:lnTo>
                  <a:pt x="120906" y="11434"/>
                </a:lnTo>
                <a:lnTo>
                  <a:pt x="129475" y="8258"/>
                </a:lnTo>
                <a:lnTo>
                  <a:pt x="138360" y="5717"/>
                </a:lnTo>
                <a:lnTo>
                  <a:pt x="146928" y="3494"/>
                </a:lnTo>
                <a:lnTo>
                  <a:pt x="156131" y="1905"/>
                </a:lnTo>
                <a:lnTo>
                  <a:pt x="165651" y="953"/>
                </a:lnTo>
                <a:lnTo>
                  <a:pt x="174854" y="317"/>
                </a:lnTo>
                <a:lnTo>
                  <a:pt x="184374" y="0"/>
                </a:lnTo>
                <a:close/>
              </a:path>
            </a:pathLst>
          </a:custGeom>
          <a:solidFill>
            <a:srgbClr val="E5B704"/>
          </a:solidFill>
          <a:ln>
            <a:noFill/>
          </a:ln>
          <a:extLst/>
        </p:spPr>
        <p:txBody>
          <a:bodyPr anchor="ctr">
            <a:scene3d>
              <a:camera prst="orthographicFront"/>
              <a:lightRig dir="t" rig="threePt"/>
            </a:scene3d>
            <a:sp3d contourW="12700">
              <a:contourClr>
                <a:srgbClr val="FFFFFF"/>
              </a:contourClr>
            </a:sp3d>
          </a:bodyPr>
          <a:lstStyle/>
          <a:p>
            <a:pPr algn="ctr">
              <a:defRPr/>
            </a:pPr>
            <a:endParaRPr altLang="en-US" lang="zh-CN">
              <a:solidFill>
                <a:srgbClr val="FFFFFF"/>
              </a:solidFill>
            </a:endParaRPr>
          </a:p>
        </p:txBody>
      </p:sp>
      <p:sp>
        <p:nvSpPr>
          <p:cNvPr id="57" name="KSO_Shape"/>
          <p:cNvSpPr/>
          <p:nvPr/>
        </p:nvSpPr>
        <p:spPr>
          <a:xfrm>
            <a:off x="4538132" y="2851277"/>
            <a:ext cx="576263" cy="534988"/>
          </a:xfrm>
          <a:custGeom>
            <a:rect b="b" l="l" r="r" t="t"/>
            <a:pathLst>
              <a:path h="903533" w="969654">
                <a:moveTo>
                  <a:pt x="813088" y="487443"/>
                </a:moveTo>
                <a:cubicBezTo>
                  <a:pt x="793206" y="487443"/>
                  <a:pt x="777088" y="503561"/>
                  <a:pt x="777088" y="523443"/>
                </a:cubicBezTo>
                <a:cubicBezTo>
                  <a:pt x="777088" y="543325"/>
                  <a:pt x="793206" y="559443"/>
                  <a:pt x="813088" y="559443"/>
                </a:cubicBezTo>
                <a:cubicBezTo>
                  <a:pt x="832970" y="559443"/>
                  <a:pt x="849088" y="543325"/>
                  <a:pt x="849088" y="523443"/>
                </a:cubicBezTo>
                <a:cubicBezTo>
                  <a:pt x="849088" y="503561"/>
                  <a:pt x="832970" y="487443"/>
                  <a:pt x="813088" y="487443"/>
                </a:cubicBezTo>
                <a:close/>
                <a:moveTo>
                  <a:pt x="606961" y="487443"/>
                </a:moveTo>
                <a:cubicBezTo>
                  <a:pt x="587079" y="487443"/>
                  <a:pt x="570961" y="503561"/>
                  <a:pt x="570961" y="523443"/>
                </a:cubicBezTo>
                <a:cubicBezTo>
                  <a:pt x="570961" y="543325"/>
                  <a:pt x="587079" y="559443"/>
                  <a:pt x="606961" y="559443"/>
                </a:cubicBezTo>
                <a:cubicBezTo>
                  <a:pt x="626843" y="559443"/>
                  <a:pt x="642961" y="543325"/>
                  <a:pt x="642961" y="523443"/>
                </a:cubicBezTo>
                <a:cubicBezTo>
                  <a:pt x="642961" y="503561"/>
                  <a:pt x="626843" y="487443"/>
                  <a:pt x="606961" y="487443"/>
                </a:cubicBezTo>
                <a:close/>
                <a:moveTo>
                  <a:pt x="691345" y="336511"/>
                </a:moveTo>
                <a:cubicBezTo>
                  <a:pt x="769490" y="335080"/>
                  <a:pt x="847112" y="364668"/>
                  <a:pt x="901758" y="422110"/>
                </a:cubicBezTo>
                <a:cubicBezTo>
                  <a:pt x="999759" y="525126"/>
                  <a:pt x="990612" y="681640"/>
                  <a:pt x="881173" y="774306"/>
                </a:cubicBezTo>
                <a:lnTo>
                  <a:pt x="905846" y="903534"/>
                </a:lnTo>
                <a:lnTo>
                  <a:pt x="792422" y="824563"/>
                </a:lnTo>
                <a:cubicBezTo>
                  <a:pt x="666952" y="867914"/>
                  <a:pt x="525982" y="820668"/>
                  <a:pt x="459770" y="713074"/>
                </a:cubicBezTo>
                <a:cubicBezTo>
                  <a:pt x="386891" y="594648"/>
                  <a:pt x="429055" y="444146"/>
                  <a:pt x="554971" y="373268"/>
                </a:cubicBezTo>
                <a:cubicBezTo>
                  <a:pt x="597384" y="349394"/>
                  <a:pt x="644458" y="337369"/>
                  <a:pt x="691345" y="336511"/>
                </a:cubicBezTo>
                <a:close/>
                <a:moveTo>
                  <a:pt x="547874" y="187267"/>
                </a:moveTo>
                <a:cubicBezTo>
                  <a:pt x="518051" y="187267"/>
                  <a:pt x="493874" y="211444"/>
                  <a:pt x="493874" y="241267"/>
                </a:cubicBezTo>
                <a:cubicBezTo>
                  <a:pt x="493874" y="271090"/>
                  <a:pt x="518051" y="295267"/>
                  <a:pt x="547874" y="295267"/>
                </a:cubicBezTo>
                <a:cubicBezTo>
                  <a:pt x="577697" y="295267"/>
                  <a:pt x="601874" y="271090"/>
                  <a:pt x="601874" y="241267"/>
                </a:cubicBezTo>
                <a:cubicBezTo>
                  <a:pt x="601874" y="211444"/>
                  <a:pt x="577697" y="187267"/>
                  <a:pt x="547874" y="187267"/>
                </a:cubicBezTo>
                <a:close/>
                <a:moveTo>
                  <a:pt x="294449" y="187267"/>
                </a:moveTo>
                <a:cubicBezTo>
                  <a:pt x="264626" y="187267"/>
                  <a:pt x="240449" y="211444"/>
                  <a:pt x="240449" y="241267"/>
                </a:cubicBezTo>
                <a:cubicBezTo>
                  <a:pt x="240449" y="271090"/>
                  <a:pt x="264626" y="295267"/>
                  <a:pt x="294449" y="295267"/>
                </a:cubicBezTo>
                <a:cubicBezTo>
                  <a:pt x="324272" y="295267"/>
                  <a:pt x="348449" y="271090"/>
                  <a:pt x="348449" y="241267"/>
                </a:cubicBezTo>
                <a:cubicBezTo>
                  <a:pt x="348449" y="211444"/>
                  <a:pt x="324272" y="187267"/>
                  <a:pt x="294449" y="187267"/>
                </a:cubicBezTo>
                <a:close/>
                <a:moveTo>
                  <a:pt x="408549" y="168"/>
                </a:moveTo>
                <a:cubicBezTo>
                  <a:pt x="456533" y="-1113"/>
                  <a:pt x="505397" y="4870"/>
                  <a:pt x="553141" y="18800"/>
                </a:cubicBezTo>
                <a:cubicBezTo>
                  <a:pt x="730896" y="70663"/>
                  <a:pt x="843952" y="217556"/>
                  <a:pt x="840274" y="375462"/>
                </a:cubicBezTo>
                <a:cubicBezTo>
                  <a:pt x="754752" y="310337"/>
                  <a:pt x="632797" y="302687"/>
                  <a:pt x="535419" y="357502"/>
                </a:cubicBezTo>
                <a:cubicBezTo>
                  <a:pt x="409503" y="428380"/>
                  <a:pt x="367339" y="578882"/>
                  <a:pt x="440218" y="697308"/>
                </a:cubicBezTo>
                <a:cubicBezTo>
                  <a:pt x="450352" y="713775"/>
                  <a:pt x="462237" y="728829"/>
                  <a:pt x="478397" y="739559"/>
                </a:cubicBezTo>
                <a:cubicBezTo>
                  <a:pt x="442192" y="745523"/>
                  <a:pt x="404623" y="745773"/>
                  <a:pt x="366675" y="741395"/>
                </a:cubicBezTo>
                <a:lnTo>
                  <a:pt x="245711" y="837584"/>
                </a:lnTo>
                <a:lnTo>
                  <a:pt x="214226" y="696474"/>
                </a:lnTo>
                <a:cubicBezTo>
                  <a:pt x="11680" y="595442"/>
                  <a:pt x="-59861" y="368389"/>
                  <a:pt x="54436" y="189343"/>
                </a:cubicBezTo>
                <a:cubicBezTo>
                  <a:pt x="128564" y="73222"/>
                  <a:pt x="264598" y="4010"/>
                  <a:pt x="408549" y="168"/>
                </a:cubicBezTo>
                <a:close/>
              </a:path>
            </a:pathLst>
          </a:cu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dir="t" rig="threePt"/>
            </a:scene3d>
            <a:sp3d contourW="12700">
              <a:contourClr>
                <a:srgbClr val="FFFFFF"/>
              </a:contourClr>
            </a:sp3d>
          </a:bodyPr>
          <a:lstStyle/>
          <a:p>
            <a:pPr algn="ctr">
              <a:defRPr/>
            </a:pPr>
            <a:endParaRPr altLang="en-US" lang="zh-CN">
              <a:solidFill>
                <a:srgbClr val="FFFFFF"/>
              </a:solidFill>
            </a:endParaRPr>
          </a:p>
        </p:txBody>
      </p:sp>
      <p:sp>
        <p:nvSpPr>
          <p:cNvPr id="58" name="KSO_Shape"/>
          <p:cNvSpPr/>
          <p:nvPr/>
        </p:nvSpPr>
        <p:spPr bwMode="auto">
          <a:xfrm>
            <a:off x="7952843" y="2851277"/>
            <a:ext cx="538163" cy="442913"/>
          </a:xfrm>
          <a:custGeom>
            <a:rect b="b" l="0" r="r" t="0"/>
            <a:pathLst>
              <a:path h="1563688" w="1903411">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rgbClr val="E5B704"/>
          </a:solidFill>
          <a:ln>
            <a:noFill/>
          </a:ln>
          <a:extLst/>
        </p:spPr>
        <p:txBody>
          <a:bodyPr anchor="ctr">
            <a:scene3d>
              <a:camera prst="orthographicFront"/>
              <a:lightRig dir="t" rig="threePt"/>
            </a:scene3d>
            <a:sp3d contourW="12700">
              <a:contourClr>
                <a:srgbClr val="FFFFFF"/>
              </a:contourClr>
            </a:sp3d>
          </a:bodyPr>
          <a:lstStyle/>
          <a:p>
            <a:pPr algn="ctr">
              <a:defRPr/>
            </a:pPr>
            <a:endParaRPr altLang="en-US" lang="zh-CN">
              <a:solidFill>
                <a:srgbClr val="FFFFFF"/>
              </a:solidFill>
            </a:endParaRPr>
          </a:p>
        </p:txBody>
      </p:sp>
      <p:sp>
        <p:nvSpPr>
          <p:cNvPr id="65" name="KSO_Shape"/>
          <p:cNvSpPr/>
          <p:nvPr/>
        </p:nvSpPr>
        <p:spPr bwMode="auto">
          <a:xfrm>
            <a:off x="1280581" y="4537201"/>
            <a:ext cx="539750" cy="387350"/>
          </a:xfrm>
          <a:custGeom>
            <a:gdLst>
              <a:gd fmla="*/ 1846857 w 5832" name="T0"/>
              <a:gd fmla="*/ 173247 h 4173" name="T1"/>
              <a:gd fmla="*/ 1897814 w 5832" name="T2"/>
              <a:gd fmla="*/ 235354 h 4173" name="T3"/>
              <a:gd fmla="*/ 1901080 w 5832" name="T4"/>
              <a:gd fmla="*/ 1273201 h 4173" name="T5"/>
              <a:gd fmla="*/ 1856330 w 5832" name="T6"/>
              <a:gd fmla="*/ 1339558 h 4173" name="T7"/>
              <a:gd fmla="*/ 120859 w 5832" name="T8"/>
              <a:gd fmla="*/ 1364074 h 4173" name="T9"/>
              <a:gd fmla="*/ 48344 w 5832" name="T10"/>
              <a:gd fmla="*/ 1339558 h 4173" name="T11"/>
              <a:gd fmla="*/ 3593 w 5832" name="T12"/>
              <a:gd fmla="*/ 1273201 h 4173" name="T13"/>
              <a:gd fmla="*/ 7186 w 5832" name="T14"/>
              <a:gd fmla="*/ 235354 h 4173" name="T15"/>
              <a:gd fmla="*/ 58143 w 5832" name="T16"/>
              <a:gd fmla="*/ 173247 h 4173" name="T17"/>
              <a:gd fmla="*/ 556278 w 5832" name="T18"/>
              <a:gd fmla="*/ 0 h 4173" name="T19"/>
              <a:gd fmla="*/ 1221656 w 5832" name="T20"/>
              <a:gd fmla="*/ 582502 h 4173" name="T21"/>
              <a:gd fmla="*/ 1118436 w 5832" name="T22"/>
              <a:gd fmla="*/ 667491 h 4173" name="T23"/>
              <a:gd fmla="*/ 1078912 w 5832" name="T24"/>
              <a:gd fmla="*/ 810665 h 4173" name="T25"/>
              <a:gd fmla="*/ 1139342 w 5832" name="T26"/>
              <a:gd fmla="*/ 955800 h 4173" name="T27"/>
              <a:gd fmla="*/ 1254321 w 5832" name="T28"/>
              <a:gd fmla="*/ 1025425 h 4173" name="T29"/>
              <a:gd fmla="*/ 1403925 w 5832" name="T30"/>
              <a:gd fmla="*/ 1014638 h 4173" name="T31"/>
              <a:gd fmla="*/ 1507145 w 5832" name="T32"/>
              <a:gd fmla="*/ 929322 h 4173" name="T33"/>
              <a:gd fmla="*/ 1546996 w 5832" name="T34"/>
              <a:gd fmla="*/ 786475 h 4173" name="T35"/>
              <a:gd fmla="*/ 1486240 w 5832" name="T36"/>
              <a:gd fmla="*/ 640687 h 4173" name="T37"/>
              <a:gd fmla="*/ 1371260 w 5832" name="T38"/>
              <a:gd fmla="*/ 571061 h 4173" name="T39"/>
              <a:gd fmla="*/ 601355 w 5832" name="T40"/>
              <a:gd fmla="*/ 411870 h 4173" name="T41"/>
              <a:gd fmla="*/ 1217737 w 5832" name="T42"/>
              <a:gd fmla="*/ 337668 h 4173" name="T43"/>
              <a:gd fmla="*/ 1069113 w 5832" name="T44"/>
              <a:gd fmla="*/ 395853 h 4173" name="T45"/>
              <a:gd fmla="*/ 957073 w 5832" name="T46"/>
              <a:gd fmla="*/ 490648 h 4173" name="T47"/>
              <a:gd fmla="*/ 875085 w 5832" name="T48"/>
              <a:gd fmla="*/ 625977 h 4173" name="T49"/>
              <a:gd fmla="*/ 842747 w 5832" name="T50"/>
              <a:gd fmla="*/ 786149 h 4173" name="T51"/>
              <a:gd fmla="*/ 863652 w 5832" name="T52"/>
              <a:gd fmla="*/ 938475 h 4173" name="T53"/>
              <a:gd fmla="*/ 936168 w 5832" name="T54"/>
              <a:gd fmla="*/ 1080341 h 4173" name="T55"/>
              <a:gd fmla="*/ 1040694 w 5832" name="T56"/>
              <a:gd fmla="*/ 1182328 h 4173" name="T57"/>
              <a:gd fmla="*/ 1184092 w 5832" name="T58"/>
              <a:gd fmla="*/ 1250973 h 4173" name="T59"/>
              <a:gd fmla="*/ 1336962 w 5832" name="T60"/>
              <a:gd fmla="*/ 1268625 h 4173" name="T61"/>
              <a:gd fmla="*/ 1495712 w 5832" name="T62"/>
              <a:gd fmla="*/ 1232014 h 4173" name="T63"/>
              <a:gd fmla="*/ 1628984 w 5832" name="T64"/>
              <a:gd fmla="*/ 1146698 h 4173" name="T65"/>
              <a:gd fmla="*/ 1720772 w 5832" name="T66"/>
              <a:gd fmla="*/ 1032944 h 4173" name="T67"/>
              <a:gd fmla="*/ 1775648 w 5832" name="T68"/>
              <a:gd fmla="*/ 881598 h 4173" name="T69"/>
              <a:gd fmla="*/ 1777608 w 5832" name="T70"/>
              <a:gd fmla="*/ 726656 h 4173" name="T71"/>
              <a:gd fmla="*/ 1726325 w 5832" name="T72"/>
              <a:gd fmla="*/ 574003 h 4173" name="T73"/>
              <a:gd fmla="*/ 1637477 w 5832" name="T74"/>
              <a:gd fmla="*/ 457960 h 4173" name="T75"/>
              <a:gd fmla="*/ 1506165 w 5832" name="T76"/>
              <a:gd fmla="*/ 369375 h 4173" name="T77"/>
              <a:gd fmla="*/ 1349048 w 5832" name="T78"/>
              <a:gd fmla="*/ 329169 h 4173" name="T79"/>
              <a:gd fmla="*/ 1436590 w 5832" name="T80"/>
              <a:gd fmla="*/ 505358 h 4173" name="T81"/>
              <a:gd fmla="*/ 1233089 w 5832" name="T82"/>
              <a:gd fmla="*/ 490321 h 4173" name="T83"/>
              <a:gd fmla="*/ 1067153 w 5832" name="T84"/>
              <a:gd fmla="*/ 595904 h 4173" name="T85"/>
              <a:gd fmla="*/ 994637 w 5832" name="T86"/>
              <a:gd fmla="*/ 798570 h 4173" name="T87"/>
              <a:gd fmla="*/ 1058007 w 5832" name="T88"/>
              <a:gd fmla="*/ 989142 h 4173" name="T89"/>
              <a:gd fmla="*/ 1218390 w 5832" name="T90"/>
              <a:gd fmla="*/ 1102569 h 4173" name="T91"/>
              <a:gd fmla="*/ 1422217 w 5832" name="T92"/>
              <a:gd fmla="*/ 1097666 h 4173" name="T93"/>
              <a:gd fmla="*/ 1576394 w 5832" name="T94"/>
              <a:gd fmla="*/ 976393 h 4173" name="T95"/>
              <a:gd fmla="*/ 1630291 w 5832" name="T96"/>
              <a:gd fmla="*/ 782226 h 4173" name="T97"/>
              <a:gd fmla="*/ 1548302 w 5832" name="T98"/>
              <a:gd fmla="*/ 584463 h 4173" name="T99"/>
              <a:gd fmla="*/ 1359828 w 5832" name="T100"/>
              <a:gd fmla="*/ 647224 h 4173" name="T101"/>
              <a:gd fmla="*/ 1258241 w 5832" name="T102"/>
              <a:gd fmla="*/ 649512 h 4173" name="T103"/>
              <a:gd fmla="*/ 1181479 w 5832" name="T104"/>
              <a:gd fmla="*/ 709985 h 4173" name="T105"/>
              <a:gd fmla="*/ 1154367 w 5832" name="T106"/>
              <a:gd fmla="*/ 806415 h 4173" name="T107"/>
              <a:gd fmla="*/ 1195525 w 5832" name="T108"/>
              <a:gd fmla="*/ 904806 h 4173" name="T109"/>
              <a:gd fmla="*/ 1280779 w 5832" name="T110"/>
              <a:gd fmla="*/ 953838 h 4173" name="T111"/>
              <a:gd fmla="*/ 1381386 w 5832" name="T112"/>
              <a:gd fmla="*/ 941417 h 4173" name="T113"/>
              <a:gd fmla="*/ 1451942 w 5832" name="T114"/>
              <a:gd fmla="*/ 874080 h 4173" name="T115"/>
              <a:gd fmla="*/ 1469581 w 5832" name="T116"/>
              <a:gd fmla="*/ 774381 h 4173" name="T117"/>
              <a:gd fmla="*/ 1424830 w 5832" name="T118"/>
              <a:gd fmla="*/ 686450 h 4173"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b="b" l="0" r="r" t="0"/>
            <a:pathLst>
              <a:path h="4173" w="5832">
                <a:moveTo>
                  <a:pt x="370" y="477"/>
                </a:moveTo>
                <a:lnTo>
                  <a:pt x="5462" y="477"/>
                </a:lnTo>
                <a:lnTo>
                  <a:pt x="5481" y="477"/>
                </a:lnTo>
                <a:lnTo>
                  <a:pt x="5500" y="478"/>
                </a:lnTo>
                <a:lnTo>
                  <a:pt x="5518" y="480"/>
                </a:lnTo>
                <a:lnTo>
                  <a:pt x="5537" y="484"/>
                </a:lnTo>
                <a:lnTo>
                  <a:pt x="5554" y="488"/>
                </a:lnTo>
                <a:lnTo>
                  <a:pt x="5571" y="494"/>
                </a:lnTo>
                <a:lnTo>
                  <a:pt x="5589" y="499"/>
                </a:lnTo>
                <a:lnTo>
                  <a:pt x="5606" y="506"/>
                </a:lnTo>
                <a:lnTo>
                  <a:pt x="5622" y="513"/>
                </a:lnTo>
                <a:lnTo>
                  <a:pt x="5638" y="521"/>
                </a:lnTo>
                <a:lnTo>
                  <a:pt x="5654" y="530"/>
                </a:lnTo>
                <a:lnTo>
                  <a:pt x="5668" y="539"/>
                </a:lnTo>
                <a:lnTo>
                  <a:pt x="5683" y="550"/>
                </a:lnTo>
                <a:lnTo>
                  <a:pt x="5697" y="562"/>
                </a:lnTo>
                <a:lnTo>
                  <a:pt x="5710" y="573"/>
                </a:lnTo>
                <a:lnTo>
                  <a:pt x="5723" y="585"/>
                </a:lnTo>
                <a:lnTo>
                  <a:pt x="5735" y="598"/>
                </a:lnTo>
                <a:lnTo>
                  <a:pt x="5747" y="612"/>
                </a:lnTo>
                <a:lnTo>
                  <a:pt x="5758" y="625"/>
                </a:lnTo>
                <a:lnTo>
                  <a:pt x="5768" y="640"/>
                </a:lnTo>
                <a:lnTo>
                  <a:pt x="5778" y="655"/>
                </a:lnTo>
                <a:lnTo>
                  <a:pt x="5787" y="670"/>
                </a:lnTo>
                <a:lnTo>
                  <a:pt x="5795" y="686"/>
                </a:lnTo>
                <a:lnTo>
                  <a:pt x="5803" y="702"/>
                </a:lnTo>
                <a:lnTo>
                  <a:pt x="5810" y="720"/>
                </a:lnTo>
                <a:lnTo>
                  <a:pt x="5815" y="737"/>
                </a:lnTo>
                <a:lnTo>
                  <a:pt x="5820" y="754"/>
                </a:lnTo>
                <a:lnTo>
                  <a:pt x="5824" y="772"/>
                </a:lnTo>
                <a:lnTo>
                  <a:pt x="5828" y="790"/>
                </a:lnTo>
                <a:lnTo>
                  <a:pt x="5830" y="808"/>
                </a:lnTo>
                <a:lnTo>
                  <a:pt x="5831" y="827"/>
                </a:lnTo>
                <a:lnTo>
                  <a:pt x="5832" y="846"/>
                </a:lnTo>
                <a:lnTo>
                  <a:pt x="5832" y="3803"/>
                </a:lnTo>
                <a:lnTo>
                  <a:pt x="5831" y="3822"/>
                </a:lnTo>
                <a:lnTo>
                  <a:pt x="5830" y="3841"/>
                </a:lnTo>
                <a:lnTo>
                  <a:pt x="5828" y="3858"/>
                </a:lnTo>
                <a:lnTo>
                  <a:pt x="5824" y="3877"/>
                </a:lnTo>
                <a:lnTo>
                  <a:pt x="5820" y="3895"/>
                </a:lnTo>
                <a:lnTo>
                  <a:pt x="5815" y="3912"/>
                </a:lnTo>
                <a:lnTo>
                  <a:pt x="5810" y="3930"/>
                </a:lnTo>
                <a:lnTo>
                  <a:pt x="5803" y="3947"/>
                </a:lnTo>
                <a:lnTo>
                  <a:pt x="5795" y="3962"/>
                </a:lnTo>
                <a:lnTo>
                  <a:pt x="5787" y="3979"/>
                </a:lnTo>
                <a:lnTo>
                  <a:pt x="5778" y="3994"/>
                </a:lnTo>
                <a:lnTo>
                  <a:pt x="5768" y="4009"/>
                </a:lnTo>
                <a:lnTo>
                  <a:pt x="5758" y="4023"/>
                </a:lnTo>
                <a:lnTo>
                  <a:pt x="5747" y="4038"/>
                </a:lnTo>
                <a:lnTo>
                  <a:pt x="5735" y="4051"/>
                </a:lnTo>
                <a:lnTo>
                  <a:pt x="5723" y="4064"/>
                </a:lnTo>
                <a:lnTo>
                  <a:pt x="5710" y="4076"/>
                </a:lnTo>
                <a:lnTo>
                  <a:pt x="5697" y="4088"/>
                </a:lnTo>
                <a:lnTo>
                  <a:pt x="5683" y="4098"/>
                </a:lnTo>
                <a:lnTo>
                  <a:pt x="5668" y="4109"/>
                </a:lnTo>
                <a:lnTo>
                  <a:pt x="5654" y="4118"/>
                </a:lnTo>
                <a:lnTo>
                  <a:pt x="5638" y="4127"/>
                </a:lnTo>
                <a:lnTo>
                  <a:pt x="5622" y="4136"/>
                </a:lnTo>
                <a:lnTo>
                  <a:pt x="5606" y="4143"/>
                </a:lnTo>
                <a:lnTo>
                  <a:pt x="5589" y="4149"/>
                </a:lnTo>
                <a:lnTo>
                  <a:pt x="5571" y="4156"/>
                </a:lnTo>
                <a:lnTo>
                  <a:pt x="5554" y="4160"/>
                </a:lnTo>
                <a:lnTo>
                  <a:pt x="5537" y="4165"/>
                </a:lnTo>
                <a:lnTo>
                  <a:pt x="5518" y="4168"/>
                </a:lnTo>
                <a:lnTo>
                  <a:pt x="5500" y="4171"/>
                </a:lnTo>
                <a:lnTo>
                  <a:pt x="5481" y="4172"/>
                </a:lnTo>
                <a:lnTo>
                  <a:pt x="5462" y="4173"/>
                </a:lnTo>
                <a:lnTo>
                  <a:pt x="370" y="4173"/>
                </a:lnTo>
                <a:lnTo>
                  <a:pt x="351" y="4172"/>
                </a:lnTo>
                <a:lnTo>
                  <a:pt x="332" y="4171"/>
                </a:lnTo>
                <a:lnTo>
                  <a:pt x="313" y="4168"/>
                </a:lnTo>
                <a:lnTo>
                  <a:pt x="295" y="4165"/>
                </a:lnTo>
                <a:lnTo>
                  <a:pt x="277" y="4160"/>
                </a:lnTo>
                <a:lnTo>
                  <a:pt x="259" y="4156"/>
                </a:lnTo>
                <a:lnTo>
                  <a:pt x="243" y="4149"/>
                </a:lnTo>
                <a:lnTo>
                  <a:pt x="226" y="4143"/>
                </a:lnTo>
                <a:lnTo>
                  <a:pt x="209" y="4136"/>
                </a:lnTo>
                <a:lnTo>
                  <a:pt x="194" y="4127"/>
                </a:lnTo>
                <a:lnTo>
                  <a:pt x="178" y="4118"/>
                </a:lnTo>
                <a:lnTo>
                  <a:pt x="162" y="4109"/>
                </a:lnTo>
                <a:lnTo>
                  <a:pt x="148" y="4098"/>
                </a:lnTo>
                <a:lnTo>
                  <a:pt x="134" y="4088"/>
                </a:lnTo>
                <a:lnTo>
                  <a:pt x="121" y="4076"/>
                </a:lnTo>
                <a:lnTo>
                  <a:pt x="108" y="4064"/>
                </a:lnTo>
                <a:lnTo>
                  <a:pt x="95" y="4051"/>
                </a:lnTo>
                <a:lnTo>
                  <a:pt x="84" y="4038"/>
                </a:lnTo>
                <a:lnTo>
                  <a:pt x="73" y="4023"/>
                </a:lnTo>
                <a:lnTo>
                  <a:pt x="63" y="4009"/>
                </a:lnTo>
                <a:lnTo>
                  <a:pt x="53" y="3994"/>
                </a:lnTo>
                <a:lnTo>
                  <a:pt x="44" y="3979"/>
                </a:lnTo>
                <a:lnTo>
                  <a:pt x="36" y="3962"/>
                </a:lnTo>
                <a:lnTo>
                  <a:pt x="29" y="3947"/>
                </a:lnTo>
                <a:lnTo>
                  <a:pt x="22" y="3930"/>
                </a:lnTo>
                <a:lnTo>
                  <a:pt x="16" y="3912"/>
                </a:lnTo>
                <a:lnTo>
                  <a:pt x="11" y="3895"/>
                </a:lnTo>
                <a:lnTo>
                  <a:pt x="7" y="3877"/>
                </a:lnTo>
                <a:lnTo>
                  <a:pt x="4" y="3858"/>
                </a:lnTo>
                <a:lnTo>
                  <a:pt x="2" y="3841"/>
                </a:lnTo>
                <a:lnTo>
                  <a:pt x="0" y="3822"/>
                </a:lnTo>
                <a:lnTo>
                  <a:pt x="0" y="3803"/>
                </a:lnTo>
                <a:lnTo>
                  <a:pt x="0" y="846"/>
                </a:lnTo>
                <a:lnTo>
                  <a:pt x="0" y="827"/>
                </a:lnTo>
                <a:lnTo>
                  <a:pt x="2" y="808"/>
                </a:lnTo>
                <a:lnTo>
                  <a:pt x="4" y="790"/>
                </a:lnTo>
                <a:lnTo>
                  <a:pt x="7" y="772"/>
                </a:lnTo>
                <a:lnTo>
                  <a:pt x="11" y="754"/>
                </a:lnTo>
                <a:lnTo>
                  <a:pt x="16" y="737"/>
                </a:lnTo>
                <a:lnTo>
                  <a:pt x="22" y="720"/>
                </a:lnTo>
                <a:lnTo>
                  <a:pt x="29" y="702"/>
                </a:lnTo>
                <a:lnTo>
                  <a:pt x="36" y="686"/>
                </a:lnTo>
                <a:lnTo>
                  <a:pt x="44" y="670"/>
                </a:lnTo>
                <a:lnTo>
                  <a:pt x="53" y="655"/>
                </a:lnTo>
                <a:lnTo>
                  <a:pt x="63" y="640"/>
                </a:lnTo>
                <a:lnTo>
                  <a:pt x="73" y="625"/>
                </a:lnTo>
                <a:lnTo>
                  <a:pt x="84" y="612"/>
                </a:lnTo>
                <a:lnTo>
                  <a:pt x="95" y="598"/>
                </a:lnTo>
                <a:lnTo>
                  <a:pt x="108" y="585"/>
                </a:lnTo>
                <a:lnTo>
                  <a:pt x="121" y="573"/>
                </a:lnTo>
                <a:lnTo>
                  <a:pt x="134" y="562"/>
                </a:lnTo>
                <a:lnTo>
                  <a:pt x="148" y="550"/>
                </a:lnTo>
                <a:lnTo>
                  <a:pt x="162" y="539"/>
                </a:lnTo>
                <a:lnTo>
                  <a:pt x="178" y="530"/>
                </a:lnTo>
                <a:lnTo>
                  <a:pt x="194" y="521"/>
                </a:lnTo>
                <a:lnTo>
                  <a:pt x="209" y="513"/>
                </a:lnTo>
                <a:lnTo>
                  <a:pt x="226" y="506"/>
                </a:lnTo>
                <a:lnTo>
                  <a:pt x="243" y="499"/>
                </a:lnTo>
                <a:lnTo>
                  <a:pt x="259" y="494"/>
                </a:lnTo>
                <a:lnTo>
                  <a:pt x="277" y="488"/>
                </a:lnTo>
                <a:lnTo>
                  <a:pt x="295" y="484"/>
                </a:lnTo>
                <a:lnTo>
                  <a:pt x="313" y="480"/>
                </a:lnTo>
                <a:lnTo>
                  <a:pt x="332" y="478"/>
                </a:lnTo>
                <a:lnTo>
                  <a:pt x="351" y="477"/>
                </a:lnTo>
                <a:lnTo>
                  <a:pt x="370" y="477"/>
                </a:lnTo>
                <a:close/>
                <a:moveTo>
                  <a:pt x="542" y="0"/>
                </a:moveTo>
                <a:lnTo>
                  <a:pt x="1703" y="0"/>
                </a:lnTo>
                <a:lnTo>
                  <a:pt x="1703" y="350"/>
                </a:lnTo>
                <a:lnTo>
                  <a:pt x="542" y="350"/>
                </a:lnTo>
                <a:lnTo>
                  <a:pt x="542" y="0"/>
                </a:lnTo>
                <a:close/>
                <a:moveTo>
                  <a:pt x="4019" y="1725"/>
                </a:moveTo>
                <a:lnTo>
                  <a:pt x="4019" y="1725"/>
                </a:lnTo>
                <a:lnTo>
                  <a:pt x="3983" y="1726"/>
                </a:lnTo>
                <a:lnTo>
                  <a:pt x="3946" y="1729"/>
                </a:lnTo>
                <a:lnTo>
                  <a:pt x="3910" y="1734"/>
                </a:lnTo>
                <a:lnTo>
                  <a:pt x="3874" y="1740"/>
                </a:lnTo>
                <a:lnTo>
                  <a:pt x="3840" y="1747"/>
                </a:lnTo>
                <a:lnTo>
                  <a:pt x="3806" y="1758"/>
                </a:lnTo>
                <a:lnTo>
                  <a:pt x="3773" y="1769"/>
                </a:lnTo>
                <a:lnTo>
                  <a:pt x="3740" y="1782"/>
                </a:lnTo>
                <a:lnTo>
                  <a:pt x="3708" y="1797"/>
                </a:lnTo>
                <a:lnTo>
                  <a:pt x="3677" y="1812"/>
                </a:lnTo>
                <a:lnTo>
                  <a:pt x="3647" y="1829"/>
                </a:lnTo>
                <a:lnTo>
                  <a:pt x="3618" y="1848"/>
                </a:lnTo>
                <a:lnTo>
                  <a:pt x="3590" y="1868"/>
                </a:lnTo>
                <a:lnTo>
                  <a:pt x="3563" y="1889"/>
                </a:lnTo>
                <a:lnTo>
                  <a:pt x="3537" y="1911"/>
                </a:lnTo>
                <a:lnTo>
                  <a:pt x="3512" y="1936"/>
                </a:lnTo>
                <a:lnTo>
                  <a:pt x="3488" y="1960"/>
                </a:lnTo>
                <a:lnTo>
                  <a:pt x="3465" y="1987"/>
                </a:lnTo>
                <a:lnTo>
                  <a:pt x="3444" y="2014"/>
                </a:lnTo>
                <a:lnTo>
                  <a:pt x="3424" y="2042"/>
                </a:lnTo>
                <a:lnTo>
                  <a:pt x="3405" y="2071"/>
                </a:lnTo>
                <a:lnTo>
                  <a:pt x="3388" y="2101"/>
                </a:lnTo>
                <a:lnTo>
                  <a:pt x="3372" y="2132"/>
                </a:lnTo>
                <a:lnTo>
                  <a:pt x="3358" y="2164"/>
                </a:lnTo>
                <a:lnTo>
                  <a:pt x="3345" y="2197"/>
                </a:lnTo>
                <a:lnTo>
                  <a:pt x="3334" y="2230"/>
                </a:lnTo>
                <a:lnTo>
                  <a:pt x="3324" y="2264"/>
                </a:lnTo>
                <a:lnTo>
                  <a:pt x="3316" y="2298"/>
                </a:lnTo>
                <a:lnTo>
                  <a:pt x="3309" y="2334"/>
                </a:lnTo>
                <a:lnTo>
                  <a:pt x="3305" y="2369"/>
                </a:lnTo>
                <a:lnTo>
                  <a:pt x="3303" y="2406"/>
                </a:lnTo>
                <a:lnTo>
                  <a:pt x="3302" y="2443"/>
                </a:lnTo>
                <a:lnTo>
                  <a:pt x="3303" y="2480"/>
                </a:lnTo>
                <a:lnTo>
                  <a:pt x="3305" y="2517"/>
                </a:lnTo>
                <a:lnTo>
                  <a:pt x="3309" y="2552"/>
                </a:lnTo>
                <a:lnTo>
                  <a:pt x="3316" y="2587"/>
                </a:lnTo>
                <a:lnTo>
                  <a:pt x="3324" y="2622"/>
                </a:lnTo>
                <a:lnTo>
                  <a:pt x="3334" y="2656"/>
                </a:lnTo>
                <a:lnTo>
                  <a:pt x="3345" y="2689"/>
                </a:lnTo>
                <a:lnTo>
                  <a:pt x="3358" y="2722"/>
                </a:lnTo>
                <a:lnTo>
                  <a:pt x="3372" y="2754"/>
                </a:lnTo>
                <a:lnTo>
                  <a:pt x="3388" y="2784"/>
                </a:lnTo>
                <a:lnTo>
                  <a:pt x="3405" y="2814"/>
                </a:lnTo>
                <a:lnTo>
                  <a:pt x="3424" y="2843"/>
                </a:lnTo>
                <a:lnTo>
                  <a:pt x="3444" y="2872"/>
                </a:lnTo>
                <a:lnTo>
                  <a:pt x="3465" y="2899"/>
                </a:lnTo>
                <a:lnTo>
                  <a:pt x="3488" y="2924"/>
                </a:lnTo>
                <a:lnTo>
                  <a:pt x="3512" y="2950"/>
                </a:lnTo>
                <a:lnTo>
                  <a:pt x="3537" y="2973"/>
                </a:lnTo>
                <a:lnTo>
                  <a:pt x="3563" y="2997"/>
                </a:lnTo>
                <a:lnTo>
                  <a:pt x="3590" y="3018"/>
                </a:lnTo>
                <a:lnTo>
                  <a:pt x="3618" y="3038"/>
                </a:lnTo>
                <a:lnTo>
                  <a:pt x="3647" y="3056"/>
                </a:lnTo>
                <a:lnTo>
                  <a:pt x="3677" y="3074"/>
                </a:lnTo>
                <a:lnTo>
                  <a:pt x="3708" y="3089"/>
                </a:lnTo>
                <a:lnTo>
                  <a:pt x="3740" y="3104"/>
                </a:lnTo>
                <a:lnTo>
                  <a:pt x="3773" y="3117"/>
                </a:lnTo>
                <a:lnTo>
                  <a:pt x="3806" y="3128"/>
                </a:lnTo>
                <a:lnTo>
                  <a:pt x="3840" y="3137"/>
                </a:lnTo>
                <a:lnTo>
                  <a:pt x="3874" y="3145"/>
                </a:lnTo>
                <a:lnTo>
                  <a:pt x="3910" y="3152"/>
                </a:lnTo>
                <a:lnTo>
                  <a:pt x="3946" y="3156"/>
                </a:lnTo>
                <a:lnTo>
                  <a:pt x="3983" y="3160"/>
                </a:lnTo>
                <a:lnTo>
                  <a:pt x="4019" y="3161"/>
                </a:lnTo>
                <a:lnTo>
                  <a:pt x="4056" y="3160"/>
                </a:lnTo>
                <a:lnTo>
                  <a:pt x="4092" y="3156"/>
                </a:lnTo>
                <a:lnTo>
                  <a:pt x="4129" y="3152"/>
                </a:lnTo>
                <a:lnTo>
                  <a:pt x="4163" y="3145"/>
                </a:lnTo>
                <a:lnTo>
                  <a:pt x="4198" y="3137"/>
                </a:lnTo>
                <a:lnTo>
                  <a:pt x="4232" y="3128"/>
                </a:lnTo>
                <a:lnTo>
                  <a:pt x="4266" y="3117"/>
                </a:lnTo>
                <a:lnTo>
                  <a:pt x="4298" y="3104"/>
                </a:lnTo>
                <a:lnTo>
                  <a:pt x="4329" y="3089"/>
                </a:lnTo>
                <a:lnTo>
                  <a:pt x="4361" y="3074"/>
                </a:lnTo>
                <a:lnTo>
                  <a:pt x="4391" y="3056"/>
                </a:lnTo>
                <a:lnTo>
                  <a:pt x="4420" y="3038"/>
                </a:lnTo>
                <a:lnTo>
                  <a:pt x="4447" y="3018"/>
                </a:lnTo>
                <a:lnTo>
                  <a:pt x="4475" y="2997"/>
                </a:lnTo>
                <a:lnTo>
                  <a:pt x="4501" y="2973"/>
                </a:lnTo>
                <a:lnTo>
                  <a:pt x="4527" y="2950"/>
                </a:lnTo>
                <a:lnTo>
                  <a:pt x="4550" y="2924"/>
                </a:lnTo>
                <a:lnTo>
                  <a:pt x="4572" y="2899"/>
                </a:lnTo>
                <a:lnTo>
                  <a:pt x="4595" y="2872"/>
                </a:lnTo>
                <a:lnTo>
                  <a:pt x="4614" y="2843"/>
                </a:lnTo>
                <a:lnTo>
                  <a:pt x="4633" y="2814"/>
                </a:lnTo>
                <a:lnTo>
                  <a:pt x="4650" y="2784"/>
                </a:lnTo>
                <a:lnTo>
                  <a:pt x="4666" y="2754"/>
                </a:lnTo>
                <a:lnTo>
                  <a:pt x="4680" y="2722"/>
                </a:lnTo>
                <a:lnTo>
                  <a:pt x="4693" y="2689"/>
                </a:lnTo>
                <a:lnTo>
                  <a:pt x="4705" y="2656"/>
                </a:lnTo>
                <a:lnTo>
                  <a:pt x="4714" y="2622"/>
                </a:lnTo>
                <a:lnTo>
                  <a:pt x="4722" y="2587"/>
                </a:lnTo>
                <a:lnTo>
                  <a:pt x="4728" y="2552"/>
                </a:lnTo>
                <a:lnTo>
                  <a:pt x="4733" y="2517"/>
                </a:lnTo>
                <a:lnTo>
                  <a:pt x="4736" y="2480"/>
                </a:lnTo>
                <a:lnTo>
                  <a:pt x="4736" y="2443"/>
                </a:lnTo>
                <a:lnTo>
                  <a:pt x="4736" y="2406"/>
                </a:lnTo>
                <a:lnTo>
                  <a:pt x="4733" y="2369"/>
                </a:lnTo>
                <a:lnTo>
                  <a:pt x="4728" y="2334"/>
                </a:lnTo>
                <a:lnTo>
                  <a:pt x="4722" y="2298"/>
                </a:lnTo>
                <a:lnTo>
                  <a:pt x="4714" y="2264"/>
                </a:lnTo>
                <a:lnTo>
                  <a:pt x="4705" y="2230"/>
                </a:lnTo>
                <a:lnTo>
                  <a:pt x="4693" y="2197"/>
                </a:lnTo>
                <a:lnTo>
                  <a:pt x="4680" y="2164"/>
                </a:lnTo>
                <a:lnTo>
                  <a:pt x="4666" y="2132"/>
                </a:lnTo>
                <a:lnTo>
                  <a:pt x="4650" y="2101"/>
                </a:lnTo>
                <a:lnTo>
                  <a:pt x="4633" y="2071"/>
                </a:lnTo>
                <a:lnTo>
                  <a:pt x="4614" y="2042"/>
                </a:lnTo>
                <a:lnTo>
                  <a:pt x="4595" y="2014"/>
                </a:lnTo>
                <a:lnTo>
                  <a:pt x="4572" y="1987"/>
                </a:lnTo>
                <a:lnTo>
                  <a:pt x="4550" y="1960"/>
                </a:lnTo>
                <a:lnTo>
                  <a:pt x="4527" y="1936"/>
                </a:lnTo>
                <a:lnTo>
                  <a:pt x="4501" y="1911"/>
                </a:lnTo>
                <a:lnTo>
                  <a:pt x="4475" y="1889"/>
                </a:lnTo>
                <a:lnTo>
                  <a:pt x="4447" y="1868"/>
                </a:lnTo>
                <a:lnTo>
                  <a:pt x="4420" y="1848"/>
                </a:lnTo>
                <a:lnTo>
                  <a:pt x="4391" y="1829"/>
                </a:lnTo>
                <a:lnTo>
                  <a:pt x="4361" y="1812"/>
                </a:lnTo>
                <a:lnTo>
                  <a:pt x="4329" y="1797"/>
                </a:lnTo>
                <a:lnTo>
                  <a:pt x="4298" y="1782"/>
                </a:lnTo>
                <a:lnTo>
                  <a:pt x="4266" y="1769"/>
                </a:lnTo>
                <a:lnTo>
                  <a:pt x="4232" y="1758"/>
                </a:lnTo>
                <a:lnTo>
                  <a:pt x="4198" y="1747"/>
                </a:lnTo>
                <a:lnTo>
                  <a:pt x="4163" y="1740"/>
                </a:lnTo>
                <a:lnTo>
                  <a:pt x="4129" y="1734"/>
                </a:lnTo>
                <a:lnTo>
                  <a:pt x="4092" y="1729"/>
                </a:lnTo>
                <a:lnTo>
                  <a:pt x="4056" y="1726"/>
                </a:lnTo>
                <a:lnTo>
                  <a:pt x="4019" y="1725"/>
                </a:lnTo>
                <a:close/>
                <a:moveTo>
                  <a:pt x="1375" y="838"/>
                </a:moveTo>
                <a:lnTo>
                  <a:pt x="1375" y="3754"/>
                </a:lnTo>
                <a:lnTo>
                  <a:pt x="1591" y="3754"/>
                </a:lnTo>
                <a:lnTo>
                  <a:pt x="1591" y="838"/>
                </a:lnTo>
                <a:lnTo>
                  <a:pt x="1375" y="838"/>
                </a:lnTo>
                <a:close/>
                <a:moveTo>
                  <a:pt x="1841" y="690"/>
                </a:moveTo>
                <a:lnTo>
                  <a:pt x="1841" y="1260"/>
                </a:lnTo>
                <a:lnTo>
                  <a:pt x="2899" y="1260"/>
                </a:lnTo>
                <a:lnTo>
                  <a:pt x="2899" y="690"/>
                </a:lnTo>
                <a:lnTo>
                  <a:pt x="1841" y="690"/>
                </a:lnTo>
                <a:close/>
                <a:moveTo>
                  <a:pt x="4019" y="1003"/>
                </a:moveTo>
                <a:lnTo>
                  <a:pt x="4019" y="1003"/>
                </a:lnTo>
                <a:lnTo>
                  <a:pt x="3982" y="1004"/>
                </a:lnTo>
                <a:lnTo>
                  <a:pt x="3945" y="1005"/>
                </a:lnTo>
                <a:lnTo>
                  <a:pt x="3908" y="1007"/>
                </a:lnTo>
                <a:lnTo>
                  <a:pt x="3872" y="1011"/>
                </a:lnTo>
                <a:lnTo>
                  <a:pt x="3835" y="1015"/>
                </a:lnTo>
                <a:lnTo>
                  <a:pt x="3800" y="1020"/>
                </a:lnTo>
                <a:lnTo>
                  <a:pt x="3764" y="1026"/>
                </a:lnTo>
                <a:lnTo>
                  <a:pt x="3728" y="1033"/>
                </a:lnTo>
                <a:lnTo>
                  <a:pt x="3694" y="1040"/>
                </a:lnTo>
                <a:lnTo>
                  <a:pt x="3659" y="1049"/>
                </a:lnTo>
                <a:lnTo>
                  <a:pt x="3625" y="1058"/>
                </a:lnTo>
                <a:lnTo>
                  <a:pt x="3591" y="1068"/>
                </a:lnTo>
                <a:lnTo>
                  <a:pt x="3558" y="1079"/>
                </a:lnTo>
                <a:lnTo>
                  <a:pt x="3524" y="1091"/>
                </a:lnTo>
                <a:lnTo>
                  <a:pt x="3491" y="1103"/>
                </a:lnTo>
                <a:lnTo>
                  <a:pt x="3459" y="1117"/>
                </a:lnTo>
                <a:lnTo>
                  <a:pt x="3426" y="1130"/>
                </a:lnTo>
                <a:lnTo>
                  <a:pt x="3395" y="1146"/>
                </a:lnTo>
                <a:lnTo>
                  <a:pt x="3364" y="1161"/>
                </a:lnTo>
                <a:lnTo>
                  <a:pt x="3333" y="1177"/>
                </a:lnTo>
                <a:lnTo>
                  <a:pt x="3303" y="1194"/>
                </a:lnTo>
                <a:lnTo>
                  <a:pt x="3273" y="1211"/>
                </a:lnTo>
                <a:lnTo>
                  <a:pt x="3244" y="1230"/>
                </a:lnTo>
                <a:lnTo>
                  <a:pt x="3215" y="1249"/>
                </a:lnTo>
                <a:lnTo>
                  <a:pt x="3186" y="1269"/>
                </a:lnTo>
                <a:lnTo>
                  <a:pt x="3158" y="1289"/>
                </a:lnTo>
                <a:lnTo>
                  <a:pt x="3130" y="1311"/>
                </a:lnTo>
                <a:lnTo>
                  <a:pt x="3103" y="1332"/>
                </a:lnTo>
                <a:lnTo>
                  <a:pt x="3077" y="1354"/>
                </a:lnTo>
                <a:lnTo>
                  <a:pt x="3051" y="1377"/>
                </a:lnTo>
                <a:lnTo>
                  <a:pt x="3026" y="1401"/>
                </a:lnTo>
                <a:lnTo>
                  <a:pt x="3001" y="1425"/>
                </a:lnTo>
                <a:lnTo>
                  <a:pt x="2977" y="1450"/>
                </a:lnTo>
                <a:lnTo>
                  <a:pt x="2954" y="1474"/>
                </a:lnTo>
                <a:lnTo>
                  <a:pt x="2930" y="1501"/>
                </a:lnTo>
                <a:lnTo>
                  <a:pt x="2908" y="1527"/>
                </a:lnTo>
                <a:lnTo>
                  <a:pt x="2887" y="1554"/>
                </a:lnTo>
                <a:lnTo>
                  <a:pt x="2866" y="1581"/>
                </a:lnTo>
                <a:lnTo>
                  <a:pt x="2844" y="1609"/>
                </a:lnTo>
                <a:lnTo>
                  <a:pt x="2826" y="1638"/>
                </a:lnTo>
                <a:lnTo>
                  <a:pt x="2807" y="1667"/>
                </a:lnTo>
                <a:lnTo>
                  <a:pt x="2788" y="1696"/>
                </a:lnTo>
                <a:lnTo>
                  <a:pt x="2770" y="1726"/>
                </a:lnTo>
                <a:lnTo>
                  <a:pt x="2753" y="1756"/>
                </a:lnTo>
                <a:lnTo>
                  <a:pt x="2737" y="1788"/>
                </a:lnTo>
                <a:lnTo>
                  <a:pt x="2722" y="1819"/>
                </a:lnTo>
                <a:lnTo>
                  <a:pt x="2706" y="1850"/>
                </a:lnTo>
                <a:lnTo>
                  <a:pt x="2693" y="1882"/>
                </a:lnTo>
                <a:lnTo>
                  <a:pt x="2679" y="1915"/>
                </a:lnTo>
                <a:lnTo>
                  <a:pt x="2667" y="1948"/>
                </a:lnTo>
                <a:lnTo>
                  <a:pt x="2655" y="1982"/>
                </a:lnTo>
                <a:lnTo>
                  <a:pt x="2644" y="2015"/>
                </a:lnTo>
                <a:lnTo>
                  <a:pt x="2634" y="2048"/>
                </a:lnTo>
                <a:lnTo>
                  <a:pt x="2625" y="2083"/>
                </a:lnTo>
                <a:lnTo>
                  <a:pt x="2616" y="2118"/>
                </a:lnTo>
                <a:lnTo>
                  <a:pt x="2609" y="2153"/>
                </a:lnTo>
                <a:lnTo>
                  <a:pt x="2601" y="2188"/>
                </a:lnTo>
                <a:lnTo>
                  <a:pt x="2596" y="2223"/>
                </a:lnTo>
                <a:lnTo>
                  <a:pt x="2591" y="2259"/>
                </a:lnTo>
                <a:lnTo>
                  <a:pt x="2587" y="2296"/>
                </a:lnTo>
                <a:lnTo>
                  <a:pt x="2584" y="2332"/>
                </a:lnTo>
                <a:lnTo>
                  <a:pt x="2581" y="2368"/>
                </a:lnTo>
                <a:lnTo>
                  <a:pt x="2580" y="2405"/>
                </a:lnTo>
                <a:lnTo>
                  <a:pt x="2579" y="2443"/>
                </a:lnTo>
                <a:lnTo>
                  <a:pt x="2580" y="2480"/>
                </a:lnTo>
                <a:lnTo>
                  <a:pt x="2581" y="2517"/>
                </a:lnTo>
                <a:lnTo>
                  <a:pt x="2584" y="2553"/>
                </a:lnTo>
                <a:lnTo>
                  <a:pt x="2587" y="2590"/>
                </a:lnTo>
                <a:lnTo>
                  <a:pt x="2591" y="2626"/>
                </a:lnTo>
                <a:lnTo>
                  <a:pt x="2596" y="2661"/>
                </a:lnTo>
                <a:lnTo>
                  <a:pt x="2601" y="2697"/>
                </a:lnTo>
                <a:lnTo>
                  <a:pt x="2609" y="2733"/>
                </a:lnTo>
                <a:lnTo>
                  <a:pt x="2616" y="2767"/>
                </a:lnTo>
                <a:lnTo>
                  <a:pt x="2625" y="2803"/>
                </a:lnTo>
                <a:lnTo>
                  <a:pt x="2634" y="2836"/>
                </a:lnTo>
                <a:lnTo>
                  <a:pt x="2644" y="2871"/>
                </a:lnTo>
                <a:lnTo>
                  <a:pt x="2655" y="2904"/>
                </a:lnTo>
                <a:lnTo>
                  <a:pt x="2667" y="2938"/>
                </a:lnTo>
                <a:lnTo>
                  <a:pt x="2679" y="2970"/>
                </a:lnTo>
                <a:lnTo>
                  <a:pt x="2693" y="3004"/>
                </a:lnTo>
                <a:lnTo>
                  <a:pt x="2706" y="3035"/>
                </a:lnTo>
                <a:lnTo>
                  <a:pt x="2722" y="3067"/>
                </a:lnTo>
                <a:lnTo>
                  <a:pt x="2737" y="3098"/>
                </a:lnTo>
                <a:lnTo>
                  <a:pt x="2753" y="3128"/>
                </a:lnTo>
                <a:lnTo>
                  <a:pt x="2770" y="3160"/>
                </a:lnTo>
                <a:lnTo>
                  <a:pt x="2788" y="3189"/>
                </a:lnTo>
                <a:lnTo>
                  <a:pt x="2807" y="3219"/>
                </a:lnTo>
                <a:lnTo>
                  <a:pt x="2826" y="3248"/>
                </a:lnTo>
                <a:lnTo>
                  <a:pt x="2844" y="3276"/>
                </a:lnTo>
                <a:lnTo>
                  <a:pt x="2866" y="3305"/>
                </a:lnTo>
                <a:lnTo>
                  <a:pt x="2887" y="3331"/>
                </a:lnTo>
                <a:lnTo>
                  <a:pt x="2908" y="3358"/>
                </a:lnTo>
                <a:lnTo>
                  <a:pt x="2930" y="3385"/>
                </a:lnTo>
                <a:lnTo>
                  <a:pt x="2954" y="3410"/>
                </a:lnTo>
                <a:lnTo>
                  <a:pt x="2977" y="3436"/>
                </a:lnTo>
                <a:lnTo>
                  <a:pt x="3001" y="3461"/>
                </a:lnTo>
                <a:lnTo>
                  <a:pt x="3026" y="3485"/>
                </a:lnTo>
                <a:lnTo>
                  <a:pt x="3051" y="3508"/>
                </a:lnTo>
                <a:lnTo>
                  <a:pt x="3077" y="3531"/>
                </a:lnTo>
                <a:lnTo>
                  <a:pt x="3103" y="3553"/>
                </a:lnTo>
                <a:lnTo>
                  <a:pt x="3130" y="3575"/>
                </a:lnTo>
                <a:lnTo>
                  <a:pt x="3158" y="3597"/>
                </a:lnTo>
                <a:lnTo>
                  <a:pt x="3186" y="3617"/>
                </a:lnTo>
                <a:lnTo>
                  <a:pt x="3215" y="3637"/>
                </a:lnTo>
                <a:lnTo>
                  <a:pt x="3244" y="3656"/>
                </a:lnTo>
                <a:lnTo>
                  <a:pt x="3273" y="3673"/>
                </a:lnTo>
                <a:lnTo>
                  <a:pt x="3303" y="3691"/>
                </a:lnTo>
                <a:lnTo>
                  <a:pt x="3333" y="3708"/>
                </a:lnTo>
                <a:lnTo>
                  <a:pt x="3364" y="3725"/>
                </a:lnTo>
                <a:lnTo>
                  <a:pt x="3395" y="3740"/>
                </a:lnTo>
                <a:lnTo>
                  <a:pt x="3426" y="3755"/>
                </a:lnTo>
                <a:lnTo>
                  <a:pt x="3459" y="3769"/>
                </a:lnTo>
                <a:lnTo>
                  <a:pt x="3491" y="3783"/>
                </a:lnTo>
                <a:lnTo>
                  <a:pt x="3524" y="3795"/>
                </a:lnTo>
                <a:lnTo>
                  <a:pt x="3558" y="3806"/>
                </a:lnTo>
                <a:lnTo>
                  <a:pt x="3591" y="3817"/>
                </a:lnTo>
                <a:lnTo>
                  <a:pt x="3625" y="3827"/>
                </a:lnTo>
                <a:lnTo>
                  <a:pt x="3659" y="3837"/>
                </a:lnTo>
                <a:lnTo>
                  <a:pt x="3694" y="3845"/>
                </a:lnTo>
                <a:lnTo>
                  <a:pt x="3728" y="3853"/>
                </a:lnTo>
                <a:lnTo>
                  <a:pt x="3764" y="3860"/>
                </a:lnTo>
                <a:lnTo>
                  <a:pt x="3800" y="3865"/>
                </a:lnTo>
                <a:lnTo>
                  <a:pt x="3835" y="3871"/>
                </a:lnTo>
                <a:lnTo>
                  <a:pt x="3872" y="3875"/>
                </a:lnTo>
                <a:lnTo>
                  <a:pt x="3908" y="3879"/>
                </a:lnTo>
                <a:lnTo>
                  <a:pt x="3945" y="3881"/>
                </a:lnTo>
                <a:lnTo>
                  <a:pt x="3982" y="3882"/>
                </a:lnTo>
                <a:lnTo>
                  <a:pt x="4019" y="3882"/>
                </a:lnTo>
                <a:lnTo>
                  <a:pt x="4056" y="3882"/>
                </a:lnTo>
                <a:lnTo>
                  <a:pt x="4093" y="3881"/>
                </a:lnTo>
                <a:lnTo>
                  <a:pt x="4130" y="3879"/>
                </a:lnTo>
                <a:lnTo>
                  <a:pt x="4167" y="3875"/>
                </a:lnTo>
                <a:lnTo>
                  <a:pt x="4202" y="3871"/>
                </a:lnTo>
                <a:lnTo>
                  <a:pt x="4238" y="3865"/>
                </a:lnTo>
                <a:lnTo>
                  <a:pt x="4274" y="3860"/>
                </a:lnTo>
                <a:lnTo>
                  <a:pt x="4309" y="3853"/>
                </a:lnTo>
                <a:lnTo>
                  <a:pt x="4344" y="3845"/>
                </a:lnTo>
                <a:lnTo>
                  <a:pt x="4378" y="3837"/>
                </a:lnTo>
                <a:lnTo>
                  <a:pt x="4413" y="3827"/>
                </a:lnTo>
                <a:lnTo>
                  <a:pt x="4447" y="3817"/>
                </a:lnTo>
                <a:lnTo>
                  <a:pt x="4481" y="3806"/>
                </a:lnTo>
                <a:lnTo>
                  <a:pt x="4514" y="3795"/>
                </a:lnTo>
                <a:lnTo>
                  <a:pt x="4547" y="3783"/>
                </a:lnTo>
                <a:lnTo>
                  <a:pt x="4579" y="3769"/>
                </a:lnTo>
                <a:lnTo>
                  <a:pt x="4611" y="3755"/>
                </a:lnTo>
                <a:lnTo>
                  <a:pt x="4644" y="3740"/>
                </a:lnTo>
                <a:lnTo>
                  <a:pt x="4675" y="3725"/>
                </a:lnTo>
                <a:lnTo>
                  <a:pt x="4705" y="3708"/>
                </a:lnTo>
                <a:lnTo>
                  <a:pt x="4736" y="3691"/>
                </a:lnTo>
                <a:lnTo>
                  <a:pt x="4765" y="3673"/>
                </a:lnTo>
                <a:lnTo>
                  <a:pt x="4795" y="3656"/>
                </a:lnTo>
                <a:lnTo>
                  <a:pt x="4824" y="3637"/>
                </a:lnTo>
                <a:lnTo>
                  <a:pt x="4852" y="3617"/>
                </a:lnTo>
                <a:lnTo>
                  <a:pt x="4880" y="3597"/>
                </a:lnTo>
                <a:lnTo>
                  <a:pt x="4908" y="3575"/>
                </a:lnTo>
                <a:lnTo>
                  <a:pt x="4935" y="3553"/>
                </a:lnTo>
                <a:lnTo>
                  <a:pt x="4961" y="3531"/>
                </a:lnTo>
                <a:lnTo>
                  <a:pt x="4987" y="3508"/>
                </a:lnTo>
                <a:lnTo>
                  <a:pt x="5013" y="3485"/>
                </a:lnTo>
                <a:lnTo>
                  <a:pt x="5037" y="3461"/>
                </a:lnTo>
                <a:lnTo>
                  <a:pt x="5061" y="3436"/>
                </a:lnTo>
                <a:lnTo>
                  <a:pt x="5085" y="3410"/>
                </a:lnTo>
                <a:lnTo>
                  <a:pt x="5107" y="3385"/>
                </a:lnTo>
                <a:lnTo>
                  <a:pt x="5130" y="3358"/>
                </a:lnTo>
                <a:lnTo>
                  <a:pt x="5152" y="3331"/>
                </a:lnTo>
                <a:lnTo>
                  <a:pt x="5173" y="3305"/>
                </a:lnTo>
                <a:lnTo>
                  <a:pt x="5193" y="3276"/>
                </a:lnTo>
                <a:lnTo>
                  <a:pt x="5213" y="3248"/>
                </a:lnTo>
                <a:lnTo>
                  <a:pt x="5232" y="3219"/>
                </a:lnTo>
                <a:lnTo>
                  <a:pt x="5250" y="3189"/>
                </a:lnTo>
                <a:lnTo>
                  <a:pt x="5268" y="3160"/>
                </a:lnTo>
                <a:lnTo>
                  <a:pt x="5285" y="3128"/>
                </a:lnTo>
                <a:lnTo>
                  <a:pt x="5301" y="3098"/>
                </a:lnTo>
                <a:lnTo>
                  <a:pt x="5317" y="3067"/>
                </a:lnTo>
                <a:lnTo>
                  <a:pt x="5331" y="3035"/>
                </a:lnTo>
                <a:lnTo>
                  <a:pt x="5346" y="3004"/>
                </a:lnTo>
                <a:lnTo>
                  <a:pt x="5359" y="2970"/>
                </a:lnTo>
                <a:lnTo>
                  <a:pt x="5372" y="2938"/>
                </a:lnTo>
                <a:lnTo>
                  <a:pt x="5383" y="2904"/>
                </a:lnTo>
                <a:lnTo>
                  <a:pt x="5394" y="2871"/>
                </a:lnTo>
                <a:lnTo>
                  <a:pt x="5404" y="2836"/>
                </a:lnTo>
                <a:lnTo>
                  <a:pt x="5414" y="2803"/>
                </a:lnTo>
                <a:lnTo>
                  <a:pt x="5422" y="2767"/>
                </a:lnTo>
                <a:lnTo>
                  <a:pt x="5430" y="2733"/>
                </a:lnTo>
                <a:lnTo>
                  <a:pt x="5436" y="2697"/>
                </a:lnTo>
                <a:lnTo>
                  <a:pt x="5442" y="2661"/>
                </a:lnTo>
                <a:lnTo>
                  <a:pt x="5447" y="2626"/>
                </a:lnTo>
                <a:lnTo>
                  <a:pt x="5452" y="2590"/>
                </a:lnTo>
                <a:lnTo>
                  <a:pt x="5454" y="2553"/>
                </a:lnTo>
                <a:lnTo>
                  <a:pt x="5457" y="2517"/>
                </a:lnTo>
                <a:lnTo>
                  <a:pt x="5459" y="2480"/>
                </a:lnTo>
                <a:lnTo>
                  <a:pt x="5459" y="2443"/>
                </a:lnTo>
                <a:lnTo>
                  <a:pt x="5459" y="2405"/>
                </a:lnTo>
                <a:lnTo>
                  <a:pt x="5457" y="2368"/>
                </a:lnTo>
                <a:lnTo>
                  <a:pt x="5454" y="2332"/>
                </a:lnTo>
                <a:lnTo>
                  <a:pt x="5452" y="2296"/>
                </a:lnTo>
                <a:lnTo>
                  <a:pt x="5447" y="2259"/>
                </a:lnTo>
                <a:lnTo>
                  <a:pt x="5442" y="2223"/>
                </a:lnTo>
                <a:lnTo>
                  <a:pt x="5436" y="2188"/>
                </a:lnTo>
                <a:lnTo>
                  <a:pt x="5430" y="2153"/>
                </a:lnTo>
                <a:lnTo>
                  <a:pt x="5422" y="2118"/>
                </a:lnTo>
                <a:lnTo>
                  <a:pt x="5414" y="2083"/>
                </a:lnTo>
                <a:lnTo>
                  <a:pt x="5404" y="2048"/>
                </a:lnTo>
                <a:lnTo>
                  <a:pt x="5394" y="2015"/>
                </a:lnTo>
                <a:lnTo>
                  <a:pt x="5383" y="1982"/>
                </a:lnTo>
                <a:lnTo>
                  <a:pt x="5372" y="1948"/>
                </a:lnTo>
                <a:lnTo>
                  <a:pt x="5359" y="1915"/>
                </a:lnTo>
                <a:lnTo>
                  <a:pt x="5346" y="1882"/>
                </a:lnTo>
                <a:lnTo>
                  <a:pt x="5331" y="1850"/>
                </a:lnTo>
                <a:lnTo>
                  <a:pt x="5317" y="1819"/>
                </a:lnTo>
                <a:lnTo>
                  <a:pt x="5301" y="1788"/>
                </a:lnTo>
                <a:lnTo>
                  <a:pt x="5285" y="1756"/>
                </a:lnTo>
                <a:lnTo>
                  <a:pt x="5268" y="1726"/>
                </a:lnTo>
                <a:lnTo>
                  <a:pt x="5250" y="1696"/>
                </a:lnTo>
                <a:lnTo>
                  <a:pt x="5232" y="1667"/>
                </a:lnTo>
                <a:lnTo>
                  <a:pt x="5213" y="1638"/>
                </a:lnTo>
                <a:lnTo>
                  <a:pt x="5193" y="1609"/>
                </a:lnTo>
                <a:lnTo>
                  <a:pt x="5173" y="1581"/>
                </a:lnTo>
                <a:lnTo>
                  <a:pt x="5152" y="1554"/>
                </a:lnTo>
                <a:lnTo>
                  <a:pt x="5130" y="1527"/>
                </a:lnTo>
                <a:lnTo>
                  <a:pt x="5107" y="1501"/>
                </a:lnTo>
                <a:lnTo>
                  <a:pt x="5085" y="1474"/>
                </a:lnTo>
                <a:lnTo>
                  <a:pt x="5061" y="1450"/>
                </a:lnTo>
                <a:lnTo>
                  <a:pt x="5037" y="1425"/>
                </a:lnTo>
                <a:lnTo>
                  <a:pt x="5013" y="1401"/>
                </a:lnTo>
                <a:lnTo>
                  <a:pt x="4987" y="1377"/>
                </a:lnTo>
                <a:lnTo>
                  <a:pt x="4961" y="1354"/>
                </a:lnTo>
                <a:lnTo>
                  <a:pt x="4935" y="1332"/>
                </a:lnTo>
                <a:lnTo>
                  <a:pt x="4908" y="1311"/>
                </a:lnTo>
                <a:lnTo>
                  <a:pt x="4880" y="1289"/>
                </a:lnTo>
                <a:lnTo>
                  <a:pt x="4852" y="1269"/>
                </a:lnTo>
                <a:lnTo>
                  <a:pt x="4824" y="1249"/>
                </a:lnTo>
                <a:lnTo>
                  <a:pt x="4795" y="1230"/>
                </a:lnTo>
                <a:lnTo>
                  <a:pt x="4765" y="1211"/>
                </a:lnTo>
                <a:lnTo>
                  <a:pt x="4736" y="1194"/>
                </a:lnTo>
                <a:lnTo>
                  <a:pt x="4705" y="1177"/>
                </a:lnTo>
                <a:lnTo>
                  <a:pt x="4675" y="1161"/>
                </a:lnTo>
                <a:lnTo>
                  <a:pt x="4644" y="1146"/>
                </a:lnTo>
                <a:lnTo>
                  <a:pt x="4611" y="1130"/>
                </a:lnTo>
                <a:lnTo>
                  <a:pt x="4579" y="1117"/>
                </a:lnTo>
                <a:lnTo>
                  <a:pt x="4547" y="1103"/>
                </a:lnTo>
                <a:lnTo>
                  <a:pt x="4514" y="1091"/>
                </a:lnTo>
                <a:lnTo>
                  <a:pt x="4481" y="1079"/>
                </a:lnTo>
                <a:lnTo>
                  <a:pt x="4447" y="1068"/>
                </a:lnTo>
                <a:lnTo>
                  <a:pt x="4413" y="1058"/>
                </a:lnTo>
                <a:lnTo>
                  <a:pt x="4378" y="1049"/>
                </a:lnTo>
                <a:lnTo>
                  <a:pt x="4344" y="1040"/>
                </a:lnTo>
                <a:lnTo>
                  <a:pt x="4309" y="1033"/>
                </a:lnTo>
                <a:lnTo>
                  <a:pt x="4274" y="1026"/>
                </a:lnTo>
                <a:lnTo>
                  <a:pt x="4238" y="1020"/>
                </a:lnTo>
                <a:lnTo>
                  <a:pt x="4202" y="1015"/>
                </a:lnTo>
                <a:lnTo>
                  <a:pt x="4167" y="1011"/>
                </a:lnTo>
                <a:lnTo>
                  <a:pt x="4130" y="1007"/>
                </a:lnTo>
                <a:lnTo>
                  <a:pt x="4093" y="1005"/>
                </a:lnTo>
                <a:lnTo>
                  <a:pt x="4056" y="1004"/>
                </a:lnTo>
                <a:lnTo>
                  <a:pt x="4019" y="1003"/>
                </a:lnTo>
                <a:close/>
                <a:moveTo>
                  <a:pt x="4708" y="1754"/>
                </a:moveTo>
                <a:lnTo>
                  <a:pt x="4708" y="1754"/>
                </a:lnTo>
                <a:lnTo>
                  <a:pt x="4674" y="1722"/>
                </a:lnTo>
                <a:lnTo>
                  <a:pt x="4639" y="1692"/>
                </a:lnTo>
                <a:lnTo>
                  <a:pt x="4602" y="1663"/>
                </a:lnTo>
                <a:lnTo>
                  <a:pt x="4563" y="1635"/>
                </a:lnTo>
                <a:lnTo>
                  <a:pt x="4524" y="1610"/>
                </a:lnTo>
                <a:lnTo>
                  <a:pt x="4483" y="1587"/>
                </a:lnTo>
                <a:lnTo>
                  <a:pt x="4442" y="1565"/>
                </a:lnTo>
                <a:lnTo>
                  <a:pt x="4398" y="1546"/>
                </a:lnTo>
                <a:lnTo>
                  <a:pt x="4354" y="1528"/>
                </a:lnTo>
                <a:lnTo>
                  <a:pt x="4309" y="1512"/>
                </a:lnTo>
                <a:lnTo>
                  <a:pt x="4262" y="1500"/>
                </a:lnTo>
                <a:lnTo>
                  <a:pt x="4216" y="1489"/>
                </a:lnTo>
                <a:lnTo>
                  <a:pt x="4168" y="1480"/>
                </a:lnTo>
                <a:lnTo>
                  <a:pt x="4119" y="1474"/>
                </a:lnTo>
                <a:lnTo>
                  <a:pt x="4070" y="1470"/>
                </a:lnTo>
                <a:lnTo>
                  <a:pt x="4019" y="1469"/>
                </a:lnTo>
                <a:lnTo>
                  <a:pt x="3969" y="1470"/>
                </a:lnTo>
                <a:lnTo>
                  <a:pt x="3919" y="1474"/>
                </a:lnTo>
                <a:lnTo>
                  <a:pt x="3871" y="1480"/>
                </a:lnTo>
                <a:lnTo>
                  <a:pt x="3823" y="1489"/>
                </a:lnTo>
                <a:lnTo>
                  <a:pt x="3775" y="1500"/>
                </a:lnTo>
                <a:lnTo>
                  <a:pt x="3730" y="1512"/>
                </a:lnTo>
                <a:lnTo>
                  <a:pt x="3684" y="1528"/>
                </a:lnTo>
                <a:lnTo>
                  <a:pt x="3640" y="1546"/>
                </a:lnTo>
                <a:lnTo>
                  <a:pt x="3597" y="1565"/>
                </a:lnTo>
                <a:lnTo>
                  <a:pt x="3555" y="1587"/>
                </a:lnTo>
                <a:lnTo>
                  <a:pt x="3514" y="1610"/>
                </a:lnTo>
                <a:lnTo>
                  <a:pt x="3474" y="1635"/>
                </a:lnTo>
                <a:lnTo>
                  <a:pt x="3436" y="1663"/>
                </a:lnTo>
                <a:lnTo>
                  <a:pt x="3400" y="1692"/>
                </a:lnTo>
                <a:lnTo>
                  <a:pt x="3364" y="1722"/>
                </a:lnTo>
                <a:lnTo>
                  <a:pt x="3330" y="1754"/>
                </a:lnTo>
                <a:lnTo>
                  <a:pt x="3298" y="1788"/>
                </a:lnTo>
                <a:lnTo>
                  <a:pt x="3267" y="1823"/>
                </a:lnTo>
                <a:lnTo>
                  <a:pt x="3239" y="1860"/>
                </a:lnTo>
                <a:lnTo>
                  <a:pt x="3211" y="1898"/>
                </a:lnTo>
                <a:lnTo>
                  <a:pt x="3186" y="1938"/>
                </a:lnTo>
                <a:lnTo>
                  <a:pt x="3162" y="1978"/>
                </a:lnTo>
                <a:lnTo>
                  <a:pt x="3141" y="2021"/>
                </a:lnTo>
                <a:lnTo>
                  <a:pt x="3122" y="2064"/>
                </a:lnTo>
                <a:lnTo>
                  <a:pt x="3104" y="2107"/>
                </a:lnTo>
                <a:lnTo>
                  <a:pt x="3089" y="2153"/>
                </a:lnTo>
                <a:lnTo>
                  <a:pt x="3075" y="2199"/>
                </a:lnTo>
                <a:lnTo>
                  <a:pt x="3065" y="2247"/>
                </a:lnTo>
                <a:lnTo>
                  <a:pt x="3056" y="2295"/>
                </a:lnTo>
                <a:lnTo>
                  <a:pt x="3050" y="2344"/>
                </a:lnTo>
                <a:lnTo>
                  <a:pt x="3046" y="2393"/>
                </a:lnTo>
                <a:lnTo>
                  <a:pt x="3045" y="2443"/>
                </a:lnTo>
                <a:lnTo>
                  <a:pt x="3046" y="2493"/>
                </a:lnTo>
                <a:lnTo>
                  <a:pt x="3050" y="2542"/>
                </a:lnTo>
                <a:lnTo>
                  <a:pt x="3056" y="2591"/>
                </a:lnTo>
                <a:lnTo>
                  <a:pt x="3065" y="2639"/>
                </a:lnTo>
                <a:lnTo>
                  <a:pt x="3075" y="2686"/>
                </a:lnTo>
                <a:lnTo>
                  <a:pt x="3089" y="2733"/>
                </a:lnTo>
                <a:lnTo>
                  <a:pt x="3104" y="2777"/>
                </a:lnTo>
                <a:lnTo>
                  <a:pt x="3122" y="2822"/>
                </a:lnTo>
                <a:lnTo>
                  <a:pt x="3141" y="2865"/>
                </a:lnTo>
                <a:lnTo>
                  <a:pt x="3162" y="2907"/>
                </a:lnTo>
                <a:lnTo>
                  <a:pt x="3186" y="2948"/>
                </a:lnTo>
                <a:lnTo>
                  <a:pt x="3211" y="2987"/>
                </a:lnTo>
                <a:lnTo>
                  <a:pt x="3239" y="3026"/>
                </a:lnTo>
                <a:lnTo>
                  <a:pt x="3267" y="3063"/>
                </a:lnTo>
                <a:lnTo>
                  <a:pt x="3298" y="3097"/>
                </a:lnTo>
                <a:lnTo>
                  <a:pt x="3330" y="3132"/>
                </a:lnTo>
                <a:lnTo>
                  <a:pt x="3364" y="3164"/>
                </a:lnTo>
                <a:lnTo>
                  <a:pt x="3400" y="3194"/>
                </a:lnTo>
                <a:lnTo>
                  <a:pt x="3436" y="3223"/>
                </a:lnTo>
                <a:lnTo>
                  <a:pt x="3474" y="3250"/>
                </a:lnTo>
                <a:lnTo>
                  <a:pt x="3514" y="3276"/>
                </a:lnTo>
                <a:lnTo>
                  <a:pt x="3555" y="3299"/>
                </a:lnTo>
                <a:lnTo>
                  <a:pt x="3597" y="3320"/>
                </a:lnTo>
                <a:lnTo>
                  <a:pt x="3640" y="3340"/>
                </a:lnTo>
                <a:lnTo>
                  <a:pt x="3684" y="3358"/>
                </a:lnTo>
                <a:lnTo>
                  <a:pt x="3730" y="3373"/>
                </a:lnTo>
                <a:lnTo>
                  <a:pt x="3775" y="3386"/>
                </a:lnTo>
                <a:lnTo>
                  <a:pt x="3823" y="3397"/>
                </a:lnTo>
                <a:lnTo>
                  <a:pt x="3871" y="3405"/>
                </a:lnTo>
                <a:lnTo>
                  <a:pt x="3919" y="3412"/>
                </a:lnTo>
                <a:lnTo>
                  <a:pt x="3969" y="3415"/>
                </a:lnTo>
                <a:lnTo>
                  <a:pt x="4019" y="3417"/>
                </a:lnTo>
                <a:lnTo>
                  <a:pt x="4070" y="3415"/>
                </a:lnTo>
                <a:lnTo>
                  <a:pt x="4119" y="3412"/>
                </a:lnTo>
                <a:lnTo>
                  <a:pt x="4168" y="3405"/>
                </a:lnTo>
                <a:lnTo>
                  <a:pt x="4216" y="3397"/>
                </a:lnTo>
                <a:lnTo>
                  <a:pt x="4262" y="3386"/>
                </a:lnTo>
                <a:lnTo>
                  <a:pt x="4309" y="3373"/>
                </a:lnTo>
                <a:lnTo>
                  <a:pt x="4354" y="3358"/>
                </a:lnTo>
                <a:lnTo>
                  <a:pt x="4398" y="3340"/>
                </a:lnTo>
                <a:lnTo>
                  <a:pt x="4442" y="3320"/>
                </a:lnTo>
                <a:lnTo>
                  <a:pt x="4483" y="3299"/>
                </a:lnTo>
                <a:lnTo>
                  <a:pt x="4524" y="3276"/>
                </a:lnTo>
                <a:lnTo>
                  <a:pt x="4563" y="3250"/>
                </a:lnTo>
                <a:lnTo>
                  <a:pt x="4602" y="3223"/>
                </a:lnTo>
                <a:lnTo>
                  <a:pt x="4639" y="3194"/>
                </a:lnTo>
                <a:lnTo>
                  <a:pt x="4674" y="3164"/>
                </a:lnTo>
                <a:lnTo>
                  <a:pt x="4708" y="3132"/>
                </a:lnTo>
                <a:lnTo>
                  <a:pt x="4740" y="3097"/>
                </a:lnTo>
                <a:lnTo>
                  <a:pt x="4771" y="3063"/>
                </a:lnTo>
                <a:lnTo>
                  <a:pt x="4800" y="3026"/>
                </a:lnTo>
                <a:lnTo>
                  <a:pt x="4826" y="2987"/>
                </a:lnTo>
                <a:lnTo>
                  <a:pt x="4852" y="2948"/>
                </a:lnTo>
                <a:lnTo>
                  <a:pt x="4876" y="2907"/>
                </a:lnTo>
                <a:lnTo>
                  <a:pt x="4897" y="2865"/>
                </a:lnTo>
                <a:lnTo>
                  <a:pt x="4917" y="2822"/>
                </a:lnTo>
                <a:lnTo>
                  <a:pt x="4934" y="2777"/>
                </a:lnTo>
                <a:lnTo>
                  <a:pt x="4949" y="2733"/>
                </a:lnTo>
                <a:lnTo>
                  <a:pt x="4962" y="2686"/>
                </a:lnTo>
                <a:lnTo>
                  <a:pt x="4974" y="2639"/>
                </a:lnTo>
                <a:lnTo>
                  <a:pt x="4981" y="2591"/>
                </a:lnTo>
                <a:lnTo>
                  <a:pt x="4988" y="2542"/>
                </a:lnTo>
                <a:lnTo>
                  <a:pt x="4991" y="2493"/>
                </a:lnTo>
                <a:lnTo>
                  <a:pt x="4993" y="2443"/>
                </a:lnTo>
                <a:lnTo>
                  <a:pt x="4991" y="2393"/>
                </a:lnTo>
                <a:lnTo>
                  <a:pt x="4988" y="2344"/>
                </a:lnTo>
                <a:lnTo>
                  <a:pt x="4981" y="2295"/>
                </a:lnTo>
                <a:lnTo>
                  <a:pt x="4974" y="2247"/>
                </a:lnTo>
                <a:lnTo>
                  <a:pt x="4962" y="2199"/>
                </a:lnTo>
                <a:lnTo>
                  <a:pt x="4949" y="2153"/>
                </a:lnTo>
                <a:lnTo>
                  <a:pt x="4934" y="2107"/>
                </a:lnTo>
                <a:lnTo>
                  <a:pt x="4917" y="2064"/>
                </a:lnTo>
                <a:lnTo>
                  <a:pt x="4897" y="2021"/>
                </a:lnTo>
                <a:lnTo>
                  <a:pt x="4876" y="1978"/>
                </a:lnTo>
                <a:lnTo>
                  <a:pt x="4852" y="1938"/>
                </a:lnTo>
                <a:lnTo>
                  <a:pt x="4826" y="1898"/>
                </a:lnTo>
                <a:lnTo>
                  <a:pt x="4800" y="1860"/>
                </a:lnTo>
                <a:lnTo>
                  <a:pt x="4771" y="1823"/>
                </a:lnTo>
                <a:lnTo>
                  <a:pt x="4740" y="1788"/>
                </a:lnTo>
                <a:lnTo>
                  <a:pt x="4708" y="1754"/>
                </a:lnTo>
                <a:close/>
                <a:moveTo>
                  <a:pt x="4362" y="2100"/>
                </a:moveTo>
                <a:lnTo>
                  <a:pt x="4362" y="2100"/>
                </a:lnTo>
                <a:lnTo>
                  <a:pt x="4345" y="2084"/>
                </a:lnTo>
                <a:lnTo>
                  <a:pt x="4328" y="2068"/>
                </a:lnTo>
                <a:lnTo>
                  <a:pt x="4309" y="2054"/>
                </a:lnTo>
                <a:lnTo>
                  <a:pt x="4290" y="2041"/>
                </a:lnTo>
                <a:lnTo>
                  <a:pt x="4270" y="2028"/>
                </a:lnTo>
                <a:lnTo>
                  <a:pt x="4250" y="2016"/>
                </a:lnTo>
                <a:lnTo>
                  <a:pt x="4229" y="2006"/>
                </a:lnTo>
                <a:lnTo>
                  <a:pt x="4208" y="1996"/>
                </a:lnTo>
                <a:lnTo>
                  <a:pt x="4186" y="1987"/>
                </a:lnTo>
                <a:lnTo>
                  <a:pt x="4163" y="1980"/>
                </a:lnTo>
                <a:lnTo>
                  <a:pt x="4141" y="1974"/>
                </a:lnTo>
                <a:lnTo>
                  <a:pt x="4116" y="1968"/>
                </a:lnTo>
                <a:lnTo>
                  <a:pt x="4093" y="1964"/>
                </a:lnTo>
                <a:lnTo>
                  <a:pt x="4068" y="1960"/>
                </a:lnTo>
                <a:lnTo>
                  <a:pt x="4044" y="1959"/>
                </a:lnTo>
                <a:lnTo>
                  <a:pt x="4019" y="1958"/>
                </a:lnTo>
                <a:lnTo>
                  <a:pt x="3994" y="1959"/>
                </a:lnTo>
                <a:lnTo>
                  <a:pt x="3969" y="1960"/>
                </a:lnTo>
                <a:lnTo>
                  <a:pt x="3945" y="1964"/>
                </a:lnTo>
                <a:lnTo>
                  <a:pt x="3921" y="1968"/>
                </a:lnTo>
                <a:lnTo>
                  <a:pt x="3898" y="1974"/>
                </a:lnTo>
                <a:lnTo>
                  <a:pt x="3874" y="1980"/>
                </a:lnTo>
                <a:lnTo>
                  <a:pt x="3852" y="1987"/>
                </a:lnTo>
                <a:lnTo>
                  <a:pt x="3830" y="1996"/>
                </a:lnTo>
                <a:lnTo>
                  <a:pt x="3809" y="2006"/>
                </a:lnTo>
                <a:lnTo>
                  <a:pt x="3788" y="2016"/>
                </a:lnTo>
                <a:lnTo>
                  <a:pt x="3767" y="2028"/>
                </a:lnTo>
                <a:lnTo>
                  <a:pt x="3747" y="2041"/>
                </a:lnTo>
                <a:lnTo>
                  <a:pt x="3728" y="2054"/>
                </a:lnTo>
                <a:lnTo>
                  <a:pt x="3711" y="2068"/>
                </a:lnTo>
                <a:lnTo>
                  <a:pt x="3693" y="2084"/>
                </a:lnTo>
                <a:lnTo>
                  <a:pt x="3676" y="2100"/>
                </a:lnTo>
                <a:lnTo>
                  <a:pt x="3660" y="2116"/>
                </a:lnTo>
                <a:lnTo>
                  <a:pt x="3645" y="2134"/>
                </a:lnTo>
                <a:lnTo>
                  <a:pt x="3630" y="2152"/>
                </a:lnTo>
                <a:lnTo>
                  <a:pt x="3617" y="2172"/>
                </a:lnTo>
                <a:lnTo>
                  <a:pt x="3605" y="2191"/>
                </a:lnTo>
                <a:lnTo>
                  <a:pt x="3592" y="2211"/>
                </a:lnTo>
                <a:lnTo>
                  <a:pt x="3582" y="2232"/>
                </a:lnTo>
                <a:lnTo>
                  <a:pt x="3572" y="2253"/>
                </a:lnTo>
                <a:lnTo>
                  <a:pt x="3563" y="2276"/>
                </a:lnTo>
                <a:lnTo>
                  <a:pt x="3556" y="2298"/>
                </a:lnTo>
                <a:lnTo>
                  <a:pt x="3550" y="2321"/>
                </a:lnTo>
                <a:lnTo>
                  <a:pt x="3545" y="2345"/>
                </a:lnTo>
                <a:lnTo>
                  <a:pt x="3540" y="2369"/>
                </a:lnTo>
                <a:lnTo>
                  <a:pt x="3537" y="2393"/>
                </a:lnTo>
                <a:lnTo>
                  <a:pt x="3534" y="2417"/>
                </a:lnTo>
                <a:lnTo>
                  <a:pt x="3534" y="2443"/>
                </a:lnTo>
                <a:lnTo>
                  <a:pt x="3534" y="2467"/>
                </a:lnTo>
                <a:lnTo>
                  <a:pt x="3537" y="2492"/>
                </a:lnTo>
                <a:lnTo>
                  <a:pt x="3540" y="2517"/>
                </a:lnTo>
                <a:lnTo>
                  <a:pt x="3545" y="2541"/>
                </a:lnTo>
                <a:lnTo>
                  <a:pt x="3550" y="2564"/>
                </a:lnTo>
                <a:lnTo>
                  <a:pt x="3556" y="2587"/>
                </a:lnTo>
                <a:lnTo>
                  <a:pt x="3563" y="2610"/>
                </a:lnTo>
                <a:lnTo>
                  <a:pt x="3572" y="2631"/>
                </a:lnTo>
                <a:lnTo>
                  <a:pt x="3582" y="2654"/>
                </a:lnTo>
                <a:lnTo>
                  <a:pt x="3592" y="2674"/>
                </a:lnTo>
                <a:lnTo>
                  <a:pt x="3605" y="2695"/>
                </a:lnTo>
                <a:lnTo>
                  <a:pt x="3617" y="2714"/>
                </a:lnTo>
                <a:lnTo>
                  <a:pt x="3630" y="2733"/>
                </a:lnTo>
                <a:lnTo>
                  <a:pt x="3645" y="2752"/>
                </a:lnTo>
                <a:lnTo>
                  <a:pt x="3660" y="2768"/>
                </a:lnTo>
                <a:lnTo>
                  <a:pt x="3676" y="2786"/>
                </a:lnTo>
                <a:lnTo>
                  <a:pt x="3693" y="2802"/>
                </a:lnTo>
                <a:lnTo>
                  <a:pt x="3711" y="2817"/>
                </a:lnTo>
                <a:lnTo>
                  <a:pt x="3728" y="2831"/>
                </a:lnTo>
                <a:lnTo>
                  <a:pt x="3747" y="2845"/>
                </a:lnTo>
                <a:lnTo>
                  <a:pt x="3767" y="2858"/>
                </a:lnTo>
                <a:lnTo>
                  <a:pt x="3788" y="2869"/>
                </a:lnTo>
                <a:lnTo>
                  <a:pt x="3809" y="2880"/>
                </a:lnTo>
                <a:lnTo>
                  <a:pt x="3830" y="2890"/>
                </a:lnTo>
                <a:lnTo>
                  <a:pt x="3852" y="2898"/>
                </a:lnTo>
                <a:lnTo>
                  <a:pt x="3874" y="2906"/>
                </a:lnTo>
                <a:lnTo>
                  <a:pt x="3898" y="2912"/>
                </a:lnTo>
                <a:lnTo>
                  <a:pt x="3921" y="2918"/>
                </a:lnTo>
                <a:lnTo>
                  <a:pt x="3945" y="2922"/>
                </a:lnTo>
                <a:lnTo>
                  <a:pt x="3969" y="2924"/>
                </a:lnTo>
                <a:lnTo>
                  <a:pt x="3994" y="2927"/>
                </a:lnTo>
                <a:lnTo>
                  <a:pt x="4019" y="2928"/>
                </a:lnTo>
                <a:lnTo>
                  <a:pt x="4044" y="2927"/>
                </a:lnTo>
                <a:lnTo>
                  <a:pt x="4068" y="2924"/>
                </a:lnTo>
                <a:lnTo>
                  <a:pt x="4093" y="2922"/>
                </a:lnTo>
                <a:lnTo>
                  <a:pt x="4116" y="2918"/>
                </a:lnTo>
                <a:lnTo>
                  <a:pt x="4141" y="2912"/>
                </a:lnTo>
                <a:lnTo>
                  <a:pt x="4163" y="2906"/>
                </a:lnTo>
                <a:lnTo>
                  <a:pt x="4186" y="2898"/>
                </a:lnTo>
                <a:lnTo>
                  <a:pt x="4208" y="2890"/>
                </a:lnTo>
                <a:lnTo>
                  <a:pt x="4229" y="2880"/>
                </a:lnTo>
                <a:lnTo>
                  <a:pt x="4250" y="2869"/>
                </a:lnTo>
                <a:lnTo>
                  <a:pt x="4270" y="2858"/>
                </a:lnTo>
                <a:lnTo>
                  <a:pt x="4290" y="2845"/>
                </a:lnTo>
                <a:lnTo>
                  <a:pt x="4309" y="2831"/>
                </a:lnTo>
                <a:lnTo>
                  <a:pt x="4328" y="2817"/>
                </a:lnTo>
                <a:lnTo>
                  <a:pt x="4345" y="2802"/>
                </a:lnTo>
                <a:lnTo>
                  <a:pt x="4362" y="2786"/>
                </a:lnTo>
                <a:lnTo>
                  <a:pt x="4378" y="2768"/>
                </a:lnTo>
                <a:lnTo>
                  <a:pt x="4393" y="2752"/>
                </a:lnTo>
                <a:lnTo>
                  <a:pt x="4407" y="2733"/>
                </a:lnTo>
                <a:lnTo>
                  <a:pt x="4421" y="2714"/>
                </a:lnTo>
                <a:lnTo>
                  <a:pt x="4434" y="2695"/>
                </a:lnTo>
                <a:lnTo>
                  <a:pt x="4445" y="2674"/>
                </a:lnTo>
                <a:lnTo>
                  <a:pt x="4456" y="2654"/>
                </a:lnTo>
                <a:lnTo>
                  <a:pt x="4465" y="2631"/>
                </a:lnTo>
                <a:lnTo>
                  <a:pt x="4474" y="2610"/>
                </a:lnTo>
                <a:lnTo>
                  <a:pt x="4482" y="2587"/>
                </a:lnTo>
                <a:lnTo>
                  <a:pt x="4489" y="2564"/>
                </a:lnTo>
                <a:lnTo>
                  <a:pt x="4494" y="2541"/>
                </a:lnTo>
                <a:lnTo>
                  <a:pt x="4499" y="2517"/>
                </a:lnTo>
                <a:lnTo>
                  <a:pt x="4501" y="2492"/>
                </a:lnTo>
                <a:lnTo>
                  <a:pt x="4503" y="2467"/>
                </a:lnTo>
                <a:lnTo>
                  <a:pt x="4504" y="2443"/>
                </a:lnTo>
                <a:lnTo>
                  <a:pt x="4503" y="2417"/>
                </a:lnTo>
                <a:lnTo>
                  <a:pt x="4501" y="2393"/>
                </a:lnTo>
                <a:lnTo>
                  <a:pt x="4499" y="2369"/>
                </a:lnTo>
                <a:lnTo>
                  <a:pt x="4494" y="2345"/>
                </a:lnTo>
                <a:lnTo>
                  <a:pt x="4489" y="2321"/>
                </a:lnTo>
                <a:lnTo>
                  <a:pt x="4482" y="2298"/>
                </a:lnTo>
                <a:lnTo>
                  <a:pt x="4474" y="2276"/>
                </a:lnTo>
                <a:lnTo>
                  <a:pt x="4465" y="2253"/>
                </a:lnTo>
                <a:lnTo>
                  <a:pt x="4456" y="2232"/>
                </a:lnTo>
                <a:lnTo>
                  <a:pt x="4445" y="2211"/>
                </a:lnTo>
                <a:lnTo>
                  <a:pt x="4434" y="2191"/>
                </a:lnTo>
                <a:lnTo>
                  <a:pt x="4421" y="2172"/>
                </a:lnTo>
                <a:lnTo>
                  <a:pt x="4407" y="2152"/>
                </a:lnTo>
                <a:lnTo>
                  <a:pt x="4393" y="2134"/>
                </a:lnTo>
                <a:lnTo>
                  <a:pt x="4378" y="2116"/>
                </a:lnTo>
                <a:lnTo>
                  <a:pt x="4362" y="2100"/>
                </a:lnTo>
                <a:close/>
              </a:path>
            </a:pathLst>
          </a:custGeom>
          <a:solidFill>
            <a:schemeClr val="bg1"/>
          </a:solidFill>
          <a:ln>
            <a:noFill/>
          </a:ln>
          <a:extLst/>
        </p:spPr>
        <p:txBody>
          <a:bodyPr anchor="ctr">
            <a:scene3d>
              <a:camera prst="orthographicFront"/>
              <a:lightRig dir="t" rig="threePt"/>
            </a:scene3d>
            <a:sp3d contourW="12700">
              <a:contourClr>
                <a:srgbClr val="FFFFFF"/>
              </a:contourClr>
            </a:sp3d>
          </a:bodyPr>
          <a:lstStyle/>
          <a:p>
            <a:pPr algn="ctr">
              <a:defRPr/>
            </a:pPr>
            <a:endParaRPr altLang="en-US" lang="zh-CN">
              <a:solidFill>
                <a:srgbClr val="FFFFFF"/>
              </a:solidFill>
            </a:endParaRPr>
          </a:p>
        </p:txBody>
      </p:sp>
      <p:sp>
        <p:nvSpPr>
          <p:cNvPr id="66" name="KSO_Shape"/>
          <p:cNvSpPr/>
          <p:nvPr/>
        </p:nvSpPr>
        <p:spPr bwMode="auto">
          <a:xfrm>
            <a:off x="4560356" y="4564190"/>
            <a:ext cx="547688" cy="379412"/>
          </a:xfrm>
          <a:custGeom>
            <a:gdLst>
              <a:gd fmla="*/ 1239327 w 6190" name="T0"/>
              <a:gd fmla="*/ 156252 h 4291" name="T1"/>
              <a:gd fmla="*/ 1294415 w 6190" name="T2"/>
              <a:gd fmla="*/ 211617 h 4291" name="T3"/>
              <a:gd fmla="*/ 1294415 w 6190" name="T4"/>
              <a:gd fmla="*/ 1106686 h 4291" name="T5"/>
              <a:gd fmla="*/ 790313 w 6190" name="T6"/>
              <a:gd fmla="*/ 1106686 h 4291" name="T7"/>
              <a:gd fmla="*/ 790313 w 6190" name="T8"/>
              <a:gd fmla="*/ 1144518 h 4291" name="T9"/>
              <a:gd fmla="*/ 830321 w 6190" name="T10"/>
              <a:gd fmla="*/ 1150362 h 4291" name="T11"/>
              <a:gd fmla="*/ 870637 w 6190" name="T12"/>
              <a:gd fmla="*/ 1158052 h 4291" name="T13"/>
              <a:gd fmla="*/ 911261 w 6190" name="T14"/>
              <a:gd fmla="*/ 1166972 h 4291" name="T15"/>
              <a:gd fmla="*/ 951577 w 6190" name="T16"/>
              <a:gd fmla="*/ 1177737 h 4291" name="T17"/>
              <a:gd fmla="*/ 991893 w 6190" name="T18"/>
              <a:gd fmla="*/ 1189733 h 4291" name="T19"/>
              <a:gd fmla="*/ 1032208 w 6190" name="T20"/>
              <a:gd fmla="*/ 1203882 h 4291" name="T21"/>
              <a:gd fmla="*/ 1072524 w 6190" name="T22"/>
              <a:gd fmla="*/ 1219569 h 4291" name="T23"/>
              <a:gd fmla="*/ 1112840 w 6190" name="T24"/>
              <a:gd fmla="*/ 1236793 h 4291" name="T25"/>
              <a:gd fmla="*/ 1112840 w 6190" name="T26"/>
              <a:gd fmla="*/ 1319841 h 4291" name="T27"/>
              <a:gd fmla="*/ 194501 w 6190" name="T28"/>
              <a:gd fmla="*/ 1319841 h 4291" name="T29"/>
              <a:gd fmla="*/ 194501 w 6190" name="T30"/>
              <a:gd fmla="*/ 1236793 h 4291" name="T31"/>
              <a:gd fmla="*/ 214197 w 6190" name="T32"/>
              <a:gd fmla="*/ 1228796 h 4291" name="T33"/>
              <a:gd fmla="*/ 252974 w 6190" name="T34"/>
              <a:gd fmla="*/ 1213725 h 4291" name="T35"/>
              <a:gd fmla="*/ 292059 w 6190" name="T36"/>
              <a:gd fmla="*/ 1199883 h 4291" name="T37"/>
              <a:gd fmla="*/ 330836 w 6190" name="T38"/>
              <a:gd fmla="*/ 1187580 h 4291" name="T39"/>
              <a:gd fmla="*/ 370229 w 6190" name="T40"/>
              <a:gd fmla="*/ 1176507 h 4291" name="T41"/>
              <a:gd fmla="*/ 409313 w 6190" name="T42"/>
              <a:gd fmla="*/ 1166664 h 4291" name="T43"/>
              <a:gd fmla="*/ 448090 w 6190" name="T44"/>
              <a:gd fmla="*/ 1158052 h 4291" name="T45"/>
              <a:gd fmla="*/ 487483 w 6190" name="T46"/>
              <a:gd fmla="*/ 1151285 h 4291" name="T47"/>
              <a:gd fmla="*/ 506872 w 6190" name="T48"/>
              <a:gd fmla="*/ 1106686 h 4291" name="T49"/>
              <a:gd fmla="*/ 0 w 6190" name="T50"/>
              <a:gd fmla="*/ 1106686 h 4291" name="T51"/>
              <a:gd fmla="*/ 0 w 6190" name="T52"/>
              <a:gd fmla="*/ 211617 h 4291" name="T53"/>
              <a:gd fmla="*/ 55088 w 6190" name="T54"/>
              <a:gd fmla="*/ 156252 h 4291" name="T55"/>
              <a:gd fmla="*/ 1365814 w 6190" name="T56"/>
              <a:gd fmla="*/ 1319841 h 4291" name="T57"/>
              <a:gd fmla="*/ 1905000 w 6190" name="T58"/>
              <a:gd fmla="*/ 0 h 4291" name="T59"/>
              <a:gd fmla="*/ 1365814 w 6190" name="T60"/>
              <a:gd fmla="*/ 1319841 h 4291" name="T61"/>
              <a:gd fmla="*/ 1433828 w 6190" name="T62"/>
              <a:gd fmla="*/ 115036 h 4291" name="T63"/>
              <a:gd fmla="*/ 1846527 w 6190" name="T64"/>
              <a:gd fmla="*/ 243299 h 4291" name="T65"/>
              <a:gd fmla="*/ 1433828 w 6190" name="T66"/>
              <a:gd fmla="*/ 115036 h 4291" name="T67"/>
              <a:gd fmla="*/ 1433828 w 6190" name="T68"/>
              <a:gd fmla="*/ 315273 h 4291" name="T69"/>
              <a:gd fmla="*/ 1846527 w 6190" name="T70"/>
              <a:gd fmla="*/ 444151 h 4291" name="T71"/>
              <a:gd fmla="*/ 1433828 w 6190" name="T72"/>
              <a:gd fmla="*/ 315273 h 4291" name="T73"/>
              <a:gd fmla="*/ 1431674 w 6190" name="T74"/>
              <a:gd fmla="*/ 553035 h 4291" name="T75"/>
              <a:gd fmla="*/ 1570163 w 6190" name="T76"/>
              <a:gd fmla="*/ 652385 h 4291" name="T77"/>
              <a:gd fmla="*/ 1431674 w 6190" name="T78"/>
              <a:gd fmla="*/ 553035 h 4291" name="T79"/>
              <a:gd fmla="*/ 1431674 w 6190" name="T80"/>
              <a:gd fmla="*/ 712671 h 4291" name="T81"/>
              <a:gd fmla="*/ 1570163 w 6190" name="T82"/>
              <a:gd fmla="*/ 812021 h 4291" name="T83"/>
              <a:gd fmla="*/ 1431674 w 6190" name="T84"/>
              <a:gd fmla="*/ 712671 h 4291" name="T85"/>
              <a:gd fmla="*/ 1183931 w 6190" name="T86"/>
              <a:gd fmla="*/ 266983 h 4291" name="T87"/>
              <a:gd fmla="*/ 110484 w 6190" name="T88"/>
              <a:gd fmla="*/ 995956 h 4291" name="T89"/>
              <a:gd fmla="*/ 1183931 w 6190" name="T90"/>
              <a:gd fmla="*/ 266983 h 4291"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b="b" l="0" r="r" t="0"/>
            <a:pathLst>
              <a:path h="4291" w="6190">
                <a:moveTo>
                  <a:pt x="179" y="508"/>
                </a:moveTo>
                <a:lnTo>
                  <a:pt x="4027" y="508"/>
                </a:lnTo>
                <a:lnTo>
                  <a:pt x="4206" y="508"/>
                </a:lnTo>
                <a:lnTo>
                  <a:pt x="4206" y="688"/>
                </a:lnTo>
                <a:lnTo>
                  <a:pt x="4206" y="3418"/>
                </a:lnTo>
                <a:lnTo>
                  <a:pt x="4206" y="3598"/>
                </a:lnTo>
                <a:lnTo>
                  <a:pt x="4027" y="3598"/>
                </a:lnTo>
                <a:lnTo>
                  <a:pt x="2568" y="3598"/>
                </a:lnTo>
                <a:lnTo>
                  <a:pt x="2568" y="3721"/>
                </a:lnTo>
                <a:lnTo>
                  <a:pt x="2634" y="3731"/>
                </a:lnTo>
                <a:lnTo>
                  <a:pt x="2698" y="3740"/>
                </a:lnTo>
                <a:lnTo>
                  <a:pt x="2764" y="3752"/>
                </a:lnTo>
                <a:lnTo>
                  <a:pt x="2829" y="3765"/>
                </a:lnTo>
                <a:lnTo>
                  <a:pt x="2895" y="3779"/>
                </a:lnTo>
                <a:lnTo>
                  <a:pt x="2961" y="3794"/>
                </a:lnTo>
                <a:lnTo>
                  <a:pt x="3026" y="3811"/>
                </a:lnTo>
                <a:lnTo>
                  <a:pt x="3092" y="3829"/>
                </a:lnTo>
                <a:lnTo>
                  <a:pt x="3157" y="3848"/>
                </a:lnTo>
                <a:lnTo>
                  <a:pt x="3223" y="3868"/>
                </a:lnTo>
                <a:lnTo>
                  <a:pt x="3288" y="3891"/>
                </a:lnTo>
                <a:lnTo>
                  <a:pt x="3354" y="3914"/>
                </a:lnTo>
                <a:lnTo>
                  <a:pt x="3419" y="3938"/>
                </a:lnTo>
                <a:lnTo>
                  <a:pt x="3485" y="3965"/>
                </a:lnTo>
                <a:lnTo>
                  <a:pt x="3550" y="3993"/>
                </a:lnTo>
                <a:lnTo>
                  <a:pt x="3616" y="4021"/>
                </a:lnTo>
                <a:lnTo>
                  <a:pt x="3616" y="4291"/>
                </a:lnTo>
                <a:lnTo>
                  <a:pt x="632" y="4291"/>
                </a:lnTo>
                <a:lnTo>
                  <a:pt x="632" y="4021"/>
                </a:lnTo>
                <a:lnTo>
                  <a:pt x="696" y="3995"/>
                </a:lnTo>
                <a:lnTo>
                  <a:pt x="758" y="3970"/>
                </a:lnTo>
                <a:lnTo>
                  <a:pt x="822" y="3946"/>
                </a:lnTo>
                <a:lnTo>
                  <a:pt x="885" y="3924"/>
                </a:lnTo>
                <a:lnTo>
                  <a:pt x="949" y="3901"/>
                </a:lnTo>
                <a:lnTo>
                  <a:pt x="1013" y="3881"/>
                </a:lnTo>
                <a:lnTo>
                  <a:pt x="1075" y="3861"/>
                </a:lnTo>
                <a:lnTo>
                  <a:pt x="1139" y="3843"/>
                </a:lnTo>
                <a:lnTo>
                  <a:pt x="1203" y="3825"/>
                </a:lnTo>
                <a:lnTo>
                  <a:pt x="1266" y="3809"/>
                </a:lnTo>
                <a:lnTo>
                  <a:pt x="1330" y="3793"/>
                </a:lnTo>
                <a:lnTo>
                  <a:pt x="1394" y="3779"/>
                </a:lnTo>
                <a:lnTo>
                  <a:pt x="1456" y="3765"/>
                </a:lnTo>
                <a:lnTo>
                  <a:pt x="1520" y="3753"/>
                </a:lnTo>
                <a:lnTo>
                  <a:pt x="1584" y="3743"/>
                </a:lnTo>
                <a:lnTo>
                  <a:pt x="1647" y="3733"/>
                </a:lnTo>
                <a:lnTo>
                  <a:pt x="1647" y="3598"/>
                </a:lnTo>
                <a:lnTo>
                  <a:pt x="179" y="3598"/>
                </a:lnTo>
                <a:lnTo>
                  <a:pt x="0" y="3598"/>
                </a:lnTo>
                <a:lnTo>
                  <a:pt x="0" y="3418"/>
                </a:lnTo>
                <a:lnTo>
                  <a:pt x="0" y="688"/>
                </a:lnTo>
                <a:lnTo>
                  <a:pt x="0" y="508"/>
                </a:lnTo>
                <a:lnTo>
                  <a:pt x="179" y="508"/>
                </a:lnTo>
                <a:close/>
                <a:moveTo>
                  <a:pt x="4438" y="4291"/>
                </a:moveTo>
                <a:lnTo>
                  <a:pt x="6190" y="4291"/>
                </a:lnTo>
                <a:lnTo>
                  <a:pt x="6190" y="0"/>
                </a:lnTo>
                <a:lnTo>
                  <a:pt x="4438" y="0"/>
                </a:lnTo>
                <a:lnTo>
                  <a:pt x="4438" y="4291"/>
                </a:lnTo>
                <a:close/>
                <a:moveTo>
                  <a:pt x="4659" y="374"/>
                </a:moveTo>
                <a:lnTo>
                  <a:pt x="6000" y="374"/>
                </a:lnTo>
                <a:lnTo>
                  <a:pt x="6000" y="791"/>
                </a:lnTo>
                <a:lnTo>
                  <a:pt x="4659" y="791"/>
                </a:lnTo>
                <a:lnTo>
                  <a:pt x="4659" y="374"/>
                </a:lnTo>
                <a:close/>
                <a:moveTo>
                  <a:pt x="4659" y="1025"/>
                </a:moveTo>
                <a:lnTo>
                  <a:pt x="6000" y="1025"/>
                </a:lnTo>
                <a:lnTo>
                  <a:pt x="6000" y="1444"/>
                </a:lnTo>
                <a:lnTo>
                  <a:pt x="4659" y="1444"/>
                </a:lnTo>
                <a:lnTo>
                  <a:pt x="4659" y="1025"/>
                </a:lnTo>
                <a:close/>
                <a:moveTo>
                  <a:pt x="4652" y="1798"/>
                </a:moveTo>
                <a:lnTo>
                  <a:pt x="5102" y="1798"/>
                </a:lnTo>
                <a:lnTo>
                  <a:pt x="5102" y="2121"/>
                </a:lnTo>
                <a:lnTo>
                  <a:pt x="4652" y="2121"/>
                </a:lnTo>
                <a:lnTo>
                  <a:pt x="4652" y="1798"/>
                </a:lnTo>
                <a:close/>
                <a:moveTo>
                  <a:pt x="4652" y="2317"/>
                </a:moveTo>
                <a:lnTo>
                  <a:pt x="5102" y="2317"/>
                </a:lnTo>
                <a:lnTo>
                  <a:pt x="5102" y="2640"/>
                </a:lnTo>
                <a:lnTo>
                  <a:pt x="4652" y="2640"/>
                </a:lnTo>
                <a:lnTo>
                  <a:pt x="4652" y="2317"/>
                </a:lnTo>
                <a:close/>
                <a:moveTo>
                  <a:pt x="3847" y="868"/>
                </a:moveTo>
                <a:lnTo>
                  <a:pt x="359" y="868"/>
                </a:lnTo>
                <a:lnTo>
                  <a:pt x="359" y="3238"/>
                </a:lnTo>
                <a:lnTo>
                  <a:pt x="3847" y="3238"/>
                </a:lnTo>
                <a:lnTo>
                  <a:pt x="3847" y="868"/>
                </a:lnTo>
                <a:close/>
              </a:path>
            </a:pathLst>
          </a:custGeom>
          <a:solidFill>
            <a:schemeClr val="bg1"/>
          </a:solidFill>
          <a:ln>
            <a:noFill/>
          </a:ln>
          <a:extLst/>
        </p:spPr>
        <p:txBody>
          <a:bodyPr anchor="ctr">
            <a:scene3d>
              <a:camera prst="orthographicFront"/>
              <a:lightRig dir="t" rig="threePt"/>
            </a:scene3d>
            <a:sp3d contourW="12700">
              <a:contourClr>
                <a:srgbClr val="FFFFFF"/>
              </a:contourClr>
            </a:sp3d>
          </a:bodyPr>
          <a:lstStyle/>
          <a:p>
            <a:pPr algn="ctr">
              <a:defRPr/>
            </a:pPr>
            <a:endParaRPr altLang="en-US" lang="zh-CN">
              <a:solidFill>
                <a:srgbClr val="FFFFFF"/>
              </a:solidFill>
            </a:endParaRPr>
          </a:p>
        </p:txBody>
      </p:sp>
      <p:sp>
        <p:nvSpPr>
          <p:cNvPr id="67" name="KSO_Shape"/>
          <p:cNvSpPr/>
          <p:nvPr/>
        </p:nvSpPr>
        <p:spPr bwMode="auto">
          <a:xfrm>
            <a:off x="7940143" y="4510215"/>
            <a:ext cx="517525" cy="509587"/>
          </a:xfrm>
          <a:custGeom>
            <a:gdLst>
              <a:gd fmla="*/ 2147483646 w 6140" name="T0"/>
              <a:gd fmla="*/ 2147483646 h 6040" name="T1"/>
              <a:gd fmla="*/ 2147483646 w 6140" name="T2"/>
              <a:gd fmla="*/ 2147483646 h 6040" name="T3"/>
              <a:gd fmla="*/ 2147483646 w 6140" name="T4"/>
              <a:gd fmla="*/ 2147483646 h 6040" name="T5"/>
              <a:gd fmla="*/ 2147483646 w 6140" name="T6"/>
              <a:gd fmla="*/ 2147483646 h 6040" name="T7"/>
              <a:gd fmla="*/ 2147483646 w 6140" name="T8"/>
              <a:gd fmla="*/ 2147483646 h 6040" name="T9"/>
              <a:gd fmla="*/ 2147483646 w 6140" name="T10"/>
              <a:gd fmla="*/ 2147483646 h 6040" name="T11"/>
              <a:gd fmla="*/ 2147483646 w 6140" name="T12"/>
              <a:gd fmla="*/ 2147483646 h 6040" name="T13"/>
              <a:gd fmla="*/ 2147483646 w 6140" name="T14"/>
              <a:gd fmla="*/ 2147483646 h 6040" name="T15"/>
              <a:gd fmla="*/ 2147483646 w 6140" name="T16"/>
              <a:gd fmla="*/ 2147483646 h 6040" name="T17"/>
              <a:gd fmla="*/ 2147483646 w 6140" name="T18"/>
              <a:gd fmla="*/ 2147483646 h 6040" name="T19"/>
              <a:gd fmla="*/ 2147483646 w 6140" name="T20"/>
              <a:gd fmla="*/ 2147483646 h 6040" name="T21"/>
              <a:gd fmla="*/ 2147483646 w 6140" name="T22"/>
              <a:gd fmla="*/ 2147483646 h 6040" name="T23"/>
              <a:gd fmla="*/ 2147483646 w 6140" name="T24"/>
              <a:gd fmla="*/ 2147483646 h 6040" name="T25"/>
              <a:gd fmla="*/ 2147483646 w 6140" name="T26"/>
              <a:gd fmla="*/ 2147483646 h 6040" name="T27"/>
              <a:gd fmla="*/ 298699967 w 6140" name="T28"/>
              <a:gd fmla="*/ 2147483646 h 6040" name="T29"/>
              <a:gd fmla="*/ 836224881 w 6140" name="T30"/>
              <a:gd fmla="*/ 2147483646 h 6040" name="T31"/>
              <a:gd fmla="*/ 2147483646 w 6140" name="T32"/>
              <a:gd fmla="*/ 89854040 h 6040" name="T33"/>
              <a:gd fmla="*/ 2147483646 w 6140" name="T34"/>
              <a:gd fmla="*/ 1707904638 h 6040" name="T35"/>
              <a:gd fmla="*/ 2147483646 w 6140" name="T36"/>
              <a:gd fmla="*/ 2147483646 h 6040" name="T37"/>
              <a:gd fmla="*/ 2147483646 w 6140" name="T38"/>
              <a:gd fmla="*/ 2147483646 h 6040" name="T39"/>
              <a:gd fmla="*/ 2147483646 w 6140" name="T40"/>
              <a:gd fmla="*/ 2147483646 h 6040" name="T41"/>
              <a:gd fmla="*/ 2147483646 w 6140" name="T42"/>
              <a:gd fmla="*/ 2147483646 h 6040" name="T43"/>
              <a:gd fmla="*/ 2147483646 w 6140" name="T44"/>
              <a:gd fmla="*/ 2147483646 h 6040" name="T45"/>
              <a:gd fmla="*/ 2147483646 w 6140" name="T46"/>
              <a:gd fmla="*/ 2147483646 h 6040" name="T47"/>
              <a:gd fmla="*/ 2147483646 w 6140" name="T48"/>
              <a:gd fmla="*/ 2147483646 h 6040" name="T49"/>
              <a:gd fmla="*/ 2147483646 w 6140" name="T50"/>
              <a:gd fmla="*/ 2147483646 h 6040" name="T51"/>
              <a:gd fmla="*/ 2147483646 w 6140" name="T52"/>
              <a:gd fmla="*/ 2147483646 h 6040" name="T53"/>
              <a:gd fmla="*/ 2147483646 w 6140" name="T54"/>
              <a:gd fmla="*/ 2147483646 h 6040" name="T55"/>
              <a:gd fmla="*/ 2147483646 w 6140" name="T56"/>
              <a:gd fmla="*/ 2147483646 h 6040" name="T57"/>
              <a:gd fmla="*/ 2147483646 w 6140" name="T58"/>
              <a:gd fmla="*/ 2147483646 h 6040" name="T59"/>
              <a:gd fmla="*/ 2147483646 w 6140" name="T60"/>
              <a:gd fmla="*/ 2147483646 h 6040" name="T61"/>
              <a:gd fmla="*/ 2147483646 w 6140" name="T62"/>
              <a:gd fmla="*/ 2147483646 h 6040" name="T63"/>
              <a:gd fmla="*/ 2147483646 w 6140" name="T64"/>
              <a:gd fmla="*/ 2147483646 h 6040" name="T65"/>
              <a:gd fmla="*/ 2147483646 w 6140" name="T66"/>
              <a:gd fmla="*/ 2147483646 h 6040" name="T67"/>
              <a:gd fmla="*/ 2147483646 w 6140" name="T68"/>
              <a:gd fmla="*/ 2147483646 h 6040" name="T69"/>
              <a:gd fmla="*/ 2147483646 w 6140" name="T70"/>
              <a:gd fmla="*/ 2147483646 h 6040" name="T71"/>
              <a:gd fmla="*/ 2147483646 w 6140" name="T72"/>
              <a:gd fmla="*/ 2147483646 h 6040" name="T73"/>
              <a:gd fmla="*/ 2147483646 w 6140" name="T74"/>
              <a:gd fmla="*/ 2147483646 h 6040" name="T75"/>
              <a:gd fmla="*/ 2147483646 w 6140" name="T76"/>
              <a:gd fmla="*/ 2147483646 h 6040" name="T77"/>
              <a:gd fmla="*/ 2147483646 w 6140" name="T78"/>
              <a:gd fmla="*/ 2147483646 h 6040" name="T79"/>
              <a:gd fmla="*/ 2147483646 w 6140" name="T80"/>
              <a:gd fmla="*/ 2147483646 h 6040" name="T81"/>
              <a:gd fmla="*/ 2147483646 w 6140" name="T82"/>
              <a:gd fmla="*/ 2147483646 h 6040" name="T83"/>
              <a:gd fmla="*/ 2147483646 w 6140" name="T84"/>
              <a:gd fmla="*/ 2147483646 h 6040" name="T85"/>
              <a:gd fmla="*/ 2147483646 w 6140" name="T86"/>
              <a:gd fmla="*/ 2147483646 h 6040" name="T87"/>
              <a:gd fmla="*/ 2147483646 w 6140" name="T88"/>
              <a:gd fmla="*/ 2147483646 h 6040" name="T89"/>
              <a:gd fmla="*/ 2147483646 w 6140" name="T90"/>
              <a:gd fmla="*/ 2147483646 h 6040" name="T91"/>
              <a:gd fmla="*/ 2147483646 w 6140" name="T92"/>
              <a:gd fmla="*/ 2147483646 h 6040" name="T93"/>
              <a:gd fmla="*/ 2147483646 w 6140" name="T94"/>
              <a:gd fmla="*/ 2147483646 h 6040" name="T95"/>
              <a:gd fmla="*/ 2147483646 w 6140" name="T96"/>
              <a:gd fmla="*/ 2147483646 h 6040" name="T97"/>
              <a:gd fmla="*/ 2147483646 w 6140" name="T98"/>
              <a:gd fmla="*/ 2147483646 h 6040" name="T99"/>
              <a:gd fmla="*/ 2147483646 w 6140" name="T100"/>
              <a:gd fmla="*/ 2147483646 h 6040" name="T101"/>
              <a:gd fmla="*/ 2147483646 w 6140" name="T102"/>
              <a:gd fmla="*/ 2147483646 h 6040" name="T103"/>
              <a:gd fmla="*/ 2147483646 w 6140" name="T104"/>
              <a:gd fmla="*/ 2147483646 h 6040" name="T105"/>
              <a:gd fmla="*/ 2147483646 w 6140" name="T106"/>
              <a:gd fmla="*/ 2147483646 h 6040" name="T107"/>
              <a:gd fmla="*/ 2147483646 w 6140" name="T108"/>
              <a:gd fmla="*/ 2147483646 h 6040" name="T109"/>
              <a:gd fmla="*/ 2147483646 w 6140" name="T110"/>
              <a:gd fmla="*/ 2147483646 h 6040" name="T111"/>
              <a:gd fmla="*/ 2147483646 w 6140" name="T112"/>
              <a:gd fmla="*/ 2147483646 h 6040" name="T113"/>
              <a:gd fmla="*/ 2147483646 w 6140" name="T114"/>
              <a:gd fmla="*/ 2147483646 h 6040" name="T115"/>
              <a:gd fmla="*/ 2147483646 w 6140" name="T116"/>
              <a:gd fmla="*/ 2147483646 h 6040" name="T117"/>
              <a:gd fmla="*/ 2147483646 w 6140" name="T118"/>
              <a:gd fmla="*/ 2147483646 h 6040"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b="b" l="0" r="r" t="0"/>
            <a:pathLst>
              <a:path h="6040" w="6140">
                <a:moveTo>
                  <a:pt x="3011" y="554"/>
                </a:moveTo>
                <a:lnTo>
                  <a:pt x="5433" y="554"/>
                </a:lnTo>
                <a:lnTo>
                  <a:pt x="5469" y="555"/>
                </a:lnTo>
                <a:lnTo>
                  <a:pt x="5505" y="557"/>
                </a:lnTo>
                <a:lnTo>
                  <a:pt x="5540" y="562"/>
                </a:lnTo>
                <a:lnTo>
                  <a:pt x="5575" y="567"/>
                </a:lnTo>
                <a:lnTo>
                  <a:pt x="5608" y="576"/>
                </a:lnTo>
                <a:lnTo>
                  <a:pt x="5642" y="586"/>
                </a:lnTo>
                <a:lnTo>
                  <a:pt x="5676" y="597"/>
                </a:lnTo>
                <a:lnTo>
                  <a:pt x="5707" y="609"/>
                </a:lnTo>
                <a:lnTo>
                  <a:pt x="5738" y="623"/>
                </a:lnTo>
                <a:lnTo>
                  <a:pt x="5768" y="639"/>
                </a:lnTo>
                <a:lnTo>
                  <a:pt x="5799" y="656"/>
                </a:lnTo>
                <a:lnTo>
                  <a:pt x="5828" y="674"/>
                </a:lnTo>
                <a:lnTo>
                  <a:pt x="5854" y="694"/>
                </a:lnTo>
                <a:lnTo>
                  <a:pt x="5881" y="716"/>
                </a:lnTo>
                <a:lnTo>
                  <a:pt x="5908" y="738"/>
                </a:lnTo>
                <a:lnTo>
                  <a:pt x="5932" y="761"/>
                </a:lnTo>
                <a:lnTo>
                  <a:pt x="5955" y="786"/>
                </a:lnTo>
                <a:lnTo>
                  <a:pt x="5977" y="811"/>
                </a:lnTo>
                <a:lnTo>
                  <a:pt x="5998" y="838"/>
                </a:lnTo>
                <a:lnTo>
                  <a:pt x="6018" y="866"/>
                </a:lnTo>
                <a:lnTo>
                  <a:pt x="6037" y="895"/>
                </a:lnTo>
                <a:lnTo>
                  <a:pt x="6054" y="924"/>
                </a:lnTo>
                <a:lnTo>
                  <a:pt x="6069" y="955"/>
                </a:lnTo>
                <a:lnTo>
                  <a:pt x="6084" y="987"/>
                </a:lnTo>
                <a:lnTo>
                  <a:pt x="6097" y="1018"/>
                </a:lnTo>
                <a:lnTo>
                  <a:pt x="6107" y="1051"/>
                </a:lnTo>
                <a:lnTo>
                  <a:pt x="6117" y="1084"/>
                </a:lnTo>
                <a:lnTo>
                  <a:pt x="6125" y="1119"/>
                </a:lnTo>
                <a:lnTo>
                  <a:pt x="6132" y="1154"/>
                </a:lnTo>
                <a:lnTo>
                  <a:pt x="6136" y="1189"/>
                </a:lnTo>
                <a:lnTo>
                  <a:pt x="6139" y="1225"/>
                </a:lnTo>
                <a:lnTo>
                  <a:pt x="6140" y="1261"/>
                </a:lnTo>
                <a:lnTo>
                  <a:pt x="6140" y="5331"/>
                </a:lnTo>
                <a:lnTo>
                  <a:pt x="6139" y="5369"/>
                </a:lnTo>
                <a:lnTo>
                  <a:pt x="6136" y="5405"/>
                </a:lnTo>
                <a:lnTo>
                  <a:pt x="6132" y="5439"/>
                </a:lnTo>
                <a:lnTo>
                  <a:pt x="6125" y="5474"/>
                </a:lnTo>
                <a:lnTo>
                  <a:pt x="6117" y="5508"/>
                </a:lnTo>
                <a:lnTo>
                  <a:pt x="6107" y="5542"/>
                </a:lnTo>
                <a:lnTo>
                  <a:pt x="6097" y="5574"/>
                </a:lnTo>
                <a:lnTo>
                  <a:pt x="6084" y="5607"/>
                </a:lnTo>
                <a:lnTo>
                  <a:pt x="6069" y="5638"/>
                </a:lnTo>
                <a:lnTo>
                  <a:pt x="6054" y="5668"/>
                </a:lnTo>
                <a:lnTo>
                  <a:pt x="6037" y="5698"/>
                </a:lnTo>
                <a:lnTo>
                  <a:pt x="6018" y="5726"/>
                </a:lnTo>
                <a:lnTo>
                  <a:pt x="5998" y="5754"/>
                </a:lnTo>
                <a:lnTo>
                  <a:pt x="5977" y="5781"/>
                </a:lnTo>
                <a:lnTo>
                  <a:pt x="5955" y="5806"/>
                </a:lnTo>
                <a:lnTo>
                  <a:pt x="5932" y="5832"/>
                </a:lnTo>
                <a:lnTo>
                  <a:pt x="5908" y="5855"/>
                </a:lnTo>
                <a:lnTo>
                  <a:pt x="5881" y="5877"/>
                </a:lnTo>
                <a:lnTo>
                  <a:pt x="5854" y="5898"/>
                </a:lnTo>
                <a:lnTo>
                  <a:pt x="5828" y="5918"/>
                </a:lnTo>
                <a:lnTo>
                  <a:pt x="5799" y="5936"/>
                </a:lnTo>
                <a:lnTo>
                  <a:pt x="5768" y="5954"/>
                </a:lnTo>
                <a:lnTo>
                  <a:pt x="5738" y="5969"/>
                </a:lnTo>
                <a:lnTo>
                  <a:pt x="5707" y="5983"/>
                </a:lnTo>
                <a:lnTo>
                  <a:pt x="5676" y="5996"/>
                </a:lnTo>
                <a:lnTo>
                  <a:pt x="5642" y="6007"/>
                </a:lnTo>
                <a:lnTo>
                  <a:pt x="5608" y="6016"/>
                </a:lnTo>
                <a:lnTo>
                  <a:pt x="5575" y="6025"/>
                </a:lnTo>
                <a:lnTo>
                  <a:pt x="5540" y="6030"/>
                </a:lnTo>
                <a:lnTo>
                  <a:pt x="5505" y="6035"/>
                </a:lnTo>
                <a:lnTo>
                  <a:pt x="5469" y="6039"/>
                </a:lnTo>
                <a:lnTo>
                  <a:pt x="5433" y="6040"/>
                </a:lnTo>
                <a:lnTo>
                  <a:pt x="3011" y="6040"/>
                </a:lnTo>
                <a:lnTo>
                  <a:pt x="2981" y="6039"/>
                </a:lnTo>
                <a:lnTo>
                  <a:pt x="2951" y="6036"/>
                </a:lnTo>
                <a:lnTo>
                  <a:pt x="2921" y="6033"/>
                </a:lnTo>
                <a:lnTo>
                  <a:pt x="2892" y="6029"/>
                </a:lnTo>
                <a:lnTo>
                  <a:pt x="2863" y="6023"/>
                </a:lnTo>
                <a:lnTo>
                  <a:pt x="2834" y="6016"/>
                </a:lnTo>
                <a:lnTo>
                  <a:pt x="2806" y="6008"/>
                </a:lnTo>
                <a:lnTo>
                  <a:pt x="2778" y="5999"/>
                </a:lnTo>
                <a:lnTo>
                  <a:pt x="2750" y="5989"/>
                </a:lnTo>
                <a:lnTo>
                  <a:pt x="2723" y="5978"/>
                </a:lnTo>
                <a:lnTo>
                  <a:pt x="2698" y="5965"/>
                </a:lnTo>
                <a:lnTo>
                  <a:pt x="2672" y="5951"/>
                </a:lnTo>
                <a:lnTo>
                  <a:pt x="2647" y="5938"/>
                </a:lnTo>
                <a:lnTo>
                  <a:pt x="2623" y="5922"/>
                </a:lnTo>
                <a:lnTo>
                  <a:pt x="2599" y="5906"/>
                </a:lnTo>
                <a:lnTo>
                  <a:pt x="2577" y="5889"/>
                </a:lnTo>
                <a:lnTo>
                  <a:pt x="2554" y="5870"/>
                </a:lnTo>
                <a:lnTo>
                  <a:pt x="2533" y="5852"/>
                </a:lnTo>
                <a:lnTo>
                  <a:pt x="2512" y="5832"/>
                </a:lnTo>
                <a:lnTo>
                  <a:pt x="2492" y="5811"/>
                </a:lnTo>
                <a:lnTo>
                  <a:pt x="2474" y="5790"/>
                </a:lnTo>
                <a:lnTo>
                  <a:pt x="2455" y="5768"/>
                </a:lnTo>
                <a:lnTo>
                  <a:pt x="2438" y="5745"/>
                </a:lnTo>
                <a:lnTo>
                  <a:pt x="2421" y="5722"/>
                </a:lnTo>
                <a:lnTo>
                  <a:pt x="2406" y="5697"/>
                </a:lnTo>
                <a:lnTo>
                  <a:pt x="2392" y="5672"/>
                </a:lnTo>
                <a:lnTo>
                  <a:pt x="2378" y="5646"/>
                </a:lnTo>
                <a:lnTo>
                  <a:pt x="2366" y="5621"/>
                </a:lnTo>
                <a:lnTo>
                  <a:pt x="2355" y="5594"/>
                </a:lnTo>
                <a:lnTo>
                  <a:pt x="2345" y="5567"/>
                </a:lnTo>
                <a:lnTo>
                  <a:pt x="2336" y="5539"/>
                </a:lnTo>
                <a:lnTo>
                  <a:pt x="2327" y="5510"/>
                </a:lnTo>
                <a:lnTo>
                  <a:pt x="2315" y="5509"/>
                </a:lnTo>
                <a:lnTo>
                  <a:pt x="2259" y="5501"/>
                </a:lnTo>
                <a:lnTo>
                  <a:pt x="2203" y="5493"/>
                </a:lnTo>
                <a:lnTo>
                  <a:pt x="2147" y="5484"/>
                </a:lnTo>
                <a:lnTo>
                  <a:pt x="2092" y="5474"/>
                </a:lnTo>
                <a:lnTo>
                  <a:pt x="2037" y="5463"/>
                </a:lnTo>
                <a:lnTo>
                  <a:pt x="1983" y="5451"/>
                </a:lnTo>
                <a:lnTo>
                  <a:pt x="1929" y="5439"/>
                </a:lnTo>
                <a:lnTo>
                  <a:pt x="1876" y="5427"/>
                </a:lnTo>
                <a:lnTo>
                  <a:pt x="1824" y="5413"/>
                </a:lnTo>
                <a:lnTo>
                  <a:pt x="1771" y="5398"/>
                </a:lnTo>
                <a:lnTo>
                  <a:pt x="1719" y="5383"/>
                </a:lnTo>
                <a:lnTo>
                  <a:pt x="1668" y="5366"/>
                </a:lnTo>
                <a:lnTo>
                  <a:pt x="1618" y="5350"/>
                </a:lnTo>
                <a:lnTo>
                  <a:pt x="1568" y="5333"/>
                </a:lnTo>
                <a:lnTo>
                  <a:pt x="1519" y="5314"/>
                </a:lnTo>
                <a:lnTo>
                  <a:pt x="1471" y="5295"/>
                </a:lnTo>
                <a:lnTo>
                  <a:pt x="1423" y="5276"/>
                </a:lnTo>
                <a:lnTo>
                  <a:pt x="1375" y="5255"/>
                </a:lnTo>
                <a:lnTo>
                  <a:pt x="1329" y="5234"/>
                </a:lnTo>
                <a:lnTo>
                  <a:pt x="1283" y="5213"/>
                </a:lnTo>
                <a:lnTo>
                  <a:pt x="1237" y="5190"/>
                </a:lnTo>
                <a:lnTo>
                  <a:pt x="1193" y="5167"/>
                </a:lnTo>
                <a:lnTo>
                  <a:pt x="1150" y="5143"/>
                </a:lnTo>
                <a:lnTo>
                  <a:pt x="1107" y="5119"/>
                </a:lnTo>
                <a:lnTo>
                  <a:pt x="1064" y="5093"/>
                </a:lnTo>
                <a:lnTo>
                  <a:pt x="1024" y="5067"/>
                </a:lnTo>
                <a:lnTo>
                  <a:pt x="983" y="5041"/>
                </a:lnTo>
                <a:lnTo>
                  <a:pt x="944" y="5013"/>
                </a:lnTo>
                <a:lnTo>
                  <a:pt x="905" y="4985"/>
                </a:lnTo>
                <a:lnTo>
                  <a:pt x="867" y="4956"/>
                </a:lnTo>
                <a:lnTo>
                  <a:pt x="830" y="4927"/>
                </a:lnTo>
                <a:lnTo>
                  <a:pt x="794" y="4897"/>
                </a:lnTo>
                <a:lnTo>
                  <a:pt x="757" y="4866"/>
                </a:lnTo>
                <a:lnTo>
                  <a:pt x="721" y="4832"/>
                </a:lnTo>
                <a:lnTo>
                  <a:pt x="686" y="4800"/>
                </a:lnTo>
                <a:lnTo>
                  <a:pt x="652" y="4765"/>
                </a:lnTo>
                <a:lnTo>
                  <a:pt x="620" y="4730"/>
                </a:lnTo>
                <a:lnTo>
                  <a:pt x="588" y="4695"/>
                </a:lnTo>
                <a:lnTo>
                  <a:pt x="557" y="4658"/>
                </a:lnTo>
                <a:lnTo>
                  <a:pt x="528" y="4622"/>
                </a:lnTo>
                <a:lnTo>
                  <a:pt x="500" y="4584"/>
                </a:lnTo>
                <a:lnTo>
                  <a:pt x="472" y="4547"/>
                </a:lnTo>
                <a:lnTo>
                  <a:pt x="447" y="4507"/>
                </a:lnTo>
                <a:lnTo>
                  <a:pt x="422" y="4468"/>
                </a:lnTo>
                <a:lnTo>
                  <a:pt x="398" y="4428"/>
                </a:lnTo>
                <a:lnTo>
                  <a:pt x="376" y="4386"/>
                </a:lnTo>
                <a:lnTo>
                  <a:pt x="355" y="4346"/>
                </a:lnTo>
                <a:lnTo>
                  <a:pt x="335" y="4304"/>
                </a:lnTo>
                <a:lnTo>
                  <a:pt x="317" y="4261"/>
                </a:lnTo>
                <a:lnTo>
                  <a:pt x="299" y="4218"/>
                </a:lnTo>
                <a:lnTo>
                  <a:pt x="283" y="4174"/>
                </a:lnTo>
                <a:lnTo>
                  <a:pt x="269" y="4130"/>
                </a:lnTo>
                <a:lnTo>
                  <a:pt x="255" y="4084"/>
                </a:lnTo>
                <a:lnTo>
                  <a:pt x="243" y="4038"/>
                </a:lnTo>
                <a:lnTo>
                  <a:pt x="233" y="3993"/>
                </a:lnTo>
                <a:lnTo>
                  <a:pt x="224" y="3945"/>
                </a:lnTo>
                <a:lnTo>
                  <a:pt x="217" y="3897"/>
                </a:lnTo>
                <a:lnTo>
                  <a:pt x="210" y="3850"/>
                </a:lnTo>
                <a:lnTo>
                  <a:pt x="205" y="3801"/>
                </a:lnTo>
                <a:lnTo>
                  <a:pt x="203" y="3752"/>
                </a:lnTo>
                <a:lnTo>
                  <a:pt x="201" y="3702"/>
                </a:lnTo>
                <a:lnTo>
                  <a:pt x="201" y="3651"/>
                </a:lnTo>
                <a:lnTo>
                  <a:pt x="202" y="3601"/>
                </a:lnTo>
                <a:lnTo>
                  <a:pt x="204" y="3549"/>
                </a:lnTo>
                <a:lnTo>
                  <a:pt x="209" y="3500"/>
                </a:lnTo>
                <a:lnTo>
                  <a:pt x="216" y="3445"/>
                </a:lnTo>
                <a:lnTo>
                  <a:pt x="221" y="3403"/>
                </a:lnTo>
                <a:lnTo>
                  <a:pt x="228" y="3360"/>
                </a:lnTo>
                <a:lnTo>
                  <a:pt x="235" y="3317"/>
                </a:lnTo>
                <a:lnTo>
                  <a:pt x="245" y="3274"/>
                </a:lnTo>
                <a:lnTo>
                  <a:pt x="255" y="3231"/>
                </a:lnTo>
                <a:lnTo>
                  <a:pt x="267" y="3187"/>
                </a:lnTo>
                <a:lnTo>
                  <a:pt x="278" y="3143"/>
                </a:lnTo>
                <a:lnTo>
                  <a:pt x="292" y="3099"/>
                </a:lnTo>
                <a:lnTo>
                  <a:pt x="306" y="3053"/>
                </a:lnTo>
                <a:lnTo>
                  <a:pt x="322" y="3009"/>
                </a:lnTo>
                <a:lnTo>
                  <a:pt x="339" y="2964"/>
                </a:lnTo>
                <a:lnTo>
                  <a:pt x="356" y="2919"/>
                </a:lnTo>
                <a:lnTo>
                  <a:pt x="376" y="2872"/>
                </a:lnTo>
                <a:lnTo>
                  <a:pt x="396" y="2826"/>
                </a:lnTo>
                <a:lnTo>
                  <a:pt x="416" y="2779"/>
                </a:lnTo>
                <a:lnTo>
                  <a:pt x="440" y="2733"/>
                </a:lnTo>
                <a:lnTo>
                  <a:pt x="398" y="2695"/>
                </a:lnTo>
                <a:lnTo>
                  <a:pt x="357" y="2654"/>
                </a:lnTo>
                <a:lnTo>
                  <a:pt x="319" y="2614"/>
                </a:lnTo>
                <a:lnTo>
                  <a:pt x="282" y="2573"/>
                </a:lnTo>
                <a:lnTo>
                  <a:pt x="247" y="2531"/>
                </a:lnTo>
                <a:lnTo>
                  <a:pt x="214" y="2489"/>
                </a:lnTo>
                <a:lnTo>
                  <a:pt x="184" y="2445"/>
                </a:lnTo>
                <a:lnTo>
                  <a:pt x="155" y="2401"/>
                </a:lnTo>
                <a:lnTo>
                  <a:pt x="129" y="2356"/>
                </a:lnTo>
                <a:lnTo>
                  <a:pt x="104" y="2310"/>
                </a:lnTo>
                <a:lnTo>
                  <a:pt x="82" y="2263"/>
                </a:lnTo>
                <a:lnTo>
                  <a:pt x="62" y="2215"/>
                </a:lnTo>
                <a:lnTo>
                  <a:pt x="46" y="2165"/>
                </a:lnTo>
                <a:lnTo>
                  <a:pt x="38" y="2141"/>
                </a:lnTo>
                <a:lnTo>
                  <a:pt x="31" y="2115"/>
                </a:lnTo>
                <a:lnTo>
                  <a:pt x="25" y="2090"/>
                </a:lnTo>
                <a:lnTo>
                  <a:pt x="19" y="2064"/>
                </a:lnTo>
                <a:lnTo>
                  <a:pt x="14" y="2037"/>
                </a:lnTo>
                <a:lnTo>
                  <a:pt x="10" y="2011"/>
                </a:lnTo>
                <a:lnTo>
                  <a:pt x="7" y="1984"/>
                </a:lnTo>
                <a:lnTo>
                  <a:pt x="3" y="1957"/>
                </a:lnTo>
                <a:lnTo>
                  <a:pt x="1" y="1929"/>
                </a:lnTo>
                <a:lnTo>
                  <a:pt x="0" y="1902"/>
                </a:lnTo>
                <a:lnTo>
                  <a:pt x="0" y="1874"/>
                </a:lnTo>
                <a:lnTo>
                  <a:pt x="0" y="1846"/>
                </a:lnTo>
                <a:lnTo>
                  <a:pt x="0" y="1817"/>
                </a:lnTo>
                <a:lnTo>
                  <a:pt x="2" y="1788"/>
                </a:lnTo>
                <a:lnTo>
                  <a:pt x="4" y="1758"/>
                </a:lnTo>
                <a:lnTo>
                  <a:pt x="7" y="1729"/>
                </a:lnTo>
                <a:lnTo>
                  <a:pt x="11" y="1698"/>
                </a:lnTo>
                <a:lnTo>
                  <a:pt x="16" y="1667"/>
                </a:lnTo>
                <a:lnTo>
                  <a:pt x="21" y="1637"/>
                </a:lnTo>
                <a:lnTo>
                  <a:pt x="28" y="1606"/>
                </a:lnTo>
                <a:lnTo>
                  <a:pt x="35" y="1573"/>
                </a:lnTo>
                <a:lnTo>
                  <a:pt x="43" y="1542"/>
                </a:lnTo>
                <a:lnTo>
                  <a:pt x="51" y="1509"/>
                </a:lnTo>
                <a:lnTo>
                  <a:pt x="61" y="1475"/>
                </a:lnTo>
                <a:lnTo>
                  <a:pt x="72" y="1443"/>
                </a:lnTo>
                <a:lnTo>
                  <a:pt x="83" y="1409"/>
                </a:lnTo>
                <a:lnTo>
                  <a:pt x="109" y="1340"/>
                </a:lnTo>
                <a:lnTo>
                  <a:pt x="138" y="1270"/>
                </a:lnTo>
                <a:lnTo>
                  <a:pt x="170" y="1198"/>
                </a:lnTo>
                <a:lnTo>
                  <a:pt x="207" y="1124"/>
                </a:lnTo>
                <a:lnTo>
                  <a:pt x="247" y="1048"/>
                </a:lnTo>
                <a:lnTo>
                  <a:pt x="291" y="970"/>
                </a:lnTo>
                <a:lnTo>
                  <a:pt x="232" y="930"/>
                </a:lnTo>
                <a:lnTo>
                  <a:pt x="966" y="3"/>
                </a:lnTo>
                <a:lnTo>
                  <a:pt x="977" y="2"/>
                </a:lnTo>
                <a:lnTo>
                  <a:pt x="1011" y="1"/>
                </a:lnTo>
                <a:lnTo>
                  <a:pt x="1062" y="0"/>
                </a:lnTo>
                <a:lnTo>
                  <a:pt x="1092" y="1"/>
                </a:lnTo>
                <a:lnTo>
                  <a:pt x="1126" y="2"/>
                </a:lnTo>
                <a:lnTo>
                  <a:pt x="1161" y="4"/>
                </a:lnTo>
                <a:lnTo>
                  <a:pt x="1198" y="9"/>
                </a:lnTo>
                <a:lnTo>
                  <a:pt x="1236" y="14"/>
                </a:lnTo>
                <a:lnTo>
                  <a:pt x="1276" y="22"/>
                </a:lnTo>
                <a:lnTo>
                  <a:pt x="1314" y="31"/>
                </a:lnTo>
                <a:lnTo>
                  <a:pt x="1352" y="43"/>
                </a:lnTo>
                <a:lnTo>
                  <a:pt x="1372" y="48"/>
                </a:lnTo>
                <a:lnTo>
                  <a:pt x="1390" y="57"/>
                </a:lnTo>
                <a:lnTo>
                  <a:pt x="1408" y="65"/>
                </a:lnTo>
                <a:lnTo>
                  <a:pt x="1426" y="73"/>
                </a:lnTo>
                <a:lnTo>
                  <a:pt x="1461" y="93"/>
                </a:lnTo>
                <a:lnTo>
                  <a:pt x="1495" y="114"/>
                </a:lnTo>
                <a:lnTo>
                  <a:pt x="1527" y="136"/>
                </a:lnTo>
                <a:lnTo>
                  <a:pt x="1559" y="159"/>
                </a:lnTo>
                <a:lnTo>
                  <a:pt x="1588" y="182"/>
                </a:lnTo>
                <a:lnTo>
                  <a:pt x="1616" y="205"/>
                </a:lnTo>
                <a:lnTo>
                  <a:pt x="1642" y="230"/>
                </a:lnTo>
                <a:lnTo>
                  <a:pt x="1666" y="252"/>
                </a:lnTo>
                <a:lnTo>
                  <a:pt x="1707" y="293"/>
                </a:lnTo>
                <a:lnTo>
                  <a:pt x="1739" y="327"/>
                </a:lnTo>
                <a:lnTo>
                  <a:pt x="1759" y="350"/>
                </a:lnTo>
                <a:lnTo>
                  <a:pt x="1765" y="359"/>
                </a:lnTo>
                <a:lnTo>
                  <a:pt x="1153" y="1011"/>
                </a:lnTo>
                <a:lnTo>
                  <a:pt x="985" y="843"/>
                </a:lnTo>
                <a:lnTo>
                  <a:pt x="714" y="1251"/>
                </a:lnTo>
                <a:lnTo>
                  <a:pt x="630" y="1196"/>
                </a:lnTo>
                <a:lnTo>
                  <a:pt x="603" y="1246"/>
                </a:lnTo>
                <a:lnTo>
                  <a:pt x="578" y="1294"/>
                </a:lnTo>
                <a:lnTo>
                  <a:pt x="556" y="1342"/>
                </a:lnTo>
                <a:lnTo>
                  <a:pt x="535" y="1390"/>
                </a:lnTo>
                <a:lnTo>
                  <a:pt x="516" y="1435"/>
                </a:lnTo>
                <a:lnTo>
                  <a:pt x="500" y="1480"/>
                </a:lnTo>
                <a:lnTo>
                  <a:pt x="485" y="1524"/>
                </a:lnTo>
                <a:lnTo>
                  <a:pt x="472" y="1567"/>
                </a:lnTo>
                <a:lnTo>
                  <a:pt x="462" y="1609"/>
                </a:lnTo>
                <a:lnTo>
                  <a:pt x="452" y="1650"/>
                </a:lnTo>
                <a:lnTo>
                  <a:pt x="445" y="1690"/>
                </a:lnTo>
                <a:lnTo>
                  <a:pt x="440" y="1729"/>
                </a:lnTo>
                <a:lnTo>
                  <a:pt x="436" y="1768"/>
                </a:lnTo>
                <a:lnTo>
                  <a:pt x="435" y="1805"/>
                </a:lnTo>
                <a:lnTo>
                  <a:pt x="434" y="1842"/>
                </a:lnTo>
                <a:lnTo>
                  <a:pt x="436" y="1878"/>
                </a:lnTo>
                <a:lnTo>
                  <a:pt x="439" y="1913"/>
                </a:lnTo>
                <a:lnTo>
                  <a:pt x="443" y="1948"/>
                </a:lnTo>
                <a:lnTo>
                  <a:pt x="450" y="1982"/>
                </a:lnTo>
                <a:lnTo>
                  <a:pt x="457" y="2014"/>
                </a:lnTo>
                <a:lnTo>
                  <a:pt x="466" y="2047"/>
                </a:lnTo>
                <a:lnTo>
                  <a:pt x="477" y="2079"/>
                </a:lnTo>
                <a:lnTo>
                  <a:pt x="488" y="2111"/>
                </a:lnTo>
                <a:lnTo>
                  <a:pt x="502" y="2141"/>
                </a:lnTo>
                <a:lnTo>
                  <a:pt x="516" y="2171"/>
                </a:lnTo>
                <a:lnTo>
                  <a:pt x="533" y="2200"/>
                </a:lnTo>
                <a:lnTo>
                  <a:pt x="550" y="2229"/>
                </a:lnTo>
                <a:lnTo>
                  <a:pt x="569" y="2257"/>
                </a:lnTo>
                <a:lnTo>
                  <a:pt x="587" y="2285"/>
                </a:lnTo>
                <a:lnTo>
                  <a:pt x="608" y="2313"/>
                </a:lnTo>
                <a:lnTo>
                  <a:pt x="630" y="2339"/>
                </a:lnTo>
                <a:lnTo>
                  <a:pt x="652" y="2366"/>
                </a:lnTo>
                <a:lnTo>
                  <a:pt x="682" y="2322"/>
                </a:lnTo>
                <a:lnTo>
                  <a:pt x="713" y="2278"/>
                </a:lnTo>
                <a:lnTo>
                  <a:pt x="745" y="2234"/>
                </a:lnTo>
                <a:lnTo>
                  <a:pt x="778" y="2188"/>
                </a:lnTo>
                <a:lnTo>
                  <a:pt x="811" y="2144"/>
                </a:lnTo>
                <a:lnTo>
                  <a:pt x="846" y="2099"/>
                </a:lnTo>
                <a:lnTo>
                  <a:pt x="883" y="2054"/>
                </a:lnTo>
                <a:lnTo>
                  <a:pt x="920" y="2007"/>
                </a:lnTo>
                <a:lnTo>
                  <a:pt x="957" y="1962"/>
                </a:lnTo>
                <a:lnTo>
                  <a:pt x="997" y="1916"/>
                </a:lnTo>
                <a:lnTo>
                  <a:pt x="1038" y="1870"/>
                </a:lnTo>
                <a:lnTo>
                  <a:pt x="1079" y="1824"/>
                </a:lnTo>
                <a:lnTo>
                  <a:pt x="1166" y="1730"/>
                </a:lnTo>
                <a:lnTo>
                  <a:pt x="1257" y="1636"/>
                </a:lnTo>
                <a:lnTo>
                  <a:pt x="1247" y="1611"/>
                </a:lnTo>
                <a:lnTo>
                  <a:pt x="1237" y="1586"/>
                </a:lnTo>
                <a:lnTo>
                  <a:pt x="1230" y="1560"/>
                </a:lnTo>
                <a:lnTo>
                  <a:pt x="1223" y="1534"/>
                </a:lnTo>
                <a:lnTo>
                  <a:pt x="1219" y="1507"/>
                </a:lnTo>
                <a:lnTo>
                  <a:pt x="1215" y="1479"/>
                </a:lnTo>
                <a:lnTo>
                  <a:pt x="1213" y="1451"/>
                </a:lnTo>
                <a:lnTo>
                  <a:pt x="1212" y="1423"/>
                </a:lnTo>
                <a:lnTo>
                  <a:pt x="1213" y="1397"/>
                </a:lnTo>
                <a:lnTo>
                  <a:pt x="1214" y="1370"/>
                </a:lnTo>
                <a:lnTo>
                  <a:pt x="1218" y="1344"/>
                </a:lnTo>
                <a:lnTo>
                  <a:pt x="1222" y="1319"/>
                </a:lnTo>
                <a:lnTo>
                  <a:pt x="1228" y="1293"/>
                </a:lnTo>
                <a:lnTo>
                  <a:pt x="1235" y="1269"/>
                </a:lnTo>
                <a:lnTo>
                  <a:pt x="1243" y="1244"/>
                </a:lnTo>
                <a:lnTo>
                  <a:pt x="1252" y="1221"/>
                </a:lnTo>
                <a:lnTo>
                  <a:pt x="1263" y="1198"/>
                </a:lnTo>
                <a:lnTo>
                  <a:pt x="1274" y="1175"/>
                </a:lnTo>
                <a:lnTo>
                  <a:pt x="1287" y="1154"/>
                </a:lnTo>
                <a:lnTo>
                  <a:pt x="1301" y="1132"/>
                </a:lnTo>
                <a:lnTo>
                  <a:pt x="1315" y="1112"/>
                </a:lnTo>
                <a:lnTo>
                  <a:pt x="1331" y="1092"/>
                </a:lnTo>
                <a:lnTo>
                  <a:pt x="1348" y="1073"/>
                </a:lnTo>
                <a:lnTo>
                  <a:pt x="1365" y="1055"/>
                </a:lnTo>
                <a:lnTo>
                  <a:pt x="1365" y="1054"/>
                </a:lnTo>
                <a:lnTo>
                  <a:pt x="1384" y="1037"/>
                </a:lnTo>
                <a:lnTo>
                  <a:pt x="1402" y="1020"/>
                </a:lnTo>
                <a:lnTo>
                  <a:pt x="1422" y="1005"/>
                </a:lnTo>
                <a:lnTo>
                  <a:pt x="1443" y="990"/>
                </a:lnTo>
                <a:lnTo>
                  <a:pt x="1464" y="977"/>
                </a:lnTo>
                <a:lnTo>
                  <a:pt x="1486" y="965"/>
                </a:lnTo>
                <a:lnTo>
                  <a:pt x="1508" y="953"/>
                </a:lnTo>
                <a:lnTo>
                  <a:pt x="1531" y="943"/>
                </a:lnTo>
                <a:lnTo>
                  <a:pt x="1554" y="933"/>
                </a:lnTo>
                <a:lnTo>
                  <a:pt x="1579" y="925"/>
                </a:lnTo>
                <a:lnTo>
                  <a:pt x="1603" y="918"/>
                </a:lnTo>
                <a:lnTo>
                  <a:pt x="1628" y="912"/>
                </a:lnTo>
                <a:lnTo>
                  <a:pt x="1654" y="908"/>
                </a:lnTo>
                <a:lnTo>
                  <a:pt x="1681" y="904"/>
                </a:lnTo>
                <a:lnTo>
                  <a:pt x="1706" y="902"/>
                </a:lnTo>
                <a:lnTo>
                  <a:pt x="1733" y="902"/>
                </a:lnTo>
                <a:lnTo>
                  <a:pt x="1760" y="902"/>
                </a:lnTo>
                <a:lnTo>
                  <a:pt x="1786" y="904"/>
                </a:lnTo>
                <a:lnTo>
                  <a:pt x="1813" y="908"/>
                </a:lnTo>
                <a:lnTo>
                  <a:pt x="1839" y="912"/>
                </a:lnTo>
                <a:lnTo>
                  <a:pt x="1863" y="918"/>
                </a:lnTo>
                <a:lnTo>
                  <a:pt x="1889" y="925"/>
                </a:lnTo>
                <a:lnTo>
                  <a:pt x="1913" y="933"/>
                </a:lnTo>
                <a:lnTo>
                  <a:pt x="1936" y="943"/>
                </a:lnTo>
                <a:lnTo>
                  <a:pt x="1959" y="953"/>
                </a:lnTo>
                <a:lnTo>
                  <a:pt x="1981" y="965"/>
                </a:lnTo>
                <a:lnTo>
                  <a:pt x="2003" y="977"/>
                </a:lnTo>
                <a:lnTo>
                  <a:pt x="2024" y="990"/>
                </a:lnTo>
                <a:lnTo>
                  <a:pt x="2045" y="1005"/>
                </a:lnTo>
                <a:lnTo>
                  <a:pt x="2065" y="1020"/>
                </a:lnTo>
                <a:lnTo>
                  <a:pt x="2084" y="1037"/>
                </a:lnTo>
                <a:lnTo>
                  <a:pt x="2102" y="1054"/>
                </a:lnTo>
                <a:lnTo>
                  <a:pt x="2102" y="1055"/>
                </a:lnTo>
                <a:lnTo>
                  <a:pt x="2118" y="1073"/>
                </a:lnTo>
                <a:lnTo>
                  <a:pt x="2136" y="1091"/>
                </a:lnTo>
                <a:lnTo>
                  <a:pt x="2151" y="1111"/>
                </a:lnTo>
                <a:lnTo>
                  <a:pt x="2165" y="1132"/>
                </a:lnTo>
                <a:lnTo>
                  <a:pt x="2179" y="1153"/>
                </a:lnTo>
                <a:lnTo>
                  <a:pt x="2192" y="1175"/>
                </a:lnTo>
                <a:lnTo>
                  <a:pt x="2203" y="1197"/>
                </a:lnTo>
                <a:lnTo>
                  <a:pt x="2214" y="1220"/>
                </a:lnTo>
                <a:lnTo>
                  <a:pt x="2223" y="1244"/>
                </a:lnTo>
                <a:lnTo>
                  <a:pt x="2231" y="1269"/>
                </a:lnTo>
                <a:lnTo>
                  <a:pt x="2238" y="1293"/>
                </a:lnTo>
                <a:lnTo>
                  <a:pt x="2244" y="1319"/>
                </a:lnTo>
                <a:lnTo>
                  <a:pt x="2248" y="1344"/>
                </a:lnTo>
                <a:lnTo>
                  <a:pt x="2252" y="1370"/>
                </a:lnTo>
                <a:lnTo>
                  <a:pt x="2254" y="1397"/>
                </a:lnTo>
                <a:lnTo>
                  <a:pt x="2254" y="1423"/>
                </a:lnTo>
                <a:lnTo>
                  <a:pt x="2254" y="1450"/>
                </a:lnTo>
                <a:lnTo>
                  <a:pt x="2252" y="1477"/>
                </a:lnTo>
                <a:lnTo>
                  <a:pt x="2248" y="1502"/>
                </a:lnTo>
                <a:lnTo>
                  <a:pt x="2244" y="1528"/>
                </a:lnTo>
                <a:lnTo>
                  <a:pt x="2238" y="1553"/>
                </a:lnTo>
                <a:lnTo>
                  <a:pt x="2231" y="1578"/>
                </a:lnTo>
                <a:lnTo>
                  <a:pt x="2223" y="1602"/>
                </a:lnTo>
                <a:lnTo>
                  <a:pt x="2214" y="1626"/>
                </a:lnTo>
                <a:lnTo>
                  <a:pt x="2203" y="1648"/>
                </a:lnTo>
                <a:lnTo>
                  <a:pt x="2192" y="1672"/>
                </a:lnTo>
                <a:lnTo>
                  <a:pt x="2179" y="1694"/>
                </a:lnTo>
                <a:lnTo>
                  <a:pt x="2166" y="1715"/>
                </a:lnTo>
                <a:lnTo>
                  <a:pt x="2151" y="1734"/>
                </a:lnTo>
                <a:lnTo>
                  <a:pt x="2136" y="1754"/>
                </a:lnTo>
                <a:lnTo>
                  <a:pt x="2120" y="1774"/>
                </a:lnTo>
                <a:lnTo>
                  <a:pt x="2102" y="1791"/>
                </a:lnTo>
                <a:lnTo>
                  <a:pt x="2084" y="1809"/>
                </a:lnTo>
                <a:lnTo>
                  <a:pt x="2065" y="1825"/>
                </a:lnTo>
                <a:lnTo>
                  <a:pt x="2045" y="1841"/>
                </a:lnTo>
                <a:lnTo>
                  <a:pt x="2024" y="1855"/>
                </a:lnTo>
                <a:lnTo>
                  <a:pt x="2003" y="1869"/>
                </a:lnTo>
                <a:lnTo>
                  <a:pt x="1981" y="1882"/>
                </a:lnTo>
                <a:lnTo>
                  <a:pt x="1959" y="1893"/>
                </a:lnTo>
                <a:lnTo>
                  <a:pt x="1936" y="1904"/>
                </a:lnTo>
                <a:lnTo>
                  <a:pt x="1913" y="1913"/>
                </a:lnTo>
                <a:lnTo>
                  <a:pt x="1889" y="1921"/>
                </a:lnTo>
                <a:lnTo>
                  <a:pt x="1863" y="1928"/>
                </a:lnTo>
                <a:lnTo>
                  <a:pt x="1839" y="1934"/>
                </a:lnTo>
                <a:lnTo>
                  <a:pt x="1813" y="1939"/>
                </a:lnTo>
                <a:lnTo>
                  <a:pt x="1786" y="1942"/>
                </a:lnTo>
                <a:lnTo>
                  <a:pt x="1760" y="1943"/>
                </a:lnTo>
                <a:lnTo>
                  <a:pt x="1733" y="1945"/>
                </a:lnTo>
                <a:lnTo>
                  <a:pt x="1710" y="1943"/>
                </a:lnTo>
                <a:lnTo>
                  <a:pt x="1685" y="1942"/>
                </a:lnTo>
                <a:lnTo>
                  <a:pt x="1662" y="1940"/>
                </a:lnTo>
                <a:lnTo>
                  <a:pt x="1640" y="1936"/>
                </a:lnTo>
                <a:lnTo>
                  <a:pt x="1617" y="1932"/>
                </a:lnTo>
                <a:lnTo>
                  <a:pt x="1595" y="1926"/>
                </a:lnTo>
                <a:lnTo>
                  <a:pt x="1573" y="1919"/>
                </a:lnTo>
                <a:lnTo>
                  <a:pt x="1552" y="1912"/>
                </a:lnTo>
                <a:lnTo>
                  <a:pt x="1465" y="2000"/>
                </a:lnTo>
                <a:lnTo>
                  <a:pt x="1384" y="2089"/>
                </a:lnTo>
                <a:lnTo>
                  <a:pt x="1306" y="2177"/>
                </a:lnTo>
                <a:lnTo>
                  <a:pt x="1233" y="2263"/>
                </a:lnTo>
                <a:lnTo>
                  <a:pt x="1164" y="2349"/>
                </a:lnTo>
                <a:lnTo>
                  <a:pt x="1099" y="2433"/>
                </a:lnTo>
                <a:lnTo>
                  <a:pt x="1069" y="2475"/>
                </a:lnTo>
                <a:lnTo>
                  <a:pt x="1039" y="2517"/>
                </a:lnTo>
                <a:lnTo>
                  <a:pt x="1011" y="2558"/>
                </a:lnTo>
                <a:lnTo>
                  <a:pt x="983" y="2599"/>
                </a:lnTo>
                <a:lnTo>
                  <a:pt x="961" y="2633"/>
                </a:lnTo>
                <a:lnTo>
                  <a:pt x="1020" y="2674"/>
                </a:lnTo>
                <a:lnTo>
                  <a:pt x="1081" y="2714"/>
                </a:lnTo>
                <a:lnTo>
                  <a:pt x="1143" y="2755"/>
                </a:lnTo>
                <a:lnTo>
                  <a:pt x="1207" y="2796"/>
                </a:lnTo>
                <a:lnTo>
                  <a:pt x="1341" y="2878"/>
                </a:lnTo>
                <a:lnTo>
                  <a:pt x="1479" y="2962"/>
                </a:lnTo>
                <a:lnTo>
                  <a:pt x="1583" y="3026"/>
                </a:lnTo>
                <a:lnTo>
                  <a:pt x="1689" y="3089"/>
                </a:lnTo>
                <a:lnTo>
                  <a:pt x="1795" y="3156"/>
                </a:lnTo>
                <a:lnTo>
                  <a:pt x="1900" y="3223"/>
                </a:lnTo>
                <a:lnTo>
                  <a:pt x="2003" y="3293"/>
                </a:lnTo>
                <a:lnTo>
                  <a:pt x="2056" y="3329"/>
                </a:lnTo>
                <a:lnTo>
                  <a:pt x="2107" y="3365"/>
                </a:lnTo>
                <a:lnTo>
                  <a:pt x="2157" y="3402"/>
                </a:lnTo>
                <a:lnTo>
                  <a:pt x="2207" y="3439"/>
                </a:lnTo>
                <a:lnTo>
                  <a:pt x="2255" y="3477"/>
                </a:lnTo>
                <a:lnTo>
                  <a:pt x="2304" y="3517"/>
                </a:lnTo>
                <a:lnTo>
                  <a:pt x="2304" y="1261"/>
                </a:lnTo>
                <a:lnTo>
                  <a:pt x="2305" y="1225"/>
                </a:lnTo>
                <a:lnTo>
                  <a:pt x="2308" y="1189"/>
                </a:lnTo>
                <a:lnTo>
                  <a:pt x="2312" y="1154"/>
                </a:lnTo>
                <a:lnTo>
                  <a:pt x="2319" y="1119"/>
                </a:lnTo>
                <a:lnTo>
                  <a:pt x="2326" y="1084"/>
                </a:lnTo>
                <a:lnTo>
                  <a:pt x="2337" y="1051"/>
                </a:lnTo>
                <a:lnTo>
                  <a:pt x="2347" y="1018"/>
                </a:lnTo>
                <a:lnTo>
                  <a:pt x="2360" y="987"/>
                </a:lnTo>
                <a:lnTo>
                  <a:pt x="2374" y="955"/>
                </a:lnTo>
                <a:lnTo>
                  <a:pt x="2390" y="924"/>
                </a:lnTo>
                <a:lnTo>
                  <a:pt x="2407" y="895"/>
                </a:lnTo>
                <a:lnTo>
                  <a:pt x="2425" y="866"/>
                </a:lnTo>
                <a:lnTo>
                  <a:pt x="2445" y="838"/>
                </a:lnTo>
                <a:lnTo>
                  <a:pt x="2467" y="811"/>
                </a:lnTo>
                <a:lnTo>
                  <a:pt x="2489" y="786"/>
                </a:lnTo>
                <a:lnTo>
                  <a:pt x="2512" y="761"/>
                </a:lnTo>
                <a:lnTo>
                  <a:pt x="2536" y="738"/>
                </a:lnTo>
                <a:lnTo>
                  <a:pt x="2562" y="716"/>
                </a:lnTo>
                <a:lnTo>
                  <a:pt x="2589" y="694"/>
                </a:lnTo>
                <a:lnTo>
                  <a:pt x="2616" y="674"/>
                </a:lnTo>
                <a:lnTo>
                  <a:pt x="2645" y="656"/>
                </a:lnTo>
                <a:lnTo>
                  <a:pt x="2674" y="639"/>
                </a:lnTo>
                <a:lnTo>
                  <a:pt x="2706" y="623"/>
                </a:lnTo>
                <a:lnTo>
                  <a:pt x="2737" y="609"/>
                </a:lnTo>
                <a:lnTo>
                  <a:pt x="2769" y="597"/>
                </a:lnTo>
                <a:lnTo>
                  <a:pt x="2802" y="586"/>
                </a:lnTo>
                <a:lnTo>
                  <a:pt x="2835" y="576"/>
                </a:lnTo>
                <a:lnTo>
                  <a:pt x="2870" y="567"/>
                </a:lnTo>
                <a:lnTo>
                  <a:pt x="2904" y="562"/>
                </a:lnTo>
                <a:lnTo>
                  <a:pt x="2939" y="557"/>
                </a:lnTo>
                <a:lnTo>
                  <a:pt x="2975" y="555"/>
                </a:lnTo>
                <a:lnTo>
                  <a:pt x="3011" y="554"/>
                </a:lnTo>
                <a:close/>
                <a:moveTo>
                  <a:pt x="1887" y="1269"/>
                </a:moveTo>
                <a:lnTo>
                  <a:pt x="1887" y="1269"/>
                </a:lnTo>
                <a:lnTo>
                  <a:pt x="1871" y="1255"/>
                </a:lnTo>
                <a:lnTo>
                  <a:pt x="1855" y="1242"/>
                </a:lnTo>
                <a:lnTo>
                  <a:pt x="1837" y="1232"/>
                </a:lnTo>
                <a:lnTo>
                  <a:pt x="1818" y="1222"/>
                </a:lnTo>
                <a:lnTo>
                  <a:pt x="1798" y="1215"/>
                </a:lnTo>
                <a:lnTo>
                  <a:pt x="1777" y="1210"/>
                </a:lnTo>
                <a:lnTo>
                  <a:pt x="1755" y="1206"/>
                </a:lnTo>
                <a:lnTo>
                  <a:pt x="1733" y="1205"/>
                </a:lnTo>
                <a:lnTo>
                  <a:pt x="1711" y="1206"/>
                </a:lnTo>
                <a:lnTo>
                  <a:pt x="1689" y="1210"/>
                </a:lnTo>
                <a:lnTo>
                  <a:pt x="1668" y="1215"/>
                </a:lnTo>
                <a:lnTo>
                  <a:pt x="1648" y="1222"/>
                </a:lnTo>
                <a:lnTo>
                  <a:pt x="1630" y="1232"/>
                </a:lnTo>
                <a:lnTo>
                  <a:pt x="1611" y="1242"/>
                </a:lnTo>
                <a:lnTo>
                  <a:pt x="1595" y="1255"/>
                </a:lnTo>
                <a:lnTo>
                  <a:pt x="1580" y="1269"/>
                </a:lnTo>
                <a:lnTo>
                  <a:pt x="1579" y="1269"/>
                </a:lnTo>
                <a:lnTo>
                  <a:pt x="1565" y="1284"/>
                </a:lnTo>
                <a:lnTo>
                  <a:pt x="1552" y="1301"/>
                </a:lnTo>
                <a:lnTo>
                  <a:pt x="1541" y="1319"/>
                </a:lnTo>
                <a:lnTo>
                  <a:pt x="1532" y="1338"/>
                </a:lnTo>
                <a:lnTo>
                  <a:pt x="1525" y="1358"/>
                </a:lnTo>
                <a:lnTo>
                  <a:pt x="1519" y="1379"/>
                </a:lnTo>
                <a:lnTo>
                  <a:pt x="1517" y="1401"/>
                </a:lnTo>
                <a:lnTo>
                  <a:pt x="1516" y="1423"/>
                </a:lnTo>
                <a:lnTo>
                  <a:pt x="1517" y="1445"/>
                </a:lnTo>
                <a:lnTo>
                  <a:pt x="1519" y="1467"/>
                </a:lnTo>
                <a:lnTo>
                  <a:pt x="1525" y="1488"/>
                </a:lnTo>
                <a:lnTo>
                  <a:pt x="1532" y="1508"/>
                </a:lnTo>
                <a:lnTo>
                  <a:pt x="1541" y="1527"/>
                </a:lnTo>
                <a:lnTo>
                  <a:pt x="1553" y="1545"/>
                </a:lnTo>
                <a:lnTo>
                  <a:pt x="1565" y="1561"/>
                </a:lnTo>
                <a:lnTo>
                  <a:pt x="1580" y="1576"/>
                </a:lnTo>
                <a:lnTo>
                  <a:pt x="1580" y="1578"/>
                </a:lnTo>
                <a:lnTo>
                  <a:pt x="1595" y="1592"/>
                </a:lnTo>
                <a:lnTo>
                  <a:pt x="1611" y="1604"/>
                </a:lnTo>
                <a:lnTo>
                  <a:pt x="1630" y="1615"/>
                </a:lnTo>
                <a:lnTo>
                  <a:pt x="1648" y="1624"/>
                </a:lnTo>
                <a:lnTo>
                  <a:pt x="1668" y="1631"/>
                </a:lnTo>
                <a:lnTo>
                  <a:pt x="1689" y="1637"/>
                </a:lnTo>
                <a:lnTo>
                  <a:pt x="1711" y="1639"/>
                </a:lnTo>
                <a:lnTo>
                  <a:pt x="1733" y="1640"/>
                </a:lnTo>
                <a:lnTo>
                  <a:pt x="1755" y="1639"/>
                </a:lnTo>
                <a:lnTo>
                  <a:pt x="1777" y="1637"/>
                </a:lnTo>
                <a:lnTo>
                  <a:pt x="1798" y="1631"/>
                </a:lnTo>
                <a:lnTo>
                  <a:pt x="1818" y="1624"/>
                </a:lnTo>
                <a:lnTo>
                  <a:pt x="1837" y="1615"/>
                </a:lnTo>
                <a:lnTo>
                  <a:pt x="1855" y="1603"/>
                </a:lnTo>
                <a:lnTo>
                  <a:pt x="1871" y="1592"/>
                </a:lnTo>
                <a:lnTo>
                  <a:pt x="1887" y="1576"/>
                </a:lnTo>
                <a:lnTo>
                  <a:pt x="1901" y="1561"/>
                </a:lnTo>
                <a:lnTo>
                  <a:pt x="1914" y="1545"/>
                </a:lnTo>
                <a:lnTo>
                  <a:pt x="1925" y="1527"/>
                </a:lnTo>
                <a:lnTo>
                  <a:pt x="1934" y="1508"/>
                </a:lnTo>
                <a:lnTo>
                  <a:pt x="1941" y="1488"/>
                </a:lnTo>
                <a:lnTo>
                  <a:pt x="1947" y="1467"/>
                </a:lnTo>
                <a:lnTo>
                  <a:pt x="1950" y="1445"/>
                </a:lnTo>
                <a:lnTo>
                  <a:pt x="1951" y="1423"/>
                </a:lnTo>
                <a:lnTo>
                  <a:pt x="1950" y="1401"/>
                </a:lnTo>
                <a:lnTo>
                  <a:pt x="1947" y="1379"/>
                </a:lnTo>
                <a:lnTo>
                  <a:pt x="1941" y="1358"/>
                </a:lnTo>
                <a:lnTo>
                  <a:pt x="1934" y="1338"/>
                </a:lnTo>
                <a:lnTo>
                  <a:pt x="1925" y="1319"/>
                </a:lnTo>
                <a:lnTo>
                  <a:pt x="1914" y="1301"/>
                </a:lnTo>
                <a:lnTo>
                  <a:pt x="1901" y="1284"/>
                </a:lnTo>
                <a:lnTo>
                  <a:pt x="1887" y="1269"/>
                </a:lnTo>
                <a:close/>
                <a:moveTo>
                  <a:pt x="2304" y="5100"/>
                </a:moveTo>
                <a:lnTo>
                  <a:pt x="2304" y="4074"/>
                </a:lnTo>
                <a:lnTo>
                  <a:pt x="2277" y="4045"/>
                </a:lnTo>
                <a:lnTo>
                  <a:pt x="2251" y="4017"/>
                </a:lnTo>
                <a:lnTo>
                  <a:pt x="2224" y="3989"/>
                </a:lnTo>
                <a:lnTo>
                  <a:pt x="2195" y="3961"/>
                </a:lnTo>
                <a:lnTo>
                  <a:pt x="2138" y="3908"/>
                </a:lnTo>
                <a:lnTo>
                  <a:pt x="2078" y="3856"/>
                </a:lnTo>
                <a:lnTo>
                  <a:pt x="2016" y="3805"/>
                </a:lnTo>
                <a:lnTo>
                  <a:pt x="1952" y="3755"/>
                </a:lnTo>
                <a:lnTo>
                  <a:pt x="1887" y="3706"/>
                </a:lnTo>
                <a:lnTo>
                  <a:pt x="1821" y="3659"/>
                </a:lnTo>
                <a:lnTo>
                  <a:pt x="1754" y="3613"/>
                </a:lnTo>
                <a:lnTo>
                  <a:pt x="1687" y="3567"/>
                </a:lnTo>
                <a:lnTo>
                  <a:pt x="1617" y="3522"/>
                </a:lnTo>
                <a:lnTo>
                  <a:pt x="1548" y="3478"/>
                </a:lnTo>
                <a:lnTo>
                  <a:pt x="1409" y="3392"/>
                </a:lnTo>
                <a:lnTo>
                  <a:pt x="1270" y="3308"/>
                </a:lnTo>
                <a:lnTo>
                  <a:pt x="1140" y="3230"/>
                </a:lnTo>
                <a:lnTo>
                  <a:pt x="1012" y="3151"/>
                </a:lnTo>
                <a:lnTo>
                  <a:pt x="949" y="3111"/>
                </a:lnTo>
                <a:lnTo>
                  <a:pt x="888" y="3071"/>
                </a:lnTo>
                <a:lnTo>
                  <a:pt x="826" y="3030"/>
                </a:lnTo>
                <a:lnTo>
                  <a:pt x="765" y="2988"/>
                </a:lnTo>
                <a:lnTo>
                  <a:pt x="737" y="3056"/>
                </a:lnTo>
                <a:lnTo>
                  <a:pt x="710" y="3122"/>
                </a:lnTo>
                <a:lnTo>
                  <a:pt x="687" y="3186"/>
                </a:lnTo>
                <a:lnTo>
                  <a:pt x="667" y="3250"/>
                </a:lnTo>
                <a:lnTo>
                  <a:pt x="650" y="3313"/>
                </a:lnTo>
                <a:lnTo>
                  <a:pt x="636" y="3375"/>
                </a:lnTo>
                <a:lnTo>
                  <a:pt x="624" y="3435"/>
                </a:lnTo>
                <a:lnTo>
                  <a:pt x="615" y="3496"/>
                </a:lnTo>
                <a:lnTo>
                  <a:pt x="612" y="3533"/>
                </a:lnTo>
                <a:lnTo>
                  <a:pt x="608" y="3577"/>
                </a:lnTo>
                <a:lnTo>
                  <a:pt x="606" y="3615"/>
                </a:lnTo>
                <a:lnTo>
                  <a:pt x="605" y="3652"/>
                </a:lnTo>
                <a:lnTo>
                  <a:pt x="605" y="3691"/>
                </a:lnTo>
                <a:lnTo>
                  <a:pt x="606" y="3728"/>
                </a:lnTo>
                <a:lnTo>
                  <a:pt x="609" y="3765"/>
                </a:lnTo>
                <a:lnTo>
                  <a:pt x="613" y="3801"/>
                </a:lnTo>
                <a:lnTo>
                  <a:pt x="617" y="3837"/>
                </a:lnTo>
                <a:lnTo>
                  <a:pt x="623" y="3873"/>
                </a:lnTo>
                <a:lnTo>
                  <a:pt x="630" y="3908"/>
                </a:lnTo>
                <a:lnTo>
                  <a:pt x="638" y="3943"/>
                </a:lnTo>
                <a:lnTo>
                  <a:pt x="646" y="3976"/>
                </a:lnTo>
                <a:lnTo>
                  <a:pt x="657" y="4010"/>
                </a:lnTo>
                <a:lnTo>
                  <a:pt x="668" y="4044"/>
                </a:lnTo>
                <a:lnTo>
                  <a:pt x="680" y="4076"/>
                </a:lnTo>
                <a:lnTo>
                  <a:pt x="693" y="4109"/>
                </a:lnTo>
                <a:lnTo>
                  <a:pt x="707" y="4141"/>
                </a:lnTo>
                <a:lnTo>
                  <a:pt x="722" y="4173"/>
                </a:lnTo>
                <a:lnTo>
                  <a:pt x="738" y="4204"/>
                </a:lnTo>
                <a:lnTo>
                  <a:pt x="755" y="4234"/>
                </a:lnTo>
                <a:lnTo>
                  <a:pt x="773" y="4264"/>
                </a:lnTo>
                <a:lnTo>
                  <a:pt x="791" y="4295"/>
                </a:lnTo>
                <a:lnTo>
                  <a:pt x="811" y="4324"/>
                </a:lnTo>
                <a:lnTo>
                  <a:pt x="832" y="4353"/>
                </a:lnTo>
                <a:lnTo>
                  <a:pt x="853" y="4380"/>
                </a:lnTo>
                <a:lnTo>
                  <a:pt x="875" y="4408"/>
                </a:lnTo>
                <a:lnTo>
                  <a:pt x="898" y="4436"/>
                </a:lnTo>
                <a:lnTo>
                  <a:pt x="923" y="4463"/>
                </a:lnTo>
                <a:lnTo>
                  <a:pt x="947" y="4488"/>
                </a:lnTo>
                <a:lnTo>
                  <a:pt x="973" y="4515"/>
                </a:lnTo>
                <a:lnTo>
                  <a:pt x="999" y="4540"/>
                </a:lnTo>
                <a:lnTo>
                  <a:pt x="1027" y="4565"/>
                </a:lnTo>
                <a:lnTo>
                  <a:pt x="1055" y="4589"/>
                </a:lnTo>
                <a:lnTo>
                  <a:pt x="1084" y="4614"/>
                </a:lnTo>
                <a:lnTo>
                  <a:pt x="1114" y="4637"/>
                </a:lnTo>
                <a:lnTo>
                  <a:pt x="1144" y="4660"/>
                </a:lnTo>
                <a:lnTo>
                  <a:pt x="1176" y="4684"/>
                </a:lnTo>
                <a:lnTo>
                  <a:pt x="1208" y="4706"/>
                </a:lnTo>
                <a:lnTo>
                  <a:pt x="1242" y="4728"/>
                </a:lnTo>
                <a:lnTo>
                  <a:pt x="1276" y="4749"/>
                </a:lnTo>
                <a:lnTo>
                  <a:pt x="1309" y="4769"/>
                </a:lnTo>
                <a:lnTo>
                  <a:pt x="1344" y="4789"/>
                </a:lnTo>
                <a:lnTo>
                  <a:pt x="1380" y="4809"/>
                </a:lnTo>
                <a:lnTo>
                  <a:pt x="1416" y="4829"/>
                </a:lnTo>
                <a:lnTo>
                  <a:pt x="1453" y="4847"/>
                </a:lnTo>
                <a:lnTo>
                  <a:pt x="1490" y="4865"/>
                </a:lnTo>
                <a:lnTo>
                  <a:pt x="1529" y="4882"/>
                </a:lnTo>
                <a:lnTo>
                  <a:pt x="1568" y="4899"/>
                </a:lnTo>
                <a:lnTo>
                  <a:pt x="1608" y="4916"/>
                </a:lnTo>
                <a:lnTo>
                  <a:pt x="1647" y="4931"/>
                </a:lnTo>
                <a:lnTo>
                  <a:pt x="1688" y="4947"/>
                </a:lnTo>
                <a:lnTo>
                  <a:pt x="1728" y="4961"/>
                </a:lnTo>
                <a:lnTo>
                  <a:pt x="1770" y="4975"/>
                </a:lnTo>
                <a:lnTo>
                  <a:pt x="1855" y="5002"/>
                </a:lnTo>
                <a:lnTo>
                  <a:pt x="1941" y="5026"/>
                </a:lnTo>
                <a:lnTo>
                  <a:pt x="2029" y="5048"/>
                </a:lnTo>
                <a:lnTo>
                  <a:pt x="2120" y="5068"/>
                </a:lnTo>
                <a:lnTo>
                  <a:pt x="2211" y="5085"/>
                </a:lnTo>
                <a:lnTo>
                  <a:pt x="2304" y="5100"/>
                </a:lnTo>
                <a:close/>
                <a:moveTo>
                  <a:pt x="2991" y="1292"/>
                </a:moveTo>
                <a:lnTo>
                  <a:pt x="2991" y="3627"/>
                </a:lnTo>
                <a:lnTo>
                  <a:pt x="5477" y="3627"/>
                </a:lnTo>
                <a:lnTo>
                  <a:pt x="5477" y="1292"/>
                </a:lnTo>
                <a:lnTo>
                  <a:pt x="2991" y="1292"/>
                </a:lnTo>
                <a:close/>
                <a:moveTo>
                  <a:pt x="4212" y="3997"/>
                </a:moveTo>
                <a:lnTo>
                  <a:pt x="4212" y="3997"/>
                </a:lnTo>
                <a:lnTo>
                  <a:pt x="4181" y="3998"/>
                </a:lnTo>
                <a:lnTo>
                  <a:pt x="4150" y="4000"/>
                </a:lnTo>
                <a:lnTo>
                  <a:pt x="4120" y="4003"/>
                </a:lnTo>
                <a:lnTo>
                  <a:pt x="4090" y="4007"/>
                </a:lnTo>
                <a:lnTo>
                  <a:pt x="4060" y="4012"/>
                </a:lnTo>
                <a:lnTo>
                  <a:pt x="4030" y="4018"/>
                </a:lnTo>
                <a:lnTo>
                  <a:pt x="4001" y="4026"/>
                </a:lnTo>
                <a:lnTo>
                  <a:pt x="3974" y="4034"/>
                </a:lnTo>
                <a:lnTo>
                  <a:pt x="3946" y="4044"/>
                </a:lnTo>
                <a:lnTo>
                  <a:pt x="3918" y="4054"/>
                </a:lnTo>
                <a:lnTo>
                  <a:pt x="3891" y="4066"/>
                </a:lnTo>
                <a:lnTo>
                  <a:pt x="3864" y="4079"/>
                </a:lnTo>
                <a:lnTo>
                  <a:pt x="3839" y="4091"/>
                </a:lnTo>
                <a:lnTo>
                  <a:pt x="3813" y="4105"/>
                </a:lnTo>
                <a:lnTo>
                  <a:pt x="3789" y="4120"/>
                </a:lnTo>
                <a:lnTo>
                  <a:pt x="3765" y="4137"/>
                </a:lnTo>
                <a:lnTo>
                  <a:pt x="4227" y="4599"/>
                </a:lnTo>
                <a:lnTo>
                  <a:pt x="4676" y="4149"/>
                </a:lnTo>
                <a:lnTo>
                  <a:pt x="4652" y="4132"/>
                </a:lnTo>
                <a:lnTo>
                  <a:pt x="4626" y="4116"/>
                </a:lnTo>
                <a:lnTo>
                  <a:pt x="4599" y="4100"/>
                </a:lnTo>
                <a:lnTo>
                  <a:pt x="4573" y="4086"/>
                </a:lnTo>
                <a:lnTo>
                  <a:pt x="4546" y="4072"/>
                </a:lnTo>
                <a:lnTo>
                  <a:pt x="4518" y="4059"/>
                </a:lnTo>
                <a:lnTo>
                  <a:pt x="4489" y="4048"/>
                </a:lnTo>
                <a:lnTo>
                  <a:pt x="4460" y="4038"/>
                </a:lnTo>
                <a:lnTo>
                  <a:pt x="4431" y="4029"/>
                </a:lnTo>
                <a:lnTo>
                  <a:pt x="4401" y="4021"/>
                </a:lnTo>
                <a:lnTo>
                  <a:pt x="4371" y="4014"/>
                </a:lnTo>
                <a:lnTo>
                  <a:pt x="4339" y="4008"/>
                </a:lnTo>
                <a:lnTo>
                  <a:pt x="4308" y="4003"/>
                </a:lnTo>
                <a:lnTo>
                  <a:pt x="4277" y="4000"/>
                </a:lnTo>
                <a:lnTo>
                  <a:pt x="4244" y="3998"/>
                </a:lnTo>
                <a:lnTo>
                  <a:pt x="4212" y="3997"/>
                </a:lnTo>
                <a:close/>
                <a:moveTo>
                  <a:pt x="4858" y="4335"/>
                </a:moveTo>
                <a:lnTo>
                  <a:pt x="4411" y="4783"/>
                </a:lnTo>
                <a:lnTo>
                  <a:pt x="4859" y="5233"/>
                </a:lnTo>
                <a:lnTo>
                  <a:pt x="4876" y="5208"/>
                </a:lnTo>
                <a:lnTo>
                  <a:pt x="4891" y="5184"/>
                </a:lnTo>
                <a:lnTo>
                  <a:pt x="4906" y="5158"/>
                </a:lnTo>
                <a:lnTo>
                  <a:pt x="4919" y="5133"/>
                </a:lnTo>
                <a:lnTo>
                  <a:pt x="4931" y="5106"/>
                </a:lnTo>
                <a:lnTo>
                  <a:pt x="4943" y="5079"/>
                </a:lnTo>
                <a:lnTo>
                  <a:pt x="4953" y="5052"/>
                </a:lnTo>
                <a:lnTo>
                  <a:pt x="4963" y="5024"/>
                </a:lnTo>
                <a:lnTo>
                  <a:pt x="4971" y="4995"/>
                </a:lnTo>
                <a:lnTo>
                  <a:pt x="4978" y="4967"/>
                </a:lnTo>
                <a:lnTo>
                  <a:pt x="4985" y="4937"/>
                </a:lnTo>
                <a:lnTo>
                  <a:pt x="4989" y="4908"/>
                </a:lnTo>
                <a:lnTo>
                  <a:pt x="4994" y="4877"/>
                </a:lnTo>
                <a:lnTo>
                  <a:pt x="4996" y="4847"/>
                </a:lnTo>
                <a:lnTo>
                  <a:pt x="4999" y="4816"/>
                </a:lnTo>
                <a:lnTo>
                  <a:pt x="5000" y="4786"/>
                </a:lnTo>
                <a:lnTo>
                  <a:pt x="4999" y="4754"/>
                </a:lnTo>
                <a:lnTo>
                  <a:pt x="4996" y="4723"/>
                </a:lnTo>
                <a:lnTo>
                  <a:pt x="4994" y="4693"/>
                </a:lnTo>
                <a:lnTo>
                  <a:pt x="4989" y="4663"/>
                </a:lnTo>
                <a:lnTo>
                  <a:pt x="4985" y="4632"/>
                </a:lnTo>
                <a:lnTo>
                  <a:pt x="4978" y="4603"/>
                </a:lnTo>
                <a:lnTo>
                  <a:pt x="4971" y="4574"/>
                </a:lnTo>
                <a:lnTo>
                  <a:pt x="4963" y="4545"/>
                </a:lnTo>
                <a:lnTo>
                  <a:pt x="4952" y="4517"/>
                </a:lnTo>
                <a:lnTo>
                  <a:pt x="4942" y="4490"/>
                </a:lnTo>
                <a:lnTo>
                  <a:pt x="4930" y="4463"/>
                </a:lnTo>
                <a:lnTo>
                  <a:pt x="4917" y="4436"/>
                </a:lnTo>
                <a:lnTo>
                  <a:pt x="4905" y="4411"/>
                </a:lnTo>
                <a:lnTo>
                  <a:pt x="4890" y="4385"/>
                </a:lnTo>
                <a:lnTo>
                  <a:pt x="4874" y="4360"/>
                </a:lnTo>
                <a:lnTo>
                  <a:pt x="4858" y="4335"/>
                </a:lnTo>
                <a:close/>
                <a:moveTo>
                  <a:pt x="4678" y="5420"/>
                </a:moveTo>
                <a:lnTo>
                  <a:pt x="4227" y="4968"/>
                </a:lnTo>
                <a:lnTo>
                  <a:pt x="3762" y="5431"/>
                </a:lnTo>
                <a:lnTo>
                  <a:pt x="3787" y="5448"/>
                </a:lnTo>
                <a:lnTo>
                  <a:pt x="3811" y="5464"/>
                </a:lnTo>
                <a:lnTo>
                  <a:pt x="3837" y="5478"/>
                </a:lnTo>
                <a:lnTo>
                  <a:pt x="3863" y="5492"/>
                </a:lnTo>
                <a:lnTo>
                  <a:pt x="3890" y="5503"/>
                </a:lnTo>
                <a:lnTo>
                  <a:pt x="3917" y="5515"/>
                </a:lnTo>
                <a:lnTo>
                  <a:pt x="3945" y="5526"/>
                </a:lnTo>
                <a:lnTo>
                  <a:pt x="3972" y="5536"/>
                </a:lnTo>
                <a:lnTo>
                  <a:pt x="4000" y="5544"/>
                </a:lnTo>
                <a:lnTo>
                  <a:pt x="4029" y="5552"/>
                </a:lnTo>
                <a:lnTo>
                  <a:pt x="4060" y="5558"/>
                </a:lnTo>
                <a:lnTo>
                  <a:pt x="4089" y="5564"/>
                </a:lnTo>
                <a:lnTo>
                  <a:pt x="4119" y="5567"/>
                </a:lnTo>
                <a:lnTo>
                  <a:pt x="4150" y="5571"/>
                </a:lnTo>
                <a:lnTo>
                  <a:pt x="4180" y="5572"/>
                </a:lnTo>
                <a:lnTo>
                  <a:pt x="4212" y="5573"/>
                </a:lnTo>
                <a:lnTo>
                  <a:pt x="4244" y="5572"/>
                </a:lnTo>
                <a:lnTo>
                  <a:pt x="4277" y="5569"/>
                </a:lnTo>
                <a:lnTo>
                  <a:pt x="4308" y="5567"/>
                </a:lnTo>
                <a:lnTo>
                  <a:pt x="4340" y="5562"/>
                </a:lnTo>
                <a:lnTo>
                  <a:pt x="4371" y="5557"/>
                </a:lnTo>
                <a:lnTo>
                  <a:pt x="4402" y="5550"/>
                </a:lnTo>
                <a:lnTo>
                  <a:pt x="4432" y="5542"/>
                </a:lnTo>
                <a:lnTo>
                  <a:pt x="4461" y="5532"/>
                </a:lnTo>
                <a:lnTo>
                  <a:pt x="4490" y="5522"/>
                </a:lnTo>
                <a:lnTo>
                  <a:pt x="4519" y="5510"/>
                </a:lnTo>
                <a:lnTo>
                  <a:pt x="4547" y="5497"/>
                </a:lnTo>
                <a:lnTo>
                  <a:pt x="4575" y="5485"/>
                </a:lnTo>
                <a:lnTo>
                  <a:pt x="4602" y="5470"/>
                </a:lnTo>
                <a:lnTo>
                  <a:pt x="4627" y="5454"/>
                </a:lnTo>
                <a:lnTo>
                  <a:pt x="4653" y="5437"/>
                </a:lnTo>
                <a:lnTo>
                  <a:pt x="4678" y="5420"/>
                </a:lnTo>
                <a:close/>
                <a:moveTo>
                  <a:pt x="3575" y="5249"/>
                </a:moveTo>
                <a:lnTo>
                  <a:pt x="4042" y="4783"/>
                </a:lnTo>
                <a:lnTo>
                  <a:pt x="3578" y="4319"/>
                </a:lnTo>
                <a:lnTo>
                  <a:pt x="3560" y="4343"/>
                </a:lnTo>
                <a:lnTo>
                  <a:pt x="3543" y="4369"/>
                </a:lnTo>
                <a:lnTo>
                  <a:pt x="3528" y="4396"/>
                </a:lnTo>
                <a:lnTo>
                  <a:pt x="3513" y="4422"/>
                </a:lnTo>
                <a:lnTo>
                  <a:pt x="3499" y="4450"/>
                </a:lnTo>
                <a:lnTo>
                  <a:pt x="3487" y="4478"/>
                </a:lnTo>
                <a:lnTo>
                  <a:pt x="3476" y="4506"/>
                </a:lnTo>
                <a:lnTo>
                  <a:pt x="3465" y="4536"/>
                </a:lnTo>
                <a:lnTo>
                  <a:pt x="3456" y="4565"/>
                </a:lnTo>
                <a:lnTo>
                  <a:pt x="3448" y="4595"/>
                </a:lnTo>
                <a:lnTo>
                  <a:pt x="3441" y="4625"/>
                </a:lnTo>
                <a:lnTo>
                  <a:pt x="3435" y="4657"/>
                </a:lnTo>
                <a:lnTo>
                  <a:pt x="3430" y="4688"/>
                </a:lnTo>
                <a:lnTo>
                  <a:pt x="3427" y="4721"/>
                </a:lnTo>
                <a:lnTo>
                  <a:pt x="3426" y="4752"/>
                </a:lnTo>
                <a:lnTo>
                  <a:pt x="3424" y="4786"/>
                </a:lnTo>
                <a:lnTo>
                  <a:pt x="3426" y="4817"/>
                </a:lnTo>
                <a:lnTo>
                  <a:pt x="3427" y="4850"/>
                </a:lnTo>
                <a:lnTo>
                  <a:pt x="3430" y="4881"/>
                </a:lnTo>
                <a:lnTo>
                  <a:pt x="3435" y="4912"/>
                </a:lnTo>
                <a:lnTo>
                  <a:pt x="3441" y="4944"/>
                </a:lnTo>
                <a:lnTo>
                  <a:pt x="3448" y="4974"/>
                </a:lnTo>
                <a:lnTo>
                  <a:pt x="3456" y="5004"/>
                </a:lnTo>
                <a:lnTo>
                  <a:pt x="3464" y="5033"/>
                </a:lnTo>
                <a:lnTo>
                  <a:pt x="3474" y="5062"/>
                </a:lnTo>
                <a:lnTo>
                  <a:pt x="3486" y="5091"/>
                </a:lnTo>
                <a:lnTo>
                  <a:pt x="3499" y="5119"/>
                </a:lnTo>
                <a:lnTo>
                  <a:pt x="3512" y="5147"/>
                </a:lnTo>
                <a:lnTo>
                  <a:pt x="3527" y="5174"/>
                </a:lnTo>
                <a:lnTo>
                  <a:pt x="3542" y="5199"/>
                </a:lnTo>
                <a:lnTo>
                  <a:pt x="3558" y="5225"/>
                </a:lnTo>
                <a:lnTo>
                  <a:pt x="3575" y="5249"/>
                </a:lnTo>
                <a:close/>
              </a:path>
            </a:pathLst>
          </a:custGeom>
          <a:solidFill>
            <a:schemeClr val="bg1"/>
          </a:solidFill>
          <a:ln>
            <a:noFill/>
          </a:ln>
          <a:extLst/>
        </p:spPr>
        <p:txBody>
          <a:bodyPr anchor="ctr">
            <a:scene3d>
              <a:camera prst="orthographicFront"/>
              <a:lightRig dir="t" rig="threePt"/>
            </a:scene3d>
            <a:sp3d contourW="12700">
              <a:contourClr>
                <a:srgbClr val="FFFFFF"/>
              </a:contourClr>
            </a:sp3d>
          </a:bodyPr>
          <a:lstStyle/>
          <a:p>
            <a:pPr algn="ctr">
              <a:defRPr/>
            </a:pPr>
            <a:endParaRPr altLang="en-US" lang="zh-CN">
              <a:solidFill>
                <a:srgbClr val="FFFFFF"/>
              </a:solidFill>
            </a:endParaRPr>
          </a:p>
        </p:txBody>
      </p:sp>
      <p:sp>
        <p:nvSpPr>
          <p:cNvPr id="21" name="矩形 20"/>
          <p:cNvSpPr/>
          <p:nvPr/>
        </p:nvSpPr>
        <p:spPr>
          <a:xfrm>
            <a:off x="1949442" y="2679014"/>
            <a:ext cx="2177528" cy="944880"/>
          </a:xfrm>
          <a:prstGeom prst="rect">
            <a:avLst/>
          </a:prstGeom>
          <a:noFill/>
        </p:spPr>
        <p:txBody>
          <a:bodyPr wrap="square">
            <a:spAutoFit/>
          </a:bodyPr>
          <a:lstStyle/>
          <a:p>
            <a:r>
              <a:rPr altLang="en-US" lang="zh-CN" smtClean="0" sz="1400">
                <a:solidFill>
                  <a:schemeClr val="bg1"/>
                </a:solidFill>
                <a:latin charset="-122" panose="020b0503020204020204" pitchFamily="34" typeface="微软雅黑"/>
                <a:ea charset="-122" panose="020b0503020204020204" pitchFamily="34" typeface="微软雅黑"/>
              </a:rPr>
              <a:t>这里输入简单字概述这里输入简单简单的文字概述这里输入简单的文字概述简单的文字</a:t>
            </a:r>
          </a:p>
        </p:txBody>
      </p:sp>
      <p:sp>
        <p:nvSpPr>
          <p:cNvPr id="22" name="矩形 21"/>
          <p:cNvSpPr/>
          <p:nvPr/>
        </p:nvSpPr>
        <p:spPr>
          <a:xfrm>
            <a:off x="1949442" y="4358461"/>
            <a:ext cx="2177528" cy="944880"/>
          </a:xfrm>
          <a:prstGeom prst="rect">
            <a:avLst/>
          </a:prstGeom>
          <a:noFill/>
        </p:spPr>
        <p:txBody>
          <a:bodyPr wrap="square">
            <a:spAutoFit/>
          </a:bodyPr>
          <a:lstStyle/>
          <a:p>
            <a:r>
              <a:rPr altLang="en-US" lang="zh-CN" smtClean="0" sz="1400">
                <a:solidFill>
                  <a:srgbClr val="E5B704"/>
                </a:solidFill>
                <a:latin charset="-122" panose="020b0503020204020204" pitchFamily="34" typeface="微软雅黑"/>
                <a:ea charset="-122" panose="020b0503020204020204" pitchFamily="34" typeface="微软雅黑"/>
              </a:rPr>
              <a:t>这里输入简单字概述这里输入简单简单的文字概述这里输入简单的文字概述简单的文字</a:t>
            </a:r>
          </a:p>
        </p:txBody>
      </p:sp>
      <p:sp>
        <p:nvSpPr>
          <p:cNvPr id="23" name="矩形 22"/>
          <p:cNvSpPr/>
          <p:nvPr/>
        </p:nvSpPr>
        <p:spPr>
          <a:xfrm>
            <a:off x="5304181" y="2679014"/>
            <a:ext cx="2177528" cy="944880"/>
          </a:xfrm>
          <a:prstGeom prst="rect">
            <a:avLst/>
          </a:prstGeom>
          <a:noFill/>
        </p:spPr>
        <p:txBody>
          <a:bodyPr wrap="square">
            <a:spAutoFit/>
          </a:bodyPr>
          <a:lstStyle/>
          <a:p>
            <a:r>
              <a:rPr altLang="en-US" lang="zh-CN" smtClean="0" sz="1400">
                <a:solidFill>
                  <a:schemeClr val="bg1"/>
                </a:solidFill>
                <a:latin charset="-122" panose="020b0503020204020204" pitchFamily="34" typeface="微软雅黑"/>
                <a:ea charset="-122" panose="020b0503020204020204" pitchFamily="34" typeface="微软雅黑"/>
              </a:rPr>
              <a:t>这里输入简单字概述这里输入简单简单的文字概述这里输入简单的文字概述简单的文字</a:t>
            </a:r>
          </a:p>
        </p:txBody>
      </p:sp>
      <p:sp>
        <p:nvSpPr>
          <p:cNvPr id="24" name="矩形 23"/>
          <p:cNvSpPr/>
          <p:nvPr/>
        </p:nvSpPr>
        <p:spPr>
          <a:xfrm>
            <a:off x="5344842" y="4358461"/>
            <a:ext cx="2177528" cy="944880"/>
          </a:xfrm>
          <a:prstGeom prst="rect">
            <a:avLst/>
          </a:prstGeom>
          <a:noFill/>
        </p:spPr>
        <p:txBody>
          <a:bodyPr wrap="square">
            <a:spAutoFit/>
          </a:bodyPr>
          <a:lstStyle/>
          <a:p>
            <a:r>
              <a:rPr altLang="en-US" lang="zh-CN" smtClean="0" sz="1400">
                <a:solidFill>
                  <a:srgbClr val="E5B704"/>
                </a:solidFill>
                <a:latin charset="-122" panose="020b0503020204020204" pitchFamily="34" typeface="微软雅黑"/>
                <a:ea charset="-122" panose="020b0503020204020204" pitchFamily="34" typeface="微软雅黑"/>
              </a:rPr>
              <a:t>这里输入简单字概述这里输入简单简单的文字概述这里输入简单的文字概述简单的文字</a:t>
            </a:r>
          </a:p>
        </p:txBody>
      </p:sp>
      <p:sp>
        <p:nvSpPr>
          <p:cNvPr id="25" name="矩形 24"/>
          <p:cNvSpPr/>
          <p:nvPr/>
        </p:nvSpPr>
        <p:spPr>
          <a:xfrm>
            <a:off x="8658920" y="2679014"/>
            <a:ext cx="2177528" cy="944880"/>
          </a:xfrm>
          <a:prstGeom prst="rect">
            <a:avLst/>
          </a:prstGeom>
          <a:noFill/>
        </p:spPr>
        <p:txBody>
          <a:bodyPr wrap="square">
            <a:spAutoFit/>
          </a:bodyPr>
          <a:lstStyle/>
          <a:p>
            <a:r>
              <a:rPr altLang="en-US" lang="zh-CN" smtClean="0" sz="1400">
                <a:solidFill>
                  <a:schemeClr val="bg1"/>
                </a:solidFill>
                <a:latin charset="-122" panose="020b0503020204020204" pitchFamily="34" typeface="微软雅黑"/>
                <a:ea charset="-122" panose="020b0503020204020204" pitchFamily="34" typeface="微软雅黑"/>
              </a:rPr>
              <a:t>这里输入简单字概述这里输入简单简单的文字概述这里输入简单的文字概述简单的文字</a:t>
            </a:r>
          </a:p>
        </p:txBody>
      </p:sp>
      <p:sp>
        <p:nvSpPr>
          <p:cNvPr id="26" name="矩形 25"/>
          <p:cNvSpPr/>
          <p:nvPr/>
        </p:nvSpPr>
        <p:spPr>
          <a:xfrm>
            <a:off x="8740242" y="4358460"/>
            <a:ext cx="2177528" cy="944880"/>
          </a:xfrm>
          <a:prstGeom prst="rect">
            <a:avLst/>
          </a:prstGeom>
          <a:noFill/>
        </p:spPr>
        <p:txBody>
          <a:bodyPr wrap="square">
            <a:spAutoFit/>
          </a:bodyPr>
          <a:lstStyle/>
          <a:p>
            <a:r>
              <a:rPr altLang="en-US" lang="zh-CN" smtClean="0" sz="1400">
                <a:solidFill>
                  <a:srgbClr val="E5B704"/>
                </a:solidFill>
                <a:latin charset="-122" panose="020b0503020204020204" pitchFamily="34" typeface="微软雅黑"/>
                <a:ea charset="-122" panose="020b0503020204020204" pitchFamily="34" typeface="微软雅黑"/>
              </a:rPr>
              <a:t>这里输入简单字概述这里输入简单简单的文字概述这里输入简单的文字概述简单的文字</a:t>
            </a:r>
          </a:p>
        </p:txBody>
      </p:sp>
      <p:sp>
        <p:nvSpPr>
          <p:cNvPr id="28" name="矩形 27"/>
          <p:cNvSpPr/>
          <p:nvPr/>
        </p:nvSpPr>
        <p:spPr>
          <a:xfrm>
            <a:off x="3758946" y="1149950"/>
            <a:ext cx="4653280" cy="579120"/>
          </a:xfrm>
          <a:prstGeom prst="rect">
            <a:avLst/>
          </a:prstGeom>
        </p:spPr>
        <p:txBody>
          <a:bodyPr wrap="none">
            <a:spAutoFit/>
          </a:bodyPr>
          <a:lstStyle/>
          <a:p>
            <a:r>
              <a:rPr altLang="en-US" b="1" lang="zh-CN" sz="3200">
                <a:solidFill>
                  <a:srgbClr val="E5B704"/>
                </a:solidFill>
                <a:latin charset="-122" panose="020b0503020204020204" pitchFamily="34" typeface="微软雅黑"/>
                <a:ea charset="-122" panose="020b0503020204020204" pitchFamily="34" typeface="微软雅黑"/>
              </a:rPr>
              <a:t>这里输入简单的文字概述</a:t>
            </a:r>
          </a:p>
        </p:txBody>
      </p:sp>
    </p:spTree>
    <p:extLst>
      <p:ext uri="{BB962C8B-B14F-4D97-AF65-F5344CB8AC3E}">
        <p14:creationId val="98218538"/>
      </p:ext>
    </p:extLst>
  </p:cSld>
  <p:clrMapOvr>
    <a:masterClrMapping/>
  </p:clrMapOvr>
  <p:transition/>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a:off x="2108065" y="2868613"/>
            <a:ext cx="1776411" cy="1247775"/>
            <a:chOff x="3325814" y="2871789"/>
            <a:chExt cx="1776411" cy="1247775"/>
          </a:xfrm>
        </p:grpSpPr>
        <p:sp>
          <p:nvSpPr>
            <p:cNvPr id="2050" name="Freeform 35"/>
            <p:cNvSpPr/>
            <p:nvPr/>
          </p:nvSpPr>
          <p:spPr bwMode="auto">
            <a:xfrm rot="-2700000">
              <a:off x="3325814" y="2871789"/>
              <a:ext cx="1247775" cy="1247775"/>
            </a:xfrm>
            <a:custGeom>
              <a:gdLst>
                <a:gd fmla="*/ 1216085 w 1260" name="T0"/>
                <a:gd fmla="*/ 586256 h 1260" name="T1"/>
                <a:gd fmla="*/ 1239853 w 1260" name="T2"/>
                <a:gd fmla="*/ 509013 h 1260" name="T3"/>
                <a:gd fmla="*/ 1247775 w 1260" name="T4"/>
                <a:gd fmla="*/ 425828 h 1260" name="T5"/>
                <a:gd fmla="*/ 1245794 w 1260" name="T6"/>
                <a:gd fmla="*/ 382255 h 1260" name="T7"/>
                <a:gd fmla="*/ 1227969 w 1260" name="T8"/>
                <a:gd fmla="*/ 299070 h 1260" name="T9"/>
                <a:gd fmla="*/ 1196280 w 1260" name="T10"/>
                <a:gd fmla="*/ 223807 h 1260" name="T11"/>
                <a:gd fmla="*/ 1150726 w 1260" name="T12"/>
                <a:gd fmla="*/ 156467 h 1260" name="T13"/>
                <a:gd fmla="*/ 1093289 w 1260" name="T14"/>
                <a:gd fmla="*/ 97049 h 1260" name="T15"/>
                <a:gd fmla="*/ 1023968 w 1260" name="T16"/>
                <a:gd fmla="*/ 51495 h 1260" name="T17"/>
                <a:gd fmla="*/ 948705 w 1260" name="T18"/>
                <a:gd fmla="*/ 19806 h 1260" name="T19"/>
                <a:gd fmla="*/ 865520 w 1260" name="T20"/>
                <a:gd fmla="*/ 1981 h 1260" name="T21"/>
                <a:gd fmla="*/ 821947 w 1260" name="T22"/>
                <a:gd fmla="*/ 0 h 1260" name="T23"/>
                <a:gd fmla="*/ 748665 w 1260" name="T24"/>
                <a:gd fmla="*/ 7922 h 1260" name="T25"/>
                <a:gd fmla="*/ 677364 w 1260" name="T26"/>
                <a:gd fmla="*/ 25748 h 1260" name="T27"/>
                <a:gd fmla="*/ 570411 w 1260" name="T28"/>
                <a:gd fmla="*/ 25748 h 1260" name="T29"/>
                <a:gd fmla="*/ 499110 w 1260" name="T30"/>
                <a:gd fmla="*/ 7922 h 1260" name="T31"/>
                <a:gd fmla="*/ 425828 w 1260" name="T32"/>
                <a:gd fmla="*/ 0 h 1260" name="T33"/>
                <a:gd fmla="*/ 382255 w 1260" name="T34"/>
                <a:gd fmla="*/ 1981 h 1260" name="T35"/>
                <a:gd fmla="*/ 299070 w 1260" name="T36"/>
                <a:gd fmla="*/ 19806 h 1260" name="T37"/>
                <a:gd fmla="*/ 223807 w 1260" name="T38"/>
                <a:gd fmla="*/ 51495 h 1260" name="T39"/>
                <a:gd fmla="*/ 154486 w 1260" name="T40"/>
                <a:gd fmla="*/ 97049 h 1260" name="T41"/>
                <a:gd fmla="*/ 97049 w 1260" name="T42"/>
                <a:gd fmla="*/ 156467 h 1260" name="T43"/>
                <a:gd fmla="*/ 51495 w 1260" name="T44"/>
                <a:gd fmla="*/ 223807 h 1260" name="T45"/>
                <a:gd fmla="*/ 19806 w 1260" name="T46"/>
                <a:gd fmla="*/ 299070 h 1260" name="T47"/>
                <a:gd fmla="*/ 1981 w 1260" name="T48"/>
                <a:gd fmla="*/ 382255 h 1260" name="T49"/>
                <a:gd fmla="*/ 0 w 1260" name="T50"/>
                <a:gd fmla="*/ 425828 h 1260" name="T51"/>
                <a:gd fmla="*/ 7922 w 1260" name="T52"/>
                <a:gd fmla="*/ 505052 h 1260" name="T53"/>
                <a:gd fmla="*/ 27728 w 1260" name="T54"/>
                <a:gd fmla="*/ 578334 h 1260" name="T55"/>
                <a:gd fmla="*/ 27728 w 1260" name="T56"/>
                <a:gd fmla="*/ 669441 h 1260" name="T57"/>
                <a:gd fmla="*/ 7922 w 1260" name="T58"/>
                <a:gd fmla="*/ 742723 h 1260" name="T59"/>
                <a:gd fmla="*/ 0 w 1260" name="T60"/>
                <a:gd fmla="*/ 821947 h 1260" name="T61"/>
                <a:gd fmla="*/ 1981 w 1260" name="T62"/>
                <a:gd fmla="*/ 865520 h 1260" name="T63"/>
                <a:gd fmla="*/ 19806 w 1260" name="T64"/>
                <a:gd fmla="*/ 948705 h 1260" name="T65"/>
                <a:gd fmla="*/ 51495 w 1260" name="T66"/>
                <a:gd fmla="*/ 1025948 h 1260" name="T67"/>
                <a:gd fmla="*/ 97049 w 1260" name="T68"/>
                <a:gd fmla="*/ 1093289 h 1260" name="T69"/>
                <a:gd fmla="*/ 154486 w 1260" name="T70"/>
                <a:gd fmla="*/ 1150726 h 1260" name="T71"/>
                <a:gd fmla="*/ 223807 w 1260" name="T72"/>
                <a:gd fmla="*/ 1196280 h 1260" name="T73"/>
                <a:gd fmla="*/ 299070 w 1260" name="T74"/>
                <a:gd fmla="*/ 1227969 h 1260" name="T75"/>
                <a:gd fmla="*/ 382255 w 1260" name="T76"/>
                <a:gd fmla="*/ 1245794 h 1260" name="T77"/>
                <a:gd fmla="*/ 425828 w 1260" name="T78"/>
                <a:gd fmla="*/ 1247775 h 1260" name="T79"/>
                <a:gd fmla="*/ 499110 w 1260" name="T80"/>
                <a:gd fmla="*/ 1241833 h 1260" name="T81"/>
                <a:gd fmla="*/ 570411 w 1260" name="T82"/>
                <a:gd fmla="*/ 1222027 h 1260" name="T83"/>
                <a:gd fmla="*/ 677364 w 1260" name="T84"/>
                <a:gd fmla="*/ 1222027 h 1260" name="T85"/>
                <a:gd fmla="*/ 746684 w 1260" name="T86"/>
                <a:gd fmla="*/ 1241833 h 1260" name="T87"/>
                <a:gd fmla="*/ 821947 w 1260" name="T88"/>
                <a:gd fmla="*/ 1247775 h 1260" name="T89"/>
                <a:gd fmla="*/ 865520 w 1260" name="T90"/>
                <a:gd fmla="*/ 1245794 h 1260" name="T91"/>
                <a:gd fmla="*/ 948705 w 1260" name="T92"/>
                <a:gd fmla="*/ 1227969 h 1260" name="T93"/>
                <a:gd fmla="*/ 1023968 w 1260" name="T94"/>
                <a:gd fmla="*/ 1196280 h 1260" name="T95"/>
                <a:gd fmla="*/ 1093289 w 1260" name="T96"/>
                <a:gd fmla="*/ 1150726 h 1260" name="T97"/>
                <a:gd fmla="*/ 1150726 w 1260" name="T98"/>
                <a:gd fmla="*/ 1093289 h 1260" name="T99"/>
                <a:gd fmla="*/ 1196280 w 1260" name="T100"/>
                <a:gd fmla="*/ 1025948 h 1260" name="T101"/>
                <a:gd fmla="*/ 1227969 w 1260" name="T102"/>
                <a:gd fmla="*/ 948705 h 1260" name="T103"/>
                <a:gd fmla="*/ 1245794 w 1260" name="T104"/>
                <a:gd fmla="*/ 865520 h 1260" name="T105"/>
                <a:gd fmla="*/ 1247775 w 1260" name="T106"/>
                <a:gd fmla="*/ 821947 h 1260" name="T107"/>
                <a:gd fmla="*/ 1239853 w 1260" name="T108"/>
                <a:gd fmla="*/ 738762 h 1260" name="T109"/>
                <a:gd fmla="*/ 1216085 w 1260" name="T110"/>
                <a:gd fmla="*/ 661519 h 1260"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b="b" l="0" r="r" t="0"/>
              <a:pathLst>
                <a:path h="1260" w="1260">
                  <a:moveTo>
                    <a:pt x="1228" y="592"/>
                  </a:moveTo>
                  <a:lnTo>
                    <a:pt x="1228" y="592"/>
                  </a:lnTo>
                  <a:lnTo>
                    <a:pt x="1242" y="554"/>
                  </a:lnTo>
                  <a:lnTo>
                    <a:pt x="1252" y="514"/>
                  </a:lnTo>
                  <a:lnTo>
                    <a:pt x="1258" y="472"/>
                  </a:lnTo>
                  <a:lnTo>
                    <a:pt x="1260" y="430"/>
                  </a:lnTo>
                  <a:lnTo>
                    <a:pt x="1258" y="386"/>
                  </a:lnTo>
                  <a:lnTo>
                    <a:pt x="1250" y="344"/>
                  </a:lnTo>
                  <a:lnTo>
                    <a:pt x="1240" y="302"/>
                  </a:lnTo>
                  <a:lnTo>
                    <a:pt x="1226" y="264"/>
                  </a:lnTo>
                  <a:lnTo>
                    <a:pt x="1208" y="226"/>
                  </a:lnTo>
                  <a:lnTo>
                    <a:pt x="1186" y="190"/>
                  </a:lnTo>
                  <a:lnTo>
                    <a:pt x="1162" y="158"/>
                  </a:lnTo>
                  <a:lnTo>
                    <a:pt x="1134" y="126"/>
                  </a:lnTo>
                  <a:lnTo>
                    <a:pt x="1104" y="98"/>
                  </a:lnTo>
                  <a:lnTo>
                    <a:pt x="1070" y="74"/>
                  </a:lnTo>
                  <a:lnTo>
                    <a:pt x="1034" y="52"/>
                  </a:lnTo>
                  <a:lnTo>
                    <a:pt x="998" y="34"/>
                  </a:lnTo>
                  <a:lnTo>
                    <a:pt x="958" y="20"/>
                  </a:lnTo>
                  <a:lnTo>
                    <a:pt x="916" y="10"/>
                  </a:lnTo>
                  <a:lnTo>
                    <a:pt x="874" y="2"/>
                  </a:lnTo>
                  <a:lnTo>
                    <a:pt x="830" y="0"/>
                  </a:lnTo>
                  <a:lnTo>
                    <a:pt x="792" y="2"/>
                  </a:lnTo>
                  <a:lnTo>
                    <a:pt x="756" y="8"/>
                  </a:lnTo>
                  <a:lnTo>
                    <a:pt x="720" y="16"/>
                  </a:lnTo>
                  <a:lnTo>
                    <a:pt x="684" y="26"/>
                  </a:lnTo>
                  <a:lnTo>
                    <a:pt x="576" y="26"/>
                  </a:lnTo>
                  <a:lnTo>
                    <a:pt x="540" y="16"/>
                  </a:lnTo>
                  <a:lnTo>
                    <a:pt x="504" y="8"/>
                  </a:lnTo>
                  <a:lnTo>
                    <a:pt x="468" y="2"/>
                  </a:lnTo>
                  <a:lnTo>
                    <a:pt x="430" y="0"/>
                  </a:lnTo>
                  <a:lnTo>
                    <a:pt x="386" y="2"/>
                  </a:lnTo>
                  <a:lnTo>
                    <a:pt x="344" y="10"/>
                  </a:lnTo>
                  <a:lnTo>
                    <a:pt x="302" y="20"/>
                  </a:lnTo>
                  <a:lnTo>
                    <a:pt x="262" y="34"/>
                  </a:lnTo>
                  <a:lnTo>
                    <a:pt x="226" y="52"/>
                  </a:lnTo>
                  <a:lnTo>
                    <a:pt x="190" y="74"/>
                  </a:lnTo>
                  <a:lnTo>
                    <a:pt x="156" y="98"/>
                  </a:lnTo>
                  <a:lnTo>
                    <a:pt x="126" y="126"/>
                  </a:lnTo>
                  <a:lnTo>
                    <a:pt x="98" y="158"/>
                  </a:lnTo>
                  <a:lnTo>
                    <a:pt x="74" y="190"/>
                  </a:lnTo>
                  <a:lnTo>
                    <a:pt x="52" y="226"/>
                  </a:lnTo>
                  <a:lnTo>
                    <a:pt x="34" y="264"/>
                  </a:lnTo>
                  <a:lnTo>
                    <a:pt x="20" y="302"/>
                  </a:lnTo>
                  <a:lnTo>
                    <a:pt x="8" y="344"/>
                  </a:lnTo>
                  <a:lnTo>
                    <a:pt x="2" y="386"/>
                  </a:lnTo>
                  <a:lnTo>
                    <a:pt x="0" y="430"/>
                  </a:lnTo>
                  <a:lnTo>
                    <a:pt x="2" y="470"/>
                  </a:lnTo>
                  <a:lnTo>
                    <a:pt x="8" y="510"/>
                  </a:lnTo>
                  <a:lnTo>
                    <a:pt x="16" y="548"/>
                  </a:lnTo>
                  <a:lnTo>
                    <a:pt x="28" y="584"/>
                  </a:lnTo>
                  <a:lnTo>
                    <a:pt x="28" y="676"/>
                  </a:lnTo>
                  <a:lnTo>
                    <a:pt x="16" y="712"/>
                  </a:lnTo>
                  <a:lnTo>
                    <a:pt x="8" y="750"/>
                  </a:lnTo>
                  <a:lnTo>
                    <a:pt x="2" y="790"/>
                  </a:lnTo>
                  <a:lnTo>
                    <a:pt x="0" y="830"/>
                  </a:lnTo>
                  <a:lnTo>
                    <a:pt x="2" y="874"/>
                  </a:lnTo>
                  <a:lnTo>
                    <a:pt x="8" y="916"/>
                  </a:lnTo>
                  <a:lnTo>
                    <a:pt x="20" y="958"/>
                  </a:lnTo>
                  <a:lnTo>
                    <a:pt x="34" y="998"/>
                  </a:lnTo>
                  <a:lnTo>
                    <a:pt x="52" y="1036"/>
                  </a:lnTo>
                  <a:lnTo>
                    <a:pt x="74" y="1070"/>
                  </a:lnTo>
                  <a:lnTo>
                    <a:pt x="98" y="1104"/>
                  </a:lnTo>
                  <a:lnTo>
                    <a:pt x="126" y="1134"/>
                  </a:lnTo>
                  <a:lnTo>
                    <a:pt x="156" y="1162"/>
                  </a:lnTo>
                  <a:lnTo>
                    <a:pt x="190" y="1186"/>
                  </a:lnTo>
                  <a:lnTo>
                    <a:pt x="226" y="1208"/>
                  </a:lnTo>
                  <a:lnTo>
                    <a:pt x="262" y="1226"/>
                  </a:lnTo>
                  <a:lnTo>
                    <a:pt x="302" y="1240"/>
                  </a:lnTo>
                  <a:lnTo>
                    <a:pt x="344" y="1252"/>
                  </a:lnTo>
                  <a:lnTo>
                    <a:pt x="386" y="1258"/>
                  </a:lnTo>
                  <a:lnTo>
                    <a:pt x="430" y="1260"/>
                  </a:lnTo>
                  <a:lnTo>
                    <a:pt x="468" y="1258"/>
                  </a:lnTo>
                  <a:lnTo>
                    <a:pt x="504" y="1254"/>
                  </a:lnTo>
                  <a:lnTo>
                    <a:pt x="540" y="1246"/>
                  </a:lnTo>
                  <a:lnTo>
                    <a:pt x="576" y="1234"/>
                  </a:lnTo>
                  <a:lnTo>
                    <a:pt x="684" y="1234"/>
                  </a:lnTo>
                  <a:lnTo>
                    <a:pt x="718" y="1246"/>
                  </a:lnTo>
                  <a:lnTo>
                    <a:pt x="754" y="1254"/>
                  </a:lnTo>
                  <a:lnTo>
                    <a:pt x="792" y="1258"/>
                  </a:lnTo>
                  <a:lnTo>
                    <a:pt x="830" y="1260"/>
                  </a:lnTo>
                  <a:lnTo>
                    <a:pt x="874" y="1258"/>
                  </a:lnTo>
                  <a:lnTo>
                    <a:pt x="916" y="1252"/>
                  </a:lnTo>
                  <a:lnTo>
                    <a:pt x="958" y="1240"/>
                  </a:lnTo>
                  <a:lnTo>
                    <a:pt x="998" y="1226"/>
                  </a:lnTo>
                  <a:lnTo>
                    <a:pt x="1034" y="1208"/>
                  </a:lnTo>
                  <a:lnTo>
                    <a:pt x="1070" y="1186"/>
                  </a:lnTo>
                  <a:lnTo>
                    <a:pt x="1104" y="1162"/>
                  </a:lnTo>
                  <a:lnTo>
                    <a:pt x="1134" y="1134"/>
                  </a:lnTo>
                  <a:lnTo>
                    <a:pt x="1162" y="1104"/>
                  </a:lnTo>
                  <a:lnTo>
                    <a:pt x="1186" y="1070"/>
                  </a:lnTo>
                  <a:lnTo>
                    <a:pt x="1208" y="1036"/>
                  </a:lnTo>
                  <a:lnTo>
                    <a:pt x="1226" y="998"/>
                  </a:lnTo>
                  <a:lnTo>
                    <a:pt x="1240" y="958"/>
                  </a:lnTo>
                  <a:lnTo>
                    <a:pt x="1250" y="916"/>
                  </a:lnTo>
                  <a:lnTo>
                    <a:pt x="1258" y="874"/>
                  </a:lnTo>
                  <a:lnTo>
                    <a:pt x="1260" y="830"/>
                  </a:lnTo>
                  <a:lnTo>
                    <a:pt x="1258" y="788"/>
                  </a:lnTo>
                  <a:lnTo>
                    <a:pt x="1252" y="746"/>
                  </a:lnTo>
                  <a:lnTo>
                    <a:pt x="1242" y="706"/>
                  </a:lnTo>
                  <a:lnTo>
                    <a:pt x="1228" y="668"/>
                  </a:lnTo>
                  <a:lnTo>
                    <a:pt x="1228" y="592"/>
                  </a:lnTo>
                  <a:close/>
                </a:path>
              </a:pathLst>
            </a:custGeom>
            <a:noFill/>
            <a:ln cap="flat" cmpd="sng" w="101600">
              <a:solidFill>
                <a:srgbClr val="E5B704"/>
              </a:solidFill>
              <a:prstDash val="solid"/>
              <a:round/>
              <a:headEnd len="med" type="none" w="med"/>
              <a:tailEnd len="med" type="none" w="med"/>
            </a:ln>
            <a:extLst>
              <a:ext uri="{909E8E84-426E-40DD-AFC4-6F175D3DCCD1}">
                <a14:hiddenFill>
                  <a:solidFill>
                    <a:srgbClr val="FFFFFF"/>
                  </a:solidFill>
                </a14:hiddenFill>
              </a:ext>
            </a:extLst>
          </p:spPr>
          <p:txBody>
            <a:bodyPr/>
            <a:lstStyle/>
            <a:p>
              <a:endParaRPr altLang="en-US" lang="zh-CN"/>
            </a:p>
          </p:txBody>
        </p:sp>
        <p:grpSp>
          <p:nvGrpSpPr>
            <p:cNvPr id="2051" name="Group 75"/>
            <p:cNvGrpSpPr/>
            <p:nvPr/>
          </p:nvGrpSpPr>
          <p:grpSpPr>
            <a:xfrm rot="10800000">
              <a:off x="4530725" y="3381376"/>
              <a:ext cx="571500" cy="244475"/>
              <a:chOff x="3651" y="3051"/>
              <a:chExt cx="360" cy="154"/>
            </a:xfrm>
          </p:grpSpPr>
          <p:grpSp>
            <p:nvGrpSpPr>
              <p:cNvPr id="2065" name="Group 138"/>
              <p:cNvGrpSpPr/>
              <p:nvPr/>
            </p:nvGrpSpPr>
            <p:grpSpPr>
              <a:xfrm>
                <a:off x="3857" y="3051"/>
                <a:ext cx="154" cy="154"/>
                <a:chOff x="1661" y="2750"/>
                <a:chExt cx="250" cy="250"/>
              </a:xfrm>
            </p:grpSpPr>
            <p:sp>
              <p:nvSpPr>
                <p:cNvPr id="2067" name="Oval 139"/>
                <p:cNvSpPr>
                  <a:spLocks noChangeArrowheads="1"/>
                </p:cNvSpPr>
                <p:nvPr/>
              </p:nvSpPr>
              <p:spPr bwMode="auto">
                <a:xfrm>
                  <a:off x="1661" y="2750"/>
                  <a:ext cx="250" cy="250"/>
                </a:xfrm>
                <a:prstGeom prst="ellipse">
                  <a:avLst/>
                </a:prstGeom>
                <a:solidFill>
                  <a:srgbClr val="E5B704"/>
                </a:solidFill>
                <a:ln>
                  <a:noFill/>
                </a:ln>
                <a:effectLst/>
                <a:extLst>
                  <a:ext uri="{91240B29-F687-4F45-9708-019B960494DF}">
                    <a14:hiddenLine algn="ctr" w="101600">
                      <a:solidFill>
                        <a:srgbClr val="000000"/>
                      </a:solidFill>
                      <a:round/>
                      <a:headEnd/>
                      <a:tailEnd/>
                    </a14:hiddenLine>
                  </a:ext>
                  <a:ext uri="{AF507438-7753-43E0-B8FC-AC1667EBCBE1}">
                    <a14:hiddenEffects>
                      <a:effectLst>
                        <a:outerShdw algn="ctr" dir="2700000" dist="35921" rotWithShape="0">
                          <a:srgbClr val="808080"/>
                        </a:outerShdw>
                      </a:effectLst>
                    </a14:hiddenEffects>
                  </a:ext>
                </a:extLst>
              </p:spPr>
              <p:txBody>
                <a:bodyPr anchor="ctr" rot="10800000" wrap="none"/>
                <a:lstStyle>
                  <a:lvl1pPr>
                    <a:lnSpc>
                      <a:spcPct val="90000"/>
                    </a:lnSpc>
                    <a:spcBef>
                      <a:spcPts val="750"/>
                    </a:spcBef>
                    <a:buFont charset="0" panose="020b0604020202020204" pitchFamily="34" typeface="Arial"/>
                    <a:buChar char="•"/>
                    <a:defRPr sz="2100">
                      <a:solidFill>
                        <a:schemeClr val="tx1"/>
                      </a:solidFill>
                      <a:latin charset="0" panose="020f0502020204030204" pitchFamily="34" typeface="Calibri"/>
                      <a:ea charset="-122" panose="02010600030101010101" pitchFamily="2" typeface="宋体"/>
                    </a:defRPr>
                  </a:lvl1pPr>
                  <a:lvl2pPr indent="-285750" marL="742950">
                    <a:lnSpc>
                      <a:spcPct val="90000"/>
                    </a:lnSpc>
                    <a:spcBef>
                      <a:spcPts val="375"/>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defRPr>
                  </a:lvl2pPr>
                  <a:lvl3pPr indent="-228600" marL="1143000">
                    <a:lnSpc>
                      <a:spcPct val="90000"/>
                    </a:lnSpc>
                    <a:spcBef>
                      <a:spcPts val="375"/>
                    </a:spcBef>
                    <a:buFont charset="0" panose="020b0604020202020204" pitchFamily="34" typeface="Arial"/>
                    <a:buChar char="•"/>
                    <a:defRPr sz="1500">
                      <a:solidFill>
                        <a:schemeClr val="tx1"/>
                      </a:solidFill>
                      <a:latin charset="0" panose="020f0502020204030204" pitchFamily="34" typeface="Calibri"/>
                      <a:ea charset="-122" panose="02010600030101010101" pitchFamily="2" typeface="宋体"/>
                    </a:defRPr>
                  </a:lvl3pPr>
                  <a:lvl4pPr indent="-228600" marL="1600200">
                    <a:lnSpc>
                      <a:spcPct val="90000"/>
                    </a:lnSpc>
                    <a:spcBef>
                      <a:spcPts val="375"/>
                    </a:spcBef>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4pPr>
                  <a:lvl5pPr indent="-228600" marL="2057400">
                    <a:lnSpc>
                      <a:spcPct val="90000"/>
                    </a:lnSpc>
                    <a:spcBef>
                      <a:spcPts val="375"/>
                    </a:spcBef>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5pPr>
                  <a:lvl6pPr fontAlgn="base" indent="-228600" marL="25146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6pPr>
                  <a:lvl7pPr fontAlgn="base" indent="-228600" marL="29718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7pPr>
                  <a:lvl8pPr fontAlgn="base" indent="-228600" marL="34290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8pPr>
                  <a:lvl9pPr fontAlgn="base" indent="-228600" marL="38862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9pPr>
                </a:lstStyle>
                <a:p>
                  <a:pPr algn="ctr" eaLnBrk="1" hangingPunct="1">
                    <a:lnSpc>
                      <a:spcPct val="100000"/>
                    </a:lnSpc>
                    <a:spcBef>
                      <a:spcPct val="0"/>
                    </a:spcBef>
                    <a:buFontTx/>
                    <a:buNone/>
                  </a:pPr>
                  <a:endParaRPr altLang="ko-KR" lang="ko-KR" sz="1800">
                    <a:solidFill>
                      <a:schemeClr val="accent1"/>
                    </a:solidFill>
                    <a:latin charset="-127" panose="020b0503020000020004" pitchFamily="34" typeface="맑은 고딕"/>
                    <a:ea charset="-127" panose="020b0503020000020004" pitchFamily="34" typeface="맑은 고딕"/>
                  </a:endParaRPr>
                </a:p>
              </p:txBody>
            </p:sp>
            <p:sp>
              <p:nvSpPr>
                <p:cNvPr id="2068" name="Oval 140"/>
                <p:cNvSpPr>
                  <a:spLocks noChangeArrowheads="1"/>
                </p:cNvSpPr>
                <p:nvPr/>
              </p:nvSpPr>
              <p:spPr bwMode="auto">
                <a:xfrm>
                  <a:off x="1729" y="2818"/>
                  <a:ext cx="114" cy="114"/>
                </a:xfrm>
                <a:prstGeom prst="ellipse">
                  <a:avLst/>
                </a:prstGeom>
                <a:solidFill>
                  <a:srgbClr val="FFFFFF"/>
                </a:solidFill>
                <a:ln>
                  <a:noFill/>
                </a:ln>
                <a:effectLst/>
                <a:extLst>
                  <a:ext uri="{91240B29-F687-4F45-9708-019B960494DF}">
                    <a14:hiddenLine algn="ctr" w="101600">
                      <a:solidFill>
                        <a:srgbClr val="000000"/>
                      </a:solidFill>
                      <a:round/>
                      <a:headEnd/>
                      <a:tailEnd/>
                    </a14:hiddenLine>
                  </a:ext>
                  <a:ext uri="{AF507438-7753-43E0-B8FC-AC1667EBCBE1}">
                    <a14:hiddenEffects>
                      <a:effectLst>
                        <a:outerShdw algn="ctr" dir="2700000" dist="35921" rotWithShape="0">
                          <a:srgbClr val="808080"/>
                        </a:outerShdw>
                      </a:effectLst>
                    </a14:hiddenEffects>
                  </a:ext>
                </a:extLst>
              </p:spPr>
              <p:txBody>
                <a:bodyPr anchor="ctr" rot="10800000" wrap="none"/>
                <a:lstStyle>
                  <a:lvl1pPr>
                    <a:lnSpc>
                      <a:spcPct val="90000"/>
                    </a:lnSpc>
                    <a:spcBef>
                      <a:spcPts val="750"/>
                    </a:spcBef>
                    <a:buFont charset="0" panose="020b0604020202020204" pitchFamily="34" typeface="Arial"/>
                    <a:buChar char="•"/>
                    <a:defRPr sz="2100">
                      <a:solidFill>
                        <a:schemeClr val="tx1"/>
                      </a:solidFill>
                      <a:latin charset="0" panose="020f0502020204030204" pitchFamily="34" typeface="Calibri"/>
                      <a:ea charset="-122" panose="02010600030101010101" pitchFamily="2" typeface="宋体"/>
                    </a:defRPr>
                  </a:lvl1pPr>
                  <a:lvl2pPr indent="-285750" marL="742950">
                    <a:lnSpc>
                      <a:spcPct val="90000"/>
                    </a:lnSpc>
                    <a:spcBef>
                      <a:spcPts val="375"/>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defRPr>
                  </a:lvl2pPr>
                  <a:lvl3pPr indent="-228600" marL="1143000">
                    <a:lnSpc>
                      <a:spcPct val="90000"/>
                    </a:lnSpc>
                    <a:spcBef>
                      <a:spcPts val="375"/>
                    </a:spcBef>
                    <a:buFont charset="0" panose="020b0604020202020204" pitchFamily="34" typeface="Arial"/>
                    <a:buChar char="•"/>
                    <a:defRPr sz="1500">
                      <a:solidFill>
                        <a:schemeClr val="tx1"/>
                      </a:solidFill>
                      <a:latin charset="0" panose="020f0502020204030204" pitchFamily="34" typeface="Calibri"/>
                      <a:ea charset="-122" panose="02010600030101010101" pitchFamily="2" typeface="宋体"/>
                    </a:defRPr>
                  </a:lvl3pPr>
                  <a:lvl4pPr indent="-228600" marL="1600200">
                    <a:lnSpc>
                      <a:spcPct val="90000"/>
                    </a:lnSpc>
                    <a:spcBef>
                      <a:spcPts val="375"/>
                    </a:spcBef>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4pPr>
                  <a:lvl5pPr indent="-228600" marL="2057400">
                    <a:lnSpc>
                      <a:spcPct val="90000"/>
                    </a:lnSpc>
                    <a:spcBef>
                      <a:spcPts val="375"/>
                    </a:spcBef>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5pPr>
                  <a:lvl6pPr fontAlgn="base" indent="-228600" marL="25146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6pPr>
                  <a:lvl7pPr fontAlgn="base" indent="-228600" marL="29718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7pPr>
                  <a:lvl8pPr fontAlgn="base" indent="-228600" marL="34290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8pPr>
                  <a:lvl9pPr fontAlgn="base" indent="-228600" marL="38862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9pPr>
                </a:lstStyle>
                <a:p>
                  <a:pPr algn="ctr" eaLnBrk="1" hangingPunct="1">
                    <a:lnSpc>
                      <a:spcPct val="100000"/>
                    </a:lnSpc>
                    <a:spcBef>
                      <a:spcPct val="0"/>
                    </a:spcBef>
                    <a:buFontTx/>
                    <a:buNone/>
                  </a:pPr>
                  <a:endParaRPr altLang="ko-KR" lang="ko-KR" sz="1800">
                    <a:solidFill>
                      <a:schemeClr val="accent1"/>
                    </a:solidFill>
                    <a:latin charset="-127" panose="020b0503020000020004" pitchFamily="34" typeface="맑은 고딕"/>
                    <a:ea charset="-127" panose="020b0503020000020004" pitchFamily="34" typeface="맑은 고딕"/>
                  </a:endParaRPr>
                </a:p>
              </p:txBody>
            </p:sp>
          </p:grpSp>
          <p:sp>
            <p:nvSpPr>
              <p:cNvPr id="2066" name="Line 79"/>
              <p:cNvSpPr>
                <a:spLocks noChangeShapeType="1"/>
              </p:cNvSpPr>
              <p:nvPr/>
            </p:nvSpPr>
            <p:spPr bwMode="auto">
              <a:xfrm>
                <a:off x="3651" y="3121"/>
                <a:ext cx="227" cy="0"/>
              </a:xfrm>
              <a:prstGeom prst="line">
                <a:avLst/>
              </a:prstGeom>
              <a:noFill/>
              <a:ln cap="rnd" w="19050">
                <a:solidFill>
                  <a:srgbClr val="E5B704"/>
                </a:solidFill>
                <a:prstDash val="sysDot"/>
                <a:round/>
                <a:headEnd len="med" type="triangle" w="me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txBody>
              <a:bodyPr/>
              <a:lstStyle/>
              <a:p>
                <a:endParaRPr altLang="en-US" lang="zh-CN"/>
              </a:p>
            </p:txBody>
          </p:sp>
        </p:grpSp>
        <p:sp>
          <p:nvSpPr>
            <p:cNvPr id="2052" name="文本框 275"/>
            <p:cNvSpPr txBox="1">
              <a:spLocks noChangeArrowheads="1"/>
            </p:cNvSpPr>
            <p:nvPr/>
          </p:nvSpPr>
          <p:spPr bwMode="auto">
            <a:xfrm>
              <a:off x="3378200" y="3311524"/>
              <a:ext cx="1143000"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algn="ctr" eaLnBrk="1" hangingPunct="1"/>
              <a:r>
                <a:rPr altLang="en-US" lang="zh-CN">
                  <a:solidFill>
                    <a:schemeClr val="bg1"/>
                  </a:solidFill>
                  <a:latin charset="-122" panose="020b0503020204020204" pitchFamily="34" typeface="微软雅黑"/>
                  <a:ea charset="-122" panose="020b0503020204020204" pitchFamily="34" typeface="微软雅黑"/>
                </a:rPr>
                <a:t>添加标题</a:t>
              </a:r>
            </a:p>
          </p:txBody>
        </p:sp>
      </p:grpSp>
      <p:grpSp>
        <p:nvGrpSpPr>
          <p:cNvPr id="3" name="组合 2"/>
          <p:cNvGrpSpPr/>
          <p:nvPr/>
        </p:nvGrpSpPr>
        <p:grpSpPr>
          <a:xfrm>
            <a:off x="8638064" y="2887662"/>
            <a:ext cx="1787526" cy="1247775"/>
            <a:chOff x="7129463" y="2871789"/>
            <a:chExt cx="1787526" cy="1247775"/>
          </a:xfrm>
        </p:grpSpPr>
        <p:sp>
          <p:nvSpPr>
            <p:cNvPr id="2053" name="Freeform 26"/>
            <p:cNvSpPr/>
            <p:nvPr/>
          </p:nvSpPr>
          <p:spPr bwMode="auto">
            <a:xfrm rot="-2700000">
              <a:off x="7669214" y="2871789"/>
              <a:ext cx="1247775" cy="1247775"/>
            </a:xfrm>
            <a:custGeom>
              <a:gdLst>
                <a:gd fmla="*/ 1216085 w 1260" name="T0"/>
                <a:gd fmla="*/ 586256 h 1260" name="T1"/>
                <a:gd fmla="*/ 1239853 w 1260" name="T2"/>
                <a:gd fmla="*/ 509013 h 1260" name="T3"/>
                <a:gd fmla="*/ 1247775 w 1260" name="T4"/>
                <a:gd fmla="*/ 425828 h 1260" name="T5"/>
                <a:gd fmla="*/ 1245794 w 1260" name="T6"/>
                <a:gd fmla="*/ 382255 h 1260" name="T7"/>
                <a:gd fmla="*/ 1227969 w 1260" name="T8"/>
                <a:gd fmla="*/ 299070 h 1260" name="T9"/>
                <a:gd fmla="*/ 1196280 w 1260" name="T10"/>
                <a:gd fmla="*/ 223807 h 1260" name="T11"/>
                <a:gd fmla="*/ 1150726 w 1260" name="T12"/>
                <a:gd fmla="*/ 156467 h 1260" name="T13"/>
                <a:gd fmla="*/ 1093289 w 1260" name="T14"/>
                <a:gd fmla="*/ 97049 h 1260" name="T15"/>
                <a:gd fmla="*/ 1023968 w 1260" name="T16"/>
                <a:gd fmla="*/ 51495 h 1260" name="T17"/>
                <a:gd fmla="*/ 948705 w 1260" name="T18"/>
                <a:gd fmla="*/ 19806 h 1260" name="T19"/>
                <a:gd fmla="*/ 865520 w 1260" name="T20"/>
                <a:gd fmla="*/ 1981 h 1260" name="T21"/>
                <a:gd fmla="*/ 821947 w 1260" name="T22"/>
                <a:gd fmla="*/ 0 h 1260" name="T23"/>
                <a:gd fmla="*/ 748665 w 1260" name="T24"/>
                <a:gd fmla="*/ 7922 h 1260" name="T25"/>
                <a:gd fmla="*/ 677364 w 1260" name="T26"/>
                <a:gd fmla="*/ 25748 h 1260" name="T27"/>
                <a:gd fmla="*/ 570411 w 1260" name="T28"/>
                <a:gd fmla="*/ 25748 h 1260" name="T29"/>
                <a:gd fmla="*/ 499110 w 1260" name="T30"/>
                <a:gd fmla="*/ 7922 h 1260" name="T31"/>
                <a:gd fmla="*/ 425828 w 1260" name="T32"/>
                <a:gd fmla="*/ 0 h 1260" name="T33"/>
                <a:gd fmla="*/ 382255 w 1260" name="T34"/>
                <a:gd fmla="*/ 1981 h 1260" name="T35"/>
                <a:gd fmla="*/ 299070 w 1260" name="T36"/>
                <a:gd fmla="*/ 19806 h 1260" name="T37"/>
                <a:gd fmla="*/ 223807 w 1260" name="T38"/>
                <a:gd fmla="*/ 51495 h 1260" name="T39"/>
                <a:gd fmla="*/ 154486 w 1260" name="T40"/>
                <a:gd fmla="*/ 97049 h 1260" name="T41"/>
                <a:gd fmla="*/ 97049 w 1260" name="T42"/>
                <a:gd fmla="*/ 156467 h 1260" name="T43"/>
                <a:gd fmla="*/ 51495 w 1260" name="T44"/>
                <a:gd fmla="*/ 223807 h 1260" name="T45"/>
                <a:gd fmla="*/ 19806 w 1260" name="T46"/>
                <a:gd fmla="*/ 299070 h 1260" name="T47"/>
                <a:gd fmla="*/ 1981 w 1260" name="T48"/>
                <a:gd fmla="*/ 382255 h 1260" name="T49"/>
                <a:gd fmla="*/ 0 w 1260" name="T50"/>
                <a:gd fmla="*/ 425828 h 1260" name="T51"/>
                <a:gd fmla="*/ 7922 w 1260" name="T52"/>
                <a:gd fmla="*/ 505052 h 1260" name="T53"/>
                <a:gd fmla="*/ 27728 w 1260" name="T54"/>
                <a:gd fmla="*/ 578334 h 1260" name="T55"/>
                <a:gd fmla="*/ 27728 w 1260" name="T56"/>
                <a:gd fmla="*/ 669441 h 1260" name="T57"/>
                <a:gd fmla="*/ 7922 w 1260" name="T58"/>
                <a:gd fmla="*/ 742723 h 1260" name="T59"/>
                <a:gd fmla="*/ 0 w 1260" name="T60"/>
                <a:gd fmla="*/ 821947 h 1260" name="T61"/>
                <a:gd fmla="*/ 1981 w 1260" name="T62"/>
                <a:gd fmla="*/ 865520 h 1260" name="T63"/>
                <a:gd fmla="*/ 19806 w 1260" name="T64"/>
                <a:gd fmla="*/ 948705 h 1260" name="T65"/>
                <a:gd fmla="*/ 51495 w 1260" name="T66"/>
                <a:gd fmla="*/ 1025948 h 1260" name="T67"/>
                <a:gd fmla="*/ 97049 w 1260" name="T68"/>
                <a:gd fmla="*/ 1093289 h 1260" name="T69"/>
                <a:gd fmla="*/ 154486 w 1260" name="T70"/>
                <a:gd fmla="*/ 1150726 h 1260" name="T71"/>
                <a:gd fmla="*/ 223807 w 1260" name="T72"/>
                <a:gd fmla="*/ 1196280 h 1260" name="T73"/>
                <a:gd fmla="*/ 299070 w 1260" name="T74"/>
                <a:gd fmla="*/ 1227969 h 1260" name="T75"/>
                <a:gd fmla="*/ 382255 w 1260" name="T76"/>
                <a:gd fmla="*/ 1245794 h 1260" name="T77"/>
                <a:gd fmla="*/ 425828 w 1260" name="T78"/>
                <a:gd fmla="*/ 1247775 h 1260" name="T79"/>
                <a:gd fmla="*/ 499110 w 1260" name="T80"/>
                <a:gd fmla="*/ 1241833 h 1260" name="T81"/>
                <a:gd fmla="*/ 570411 w 1260" name="T82"/>
                <a:gd fmla="*/ 1222027 h 1260" name="T83"/>
                <a:gd fmla="*/ 677364 w 1260" name="T84"/>
                <a:gd fmla="*/ 1222027 h 1260" name="T85"/>
                <a:gd fmla="*/ 746684 w 1260" name="T86"/>
                <a:gd fmla="*/ 1241833 h 1260" name="T87"/>
                <a:gd fmla="*/ 821947 w 1260" name="T88"/>
                <a:gd fmla="*/ 1247775 h 1260" name="T89"/>
                <a:gd fmla="*/ 865520 w 1260" name="T90"/>
                <a:gd fmla="*/ 1245794 h 1260" name="T91"/>
                <a:gd fmla="*/ 948705 w 1260" name="T92"/>
                <a:gd fmla="*/ 1227969 h 1260" name="T93"/>
                <a:gd fmla="*/ 1023968 w 1260" name="T94"/>
                <a:gd fmla="*/ 1196280 h 1260" name="T95"/>
                <a:gd fmla="*/ 1093289 w 1260" name="T96"/>
                <a:gd fmla="*/ 1150726 h 1260" name="T97"/>
                <a:gd fmla="*/ 1150726 w 1260" name="T98"/>
                <a:gd fmla="*/ 1093289 h 1260" name="T99"/>
                <a:gd fmla="*/ 1196280 w 1260" name="T100"/>
                <a:gd fmla="*/ 1025948 h 1260" name="T101"/>
                <a:gd fmla="*/ 1227969 w 1260" name="T102"/>
                <a:gd fmla="*/ 948705 h 1260" name="T103"/>
                <a:gd fmla="*/ 1245794 w 1260" name="T104"/>
                <a:gd fmla="*/ 865520 h 1260" name="T105"/>
                <a:gd fmla="*/ 1247775 w 1260" name="T106"/>
                <a:gd fmla="*/ 821947 h 1260" name="T107"/>
                <a:gd fmla="*/ 1239853 w 1260" name="T108"/>
                <a:gd fmla="*/ 738762 h 1260" name="T109"/>
                <a:gd fmla="*/ 1216085 w 1260" name="T110"/>
                <a:gd fmla="*/ 661519 h 1260"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b="b" l="0" r="r" t="0"/>
              <a:pathLst>
                <a:path h="1260" w="1260">
                  <a:moveTo>
                    <a:pt x="1228" y="592"/>
                  </a:moveTo>
                  <a:lnTo>
                    <a:pt x="1228" y="592"/>
                  </a:lnTo>
                  <a:lnTo>
                    <a:pt x="1242" y="554"/>
                  </a:lnTo>
                  <a:lnTo>
                    <a:pt x="1252" y="514"/>
                  </a:lnTo>
                  <a:lnTo>
                    <a:pt x="1258" y="472"/>
                  </a:lnTo>
                  <a:lnTo>
                    <a:pt x="1260" y="430"/>
                  </a:lnTo>
                  <a:lnTo>
                    <a:pt x="1258" y="386"/>
                  </a:lnTo>
                  <a:lnTo>
                    <a:pt x="1250" y="344"/>
                  </a:lnTo>
                  <a:lnTo>
                    <a:pt x="1240" y="302"/>
                  </a:lnTo>
                  <a:lnTo>
                    <a:pt x="1226" y="264"/>
                  </a:lnTo>
                  <a:lnTo>
                    <a:pt x="1208" y="226"/>
                  </a:lnTo>
                  <a:lnTo>
                    <a:pt x="1186" y="190"/>
                  </a:lnTo>
                  <a:lnTo>
                    <a:pt x="1162" y="158"/>
                  </a:lnTo>
                  <a:lnTo>
                    <a:pt x="1134" y="126"/>
                  </a:lnTo>
                  <a:lnTo>
                    <a:pt x="1104" y="98"/>
                  </a:lnTo>
                  <a:lnTo>
                    <a:pt x="1070" y="74"/>
                  </a:lnTo>
                  <a:lnTo>
                    <a:pt x="1034" y="52"/>
                  </a:lnTo>
                  <a:lnTo>
                    <a:pt x="998" y="34"/>
                  </a:lnTo>
                  <a:lnTo>
                    <a:pt x="958" y="20"/>
                  </a:lnTo>
                  <a:lnTo>
                    <a:pt x="916" y="10"/>
                  </a:lnTo>
                  <a:lnTo>
                    <a:pt x="874" y="2"/>
                  </a:lnTo>
                  <a:lnTo>
                    <a:pt x="830" y="0"/>
                  </a:lnTo>
                  <a:lnTo>
                    <a:pt x="792" y="2"/>
                  </a:lnTo>
                  <a:lnTo>
                    <a:pt x="756" y="8"/>
                  </a:lnTo>
                  <a:lnTo>
                    <a:pt x="720" y="16"/>
                  </a:lnTo>
                  <a:lnTo>
                    <a:pt x="684" y="26"/>
                  </a:lnTo>
                  <a:lnTo>
                    <a:pt x="576" y="26"/>
                  </a:lnTo>
                  <a:lnTo>
                    <a:pt x="540" y="16"/>
                  </a:lnTo>
                  <a:lnTo>
                    <a:pt x="504" y="8"/>
                  </a:lnTo>
                  <a:lnTo>
                    <a:pt x="468" y="2"/>
                  </a:lnTo>
                  <a:lnTo>
                    <a:pt x="430" y="0"/>
                  </a:lnTo>
                  <a:lnTo>
                    <a:pt x="386" y="2"/>
                  </a:lnTo>
                  <a:lnTo>
                    <a:pt x="344" y="10"/>
                  </a:lnTo>
                  <a:lnTo>
                    <a:pt x="302" y="20"/>
                  </a:lnTo>
                  <a:lnTo>
                    <a:pt x="262" y="34"/>
                  </a:lnTo>
                  <a:lnTo>
                    <a:pt x="226" y="52"/>
                  </a:lnTo>
                  <a:lnTo>
                    <a:pt x="190" y="74"/>
                  </a:lnTo>
                  <a:lnTo>
                    <a:pt x="156" y="98"/>
                  </a:lnTo>
                  <a:lnTo>
                    <a:pt x="126" y="126"/>
                  </a:lnTo>
                  <a:lnTo>
                    <a:pt x="98" y="158"/>
                  </a:lnTo>
                  <a:lnTo>
                    <a:pt x="74" y="190"/>
                  </a:lnTo>
                  <a:lnTo>
                    <a:pt x="52" y="226"/>
                  </a:lnTo>
                  <a:lnTo>
                    <a:pt x="34" y="264"/>
                  </a:lnTo>
                  <a:lnTo>
                    <a:pt x="20" y="302"/>
                  </a:lnTo>
                  <a:lnTo>
                    <a:pt x="8" y="344"/>
                  </a:lnTo>
                  <a:lnTo>
                    <a:pt x="2" y="386"/>
                  </a:lnTo>
                  <a:lnTo>
                    <a:pt x="0" y="430"/>
                  </a:lnTo>
                  <a:lnTo>
                    <a:pt x="2" y="470"/>
                  </a:lnTo>
                  <a:lnTo>
                    <a:pt x="8" y="510"/>
                  </a:lnTo>
                  <a:lnTo>
                    <a:pt x="16" y="548"/>
                  </a:lnTo>
                  <a:lnTo>
                    <a:pt x="28" y="584"/>
                  </a:lnTo>
                  <a:lnTo>
                    <a:pt x="28" y="676"/>
                  </a:lnTo>
                  <a:lnTo>
                    <a:pt x="16" y="712"/>
                  </a:lnTo>
                  <a:lnTo>
                    <a:pt x="8" y="750"/>
                  </a:lnTo>
                  <a:lnTo>
                    <a:pt x="2" y="790"/>
                  </a:lnTo>
                  <a:lnTo>
                    <a:pt x="0" y="830"/>
                  </a:lnTo>
                  <a:lnTo>
                    <a:pt x="2" y="874"/>
                  </a:lnTo>
                  <a:lnTo>
                    <a:pt x="8" y="916"/>
                  </a:lnTo>
                  <a:lnTo>
                    <a:pt x="20" y="958"/>
                  </a:lnTo>
                  <a:lnTo>
                    <a:pt x="34" y="998"/>
                  </a:lnTo>
                  <a:lnTo>
                    <a:pt x="52" y="1036"/>
                  </a:lnTo>
                  <a:lnTo>
                    <a:pt x="74" y="1070"/>
                  </a:lnTo>
                  <a:lnTo>
                    <a:pt x="98" y="1104"/>
                  </a:lnTo>
                  <a:lnTo>
                    <a:pt x="126" y="1134"/>
                  </a:lnTo>
                  <a:lnTo>
                    <a:pt x="156" y="1162"/>
                  </a:lnTo>
                  <a:lnTo>
                    <a:pt x="190" y="1186"/>
                  </a:lnTo>
                  <a:lnTo>
                    <a:pt x="226" y="1208"/>
                  </a:lnTo>
                  <a:lnTo>
                    <a:pt x="262" y="1226"/>
                  </a:lnTo>
                  <a:lnTo>
                    <a:pt x="302" y="1240"/>
                  </a:lnTo>
                  <a:lnTo>
                    <a:pt x="344" y="1252"/>
                  </a:lnTo>
                  <a:lnTo>
                    <a:pt x="386" y="1258"/>
                  </a:lnTo>
                  <a:lnTo>
                    <a:pt x="430" y="1260"/>
                  </a:lnTo>
                  <a:lnTo>
                    <a:pt x="468" y="1258"/>
                  </a:lnTo>
                  <a:lnTo>
                    <a:pt x="504" y="1254"/>
                  </a:lnTo>
                  <a:lnTo>
                    <a:pt x="540" y="1246"/>
                  </a:lnTo>
                  <a:lnTo>
                    <a:pt x="576" y="1234"/>
                  </a:lnTo>
                  <a:lnTo>
                    <a:pt x="684" y="1234"/>
                  </a:lnTo>
                  <a:lnTo>
                    <a:pt x="718" y="1246"/>
                  </a:lnTo>
                  <a:lnTo>
                    <a:pt x="754" y="1254"/>
                  </a:lnTo>
                  <a:lnTo>
                    <a:pt x="792" y="1258"/>
                  </a:lnTo>
                  <a:lnTo>
                    <a:pt x="830" y="1260"/>
                  </a:lnTo>
                  <a:lnTo>
                    <a:pt x="874" y="1258"/>
                  </a:lnTo>
                  <a:lnTo>
                    <a:pt x="916" y="1252"/>
                  </a:lnTo>
                  <a:lnTo>
                    <a:pt x="958" y="1240"/>
                  </a:lnTo>
                  <a:lnTo>
                    <a:pt x="998" y="1226"/>
                  </a:lnTo>
                  <a:lnTo>
                    <a:pt x="1034" y="1208"/>
                  </a:lnTo>
                  <a:lnTo>
                    <a:pt x="1070" y="1186"/>
                  </a:lnTo>
                  <a:lnTo>
                    <a:pt x="1104" y="1162"/>
                  </a:lnTo>
                  <a:lnTo>
                    <a:pt x="1134" y="1134"/>
                  </a:lnTo>
                  <a:lnTo>
                    <a:pt x="1162" y="1104"/>
                  </a:lnTo>
                  <a:lnTo>
                    <a:pt x="1186" y="1070"/>
                  </a:lnTo>
                  <a:lnTo>
                    <a:pt x="1208" y="1036"/>
                  </a:lnTo>
                  <a:lnTo>
                    <a:pt x="1226" y="998"/>
                  </a:lnTo>
                  <a:lnTo>
                    <a:pt x="1240" y="958"/>
                  </a:lnTo>
                  <a:lnTo>
                    <a:pt x="1250" y="916"/>
                  </a:lnTo>
                  <a:lnTo>
                    <a:pt x="1258" y="874"/>
                  </a:lnTo>
                  <a:lnTo>
                    <a:pt x="1260" y="830"/>
                  </a:lnTo>
                  <a:lnTo>
                    <a:pt x="1258" y="788"/>
                  </a:lnTo>
                  <a:lnTo>
                    <a:pt x="1252" y="746"/>
                  </a:lnTo>
                  <a:lnTo>
                    <a:pt x="1242" y="706"/>
                  </a:lnTo>
                  <a:lnTo>
                    <a:pt x="1228" y="668"/>
                  </a:lnTo>
                  <a:lnTo>
                    <a:pt x="1228" y="592"/>
                  </a:lnTo>
                  <a:close/>
                </a:path>
              </a:pathLst>
            </a:custGeom>
            <a:noFill/>
            <a:ln cap="flat" cmpd="sng" w="101600">
              <a:solidFill>
                <a:srgbClr val="E5B704"/>
              </a:solidFill>
              <a:prstDash val="solid"/>
              <a:round/>
              <a:headEnd len="med" type="none" w="med"/>
              <a:tailEnd len="med" type="none" w="med"/>
            </a:ln>
            <a:extLst>
              <a:ext uri="{909E8E84-426E-40DD-AFC4-6F175D3DCCD1}">
                <a14:hiddenFill>
                  <a:solidFill>
                    <a:srgbClr val="FFFFFF"/>
                  </a:solidFill>
                </a14:hiddenFill>
              </a:ext>
            </a:extLst>
          </p:spPr>
          <p:txBody>
            <a:bodyPr/>
            <a:lstStyle/>
            <a:p>
              <a:endParaRPr altLang="en-US" lang="zh-CN"/>
            </a:p>
          </p:txBody>
        </p:sp>
        <p:grpSp>
          <p:nvGrpSpPr>
            <p:cNvPr id="2054" name="Group 91"/>
            <p:cNvGrpSpPr/>
            <p:nvPr/>
          </p:nvGrpSpPr>
          <p:grpSpPr>
            <a:xfrm>
              <a:off x="7129463" y="3381376"/>
              <a:ext cx="571500" cy="244475"/>
              <a:chOff x="3651" y="3051"/>
              <a:chExt cx="360" cy="154"/>
            </a:xfrm>
          </p:grpSpPr>
          <p:grpSp>
            <p:nvGrpSpPr>
              <p:cNvPr id="2061" name="Group 138"/>
              <p:cNvGrpSpPr/>
              <p:nvPr/>
            </p:nvGrpSpPr>
            <p:grpSpPr>
              <a:xfrm>
                <a:off x="3857" y="3051"/>
                <a:ext cx="154" cy="154"/>
                <a:chOff x="1661" y="2750"/>
                <a:chExt cx="250" cy="250"/>
              </a:xfrm>
            </p:grpSpPr>
            <p:sp>
              <p:nvSpPr>
                <p:cNvPr id="2063" name="Oval 139"/>
                <p:cNvSpPr>
                  <a:spLocks noChangeArrowheads="1"/>
                </p:cNvSpPr>
                <p:nvPr/>
              </p:nvSpPr>
              <p:spPr bwMode="auto">
                <a:xfrm>
                  <a:off x="1661" y="2750"/>
                  <a:ext cx="250" cy="250"/>
                </a:xfrm>
                <a:prstGeom prst="ellipse">
                  <a:avLst/>
                </a:prstGeom>
                <a:solidFill>
                  <a:srgbClr val="E5B704"/>
                </a:solidFill>
                <a:ln>
                  <a:noFill/>
                </a:ln>
                <a:effectLst/>
                <a:extLst>
                  <a:ext uri="{91240B29-F687-4F45-9708-019B960494DF}">
                    <a14:hiddenLine algn="ctr" w="101600">
                      <a:solidFill>
                        <a:srgbClr val="000000"/>
                      </a:solidFill>
                      <a:round/>
                      <a:headEnd/>
                      <a:tailEnd/>
                    </a14:hiddenLine>
                  </a:ext>
                  <a:ext uri="{AF507438-7753-43E0-B8FC-AC1667EBCBE1}">
                    <a14:hiddenEffects>
                      <a:effectLst>
                        <a:outerShdw algn="ctr" dir="2700000" dist="35921" rotWithShape="0">
                          <a:srgbClr val="808080"/>
                        </a:outerShdw>
                      </a:effectLst>
                    </a14:hiddenEffects>
                  </a:ext>
                </a:extLst>
              </p:spPr>
              <p:txBody>
                <a:bodyPr anchor="ctr" wrap="none"/>
                <a:lstStyle>
                  <a:lvl1pPr>
                    <a:lnSpc>
                      <a:spcPct val="90000"/>
                    </a:lnSpc>
                    <a:spcBef>
                      <a:spcPts val="750"/>
                    </a:spcBef>
                    <a:buFont charset="0" panose="020b0604020202020204" pitchFamily="34" typeface="Arial"/>
                    <a:buChar char="•"/>
                    <a:defRPr sz="2100">
                      <a:solidFill>
                        <a:schemeClr val="tx1"/>
                      </a:solidFill>
                      <a:latin charset="0" panose="020f0502020204030204" pitchFamily="34" typeface="Calibri"/>
                      <a:ea charset="-122" panose="02010600030101010101" pitchFamily="2" typeface="宋体"/>
                    </a:defRPr>
                  </a:lvl1pPr>
                  <a:lvl2pPr indent="-285750" marL="742950">
                    <a:lnSpc>
                      <a:spcPct val="90000"/>
                    </a:lnSpc>
                    <a:spcBef>
                      <a:spcPts val="375"/>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defRPr>
                  </a:lvl2pPr>
                  <a:lvl3pPr indent="-228600" marL="1143000">
                    <a:lnSpc>
                      <a:spcPct val="90000"/>
                    </a:lnSpc>
                    <a:spcBef>
                      <a:spcPts val="375"/>
                    </a:spcBef>
                    <a:buFont charset="0" panose="020b0604020202020204" pitchFamily="34" typeface="Arial"/>
                    <a:buChar char="•"/>
                    <a:defRPr sz="1500">
                      <a:solidFill>
                        <a:schemeClr val="tx1"/>
                      </a:solidFill>
                      <a:latin charset="0" panose="020f0502020204030204" pitchFamily="34" typeface="Calibri"/>
                      <a:ea charset="-122" panose="02010600030101010101" pitchFamily="2" typeface="宋体"/>
                    </a:defRPr>
                  </a:lvl3pPr>
                  <a:lvl4pPr indent="-228600" marL="1600200">
                    <a:lnSpc>
                      <a:spcPct val="90000"/>
                    </a:lnSpc>
                    <a:spcBef>
                      <a:spcPts val="375"/>
                    </a:spcBef>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4pPr>
                  <a:lvl5pPr indent="-228600" marL="2057400">
                    <a:lnSpc>
                      <a:spcPct val="90000"/>
                    </a:lnSpc>
                    <a:spcBef>
                      <a:spcPts val="375"/>
                    </a:spcBef>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5pPr>
                  <a:lvl6pPr fontAlgn="base" indent="-228600" marL="25146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6pPr>
                  <a:lvl7pPr fontAlgn="base" indent="-228600" marL="29718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7pPr>
                  <a:lvl8pPr fontAlgn="base" indent="-228600" marL="34290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8pPr>
                  <a:lvl9pPr fontAlgn="base" indent="-228600" marL="38862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9pPr>
                </a:lstStyle>
                <a:p>
                  <a:pPr algn="ctr" eaLnBrk="1" hangingPunct="1">
                    <a:lnSpc>
                      <a:spcPct val="100000"/>
                    </a:lnSpc>
                    <a:spcBef>
                      <a:spcPct val="0"/>
                    </a:spcBef>
                    <a:buFontTx/>
                    <a:buNone/>
                  </a:pPr>
                  <a:endParaRPr altLang="ko-KR" lang="ko-KR" sz="1800">
                    <a:solidFill>
                      <a:schemeClr val="accent1"/>
                    </a:solidFill>
                    <a:latin charset="-127" panose="020b0503020000020004" pitchFamily="34" typeface="맑은 고딕"/>
                    <a:ea charset="-127" panose="020b0503020000020004" pitchFamily="34" typeface="맑은 고딕"/>
                  </a:endParaRPr>
                </a:p>
              </p:txBody>
            </p:sp>
            <p:sp>
              <p:nvSpPr>
                <p:cNvPr id="2064" name="Oval 140"/>
                <p:cNvSpPr>
                  <a:spLocks noChangeArrowheads="1"/>
                </p:cNvSpPr>
                <p:nvPr/>
              </p:nvSpPr>
              <p:spPr bwMode="auto">
                <a:xfrm>
                  <a:off x="1729" y="2818"/>
                  <a:ext cx="114" cy="114"/>
                </a:xfrm>
                <a:prstGeom prst="ellipse">
                  <a:avLst/>
                </a:prstGeom>
                <a:solidFill>
                  <a:srgbClr val="FFFFFF"/>
                </a:solidFill>
                <a:ln>
                  <a:noFill/>
                </a:ln>
                <a:effectLst/>
                <a:extLst>
                  <a:ext uri="{91240B29-F687-4F45-9708-019B960494DF}">
                    <a14:hiddenLine algn="ctr" w="101600">
                      <a:solidFill>
                        <a:srgbClr val="000000"/>
                      </a:solidFill>
                      <a:round/>
                      <a:headEnd/>
                      <a:tailEnd/>
                    </a14:hiddenLine>
                  </a:ext>
                  <a:ext uri="{AF507438-7753-43E0-B8FC-AC1667EBCBE1}">
                    <a14:hiddenEffects>
                      <a:effectLst>
                        <a:outerShdw algn="ctr" dir="2700000" dist="35921" rotWithShape="0">
                          <a:srgbClr val="808080"/>
                        </a:outerShdw>
                      </a:effectLst>
                    </a14:hiddenEffects>
                  </a:ext>
                </a:extLst>
              </p:spPr>
              <p:txBody>
                <a:bodyPr anchor="ctr" wrap="none"/>
                <a:lstStyle>
                  <a:lvl1pPr>
                    <a:lnSpc>
                      <a:spcPct val="90000"/>
                    </a:lnSpc>
                    <a:spcBef>
                      <a:spcPts val="750"/>
                    </a:spcBef>
                    <a:buFont charset="0" panose="020b0604020202020204" pitchFamily="34" typeface="Arial"/>
                    <a:buChar char="•"/>
                    <a:defRPr sz="2100">
                      <a:solidFill>
                        <a:schemeClr val="tx1"/>
                      </a:solidFill>
                      <a:latin charset="0" panose="020f0502020204030204" pitchFamily="34" typeface="Calibri"/>
                      <a:ea charset="-122" panose="02010600030101010101" pitchFamily="2" typeface="宋体"/>
                    </a:defRPr>
                  </a:lvl1pPr>
                  <a:lvl2pPr indent="-285750" marL="742950">
                    <a:lnSpc>
                      <a:spcPct val="90000"/>
                    </a:lnSpc>
                    <a:spcBef>
                      <a:spcPts val="375"/>
                    </a:spcBef>
                    <a:buFont charset="0" panose="020b0604020202020204" pitchFamily="34" typeface="Arial"/>
                    <a:buChar char="•"/>
                    <a:defRPr>
                      <a:solidFill>
                        <a:schemeClr val="tx1"/>
                      </a:solidFill>
                      <a:latin charset="0" panose="020f0502020204030204" pitchFamily="34" typeface="Calibri"/>
                      <a:ea charset="-122" panose="02010600030101010101" pitchFamily="2" typeface="宋体"/>
                    </a:defRPr>
                  </a:lvl2pPr>
                  <a:lvl3pPr indent="-228600" marL="1143000">
                    <a:lnSpc>
                      <a:spcPct val="90000"/>
                    </a:lnSpc>
                    <a:spcBef>
                      <a:spcPts val="375"/>
                    </a:spcBef>
                    <a:buFont charset="0" panose="020b0604020202020204" pitchFamily="34" typeface="Arial"/>
                    <a:buChar char="•"/>
                    <a:defRPr sz="1500">
                      <a:solidFill>
                        <a:schemeClr val="tx1"/>
                      </a:solidFill>
                      <a:latin charset="0" panose="020f0502020204030204" pitchFamily="34" typeface="Calibri"/>
                      <a:ea charset="-122" panose="02010600030101010101" pitchFamily="2" typeface="宋体"/>
                    </a:defRPr>
                  </a:lvl3pPr>
                  <a:lvl4pPr indent="-228600" marL="1600200">
                    <a:lnSpc>
                      <a:spcPct val="90000"/>
                    </a:lnSpc>
                    <a:spcBef>
                      <a:spcPts val="375"/>
                    </a:spcBef>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4pPr>
                  <a:lvl5pPr indent="-228600" marL="2057400">
                    <a:lnSpc>
                      <a:spcPct val="90000"/>
                    </a:lnSpc>
                    <a:spcBef>
                      <a:spcPts val="375"/>
                    </a:spcBef>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5pPr>
                  <a:lvl6pPr fontAlgn="base" indent="-228600" marL="25146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6pPr>
                  <a:lvl7pPr fontAlgn="base" indent="-228600" marL="29718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7pPr>
                  <a:lvl8pPr fontAlgn="base" indent="-228600" marL="34290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8pPr>
                  <a:lvl9pPr fontAlgn="base" indent="-228600" marL="3886200">
                    <a:lnSpc>
                      <a:spcPct val="90000"/>
                    </a:lnSpc>
                    <a:spcBef>
                      <a:spcPts val="375"/>
                    </a:spcBef>
                    <a:spcAft>
                      <a:spcPct val="0"/>
                    </a:spcAft>
                    <a:buFont charset="0" panose="020b0604020202020204" pitchFamily="34" typeface="Arial"/>
                    <a:buChar char="•"/>
                    <a:defRPr sz="1300">
                      <a:solidFill>
                        <a:schemeClr val="tx1"/>
                      </a:solidFill>
                      <a:latin charset="0" panose="020f0502020204030204" pitchFamily="34" typeface="Calibri"/>
                      <a:ea charset="-122" panose="02010600030101010101" pitchFamily="2" typeface="宋体"/>
                    </a:defRPr>
                  </a:lvl9pPr>
                </a:lstStyle>
                <a:p>
                  <a:pPr algn="ctr" eaLnBrk="1" hangingPunct="1">
                    <a:lnSpc>
                      <a:spcPct val="100000"/>
                    </a:lnSpc>
                    <a:spcBef>
                      <a:spcPct val="0"/>
                    </a:spcBef>
                    <a:buFontTx/>
                    <a:buNone/>
                  </a:pPr>
                  <a:endParaRPr altLang="ko-KR" lang="ko-KR" sz="1800">
                    <a:solidFill>
                      <a:schemeClr val="accent1"/>
                    </a:solidFill>
                    <a:latin charset="-127" panose="020b0503020000020004" pitchFamily="34" typeface="맑은 고딕"/>
                    <a:ea charset="-127" panose="020b0503020000020004" pitchFamily="34" typeface="맑은 고딕"/>
                  </a:endParaRPr>
                </a:p>
              </p:txBody>
            </p:sp>
          </p:grpSp>
          <p:sp>
            <p:nvSpPr>
              <p:cNvPr id="2062" name="Line 95"/>
              <p:cNvSpPr>
                <a:spLocks noChangeShapeType="1"/>
              </p:cNvSpPr>
              <p:nvPr/>
            </p:nvSpPr>
            <p:spPr bwMode="auto">
              <a:xfrm>
                <a:off x="3651" y="3121"/>
                <a:ext cx="227" cy="0"/>
              </a:xfrm>
              <a:prstGeom prst="line">
                <a:avLst/>
              </a:prstGeom>
              <a:noFill/>
              <a:ln cap="rnd" w="19050">
                <a:solidFill>
                  <a:srgbClr val="E5B704"/>
                </a:solidFill>
                <a:prstDash val="sysDot"/>
                <a:round/>
                <a:headEnd len="med" type="triangle" w="me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txBody>
              <a:bodyPr/>
              <a:lstStyle/>
              <a:p>
                <a:endParaRPr altLang="en-US" lang="zh-CN"/>
              </a:p>
            </p:txBody>
          </p:sp>
        </p:grpSp>
        <p:sp>
          <p:nvSpPr>
            <p:cNvPr id="2055" name="文本框 278"/>
            <p:cNvSpPr txBox="1">
              <a:spLocks noChangeArrowheads="1"/>
            </p:cNvSpPr>
            <p:nvPr/>
          </p:nvSpPr>
          <p:spPr bwMode="auto">
            <a:xfrm>
              <a:off x="7721599" y="3311525"/>
              <a:ext cx="1143000"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algn="ctr"/>
              <a:r>
                <a:rPr altLang="en-US" lang="zh-CN">
                  <a:solidFill>
                    <a:schemeClr val="bg1"/>
                  </a:solidFill>
                  <a:latin charset="-122" panose="020b0503020204020204" pitchFamily="34" typeface="微软雅黑"/>
                  <a:ea charset="-122" panose="020b0503020204020204" pitchFamily="34" typeface="微软雅黑"/>
                </a:rPr>
                <a:t>添加标题</a:t>
              </a:r>
            </a:p>
          </p:txBody>
        </p:sp>
      </p:grpSp>
      <p:sp>
        <p:nvSpPr>
          <p:cNvPr id="2056" name="Freeform 111"/>
          <p:cNvSpPr/>
          <p:nvPr/>
        </p:nvSpPr>
        <p:spPr bwMode="auto">
          <a:xfrm rot="-2700000">
            <a:off x="5563236" y="2876551"/>
            <a:ext cx="1247775" cy="1247775"/>
          </a:xfrm>
          <a:custGeom>
            <a:gdLst>
              <a:gd fmla="*/ 1216085 w 1260" name="T0"/>
              <a:gd fmla="*/ 586256 h 1260" name="T1"/>
              <a:gd fmla="*/ 1239853 w 1260" name="T2"/>
              <a:gd fmla="*/ 509013 h 1260" name="T3"/>
              <a:gd fmla="*/ 1247775 w 1260" name="T4"/>
              <a:gd fmla="*/ 425828 h 1260" name="T5"/>
              <a:gd fmla="*/ 1245794 w 1260" name="T6"/>
              <a:gd fmla="*/ 382255 h 1260" name="T7"/>
              <a:gd fmla="*/ 1227969 w 1260" name="T8"/>
              <a:gd fmla="*/ 299070 h 1260" name="T9"/>
              <a:gd fmla="*/ 1196280 w 1260" name="T10"/>
              <a:gd fmla="*/ 223807 h 1260" name="T11"/>
              <a:gd fmla="*/ 1150726 w 1260" name="T12"/>
              <a:gd fmla="*/ 156467 h 1260" name="T13"/>
              <a:gd fmla="*/ 1093289 w 1260" name="T14"/>
              <a:gd fmla="*/ 97049 h 1260" name="T15"/>
              <a:gd fmla="*/ 1023968 w 1260" name="T16"/>
              <a:gd fmla="*/ 51495 h 1260" name="T17"/>
              <a:gd fmla="*/ 948705 w 1260" name="T18"/>
              <a:gd fmla="*/ 19806 h 1260" name="T19"/>
              <a:gd fmla="*/ 865520 w 1260" name="T20"/>
              <a:gd fmla="*/ 1981 h 1260" name="T21"/>
              <a:gd fmla="*/ 821947 w 1260" name="T22"/>
              <a:gd fmla="*/ 0 h 1260" name="T23"/>
              <a:gd fmla="*/ 748665 w 1260" name="T24"/>
              <a:gd fmla="*/ 7922 h 1260" name="T25"/>
              <a:gd fmla="*/ 677364 w 1260" name="T26"/>
              <a:gd fmla="*/ 25748 h 1260" name="T27"/>
              <a:gd fmla="*/ 570411 w 1260" name="T28"/>
              <a:gd fmla="*/ 25748 h 1260" name="T29"/>
              <a:gd fmla="*/ 499110 w 1260" name="T30"/>
              <a:gd fmla="*/ 7922 h 1260" name="T31"/>
              <a:gd fmla="*/ 425828 w 1260" name="T32"/>
              <a:gd fmla="*/ 0 h 1260" name="T33"/>
              <a:gd fmla="*/ 382255 w 1260" name="T34"/>
              <a:gd fmla="*/ 1981 h 1260" name="T35"/>
              <a:gd fmla="*/ 299070 w 1260" name="T36"/>
              <a:gd fmla="*/ 19806 h 1260" name="T37"/>
              <a:gd fmla="*/ 223807 w 1260" name="T38"/>
              <a:gd fmla="*/ 51495 h 1260" name="T39"/>
              <a:gd fmla="*/ 154486 w 1260" name="T40"/>
              <a:gd fmla="*/ 97049 h 1260" name="T41"/>
              <a:gd fmla="*/ 97049 w 1260" name="T42"/>
              <a:gd fmla="*/ 156467 h 1260" name="T43"/>
              <a:gd fmla="*/ 51495 w 1260" name="T44"/>
              <a:gd fmla="*/ 223807 h 1260" name="T45"/>
              <a:gd fmla="*/ 19806 w 1260" name="T46"/>
              <a:gd fmla="*/ 299070 h 1260" name="T47"/>
              <a:gd fmla="*/ 1981 w 1260" name="T48"/>
              <a:gd fmla="*/ 382255 h 1260" name="T49"/>
              <a:gd fmla="*/ 0 w 1260" name="T50"/>
              <a:gd fmla="*/ 425828 h 1260" name="T51"/>
              <a:gd fmla="*/ 7922 w 1260" name="T52"/>
              <a:gd fmla="*/ 505052 h 1260" name="T53"/>
              <a:gd fmla="*/ 27728 w 1260" name="T54"/>
              <a:gd fmla="*/ 578334 h 1260" name="T55"/>
              <a:gd fmla="*/ 27728 w 1260" name="T56"/>
              <a:gd fmla="*/ 669441 h 1260" name="T57"/>
              <a:gd fmla="*/ 7922 w 1260" name="T58"/>
              <a:gd fmla="*/ 742723 h 1260" name="T59"/>
              <a:gd fmla="*/ 0 w 1260" name="T60"/>
              <a:gd fmla="*/ 821947 h 1260" name="T61"/>
              <a:gd fmla="*/ 1981 w 1260" name="T62"/>
              <a:gd fmla="*/ 865520 h 1260" name="T63"/>
              <a:gd fmla="*/ 19806 w 1260" name="T64"/>
              <a:gd fmla="*/ 948705 h 1260" name="T65"/>
              <a:gd fmla="*/ 51495 w 1260" name="T66"/>
              <a:gd fmla="*/ 1025948 h 1260" name="T67"/>
              <a:gd fmla="*/ 97049 w 1260" name="T68"/>
              <a:gd fmla="*/ 1093289 h 1260" name="T69"/>
              <a:gd fmla="*/ 154486 w 1260" name="T70"/>
              <a:gd fmla="*/ 1150726 h 1260" name="T71"/>
              <a:gd fmla="*/ 223807 w 1260" name="T72"/>
              <a:gd fmla="*/ 1196280 h 1260" name="T73"/>
              <a:gd fmla="*/ 299070 w 1260" name="T74"/>
              <a:gd fmla="*/ 1227969 h 1260" name="T75"/>
              <a:gd fmla="*/ 382255 w 1260" name="T76"/>
              <a:gd fmla="*/ 1245794 h 1260" name="T77"/>
              <a:gd fmla="*/ 425828 w 1260" name="T78"/>
              <a:gd fmla="*/ 1247775 h 1260" name="T79"/>
              <a:gd fmla="*/ 499110 w 1260" name="T80"/>
              <a:gd fmla="*/ 1241833 h 1260" name="T81"/>
              <a:gd fmla="*/ 570411 w 1260" name="T82"/>
              <a:gd fmla="*/ 1222027 h 1260" name="T83"/>
              <a:gd fmla="*/ 677364 w 1260" name="T84"/>
              <a:gd fmla="*/ 1222027 h 1260" name="T85"/>
              <a:gd fmla="*/ 746684 w 1260" name="T86"/>
              <a:gd fmla="*/ 1241833 h 1260" name="T87"/>
              <a:gd fmla="*/ 821947 w 1260" name="T88"/>
              <a:gd fmla="*/ 1247775 h 1260" name="T89"/>
              <a:gd fmla="*/ 865520 w 1260" name="T90"/>
              <a:gd fmla="*/ 1245794 h 1260" name="T91"/>
              <a:gd fmla="*/ 948705 w 1260" name="T92"/>
              <a:gd fmla="*/ 1227969 h 1260" name="T93"/>
              <a:gd fmla="*/ 1023968 w 1260" name="T94"/>
              <a:gd fmla="*/ 1196280 h 1260" name="T95"/>
              <a:gd fmla="*/ 1093289 w 1260" name="T96"/>
              <a:gd fmla="*/ 1150726 h 1260" name="T97"/>
              <a:gd fmla="*/ 1150726 w 1260" name="T98"/>
              <a:gd fmla="*/ 1093289 h 1260" name="T99"/>
              <a:gd fmla="*/ 1196280 w 1260" name="T100"/>
              <a:gd fmla="*/ 1025948 h 1260" name="T101"/>
              <a:gd fmla="*/ 1227969 w 1260" name="T102"/>
              <a:gd fmla="*/ 948705 h 1260" name="T103"/>
              <a:gd fmla="*/ 1245794 w 1260" name="T104"/>
              <a:gd fmla="*/ 865520 h 1260" name="T105"/>
              <a:gd fmla="*/ 1247775 w 1260" name="T106"/>
              <a:gd fmla="*/ 821947 h 1260" name="T107"/>
              <a:gd fmla="*/ 1239853 w 1260" name="T108"/>
              <a:gd fmla="*/ 738762 h 1260" name="T109"/>
              <a:gd fmla="*/ 1216085 w 1260" name="T110"/>
              <a:gd fmla="*/ 661519 h 1260"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b="b" l="0" r="r" t="0"/>
            <a:pathLst>
              <a:path h="1260" w="1260">
                <a:moveTo>
                  <a:pt x="1228" y="592"/>
                </a:moveTo>
                <a:lnTo>
                  <a:pt x="1228" y="592"/>
                </a:lnTo>
                <a:lnTo>
                  <a:pt x="1242" y="554"/>
                </a:lnTo>
                <a:lnTo>
                  <a:pt x="1252" y="514"/>
                </a:lnTo>
                <a:lnTo>
                  <a:pt x="1258" y="472"/>
                </a:lnTo>
                <a:lnTo>
                  <a:pt x="1260" y="430"/>
                </a:lnTo>
                <a:lnTo>
                  <a:pt x="1258" y="386"/>
                </a:lnTo>
                <a:lnTo>
                  <a:pt x="1250" y="344"/>
                </a:lnTo>
                <a:lnTo>
                  <a:pt x="1240" y="302"/>
                </a:lnTo>
                <a:lnTo>
                  <a:pt x="1226" y="264"/>
                </a:lnTo>
                <a:lnTo>
                  <a:pt x="1208" y="226"/>
                </a:lnTo>
                <a:lnTo>
                  <a:pt x="1186" y="190"/>
                </a:lnTo>
                <a:lnTo>
                  <a:pt x="1162" y="158"/>
                </a:lnTo>
                <a:lnTo>
                  <a:pt x="1134" y="126"/>
                </a:lnTo>
                <a:lnTo>
                  <a:pt x="1104" y="98"/>
                </a:lnTo>
                <a:lnTo>
                  <a:pt x="1070" y="74"/>
                </a:lnTo>
                <a:lnTo>
                  <a:pt x="1034" y="52"/>
                </a:lnTo>
                <a:lnTo>
                  <a:pt x="998" y="34"/>
                </a:lnTo>
                <a:lnTo>
                  <a:pt x="958" y="20"/>
                </a:lnTo>
                <a:lnTo>
                  <a:pt x="916" y="10"/>
                </a:lnTo>
                <a:lnTo>
                  <a:pt x="874" y="2"/>
                </a:lnTo>
                <a:lnTo>
                  <a:pt x="830" y="0"/>
                </a:lnTo>
                <a:lnTo>
                  <a:pt x="792" y="2"/>
                </a:lnTo>
                <a:lnTo>
                  <a:pt x="756" y="8"/>
                </a:lnTo>
                <a:lnTo>
                  <a:pt x="720" y="16"/>
                </a:lnTo>
                <a:lnTo>
                  <a:pt x="684" y="26"/>
                </a:lnTo>
                <a:lnTo>
                  <a:pt x="576" y="26"/>
                </a:lnTo>
                <a:lnTo>
                  <a:pt x="540" y="16"/>
                </a:lnTo>
                <a:lnTo>
                  <a:pt x="504" y="8"/>
                </a:lnTo>
                <a:lnTo>
                  <a:pt x="468" y="2"/>
                </a:lnTo>
                <a:lnTo>
                  <a:pt x="430" y="0"/>
                </a:lnTo>
                <a:lnTo>
                  <a:pt x="386" y="2"/>
                </a:lnTo>
                <a:lnTo>
                  <a:pt x="344" y="10"/>
                </a:lnTo>
                <a:lnTo>
                  <a:pt x="302" y="20"/>
                </a:lnTo>
                <a:lnTo>
                  <a:pt x="262" y="34"/>
                </a:lnTo>
                <a:lnTo>
                  <a:pt x="226" y="52"/>
                </a:lnTo>
                <a:lnTo>
                  <a:pt x="190" y="74"/>
                </a:lnTo>
                <a:lnTo>
                  <a:pt x="156" y="98"/>
                </a:lnTo>
                <a:lnTo>
                  <a:pt x="126" y="126"/>
                </a:lnTo>
                <a:lnTo>
                  <a:pt x="98" y="158"/>
                </a:lnTo>
                <a:lnTo>
                  <a:pt x="74" y="190"/>
                </a:lnTo>
                <a:lnTo>
                  <a:pt x="52" y="226"/>
                </a:lnTo>
                <a:lnTo>
                  <a:pt x="34" y="264"/>
                </a:lnTo>
                <a:lnTo>
                  <a:pt x="20" y="302"/>
                </a:lnTo>
                <a:lnTo>
                  <a:pt x="8" y="344"/>
                </a:lnTo>
                <a:lnTo>
                  <a:pt x="2" y="386"/>
                </a:lnTo>
                <a:lnTo>
                  <a:pt x="0" y="430"/>
                </a:lnTo>
                <a:lnTo>
                  <a:pt x="2" y="470"/>
                </a:lnTo>
                <a:lnTo>
                  <a:pt x="8" y="510"/>
                </a:lnTo>
                <a:lnTo>
                  <a:pt x="16" y="548"/>
                </a:lnTo>
                <a:lnTo>
                  <a:pt x="28" y="584"/>
                </a:lnTo>
                <a:lnTo>
                  <a:pt x="28" y="676"/>
                </a:lnTo>
                <a:lnTo>
                  <a:pt x="16" y="712"/>
                </a:lnTo>
                <a:lnTo>
                  <a:pt x="8" y="750"/>
                </a:lnTo>
                <a:lnTo>
                  <a:pt x="2" y="790"/>
                </a:lnTo>
                <a:lnTo>
                  <a:pt x="0" y="830"/>
                </a:lnTo>
                <a:lnTo>
                  <a:pt x="2" y="874"/>
                </a:lnTo>
                <a:lnTo>
                  <a:pt x="8" y="916"/>
                </a:lnTo>
                <a:lnTo>
                  <a:pt x="20" y="958"/>
                </a:lnTo>
                <a:lnTo>
                  <a:pt x="34" y="998"/>
                </a:lnTo>
                <a:lnTo>
                  <a:pt x="52" y="1036"/>
                </a:lnTo>
                <a:lnTo>
                  <a:pt x="74" y="1070"/>
                </a:lnTo>
                <a:lnTo>
                  <a:pt x="98" y="1104"/>
                </a:lnTo>
                <a:lnTo>
                  <a:pt x="126" y="1134"/>
                </a:lnTo>
                <a:lnTo>
                  <a:pt x="156" y="1162"/>
                </a:lnTo>
                <a:lnTo>
                  <a:pt x="190" y="1186"/>
                </a:lnTo>
                <a:lnTo>
                  <a:pt x="226" y="1208"/>
                </a:lnTo>
                <a:lnTo>
                  <a:pt x="262" y="1226"/>
                </a:lnTo>
                <a:lnTo>
                  <a:pt x="302" y="1240"/>
                </a:lnTo>
                <a:lnTo>
                  <a:pt x="344" y="1252"/>
                </a:lnTo>
                <a:lnTo>
                  <a:pt x="386" y="1258"/>
                </a:lnTo>
                <a:lnTo>
                  <a:pt x="430" y="1260"/>
                </a:lnTo>
                <a:lnTo>
                  <a:pt x="468" y="1258"/>
                </a:lnTo>
                <a:lnTo>
                  <a:pt x="504" y="1254"/>
                </a:lnTo>
                <a:lnTo>
                  <a:pt x="540" y="1246"/>
                </a:lnTo>
                <a:lnTo>
                  <a:pt x="576" y="1234"/>
                </a:lnTo>
                <a:lnTo>
                  <a:pt x="684" y="1234"/>
                </a:lnTo>
                <a:lnTo>
                  <a:pt x="718" y="1246"/>
                </a:lnTo>
                <a:lnTo>
                  <a:pt x="754" y="1254"/>
                </a:lnTo>
                <a:lnTo>
                  <a:pt x="792" y="1258"/>
                </a:lnTo>
                <a:lnTo>
                  <a:pt x="830" y="1260"/>
                </a:lnTo>
                <a:lnTo>
                  <a:pt x="874" y="1258"/>
                </a:lnTo>
                <a:lnTo>
                  <a:pt x="916" y="1252"/>
                </a:lnTo>
                <a:lnTo>
                  <a:pt x="958" y="1240"/>
                </a:lnTo>
                <a:lnTo>
                  <a:pt x="998" y="1226"/>
                </a:lnTo>
                <a:lnTo>
                  <a:pt x="1034" y="1208"/>
                </a:lnTo>
                <a:lnTo>
                  <a:pt x="1070" y="1186"/>
                </a:lnTo>
                <a:lnTo>
                  <a:pt x="1104" y="1162"/>
                </a:lnTo>
                <a:lnTo>
                  <a:pt x="1134" y="1134"/>
                </a:lnTo>
                <a:lnTo>
                  <a:pt x="1162" y="1104"/>
                </a:lnTo>
                <a:lnTo>
                  <a:pt x="1186" y="1070"/>
                </a:lnTo>
                <a:lnTo>
                  <a:pt x="1208" y="1036"/>
                </a:lnTo>
                <a:lnTo>
                  <a:pt x="1226" y="998"/>
                </a:lnTo>
                <a:lnTo>
                  <a:pt x="1240" y="958"/>
                </a:lnTo>
                <a:lnTo>
                  <a:pt x="1250" y="916"/>
                </a:lnTo>
                <a:lnTo>
                  <a:pt x="1258" y="874"/>
                </a:lnTo>
                <a:lnTo>
                  <a:pt x="1260" y="830"/>
                </a:lnTo>
                <a:lnTo>
                  <a:pt x="1258" y="788"/>
                </a:lnTo>
                <a:lnTo>
                  <a:pt x="1252" y="746"/>
                </a:lnTo>
                <a:lnTo>
                  <a:pt x="1242" y="706"/>
                </a:lnTo>
                <a:lnTo>
                  <a:pt x="1228" y="668"/>
                </a:lnTo>
                <a:lnTo>
                  <a:pt x="1228" y="592"/>
                </a:lnTo>
                <a:close/>
              </a:path>
            </a:pathLst>
          </a:custGeom>
          <a:noFill/>
          <a:ln cap="flat" cmpd="sng" w="101600">
            <a:solidFill>
              <a:srgbClr val="E5B704"/>
            </a:solidFill>
            <a:prstDash val="solid"/>
            <a:round/>
            <a:headEnd len="med" type="none" w="med"/>
            <a:tailEnd len="med" type="none" w="med"/>
          </a:ln>
          <a:extLst>
            <a:ext uri="{909E8E84-426E-40DD-AFC4-6F175D3DCCD1}">
              <a14:hiddenFill>
                <a:solidFill>
                  <a:srgbClr val="FFFFFF"/>
                </a:solidFill>
              </a14:hiddenFill>
            </a:ext>
          </a:extLst>
        </p:spPr>
        <p:txBody>
          <a:bodyPr/>
          <a:lstStyle/>
          <a:p>
            <a:endParaRPr altLang="en-US" lang="zh-CN"/>
          </a:p>
        </p:txBody>
      </p:sp>
      <p:sp>
        <p:nvSpPr>
          <p:cNvPr id="2057" name="文本框 280"/>
          <p:cNvSpPr txBox="1">
            <a:spLocks noChangeArrowheads="1"/>
          </p:cNvSpPr>
          <p:nvPr/>
        </p:nvSpPr>
        <p:spPr bwMode="auto">
          <a:xfrm>
            <a:off x="5615623" y="3316289"/>
            <a:ext cx="1143000"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algn="ctr"/>
            <a:r>
              <a:rPr altLang="en-US" lang="zh-CN">
                <a:solidFill>
                  <a:schemeClr val="bg1"/>
                </a:solidFill>
                <a:latin charset="-122" panose="020b0503020204020204" pitchFamily="34" typeface="微软雅黑"/>
                <a:ea charset="-122" panose="020b0503020204020204" pitchFamily="34" typeface="微软雅黑"/>
              </a:rPr>
              <a:t>添加标题</a:t>
            </a:r>
          </a:p>
        </p:txBody>
      </p:sp>
      <p:sp>
        <p:nvSpPr>
          <p:cNvPr id="26" name="TextBox 15"/>
          <p:cNvSpPr txBox="1"/>
          <p:nvPr/>
        </p:nvSpPr>
        <p:spPr>
          <a:xfrm>
            <a:off x="2131237" y="4723031"/>
            <a:ext cx="8043578" cy="1051560"/>
          </a:xfrm>
          <a:prstGeom prst="rect">
            <a:avLst/>
          </a:prstGeom>
          <a:noFill/>
        </p:spPr>
        <p:txBody>
          <a:bodyPr rtlCol="0" wrap="square">
            <a:spAutoFit/>
          </a:bodyPr>
          <a:lstStyle/>
          <a:p>
            <a:pPr>
              <a:lnSpc>
                <a:spcPct val="150000"/>
              </a:lnSpc>
            </a:pPr>
            <a:r>
              <a:rPr altLang="en-US" lang="zh-CN" sz="1400">
                <a:solidFill>
                  <a:schemeClr val="bg1"/>
                </a:solidFill>
                <a:latin charset="-122" panose="020b0503020204020204" pitchFamily="34" typeface="微软雅黑"/>
                <a:ea charset="-122" panose="020b0503020204020204" pitchFamily="34" typeface="微软雅黑"/>
              </a:rPr>
              <a:t>这里输入简单的文字概述这里输入简单字概述这里输入简单简单的文字概述这里输入简单的文字概述简单的文字概述这里输入简单的文字概述这里输入简单的文字概述这里输入简单的文字概述这里输入简单的文字概述这里输入这里输入简单的文字概述这里输入简单字概述</a:t>
            </a:r>
          </a:p>
        </p:txBody>
      </p:sp>
      <p:sp>
        <p:nvSpPr>
          <p:cNvPr id="27" name="TextBox 15"/>
          <p:cNvSpPr txBox="1"/>
          <p:nvPr/>
        </p:nvSpPr>
        <p:spPr>
          <a:xfrm>
            <a:off x="2131237" y="1390639"/>
            <a:ext cx="8043578" cy="1051560"/>
          </a:xfrm>
          <a:prstGeom prst="rect">
            <a:avLst/>
          </a:prstGeom>
          <a:noFill/>
        </p:spPr>
        <p:txBody>
          <a:bodyPr rtlCol="0" wrap="square">
            <a:spAutoFit/>
          </a:bodyPr>
          <a:lstStyle/>
          <a:p>
            <a:pPr>
              <a:lnSpc>
                <a:spcPct val="150000"/>
              </a:lnSpc>
            </a:pPr>
            <a:r>
              <a:rPr altLang="en-US" lang="zh-CN" sz="1400">
                <a:solidFill>
                  <a:schemeClr val="bg1"/>
                </a:solidFill>
                <a:latin charset="-122" panose="020b0503020204020204" pitchFamily="34" typeface="微软雅黑"/>
                <a:ea charset="-122" panose="020b0503020204020204" pitchFamily="34" typeface="微软雅黑"/>
              </a:rPr>
              <a:t>这里输入简单的文字概述这里输入简单字概述这里输入简单简单的文字概述这里输入简单的文字概述简单的文字概述这里输入简单的文字概述这里输入简单的文字概述这里输入简单的文字概述这里输入简单的文字概述这里输入这里输入简单的文字概述这里输入简单字概述</a:t>
            </a:r>
          </a:p>
        </p:txBody>
      </p:sp>
    </p:spTree>
    <p:extLst>
      <p:ext uri="{BB962C8B-B14F-4D97-AF65-F5344CB8AC3E}">
        <p14:creationId val="4153227435"/>
      </p:ext>
    </p:extLst>
  </p:cSld>
  <p:clrMapOvr>
    <a:masterClrMapping/>
  </p:clrMapOvr>
  <p:transition/>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 name="等腰三角形 7"/>
          <p:cNvSpPr/>
          <p:nvPr/>
        </p:nvSpPr>
        <p:spPr>
          <a:xfrm flipH="1" rot="5400000">
            <a:off x="1859552" y="2623804"/>
            <a:ext cx="328612" cy="268288"/>
          </a:xfrm>
          <a:custGeom>
            <a:gdLst>
              <a:gd fmla="*/ 0 w 328844" name="connsiteX0"/>
              <a:gd fmla="*/ 268748 h 268748" name="connsiteY0"/>
              <a:gd fmla="*/ 184664 w 328844" name="connsiteX1"/>
              <a:gd fmla="*/ 0 h 268748" name="connsiteY1"/>
              <a:gd fmla="*/ 328844 w 328844" name="connsiteX2"/>
              <a:gd fmla="*/ 268748 h 268748" name="connsiteY2"/>
              <a:gd fmla="*/ 0 w 328844" name="connsiteX3"/>
              <a:gd fmla="*/ 268748 h 268748" name="connsiteY3"/>
            </a:gdLst>
            <a:cxnLst>
              <a:cxn ang="0">
                <a:pos x="connsiteX0" y="connsiteY0"/>
              </a:cxn>
              <a:cxn ang="0">
                <a:pos x="connsiteX1" y="connsiteY1"/>
              </a:cxn>
              <a:cxn ang="0">
                <a:pos x="connsiteX2" y="connsiteY2"/>
              </a:cxn>
              <a:cxn ang="0">
                <a:pos x="connsiteX3" y="connsiteY3"/>
              </a:cxn>
            </a:cxnLst>
            <a:rect b="b" l="l" r="r" t="t"/>
            <a:pathLst>
              <a:path h="268748" w="328844">
                <a:moveTo>
                  <a:pt x="0" y="268748"/>
                </a:moveTo>
                <a:lnTo>
                  <a:pt x="184664" y="0"/>
                </a:lnTo>
                <a:lnTo>
                  <a:pt x="328844" y="268748"/>
                </a:lnTo>
                <a:lnTo>
                  <a:pt x="0" y="268748"/>
                </a:lnTo>
                <a:close/>
              </a:path>
            </a:pathLst>
          </a:custGeom>
          <a:solidFill>
            <a:srgbClr val="886B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solidFill>
                <a:prstClr val="white"/>
              </a:solidFill>
            </a:endParaRPr>
          </a:p>
        </p:txBody>
      </p:sp>
      <p:pic>
        <p:nvPicPr>
          <p:cNvPr id="2052" name="图片 10"/>
          <p:cNvPicPr>
            <a:picLocks noChangeAspect="1"/>
          </p:cNvPicPr>
          <p:nvPr/>
        </p:nvPicPr>
        <p:blipFill>
          <a:blip r:embed="rId2">
            <a:duotone>
              <a:schemeClr val="accent4">
                <a:shade val="45000"/>
                <a:satMod val="135000"/>
              </a:schemeClr>
              <a:prstClr val="white"/>
            </a:duotone>
            <a:extLst>
              <a:ext uri="{28A0092B-C50C-407E-A947-70E740481C1C}">
                <a14:useLocalDpi/>
              </a:ext>
            </a:extLst>
          </a:blip>
          <a:stretch>
            <a:fillRect/>
          </a:stretch>
        </p:blipFill>
        <p:spPr bwMode="auto">
          <a:xfrm>
            <a:off x="1892889" y="1815768"/>
            <a:ext cx="103188" cy="390048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7" name="直角三角形 6"/>
          <p:cNvSpPr/>
          <p:nvPr/>
        </p:nvSpPr>
        <p:spPr>
          <a:xfrm flipH="1">
            <a:off x="1656353" y="2736517"/>
            <a:ext cx="503237" cy="323850"/>
          </a:xfrm>
          <a:prstGeom prst="rtTriangle">
            <a:avLst/>
          </a:prstGeom>
          <a:solidFill>
            <a:srgbClr val="C89E0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solidFill>
                <a:prstClr val="white"/>
              </a:solidFill>
            </a:endParaRPr>
          </a:p>
        </p:txBody>
      </p:sp>
      <p:sp>
        <p:nvSpPr>
          <p:cNvPr id="6" name="平行四边形 15"/>
          <p:cNvSpPr/>
          <p:nvPr/>
        </p:nvSpPr>
        <p:spPr>
          <a:xfrm>
            <a:off x="1656352" y="3060367"/>
            <a:ext cx="1727200" cy="1166812"/>
          </a:xfrm>
          <a:custGeom>
            <a:rect b="b" l="l" r="r" t="t"/>
            <a:pathLst>
              <a:path h="2088232" w="1872208">
                <a:moveTo>
                  <a:pt x="0" y="0"/>
                </a:moveTo>
                <a:lnTo>
                  <a:pt x="1872208" y="0"/>
                </a:lnTo>
                <a:lnTo>
                  <a:pt x="1350150" y="2088232"/>
                </a:lnTo>
                <a:lnTo>
                  <a:pt x="0" y="2088232"/>
                </a:lnTo>
                <a:close/>
              </a:path>
            </a:pathLst>
          </a:cu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324000" tIns="0">
            <a:normAutofit/>
          </a:bodyPr>
          <a:lstStyle/>
          <a:p>
            <a:pPr algn="ctr">
              <a:lnSpc>
                <a:spcPct val="110000"/>
              </a:lnSpc>
              <a:defRPr/>
            </a:pPr>
            <a:endParaRPr altLang="en-US" lang="zh-CN" sz="2000">
              <a:solidFill>
                <a:srgbClr val="FFFFFF"/>
              </a:solidFill>
            </a:endParaRPr>
          </a:p>
        </p:txBody>
      </p:sp>
      <p:sp>
        <p:nvSpPr>
          <p:cNvPr id="33" name="等腰三角形 7"/>
          <p:cNvSpPr/>
          <p:nvPr/>
        </p:nvSpPr>
        <p:spPr>
          <a:xfrm flipH="1" rot="5400000">
            <a:off x="5172665" y="2623805"/>
            <a:ext cx="328612" cy="268287"/>
          </a:xfrm>
          <a:custGeom>
            <a:gdLst>
              <a:gd fmla="*/ 0 w 328844" name="connsiteX0"/>
              <a:gd fmla="*/ 268748 h 268748" name="connsiteY0"/>
              <a:gd fmla="*/ 184664 w 328844" name="connsiteX1"/>
              <a:gd fmla="*/ 0 h 268748" name="connsiteY1"/>
              <a:gd fmla="*/ 328844 w 328844" name="connsiteX2"/>
              <a:gd fmla="*/ 268748 h 268748" name="connsiteY2"/>
              <a:gd fmla="*/ 0 w 328844" name="connsiteX3"/>
              <a:gd fmla="*/ 268748 h 268748" name="connsiteY3"/>
            </a:gdLst>
            <a:cxnLst>
              <a:cxn ang="0">
                <a:pos x="connsiteX0" y="connsiteY0"/>
              </a:cxn>
              <a:cxn ang="0">
                <a:pos x="connsiteX1" y="connsiteY1"/>
              </a:cxn>
              <a:cxn ang="0">
                <a:pos x="connsiteX2" y="connsiteY2"/>
              </a:cxn>
              <a:cxn ang="0">
                <a:pos x="connsiteX3" y="connsiteY3"/>
              </a:cxn>
            </a:cxnLst>
            <a:rect b="b" l="l" r="r" t="t"/>
            <a:pathLst>
              <a:path h="268748" w="328844">
                <a:moveTo>
                  <a:pt x="0" y="268748"/>
                </a:moveTo>
                <a:lnTo>
                  <a:pt x="184664" y="0"/>
                </a:lnTo>
                <a:lnTo>
                  <a:pt x="328844" y="268748"/>
                </a:lnTo>
                <a:lnTo>
                  <a:pt x="0" y="268748"/>
                </a:lnTo>
                <a:close/>
              </a:path>
            </a:pathLst>
          </a:custGeom>
          <a:solidFill>
            <a:srgbClr val="886B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solidFill>
                <a:prstClr val="white"/>
              </a:solidFill>
            </a:endParaRPr>
          </a:p>
        </p:txBody>
      </p:sp>
      <p:pic>
        <p:nvPicPr>
          <p:cNvPr id="2057" name="图片 34"/>
          <p:cNvPicPr>
            <a:picLocks noChangeAspect="1"/>
          </p:cNvPicPr>
          <p:nvPr/>
        </p:nvPicPr>
        <p:blipFill>
          <a:blip r:embed="rId2">
            <a:duotone>
              <a:schemeClr val="accent4">
                <a:shade val="45000"/>
                <a:satMod val="135000"/>
              </a:schemeClr>
              <a:prstClr val="white"/>
            </a:duotone>
            <a:extLst>
              <a:ext uri="{28A0092B-C50C-407E-A947-70E740481C1C}">
                <a14:useLocalDpi/>
              </a:ext>
            </a:extLst>
          </a:blip>
          <a:stretch>
            <a:fillRect/>
          </a:stretch>
        </p:blipFill>
        <p:spPr bwMode="auto">
          <a:xfrm>
            <a:off x="5206003" y="1815768"/>
            <a:ext cx="103187" cy="390048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36" name="直角三角形 35"/>
          <p:cNvSpPr/>
          <p:nvPr/>
        </p:nvSpPr>
        <p:spPr>
          <a:xfrm flipH="1">
            <a:off x="4969464" y="2736517"/>
            <a:ext cx="503238" cy="323850"/>
          </a:xfrm>
          <a:prstGeom prst="rtTriangle">
            <a:avLst/>
          </a:pr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solidFill>
                <a:prstClr val="white"/>
              </a:solidFill>
            </a:endParaRPr>
          </a:p>
        </p:txBody>
      </p:sp>
      <p:sp>
        <p:nvSpPr>
          <p:cNvPr id="37" name="平行四边形 15"/>
          <p:cNvSpPr/>
          <p:nvPr/>
        </p:nvSpPr>
        <p:spPr>
          <a:xfrm>
            <a:off x="4969464" y="3060367"/>
            <a:ext cx="1727200" cy="1166812"/>
          </a:xfrm>
          <a:custGeom>
            <a:rect b="b" l="l" r="r" t="t"/>
            <a:pathLst>
              <a:path h="2088232" w="1872208">
                <a:moveTo>
                  <a:pt x="0" y="0"/>
                </a:moveTo>
                <a:lnTo>
                  <a:pt x="1872208" y="0"/>
                </a:lnTo>
                <a:lnTo>
                  <a:pt x="1350150" y="2088232"/>
                </a:lnTo>
                <a:lnTo>
                  <a:pt x="0" y="2088232"/>
                </a:lnTo>
                <a:close/>
              </a:path>
            </a:pathLst>
          </a:cu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324000" tIns="0">
            <a:normAutofit/>
          </a:bodyPr>
          <a:lstStyle/>
          <a:p>
            <a:pPr algn="ctr">
              <a:lnSpc>
                <a:spcPct val="110000"/>
              </a:lnSpc>
              <a:defRPr/>
            </a:pPr>
            <a:endParaRPr altLang="en-US" lang="zh-CN" sz="2000">
              <a:solidFill>
                <a:srgbClr val="FFFFFF"/>
              </a:solidFill>
            </a:endParaRPr>
          </a:p>
        </p:txBody>
      </p:sp>
      <p:sp>
        <p:nvSpPr>
          <p:cNvPr id="13" name="矩形 12"/>
          <p:cNvSpPr/>
          <p:nvPr/>
        </p:nvSpPr>
        <p:spPr>
          <a:xfrm>
            <a:off x="2034177" y="4484355"/>
            <a:ext cx="1929067" cy="914400"/>
          </a:xfrm>
          <a:prstGeom prst="rect">
            <a:avLst/>
          </a:prstGeom>
        </p:spPr>
        <p:txBody>
          <a:bodyPr wrap="square">
            <a:spAutoFit/>
          </a:bodyPr>
          <a:lstStyle/>
          <a:p>
            <a:pPr algn="r">
              <a:lnSpc>
                <a:spcPct val="150000"/>
              </a:lnSpc>
            </a:pPr>
            <a:r>
              <a:rPr altLang="en-US" lang="zh-CN" sz="1200">
                <a:solidFill>
                  <a:srgbClr val="E5B704"/>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rgbClr val="E5B704"/>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rgbClr val="E5B704"/>
                </a:solidFill>
                <a:latin charset="-122" panose="020b0503020204020204" pitchFamily="34" typeface="微软雅黑"/>
                <a:ea charset="-122" panose="020b0503020204020204" pitchFamily="34" typeface="微软雅黑"/>
              </a:rPr>
              <a:t>这里输入简单的文字概述</a:t>
            </a:r>
          </a:p>
        </p:txBody>
      </p:sp>
      <p:sp>
        <p:nvSpPr>
          <p:cNvPr id="14" name="矩形 13"/>
          <p:cNvSpPr/>
          <p:nvPr/>
        </p:nvSpPr>
        <p:spPr>
          <a:xfrm>
            <a:off x="5283124" y="4446205"/>
            <a:ext cx="1929067" cy="914400"/>
          </a:xfrm>
          <a:prstGeom prst="rect">
            <a:avLst/>
          </a:prstGeom>
        </p:spPr>
        <p:txBody>
          <a:bodyPr wrap="square">
            <a:spAutoFit/>
          </a:bodyPr>
          <a:lstStyle/>
          <a:p>
            <a:pPr algn="r">
              <a:lnSpc>
                <a:spcPct val="150000"/>
              </a:lnSpc>
            </a:pPr>
            <a:r>
              <a:rPr altLang="en-US" lang="zh-CN" sz="1200">
                <a:solidFill>
                  <a:srgbClr val="E5B704"/>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rgbClr val="E5B704"/>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rgbClr val="E5B704"/>
                </a:solidFill>
                <a:latin charset="-122" panose="020b0503020204020204" pitchFamily="34" typeface="微软雅黑"/>
                <a:ea charset="-122" panose="020b0503020204020204" pitchFamily="34" typeface="微软雅黑"/>
              </a:rPr>
              <a:t>这里输入简单的文字概述</a:t>
            </a:r>
          </a:p>
        </p:txBody>
      </p:sp>
      <p:sp>
        <p:nvSpPr>
          <p:cNvPr id="15" name="等腰三角形 7"/>
          <p:cNvSpPr/>
          <p:nvPr/>
        </p:nvSpPr>
        <p:spPr>
          <a:xfrm flipH="1" rot="5400000">
            <a:off x="8601159" y="2623805"/>
            <a:ext cx="328612" cy="268287"/>
          </a:xfrm>
          <a:custGeom>
            <a:gdLst>
              <a:gd fmla="*/ 0 w 328844" name="connsiteX0"/>
              <a:gd fmla="*/ 268748 h 268748" name="connsiteY0"/>
              <a:gd fmla="*/ 184664 w 328844" name="connsiteX1"/>
              <a:gd fmla="*/ 0 h 268748" name="connsiteY1"/>
              <a:gd fmla="*/ 328844 w 328844" name="connsiteX2"/>
              <a:gd fmla="*/ 268748 h 268748" name="connsiteY2"/>
              <a:gd fmla="*/ 0 w 328844" name="connsiteX3"/>
              <a:gd fmla="*/ 268748 h 268748" name="connsiteY3"/>
            </a:gdLst>
            <a:cxnLst>
              <a:cxn ang="0">
                <a:pos x="connsiteX0" y="connsiteY0"/>
              </a:cxn>
              <a:cxn ang="0">
                <a:pos x="connsiteX1" y="connsiteY1"/>
              </a:cxn>
              <a:cxn ang="0">
                <a:pos x="connsiteX2" y="connsiteY2"/>
              </a:cxn>
              <a:cxn ang="0">
                <a:pos x="connsiteX3" y="connsiteY3"/>
              </a:cxn>
            </a:cxnLst>
            <a:rect b="b" l="l" r="r" t="t"/>
            <a:pathLst>
              <a:path h="268748" w="328844">
                <a:moveTo>
                  <a:pt x="0" y="268748"/>
                </a:moveTo>
                <a:lnTo>
                  <a:pt x="184664" y="0"/>
                </a:lnTo>
                <a:lnTo>
                  <a:pt x="328844" y="268748"/>
                </a:lnTo>
                <a:lnTo>
                  <a:pt x="0" y="268748"/>
                </a:lnTo>
                <a:close/>
              </a:path>
            </a:pathLst>
          </a:custGeom>
          <a:solidFill>
            <a:srgbClr val="886B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solidFill>
                <a:prstClr val="white"/>
              </a:solidFill>
            </a:endParaRPr>
          </a:p>
        </p:txBody>
      </p:sp>
      <p:pic>
        <p:nvPicPr>
          <p:cNvPr id="16" name="图片 34"/>
          <p:cNvPicPr>
            <a:picLocks noChangeAspect="1"/>
          </p:cNvPicPr>
          <p:nvPr/>
        </p:nvPicPr>
        <p:blipFill>
          <a:blip r:embed="rId2">
            <a:duotone>
              <a:schemeClr val="accent4">
                <a:shade val="45000"/>
                <a:satMod val="135000"/>
              </a:schemeClr>
              <a:prstClr val="white"/>
            </a:duotone>
            <a:extLst>
              <a:ext uri="{28A0092B-C50C-407E-A947-70E740481C1C}">
                <a14:useLocalDpi/>
              </a:ext>
            </a:extLst>
          </a:blip>
          <a:stretch>
            <a:fillRect/>
          </a:stretch>
        </p:blipFill>
        <p:spPr bwMode="auto">
          <a:xfrm>
            <a:off x="8634497" y="1815768"/>
            <a:ext cx="103187" cy="390048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17" name="直角三角形 16"/>
          <p:cNvSpPr/>
          <p:nvPr/>
        </p:nvSpPr>
        <p:spPr>
          <a:xfrm flipH="1">
            <a:off x="8397958" y="2736517"/>
            <a:ext cx="503238" cy="323850"/>
          </a:xfrm>
          <a:prstGeom prst="rtTriangle">
            <a:avLst/>
          </a:pr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solidFill>
                <a:prstClr val="white"/>
              </a:solidFill>
            </a:endParaRPr>
          </a:p>
        </p:txBody>
      </p:sp>
      <p:sp>
        <p:nvSpPr>
          <p:cNvPr id="18" name="平行四边形 15"/>
          <p:cNvSpPr/>
          <p:nvPr/>
        </p:nvSpPr>
        <p:spPr>
          <a:xfrm>
            <a:off x="8397958" y="3060367"/>
            <a:ext cx="1727200" cy="1166812"/>
          </a:xfrm>
          <a:custGeom>
            <a:rect b="b" l="l" r="r" t="t"/>
            <a:pathLst>
              <a:path h="2088232" w="1872208">
                <a:moveTo>
                  <a:pt x="0" y="0"/>
                </a:moveTo>
                <a:lnTo>
                  <a:pt x="1872208" y="0"/>
                </a:lnTo>
                <a:lnTo>
                  <a:pt x="1350150" y="2088232"/>
                </a:lnTo>
                <a:lnTo>
                  <a:pt x="0" y="2088232"/>
                </a:lnTo>
                <a:close/>
              </a:path>
            </a:pathLst>
          </a:cu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324000" tIns="0">
            <a:normAutofit/>
          </a:bodyPr>
          <a:lstStyle/>
          <a:p>
            <a:pPr algn="ctr">
              <a:lnSpc>
                <a:spcPct val="110000"/>
              </a:lnSpc>
              <a:defRPr/>
            </a:pPr>
            <a:endParaRPr altLang="en-US" lang="zh-CN" sz="2000">
              <a:solidFill>
                <a:srgbClr val="FFFFFF"/>
              </a:solidFill>
            </a:endParaRPr>
          </a:p>
        </p:txBody>
      </p:sp>
      <p:sp>
        <p:nvSpPr>
          <p:cNvPr id="19" name="矩形 18"/>
          <p:cNvSpPr/>
          <p:nvPr/>
        </p:nvSpPr>
        <p:spPr>
          <a:xfrm>
            <a:off x="8711619" y="4446205"/>
            <a:ext cx="1929067" cy="914400"/>
          </a:xfrm>
          <a:prstGeom prst="rect">
            <a:avLst/>
          </a:prstGeom>
        </p:spPr>
        <p:txBody>
          <a:bodyPr wrap="square">
            <a:spAutoFit/>
          </a:bodyPr>
          <a:lstStyle/>
          <a:p>
            <a:pPr algn="r">
              <a:lnSpc>
                <a:spcPct val="150000"/>
              </a:lnSpc>
            </a:pPr>
            <a:r>
              <a:rPr altLang="en-US" lang="zh-CN" sz="1200">
                <a:solidFill>
                  <a:srgbClr val="E5B704"/>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rgbClr val="E5B704"/>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rgbClr val="E5B704"/>
                </a:solidFill>
                <a:latin charset="-122" panose="020b0503020204020204" pitchFamily="34" typeface="微软雅黑"/>
                <a:ea charset="-122" panose="020b0503020204020204" pitchFamily="34" typeface="微软雅黑"/>
              </a:rPr>
              <a:t>这里输入简单的文字概述</a:t>
            </a:r>
          </a:p>
        </p:txBody>
      </p:sp>
      <p:sp>
        <p:nvSpPr>
          <p:cNvPr id="20" name="TextBox 4"/>
          <p:cNvSpPr txBox="1">
            <a:spLocks noChangeArrowheads="1"/>
          </p:cNvSpPr>
          <p:nvPr/>
        </p:nvSpPr>
        <p:spPr bwMode="auto">
          <a:xfrm>
            <a:off x="1644157" y="3242452"/>
            <a:ext cx="1479878" cy="731520"/>
          </a:xfrm>
          <a:prstGeom prst="rect">
            <a:avLst/>
          </a:prstGeom>
          <a:noFill/>
          <a:ln>
            <a:noFill/>
          </a:ln>
          <a:extLst/>
        </p:spPr>
        <p:txBody>
          <a:bodyPr wrap="square">
            <a:spAutoFit/>
          </a:bodyPr>
          <a:lstStyle>
            <a:lvl1pPr eaLnBrk="0" hangingPunct="0">
              <a:defRPr sz="1600">
                <a:solidFill>
                  <a:schemeClr val="tx1"/>
                </a:solidFill>
                <a:latin charset="0" panose="020b0604020202020204" pitchFamily="34" typeface="Arial"/>
              </a:defRPr>
            </a:lvl1pPr>
            <a:lvl2pPr eaLnBrk="0" hangingPunct="0" indent="-285750" marL="742950">
              <a:defRPr sz="1600">
                <a:solidFill>
                  <a:schemeClr val="tx1"/>
                </a:solidFill>
                <a:latin charset="0" panose="020b0604020202020204" pitchFamily="34" typeface="Arial"/>
              </a:defRPr>
            </a:lvl2pPr>
            <a:lvl3pPr eaLnBrk="0" hangingPunct="0" indent="-228600" marL="1143000">
              <a:defRPr sz="1600">
                <a:solidFill>
                  <a:schemeClr val="tx1"/>
                </a:solidFill>
                <a:latin charset="0" panose="020b0604020202020204" pitchFamily="34" typeface="Arial"/>
              </a:defRPr>
            </a:lvl3pPr>
            <a:lvl4pPr eaLnBrk="0" hangingPunct="0" indent="-228600" marL="1600200">
              <a:defRPr sz="1600">
                <a:solidFill>
                  <a:schemeClr val="tx1"/>
                </a:solidFill>
                <a:latin charset="0" panose="020b0604020202020204" pitchFamily="34" typeface="Arial"/>
              </a:defRPr>
            </a:lvl4pPr>
            <a:lvl5pPr eaLnBrk="0" hangingPunct="0" indent="-228600" marL="2057400">
              <a:defRPr sz="1600">
                <a:solidFill>
                  <a:schemeClr val="tx1"/>
                </a:solidFill>
                <a:latin charset="0" panose="020b0604020202020204" pitchFamily="34" typeface="Arial"/>
              </a:defRPr>
            </a:lvl5pPr>
            <a:lvl6pPr eaLnBrk="0" fontAlgn="base" hangingPunct="0" indent="-228600" marL="2514600">
              <a:spcBef>
                <a:spcPct val="0"/>
              </a:spcBef>
              <a:spcAft>
                <a:spcPct val="0"/>
              </a:spcAft>
              <a:defRPr sz="1600">
                <a:solidFill>
                  <a:schemeClr val="tx1"/>
                </a:solidFill>
                <a:latin charset="0" panose="020b0604020202020204" pitchFamily="34" typeface="Arial"/>
              </a:defRPr>
            </a:lvl6pPr>
            <a:lvl7pPr eaLnBrk="0" fontAlgn="base" hangingPunct="0" indent="-228600" marL="2971800">
              <a:spcBef>
                <a:spcPct val="0"/>
              </a:spcBef>
              <a:spcAft>
                <a:spcPct val="0"/>
              </a:spcAft>
              <a:defRPr sz="1600">
                <a:solidFill>
                  <a:schemeClr val="tx1"/>
                </a:solidFill>
                <a:latin charset="0" panose="020b0604020202020204" pitchFamily="34" typeface="Arial"/>
              </a:defRPr>
            </a:lvl7pPr>
            <a:lvl8pPr eaLnBrk="0" fontAlgn="base" hangingPunct="0" indent="-228600" marL="3429000">
              <a:spcBef>
                <a:spcPct val="0"/>
              </a:spcBef>
              <a:spcAft>
                <a:spcPct val="0"/>
              </a:spcAft>
              <a:defRPr sz="1600">
                <a:solidFill>
                  <a:schemeClr val="tx1"/>
                </a:solidFill>
                <a:latin charset="0" panose="020b0604020202020204" pitchFamily="34" typeface="Arial"/>
              </a:defRPr>
            </a:lvl8pPr>
            <a:lvl9pPr eaLnBrk="0" fontAlgn="base" hangingPunct="0" indent="-228600" marL="3886200">
              <a:spcBef>
                <a:spcPct val="0"/>
              </a:spcBef>
              <a:spcAft>
                <a:spcPct val="0"/>
              </a:spcAft>
              <a:defRPr sz="1600">
                <a:solidFill>
                  <a:schemeClr val="tx1"/>
                </a:solidFill>
                <a:latin charset="0" panose="020b0604020202020204" pitchFamily="34" typeface="Arial"/>
              </a:defRPr>
            </a:lvl9pPr>
          </a:lstStyle>
          <a:p>
            <a:pPr algn="ctr" eaLnBrk="1" hangingPunct="1">
              <a:lnSpc>
                <a:spcPct val="150000"/>
              </a:lnSpc>
            </a:pPr>
            <a:r>
              <a:rPr altLang="en-US" b="1" lang="zh-CN" smtClean="0" sz="1400">
                <a:solidFill>
                  <a:srgbClr val="282728"/>
                </a:solidFill>
                <a:latin charset="-122" panose="020b0503020204020204" pitchFamily="34" typeface="微软雅黑"/>
                <a:ea charset="-122" panose="020b0503020204020204" pitchFamily="34" typeface="微软雅黑"/>
              </a:rPr>
              <a:t>请点击此处</a:t>
            </a:r>
          </a:p>
          <a:p>
            <a:pPr algn="ctr" eaLnBrk="1" hangingPunct="1">
              <a:lnSpc>
                <a:spcPct val="150000"/>
              </a:lnSpc>
            </a:pPr>
            <a:r>
              <a:rPr altLang="en-US" b="1" lang="zh-CN" smtClean="0" sz="1400">
                <a:solidFill>
                  <a:srgbClr val="282728"/>
                </a:solidFill>
                <a:latin charset="-122" panose="020b0503020204020204" pitchFamily="34" typeface="微软雅黑"/>
                <a:ea charset="-122" panose="020b0503020204020204" pitchFamily="34" typeface="微软雅黑"/>
              </a:rPr>
              <a:t>点击添加标题</a:t>
            </a:r>
          </a:p>
        </p:txBody>
      </p:sp>
      <p:sp>
        <p:nvSpPr>
          <p:cNvPr id="21" name="TextBox 4"/>
          <p:cNvSpPr txBox="1">
            <a:spLocks noChangeArrowheads="1"/>
          </p:cNvSpPr>
          <p:nvPr/>
        </p:nvSpPr>
        <p:spPr bwMode="auto">
          <a:xfrm>
            <a:off x="4969464" y="3242452"/>
            <a:ext cx="1479878" cy="7315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sz="1600">
                <a:solidFill>
                  <a:schemeClr val="tx1"/>
                </a:solidFill>
                <a:latin charset="0" panose="020b0604020202020204" pitchFamily="34" typeface="Arial"/>
              </a:defRPr>
            </a:lvl1pPr>
            <a:lvl2pPr eaLnBrk="0" hangingPunct="0" indent="-285750" marL="742950">
              <a:defRPr sz="1600">
                <a:solidFill>
                  <a:schemeClr val="tx1"/>
                </a:solidFill>
                <a:latin charset="0" panose="020b0604020202020204" pitchFamily="34" typeface="Arial"/>
              </a:defRPr>
            </a:lvl2pPr>
            <a:lvl3pPr eaLnBrk="0" hangingPunct="0" indent="-228600" marL="1143000">
              <a:defRPr sz="1600">
                <a:solidFill>
                  <a:schemeClr val="tx1"/>
                </a:solidFill>
                <a:latin charset="0" panose="020b0604020202020204" pitchFamily="34" typeface="Arial"/>
              </a:defRPr>
            </a:lvl3pPr>
            <a:lvl4pPr eaLnBrk="0" hangingPunct="0" indent="-228600" marL="1600200">
              <a:defRPr sz="1600">
                <a:solidFill>
                  <a:schemeClr val="tx1"/>
                </a:solidFill>
                <a:latin charset="0" panose="020b0604020202020204" pitchFamily="34" typeface="Arial"/>
              </a:defRPr>
            </a:lvl4pPr>
            <a:lvl5pPr eaLnBrk="0" hangingPunct="0" indent="-228600" marL="2057400">
              <a:defRPr sz="1600">
                <a:solidFill>
                  <a:schemeClr val="tx1"/>
                </a:solidFill>
                <a:latin charset="0" panose="020b0604020202020204" pitchFamily="34" typeface="Arial"/>
              </a:defRPr>
            </a:lvl5pPr>
            <a:lvl6pPr eaLnBrk="0" fontAlgn="base" hangingPunct="0" indent="-228600" marL="2514600">
              <a:spcBef>
                <a:spcPct val="0"/>
              </a:spcBef>
              <a:spcAft>
                <a:spcPct val="0"/>
              </a:spcAft>
              <a:defRPr sz="1600">
                <a:solidFill>
                  <a:schemeClr val="tx1"/>
                </a:solidFill>
                <a:latin charset="0" panose="020b0604020202020204" pitchFamily="34" typeface="Arial"/>
              </a:defRPr>
            </a:lvl6pPr>
            <a:lvl7pPr eaLnBrk="0" fontAlgn="base" hangingPunct="0" indent="-228600" marL="2971800">
              <a:spcBef>
                <a:spcPct val="0"/>
              </a:spcBef>
              <a:spcAft>
                <a:spcPct val="0"/>
              </a:spcAft>
              <a:defRPr sz="1600">
                <a:solidFill>
                  <a:schemeClr val="tx1"/>
                </a:solidFill>
                <a:latin charset="0" panose="020b0604020202020204" pitchFamily="34" typeface="Arial"/>
              </a:defRPr>
            </a:lvl7pPr>
            <a:lvl8pPr eaLnBrk="0" fontAlgn="base" hangingPunct="0" indent="-228600" marL="3429000">
              <a:spcBef>
                <a:spcPct val="0"/>
              </a:spcBef>
              <a:spcAft>
                <a:spcPct val="0"/>
              </a:spcAft>
              <a:defRPr sz="1600">
                <a:solidFill>
                  <a:schemeClr val="tx1"/>
                </a:solidFill>
                <a:latin charset="0" panose="020b0604020202020204" pitchFamily="34" typeface="Arial"/>
              </a:defRPr>
            </a:lvl8pPr>
            <a:lvl9pPr eaLnBrk="0" fontAlgn="base" hangingPunct="0" indent="-228600" marL="3886200">
              <a:spcBef>
                <a:spcPct val="0"/>
              </a:spcBef>
              <a:spcAft>
                <a:spcPct val="0"/>
              </a:spcAft>
              <a:defRPr sz="1600">
                <a:solidFill>
                  <a:schemeClr val="tx1"/>
                </a:solidFill>
                <a:latin charset="0" panose="020b0604020202020204" pitchFamily="34" typeface="Arial"/>
              </a:defRPr>
            </a:lvl9pPr>
          </a:lstStyle>
          <a:p>
            <a:pPr algn="ctr" eaLnBrk="1" hangingPunct="1">
              <a:lnSpc>
                <a:spcPct val="150000"/>
              </a:lnSpc>
            </a:pPr>
            <a:r>
              <a:rPr altLang="en-US" b="1" lang="zh-CN" smtClean="0" sz="1400">
                <a:solidFill>
                  <a:srgbClr val="282728"/>
                </a:solidFill>
                <a:latin charset="-122" panose="020b0503020204020204" pitchFamily="34" typeface="微软雅黑"/>
                <a:ea charset="-122" panose="020b0503020204020204" pitchFamily="34" typeface="微软雅黑"/>
              </a:rPr>
              <a:t>请点击此处</a:t>
            </a:r>
          </a:p>
          <a:p>
            <a:pPr algn="ctr" eaLnBrk="1" hangingPunct="1">
              <a:lnSpc>
                <a:spcPct val="150000"/>
              </a:lnSpc>
            </a:pPr>
            <a:r>
              <a:rPr altLang="en-US" b="1" lang="zh-CN" smtClean="0" sz="1400">
                <a:solidFill>
                  <a:srgbClr val="282728"/>
                </a:solidFill>
                <a:latin charset="-122" panose="020b0503020204020204" pitchFamily="34" typeface="微软雅黑"/>
                <a:ea charset="-122" panose="020b0503020204020204" pitchFamily="34" typeface="微软雅黑"/>
              </a:rPr>
              <a:t>点击添加标题</a:t>
            </a:r>
          </a:p>
        </p:txBody>
      </p:sp>
      <p:sp>
        <p:nvSpPr>
          <p:cNvPr id="22" name="TextBox 4"/>
          <p:cNvSpPr txBox="1">
            <a:spLocks noChangeArrowheads="1"/>
          </p:cNvSpPr>
          <p:nvPr/>
        </p:nvSpPr>
        <p:spPr bwMode="auto">
          <a:xfrm>
            <a:off x="8397959" y="3242452"/>
            <a:ext cx="1479878" cy="7315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sz="1600">
                <a:solidFill>
                  <a:schemeClr val="tx1"/>
                </a:solidFill>
                <a:latin charset="0" panose="020b0604020202020204" pitchFamily="34" typeface="Arial"/>
              </a:defRPr>
            </a:lvl1pPr>
            <a:lvl2pPr eaLnBrk="0" hangingPunct="0" indent="-285750" marL="742950">
              <a:defRPr sz="1600">
                <a:solidFill>
                  <a:schemeClr val="tx1"/>
                </a:solidFill>
                <a:latin charset="0" panose="020b0604020202020204" pitchFamily="34" typeface="Arial"/>
              </a:defRPr>
            </a:lvl2pPr>
            <a:lvl3pPr eaLnBrk="0" hangingPunct="0" indent="-228600" marL="1143000">
              <a:defRPr sz="1600">
                <a:solidFill>
                  <a:schemeClr val="tx1"/>
                </a:solidFill>
                <a:latin charset="0" panose="020b0604020202020204" pitchFamily="34" typeface="Arial"/>
              </a:defRPr>
            </a:lvl3pPr>
            <a:lvl4pPr eaLnBrk="0" hangingPunct="0" indent="-228600" marL="1600200">
              <a:defRPr sz="1600">
                <a:solidFill>
                  <a:schemeClr val="tx1"/>
                </a:solidFill>
                <a:latin charset="0" panose="020b0604020202020204" pitchFamily="34" typeface="Arial"/>
              </a:defRPr>
            </a:lvl4pPr>
            <a:lvl5pPr eaLnBrk="0" hangingPunct="0" indent="-228600" marL="2057400">
              <a:defRPr sz="1600">
                <a:solidFill>
                  <a:schemeClr val="tx1"/>
                </a:solidFill>
                <a:latin charset="0" panose="020b0604020202020204" pitchFamily="34" typeface="Arial"/>
              </a:defRPr>
            </a:lvl5pPr>
            <a:lvl6pPr eaLnBrk="0" fontAlgn="base" hangingPunct="0" indent="-228600" marL="2514600">
              <a:spcBef>
                <a:spcPct val="0"/>
              </a:spcBef>
              <a:spcAft>
                <a:spcPct val="0"/>
              </a:spcAft>
              <a:defRPr sz="1600">
                <a:solidFill>
                  <a:schemeClr val="tx1"/>
                </a:solidFill>
                <a:latin charset="0" panose="020b0604020202020204" pitchFamily="34" typeface="Arial"/>
              </a:defRPr>
            </a:lvl6pPr>
            <a:lvl7pPr eaLnBrk="0" fontAlgn="base" hangingPunct="0" indent="-228600" marL="2971800">
              <a:spcBef>
                <a:spcPct val="0"/>
              </a:spcBef>
              <a:spcAft>
                <a:spcPct val="0"/>
              </a:spcAft>
              <a:defRPr sz="1600">
                <a:solidFill>
                  <a:schemeClr val="tx1"/>
                </a:solidFill>
                <a:latin charset="0" panose="020b0604020202020204" pitchFamily="34" typeface="Arial"/>
              </a:defRPr>
            </a:lvl7pPr>
            <a:lvl8pPr eaLnBrk="0" fontAlgn="base" hangingPunct="0" indent="-228600" marL="3429000">
              <a:spcBef>
                <a:spcPct val="0"/>
              </a:spcBef>
              <a:spcAft>
                <a:spcPct val="0"/>
              </a:spcAft>
              <a:defRPr sz="1600">
                <a:solidFill>
                  <a:schemeClr val="tx1"/>
                </a:solidFill>
                <a:latin charset="0" panose="020b0604020202020204" pitchFamily="34" typeface="Arial"/>
              </a:defRPr>
            </a:lvl8pPr>
            <a:lvl9pPr eaLnBrk="0" fontAlgn="base" hangingPunct="0" indent="-228600" marL="3886200">
              <a:spcBef>
                <a:spcPct val="0"/>
              </a:spcBef>
              <a:spcAft>
                <a:spcPct val="0"/>
              </a:spcAft>
              <a:defRPr sz="1600">
                <a:solidFill>
                  <a:schemeClr val="tx1"/>
                </a:solidFill>
                <a:latin charset="0" panose="020b0604020202020204" pitchFamily="34" typeface="Arial"/>
              </a:defRPr>
            </a:lvl9pPr>
          </a:lstStyle>
          <a:p>
            <a:pPr algn="ctr" eaLnBrk="1" hangingPunct="1">
              <a:lnSpc>
                <a:spcPct val="150000"/>
              </a:lnSpc>
            </a:pPr>
            <a:r>
              <a:rPr altLang="en-US" b="1" lang="zh-CN" smtClean="0" sz="1400">
                <a:solidFill>
                  <a:srgbClr val="282728"/>
                </a:solidFill>
                <a:latin charset="-122" panose="020b0503020204020204" pitchFamily="34" typeface="微软雅黑"/>
                <a:ea charset="-122" panose="020b0503020204020204" pitchFamily="34" typeface="微软雅黑"/>
              </a:rPr>
              <a:t>请点击此处</a:t>
            </a:r>
          </a:p>
          <a:p>
            <a:pPr algn="ctr" eaLnBrk="1" hangingPunct="1">
              <a:lnSpc>
                <a:spcPct val="150000"/>
              </a:lnSpc>
            </a:pPr>
            <a:r>
              <a:rPr altLang="en-US" b="1" lang="zh-CN" smtClean="0" sz="1400">
                <a:solidFill>
                  <a:srgbClr val="282728"/>
                </a:solidFill>
                <a:latin charset="-122" panose="020b0503020204020204" pitchFamily="34" typeface="微软雅黑"/>
                <a:ea charset="-122" panose="020b0503020204020204" pitchFamily="34" typeface="微软雅黑"/>
              </a:rPr>
              <a:t>点击添加标题</a:t>
            </a:r>
          </a:p>
        </p:txBody>
      </p:sp>
      <p:grpSp>
        <p:nvGrpSpPr>
          <p:cNvPr id="23" name="组合 22"/>
          <p:cNvGrpSpPr/>
          <p:nvPr/>
        </p:nvGrpSpPr>
        <p:grpSpPr>
          <a:xfrm>
            <a:off x="1551315" y="1157007"/>
            <a:ext cx="658761" cy="658761"/>
            <a:chOff x="5653311" y="1486807"/>
            <a:chExt cx="658761" cy="658761"/>
          </a:xfrm>
        </p:grpSpPr>
        <p:sp>
          <p:nvSpPr>
            <p:cNvPr id="24" name="椭圆 23"/>
            <p:cNvSpPr/>
            <p:nvPr/>
          </p:nvSpPr>
          <p:spPr>
            <a:xfrm>
              <a:off x="5653311" y="1486807"/>
              <a:ext cx="658761" cy="65876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25" name="矩形 24"/>
            <p:cNvSpPr/>
            <p:nvPr/>
          </p:nvSpPr>
          <p:spPr>
            <a:xfrm>
              <a:off x="5702079" y="1548601"/>
              <a:ext cx="555943" cy="579120"/>
            </a:xfrm>
            <a:prstGeom prst="rect">
              <a:avLst/>
            </a:prstGeom>
          </p:spPr>
          <p:txBody>
            <a:bodyPr wrap="none">
              <a:spAutoFit/>
            </a:bodyPr>
            <a:lstStyle/>
            <a:p>
              <a:r>
                <a:rPr altLang="zh-CN" lang="en-US" smtClean="0" sz="3200">
                  <a:latin charset="0" panose="020b0806030902050204" pitchFamily="34" typeface="Impact"/>
                </a:rPr>
                <a:t>01</a:t>
              </a:r>
            </a:p>
          </p:txBody>
        </p:sp>
      </p:grpSp>
      <p:grpSp>
        <p:nvGrpSpPr>
          <p:cNvPr id="26" name="组合 25"/>
          <p:cNvGrpSpPr/>
          <p:nvPr/>
        </p:nvGrpSpPr>
        <p:grpSpPr>
          <a:xfrm>
            <a:off x="4891702" y="1157006"/>
            <a:ext cx="658761" cy="658761"/>
            <a:chOff x="5653311" y="2877320"/>
            <a:chExt cx="658761" cy="658761"/>
          </a:xfrm>
          <a:solidFill>
            <a:srgbClr val="B86720"/>
          </a:solidFill>
        </p:grpSpPr>
        <p:sp>
          <p:nvSpPr>
            <p:cNvPr id="27" name="椭圆 26"/>
            <p:cNvSpPr/>
            <p:nvPr/>
          </p:nvSpPr>
          <p:spPr>
            <a:xfrm>
              <a:off x="5653311" y="2877320"/>
              <a:ext cx="658761" cy="65876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28" name="矩形 27"/>
            <p:cNvSpPr/>
            <p:nvPr/>
          </p:nvSpPr>
          <p:spPr>
            <a:xfrm>
              <a:off x="5677696" y="2939114"/>
              <a:ext cx="603568" cy="579120"/>
            </a:xfrm>
            <a:prstGeom prst="rect">
              <a:avLst/>
            </a:prstGeom>
            <a:noFill/>
          </p:spPr>
          <p:txBody>
            <a:bodyPr wrap="none">
              <a:spAutoFit/>
            </a:bodyPr>
            <a:lstStyle/>
            <a:p>
              <a:r>
                <a:rPr altLang="zh-CN" lang="en-US" smtClean="0" sz="3200">
                  <a:latin charset="0" panose="020b0806030902050204" pitchFamily="34" typeface="Impact"/>
                </a:rPr>
                <a:t>02</a:t>
              </a:r>
            </a:p>
          </p:txBody>
        </p:sp>
      </p:grpSp>
      <p:grpSp>
        <p:nvGrpSpPr>
          <p:cNvPr id="29" name="组合 28"/>
          <p:cNvGrpSpPr/>
          <p:nvPr/>
        </p:nvGrpSpPr>
        <p:grpSpPr>
          <a:xfrm>
            <a:off x="8342840" y="1141745"/>
            <a:ext cx="658761" cy="658761"/>
            <a:chOff x="5653311" y="4267833"/>
            <a:chExt cx="658761" cy="658761"/>
          </a:xfrm>
        </p:grpSpPr>
        <p:sp>
          <p:nvSpPr>
            <p:cNvPr id="30" name="椭圆 29"/>
            <p:cNvSpPr/>
            <p:nvPr/>
          </p:nvSpPr>
          <p:spPr>
            <a:xfrm>
              <a:off x="5653311" y="4267833"/>
              <a:ext cx="658761" cy="65876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31" name="矩形 30"/>
            <p:cNvSpPr/>
            <p:nvPr/>
          </p:nvSpPr>
          <p:spPr>
            <a:xfrm>
              <a:off x="5665504" y="4308312"/>
              <a:ext cx="616268" cy="579120"/>
            </a:xfrm>
            <a:prstGeom prst="rect">
              <a:avLst/>
            </a:prstGeom>
          </p:spPr>
          <p:txBody>
            <a:bodyPr wrap="none">
              <a:spAutoFit/>
            </a:bodyPr>
            <a:lstStyle/>
            <a:p>
              <a:r>
                <a:rPr altLang="zh-CN" lang="en-US" smtClean="0" sz="3200">
                  <a:latin charset="0" panose="020b0806030902050204" pitchFamily="34" typeface="Impact"/>
                </a:rPr>
                <a:t>03</a:t>
              </a:r>
            </a:p>
          </p:txBody>
        </p:sp>
      </p:grpSp>
    </p:spTree>
    <p:extLst>
      <p:ext uri="{BB962C8B-B14F-4D97-AF65-F5344CB8AC3E}">
        <p14:creationId val="1677948347"/>
      </p:ext>
    </p:extLst>
  </p:cSld>
  <p:clrMapOvr>
    <a:masterClrMapping/>
  </p:clrMapOvr>
  <p:transition/>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文本框 4"/>
          <p:cNvSpPr txBox="1"/>
          <p:nvPr/>
        </p:nvSpPr>
        <p:spPr>
          <a:xfrm>
            <a:off x="4530118" y="1206391"/>
            <a:ext cx="2025649" cy="446088"/>
          </a:xfrm>
          <a:prstGeom prst="rect">
            <a:avLst/>
          </a:prstGeom>
          <a:solidFill>
            <a:srgbClr val="E5B704"/>
          </a:solidFill>
        </p:spPr>
        <p:txBody>
          <a:bodyPr anchor="ctr"/>
          <a:lstStyle/>
          <a:p>
            <a:pPr>
              <a:lnSpc>
                <a:spcPct val="140000"/>
              </a:lnSpc>
              <a:defRPr/>
            </a:pPr>
            <a:r>
              <a:rPr altLang="en-US" b="1" lang="zh-CN" smtClean="0">
                <a:solidFill>
                  <a:srgbClr val="282728"/>
                </a:solidFill>
                <a:latin charset="-122" panose="020b0503020204020204" pitchFamily="34" typeface="微软雅黑"/>
                <a:ea charset="-122" panose="020b0503020204020204" pitchFamily="34" typeface="微软雅黑"/>
              </a:rPr>
              <a:t>点击此处添加标题</a:t>
            </a:r>
          </a:p>
        </p:txBody>
      </p:sp>
      <p:sp>
        <p:nvSpPr>
          <p:cNvPr id="3" name="椭圆 2"/>
          <p:cNvSpPr/>
          <p:nvPr/>
        </p:nvSpPr>
        <p:spPr>
          <a:xfrm>
            <a:off x="3366480" y="1328629"/>
            <a:ext cx="728663" cy="728662"/>
          </a:xfrm>
          <a:prstGeom prst="ellipse">
            <a:avLst/>
          </a:prstGeom>
          <a:noFill/>
          <a:ln w="25400">
            <a:solidFill>
              <a:srgbClr val="E5B704"/>
            </a:solidFill>
            <a:miter lim="800000"/>
          </a:ln>
          <a:extLst>
            <a:ext uri="{909E8E84-426E-40DD-AFC4-6F175D3DCCD1}">
              <a14:hiddenFill>
                <a:solidFill>
                  <a:srgbClr val="FFFFFF"/>
                </a:solidFill>
              </a14:hiddenFill>
            </a:ext>
          </a:extLst>
        </p:spPr>
        <p:txBody>
          <a:bodyPr anchor="ctr"/>
          <a:lstStyle/>
          <a:p>
            <a:pPr algn="ctr">
              <a:defRPr/>
            </a:pPr>
            <a:endParaRPr altLang="en-US" kern="0" lang="zh-CN">
              <a:solidFill>
                <a:srgbClr val="FFFFFF"/>
              </a:solidFill>
              <a:latin charset="-122" panose="02010600030101010101" pitchFamily="2" typeface="宋体"/>
            </a:endParaRPr>
          </a:p>
        </p:txBody>
      </p:sp>
      <p:sp>
        <p:nvSpPr>
          <p:cNvPr id="38" name="椭圆 37"/>
          <p:cNvSpPr/>
          <p:nvPr/>
        </p:nvSpPr>
        <p:spPr>
          <a:xfrm flipV="1">
            <a:off x="4047517" y="1250842"/>
            <a:ext cx="157162" cy="157163"/>
          </a:xfrm>
          <a:prstGeom prst="ellipse">
            <a:avLst/>
          </a:pr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p>
        </p:txBody>
      </p:sp>
      <p:sp>
        <p:nvSpPr>
          <p:cNvPr id="59" name="椭圆 58"/>
          <p:cNvSpPr/>
          <p:nvPr/>
        </p:nvSpPr>
        <p:spPr>
          <a:xfrm>
            <a:off x="3366480" y="2446229"/>
            <a:ext cx="728663" cy="728662"/>
          </a:xfrm>
          <a:prstGeom prst="ellipse">
            <a:avLst/>
          </a:prstGeom>
          <a:noFill/>
          <a:ln w="25400">
            <a:solidFill>
              <a:srgbClr val="E5B704"/>
            </a:solidFill>
            <a:miter lim="800000"/>
          </a:ln>
          <a:extLst>
            <a:ext uri="{909E8E84-426E-40DD-AFC4-6F175D3DCCD1}">
              <a14:hiddenFill>
                <a:solidFill>
                  <a:srgbClr val="FFFFFF"/>
                </a:solidFill>
              </a14:hiddenFill>
            </a:ext>
          </a:extLst>
        </p:spPr>
        <p:txBody>
          <a:bodyPr anchor="ctr"/>
          <a:lstStyle/>
          <a:p>
            <a:pPr algn="ctr">
              <a:defRPr/>
            </a:pPr>
            <a:endParaRPr altLang="en-US" kern="0" lang="zh-CN">
              <a:solidFill>
                <a:srgbClr val="FFFFFF"/>
              </a:solidFill>
              <a:latin charset="-122" panose="02010600030101010101" pitchFamily="2" typeface="宋体"/>
            </a:endParaRPr>
          </a:p>
        </p:txBody>
      </p:sp>
      <p:sp>
        <p:nvSpPr>
          <p:cNvPr id="61" name="椭圆 60"/>
          <p:cNvSpPr/>
          <p:nvPr/>
        </p:nvSpPr>
        <p:spPr>
          <a:xfrm flipV="1">
            <a:off x="4047517" y="2368442"/>
            <a:ext cx="157162" cy="157163"/>
          </a:xfrm>
          <a:prstGeom prst="ellipse">
            <a:avLst/>
          </a:pr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p>
        </p:txBody>
      </p:sp>
      <p:sp>
        <p:nvSpPr>
          <p:cNvPr id="66" name="椭圆 65"/>
          <p:cNvSpPr/>
          <p:nvPr/>
        </p:nvSpPr>
        <p:spPr>
          <a:xfrm>
            <a:off x="3366480" y="3563829"/>
            <a:ext cx="728663" cy="728662"/>
          </a:xfrm>
          <a:prstGeom prst="ellipse">
            <a:avLst/>
          </a:prstGeom>
          <a:noFill/>
          <a:ln w="25400">
            <a:solidFill>
              <a:srgbClr val="E5B704"/>
            </a:solidFill>
            <a:miter lim="800000"/>
          </a:ln>
          <a:extLst>
            <a:ext uri="{909E8E84-426E-40DD-AFC4-6F175D3DCCD1}">
              <a14:hiddenFill>
                <a:solidFill>
                  <a:srgbClr val="FFFFFF"/>
                </a:solidFill>
              </a14:hiddenFill>
            </a:ext>
          </a:extLst>
        </p:spPr>
        <p:txBody>
          <a:bodyPr anchor="ctr"/>
          <a:lstStyle/>
          <a:p>
            <a:pPr algn="ctr">
              <a:defRPr/>
            </a:pPr>
            <a:endParaRPr altLang="en-US" kern="0" lang="zh-CN">
              <a:solidFill>
                <a:srgbClr val="FFFFFF"/>
              </a:solidFill>
              <a:latin charset="-122" panose="02010600030101010101" pitchFamily="2" typeface="宋体"/>
            </a:endParaRPr>
          </a:p>
        </p:txBody>
      </p:sp>
      <p:sp>
        <p:nvSpPr>
          <p:cNvPr id="68" name="椭圆 67"/>
          <p:cNvSpPr/>
          <p:nvPr/>
        </p:nvSpPr>
        <p:spPr>
          <a:xfrm flipV="1">
            <a:off x="4047517" y="3486042"/>
            <a:ext cx="157162" cy="157163"/>
          </a:xfrm>
          <a:prstGeom prst="ellipse">
            <a:avLst/>
          </a:pr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p>
        </p:txBody>
      </p:sp>
      <p:sp>
        <p:nvSpPr>
          <p:cNvPr id="73" name="椭圆 72"/>
          <p:cNvSpPr/>
          <p:nvPr/>
        </p:nvSpPr>
        <p:spPr>
          <a:xfrm>
            <a:off x="3366480" y="4681429"/>
            <a:ext cx="728663" cy="728662"/>
          </a:xfrm>
          <a:prstGeom prst="ellipse">
            <a:avLst/>
          </a:prstGeom>
          <a:noFill/>
          <a:ln w="25400">
            <a:solidFill>
              <a:srgbClr val="E5B704"/>
            </a:solidFill>
            <a:miter lim="800000"/>
          </a:ln>
          <a:extLst>
            <a:ext uri="{909E8E84-426E-40DD-AFC4-6F175D3DCCD1}">
              <a14:hiddenFill>
                <a:solidFill>
                  <a:srgbClr val="FFFFFF"/>
                </a:solidFill>
              </a14:hiddenFill>
            </a:ext>
          </a:extLst>
        </p:spPr>
        <p:txBody>
          <a:bodyPr anchor="ctr"/>
          <a:lstStyle/>
          <a:p>
            <a:pPr algn="ctr">
              <a:defRPr/>
            </a:pPr>
            <a:endParaRPr altLang="en-US" kern="0" lang="zh-CN">
              <a:solidFill>
                <a:srgbClr val="FFFFFF"/>
              </a:solidFill>
              <a:latin charset="-122" panose="02010600030101010101" pitchFamily="2" typeface="宋体"/>
            </a:endParaRPr>
          </a:p>
        </p:txBody>
      </p:sp>
      <p:sp>
        <p:nvSpPr>
          <p:cNvPr id="75" name="椭圆 74"/>
          <p:cNvSpPr/>
          <p:nvPr/>
        </p:nvSpPr>
        <p:spPr>
          <a:xfrm flipV="1">
            <a:off x="4047517" y="4603642"/>
            <a:ext cx="157162" cy="157163"/>
          </a:xfrm>
          <a:prstGeom prst="ellipse">
            <a:avLst/>
          </a:pr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p>
        </p:txBody>
      </p:sp>
      <p:sp>
        <p:nvSpPr>
          <p:cNvPr id="76" name="KSO_Shape"/>
          <p:cNvSpPr>
            <a:spLocks noChangeAspect="1"/>
          </p:cNvSpPr>
          <p:nvPr/>
        </p:nvSpPr>
        <p:spPr bwMode="auto">
          <a:xfrm>
            <a:off x="3507768" y="2598630"/>
            <a:ext cx="447675" cy="422275"/>
          </a:xfrm>
          <a:custGeom>
            <a:gdLst>
              <a:gd fmla="*/ 186247 w 2959101" name="T0"/>
              <a:gd fmla="*/ 1226349 h 2789237" name="T1"/>
              <a:gd fmla="*/ 230689 w 2959101" name="T2"/>
              <a:gd fmla="*/ 1237612 h 2789237" name="T3"/>
              <a:gd fmla="*/ 288413 w 2959101" name="T4"/>
              <a:gd fmla="*/ 1242988 h 2789237" name="T5"/>
              <a:gd fmla="*/ 479719 w 2959101" name="T6"/>
              <a:gd fmla="*/ 1671247 h 2789237" name="T7"/>
              <a:gd fmla="*/ 447792 w 2959101" name="T8"/>
              <a:gd fmla="*/ 1667919 h 2789237" name="T9"/>
              <a:gd fmla="*/ 425571 w 2959101" name="T10"/>
              <a:gd fmla="*/ 1655632 h 2789237" name="T11"/>
              <a:gd fmla="*/ 406415 w 2959101" name="T12"/>
              <a:gd fmla="*/ 1632337 h 2789237" name="T13"/>
              <a:gd fmla="*/ 1684037 w 2959101" name="T14"/>
              <a:gd fmla="*/ 1235155 h 2789237" name="T15"/>
              <a:gd fmla="*/ 1739462 w 2959101" name="T16"/>
              <a:gd fmla="*/ 1231059 h 2789237" name="T17"/>
              <a:gd fmla="*/ 1778540 w 2959101" name="T18"/>
              <a:gd fmla="*/ 1219540 h 2789237" name="T19"/>
              <a:gd fmla="*/ 1816086 w 2959101" name="T20"/>
              <a:gd fmla="*/ 1198804 h 2789237" name="T21"/>
              <a:gd fmla="*/ 1573698 w 2959101" name="T22"/>
              <a:gd fmla="*/ 1645505 h 2789237" name="T23"/>
              <a:gd fmla="*/ 1560927 w 2959101" name="T24"/>
              <a:gd fmla="*/ 1659840 h 2789237" name="T25"/>
              <a:gd fmla="*/ 1547390 w 2959101" name="T26"/>
              <a:gd fmla="*/ 1666496 h 2789237" name="T27"/>
              <a:gd fmla="*/ 1509589 w 2959101" name="T28"/>
              <a:gd fmla="*/ 1671104 h 2789237" name="T29"/>
              <a:gd fmla="*/ 1044479 w 2959101" name="T30"/>
              <a:gd fmla="*/ 1465033 h 2789237" name="T31"/>
              <a:gd fmla="*/ 653055 w 2959101" name="T32"/>
              <a:gd fmla="*/ 989868 h 2789237" name="T33"/>
              <a:gd fmla="*/ 262244 w 2959101" name="T34"/>
              <a:gd fmla="*/ 1208432 h 2789237" name="T35"/>
              <a:gd fmla="*/ 203201 w 2959101" name="T36"/>
              <a:gd fmla="*/ 1197683 h 2789237" name="T37"/>
              <a:gd fmla="*/ 151059 w 2959101" name="T38"/>
              <a:gd fmla="*/ 1173369 h 2789237" name="T39"/>
              <a:gd fmla="*/ 106841 w 2959101" name="T40"/>
              <a:gd fmla="*/ 1139075 h 2789237" name="T41"/>
              <a:gd fmla="*/ 72846 w 2959101" name="T42"/>
              <a:gd fmla="*/ 1097359 h 2789237" name="T43"/>
              <a:gd fmla="*/ 49586 w 2959101" name="T44"/>
              <a:gd fmla="*/ 1051547 h 2789237" name="T45"/>
              <a:gd fmla="*/ 39874 w 2959101" name="T46"/>
              <a:gd fmla="*/ 1004712 h 2789237" name="T47"/>
              <a:gd fmla="*/ 44474 w 2959101" name="T48"/>
              <a:gd fmla="*/ 953782 h 2789237" name="T49"/>
              <a:gd fmla="*/ 156427 w 2959101" name="T50"/>
              <a:gd fmla="*/ 723445 h 2789237" name="T51"/>
              <a:gd fmla="*/ 1881769 w 2959101" name="T52"/>
              <a:gd fmla="*/ 891877 h 2789237" name="T53"/>
              <a:gd fmla="*/ 1894788 w 2959101" name="T54"/>
              <a:gd fmla="*/ 923328 h 2789237" name="T55"/>
              <a:gd fmla="*/ 1902958 w 2959101" name="T56"/>
              <a:gd fmla="*/ 957080 h 2789237" name="T57"/>
              <a:gd fmla="*/ 1904745 w 2959101" name="T58"/>
              <a:gd fmla="*/ 994156 h 2789237" name="T59"/>
              <a:gd fmla="*/ 1893767 w 2959101" name="T60"/>
              <a:gd fmla="*/ 1047342 h 2789237" name="T61"/>
              <a:gd fmla="*/ 1869771 w 2959101" name="T62"/>
              <a:gd fmla="*/ 1095413 h 2789237" name="T63"/>
              <a:gd fmla="*/ 1834797 w 2959101" name="T64"/>
              <a:gd fmla="*/ 1136069 h 2789237" name="T65"/>
              <a:gd fmla="*/ 1792164 w 2959101" name="T66"/>
              <a:gd fmla="*/ 1167520 h 2789237" name="T67"/>
              <a:gd fmla="*/ 1744425 w 2959101" name="T68"/>
              <a:gd fmla="*/ 1188999 h 2789237" name="T69"/>
              <a:gd fmla="*/ 1694645 w 2959101" name="T70"/>
              <a:gd fmla="*/ 1198460 h 2789237" name="T71"/>
              <a:gd fmla="*/ 1531517 w 2959101" name="T72"/>
              <a:gd fmla="*/ 727463 h 2789237" name="T73"/>
              <a:gd fmla="*/ 1310612 w 2959101" name="T74"/>
              <a:gd fmla="*/ 512 h 2789237" name="T75"/>
              <a:gd fmla="*/ 1333869 w 2959101" name="T76"/>
              <a:gd fmla="*/ 7934 h 2789237" name="T77"/>
              <a:gd fmla="*/ 1352526 w 2959101" name="T78"/>
              <a:gd fmla="*/ 26874 h 2789237" name="T79"/>
              <a:gd fmla="*/ 1493861 w 2959101" name="T80"/>
              <a:gd fmla="*/ 264384 h 2789237" name="T81"/>
              <a:gd fmla="*/ 892487 w 2959101" name="T82"/>
              <a:gd fmla="*/ 95976 h 2789237" name="T83"/>
              <a:gd fmla="*/ 832682 w 2959101" name="T84"/>
              <a:gd fmla="*/ 21499 h 2789237" name="T85"/>
              <a:gd fmla="*/ 658932 w 2959101" name="T86"/>
              <a:gd fmla="*/ 0 h 2789237" name="T87"/>
              <a:gd fmla="*/ 706710 w 2959101" name="T88"/>
              <a:gd fmla="*/ 3069 h 2789237" name="T89"/>
              <a:gd fmla="*/ 746568 w 2959101" name="T90"/>
              <a:gd fmla="*/ 12022 h 2789237" name="T91"/>
              <a:gd fmla="*/ 779783 w 2959101" name="T92"/>
              <a:gd fmla="*/ 26347 h 2789237" name="T93"/>
              <a:gd fmla="*/ 807888 w 2959101" name="T94"/>
              <a:gd fmla="*/ 45788 h 2789237" name="T95"/>
              <a:gd fmla="*/ 831905 w 2959101" name="T96"/>
              <a:gd fmla="*/ 69578 h 2789237" name="T97"/>
              <a:gd fmla="*/ 862565 w 2959101" name="T98"/>
              <a:gd fmla="*/ 112553 h 2789237" name="T99"/>
              <a:gd fmla="*/ 861798 w 2959101" name="T100"/>
              <a:gd fmla="*/ 328704 h 2789237" name="T101"/>
              <a:gd fmla="*/ 501800 w 2959101" name="T102"/>
              <a:gd fmla="*/ 83903 h 2789237" name="T103"/>
              <a:gd fmla="*/ 531183 w 2959101" name="T104"/>
              <a:gd fmla="*/ 43998 h 2789237" name="T105"/>
              <a:gd fmla="*/ 566697 w 2959101" name="T106"/>
              <a:gd fmla="*/ 17394 h 2789237" name="T107"/>
              <a:gd fmla="*/ 612431 w 2959101" name="T108"/>
              <a:gd fmla="*/ 3325 h 2789237" name="T109"/>
              <a:gd fmla="*/ 658932 w 2959101" name="T110"/>
              <a:gd fmla="*/ 0 h 2789237"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b="b" l="0" r="r" t="0"/>
            <a:pathLst>
              <a:path h="2789237" w="2959101">
                <a:moveTo>
                  <a:pt x="230188" y="1878012"/>
                </a:moveTo>
                <a:lnTo>
                  <a:pt x="253199" y="1889137"/>
                </a:lnTo>
                <a:lnTo>
                  <a:pt x="265102" y="1894302"/>
                </a:lnTo>
                <a:lnTo>
                  <a:pt x="277004" y="1898673"/>
                </a:lnTo>
                <a:lnTo>
                  <a:pt x="289303" y="1903440"/>
                </a:lnTo>
                <a:lnTo>
                  <a:pt x="301999" y="1907414"/>
                </a:lnTo>
                <a:lnTo>
                  <a:pt x="315092" y="1911387"/>
                </a:lnTo>
                <a:lnTo>
                  <a:pt x="328978" y="1914963"/>
                </a:lnTo>
                <a:lnTo>
                  <a:pt x="343657" y="1918538"/>
                </a:lnTo>
                <a:lnTo>
                  <a:pt x="358337" y="1920922"/>
                </a:lnTo>
                <a:lnTo>
                  <a:pt x="374207" y="1923704"/>
                </a:lnTo>
                <a:lnTo>
                  <a:pt x="391267" y="1925690"/>
                </a:lnTo>
                <a:lnTo>
                  <a:pt x="408724" y="1927279"/>
                </a:lnTo>
                <a:lnTo>
                  <a:pt x="427767" y="1928471"/>
                </a:lnTo>
                <a:lnTo>
                  <a:pt x="448001" y="1929266"/>
                </a:lnTo>
                <a:lnTo>
                  <a:pt x="469029" y="1929266"/>
                </a:lnTo>
                <a:lnTo>
                  <a:pt x="1446213" y="1929266"/>
                </a:lnTo>
                <a:lnTo>
                  <a:pt x="1293069" y="2273739"/>
                </a:lnTo>
                <a:lnTo>
                  <a:pt x="1446213" y="2593975"/>
                </a:lnTo>
                <a:lnTo>
                  <a:pt x="745164" y="2593975"/>
                </a:lnTo>
                <a:lnTo>
                  <a:pt x="733261" y="2593975"/>
                </a:lnTo>
                <a:lnTo>
                  <a:pt x="722946" y="2593181"/>
                </a:lnTo>
                <a:lnTo>
                  <a:pt x="713424" y="2591989"/>
                </a:lnTo>
                <a:lnTo>
                  <a:pt x="703902" y="2590399"/>
                </a:lnTo>
                <a:lnTo>
                  <a:pt x="695571" y="2588810"/>
                </a:lnTo>
                <a:lnTo>
                  <a:pt x="688032" y="2586029"/>
                </a:lnTo>
                <a:lnTo>
                  <a:pt x="680891" y="2582850"/>
                </a:lnTo>
                <a:lnTo>
                  <a:pt x="673750" y="2578877"/>
                </a:lnTo>
                <a:lnTo>
                  <a:pt x="667402" y="2574507"/>
                </a:lnTo>
                <a:lnTo>
                  <a:pt x="661054" y="2569739"/>
                </a:lnTo>
                <a:lnTo>
                  <a:pt x="655103" y="2564177"/>
                </a:lnTo>
                <a:lnTo>
                  <a:pt x="649151" y="2557422"/>
                </a:lnTo>
                <a:lnTo>
                  <a:pt x="643200" y="2550668"/>
                </a:lnTo>
                <a:lnTo>
                  <a:pt x="637646" y="2542324"/>
                </a:lnTo>
                <a:lnTo>
                  <a:pt x="631298" y="2533583"/>
                </a:lnTo>
                <a:lnTo>
                  <a:pt x="625347" y="2523650"/>
                </a:lnTo>
                <a:lnTo>
                  <a:pt x="230188" y="1878012"/>
                </a:lnTo>
                <a:close/>
                <a:moveTo>
                  <a:pt x="1932679" y="1738312"/>
                </a:moveTo>
                <a:lnTo>
                  <a:pt x="1932679" y="1917109"/>
                </a:lnTo>
                <a:lnTo>
                  <a:pt x="2615872" y="1917109"/>
                </a:lnTo>
                <a:lnTo>
                  <a:pt x="2636106" y="1916711"/>
                </a:lnTo>
                <a:lnTo>
                  <a:pt x="2654356" y="1915917"/>
                </a:lnTo>
                <a:lnTo>
                  <a:pt x="2671416" y="1914725"/>
                </a:lnTo>
                <a:lnTo>
                  <a:pt x="2687286" y="1912738"/>
                </a:lnTo>
                <a:lnTo>
                  <a:pt x="2701965" y="1910751"/>
                </a:lnTo>
                <a:lnTo>
                  <a:pt x="2715851" y="1907970"/>
                </a:lnTo>
                <a:lnTo>
                  <a:pt x="2728547" y="1904791"/>
                </a:lnTo>
                <a:lnTo>
                  <a:pt x="2740449" y="1901216"/>
                </a:lnTo>
                <a:lnTo>
                  <a:pt x="2751955" y="1897640"/>
                </a:lnTo>
                <a:lnTo>
                  <a:pt x="2762667" y="1892872"/>
                </a:lnTo>
                <a:lnTo>
                  <a:pt x="2772982" y="1888104"/>
                </a:lnTo>
                <a:lnTo>
                  <a:pt x="2782901" y="1883336"/>
                </a:lnTo>
                <a:lnTo>
                  <a:pt x="2792423" y="1878171"/>
                </a:lnTo>
                <a:lnTo>
                  <a:pt x="2802341" y="1872608"/>
                </a:lnTo>
                <a:lnTo>
                  <a:pt x="2820988" y="1860688"/>
                </a:lnTo>
                <a:lnTo>
                  <a:pt x="2473441" y="2504355"/>
                </a:lnTo>
                <a:lnTo>
                  <a:pt x="2465506" y="2519056"/>
                </a:lnTo>
                <a:lnTo>
                  <a:pt x="2458364" y="2532168"/>
                </a:lnTo>
                <a:lnTo>
                  <a:pt x="2451223" y="2544088"/>
                </a:lnTo>
                <a:lnTo>
                  <a:pt x="2444478" y="2554021"/>
                </a:lnTo>
                <a:lnTo>
                  <a:pt x="2438130" y="2562365"/>
                </a:lnTo>
                <a:lnTo>
                  <a:pt x="2434956" y="2566338"/>
                </a:lnTo>
                <a:lnTo>
                  <a:pt x="2431386" y="2569914"/>
                </a:lnTo>
                <a:lnTo>
                  <a:pt x="2428212" y="2573092"/>
                </a:lnTo>
                <a:lnTo>
                  <a:pt x="2424641" y="2576271"/>
                </a:lnTo>
                <a:lnTo>
                  <a:pt x="2420674" y="2578655"/>
                </a:lnTo>
                <a:lnTo>
                  <a:pt x="2416706" y="2581039"/>
                </a:lnTo>
                <a:lnTo>
                  <a:pt x="2412342" y="2583025"/>
                </a:lnTo>
                <a:lnTo>
                  <a:pt x="2407978" y="2585012"/>
                </a:lnTo>
                <a:lnTo>
                  <a:pt x="2403614" y="2586601"/>
                </a:lnTo>
                <a:lnTo>
                  <a:pt x="2398059" y="2587793"/>
                </a:lnTo>
                <a:lnTo>
                  <a:pt x="2387347" y="2590575"/>
                </a:lnTo>
                <a:lnTo>
                  <a:pt x="2375048" y="2591767"/>
                </a:lnTo>
                <a:lnTo>
                  <a:pt x="2361162" y="2593356"/>
                </a:lnTo>
                <a:lnTo>
                  <a:pt x="2344896" y="2593753"/>
                </a:lnTo>
                <a:lnTo>
                  <a:pt x="2326645" y="2594151"/>
                </a:lnTo>
                <a:lnTo>
                  <a:pt x="2306411" y="2594151"/>
                </a:lnTo>
                <a:lnTo>
                  <a:pt x="1958864" y="2594151"/>
                </a:lnTo>
                <a:lnTo>
                  <a:pt x="1958864" y="2789237"/>
                </a:lnTo>
                <a:lnTo>
                  <a:pt x="1622425" y="2273907"/>
                </a:lnTo>
                <a:lnTo>
                  <a:pt x="1932679" y="1738312"/>
                </a:lnTo>
                <a:close/>
                <a:moveTo>
                  <a:pt x="0" y="995362"/>
                </a:moveTo>
                <a:lnTo>
                  <a:pt x="674158" y="995362"/>
                </a:lnTo>
                <a:lnTo>
                  <a:pt x="950888" y="1437085"/>
                </a:lnTo>
                <a:lnTo>
                  <a:pt x="1014413" y="1536394"/>
                </a:lnTo>
                <a:lnTo>
                  <a:pt x="950888" y="1504615"/>
                </a:lnTo>
                <a:lnTo>
                  <a:pt x="840911" y="1449797"/>
                </a:lnTo>
                <a:lnTo>
                  <a:pt x="608251" y="1876425"/>
                </a:lnTo>
                <a:lnTo>
                  <a:pt x="426411" y="1876425"/>
                </a:lnTo>
                <a:lnTo>
                  <a:pt x="407353" y="1875631"/>
                </a:lnTo>
                <a:lnTo>
                  <a:pt x="388296" y="1874439"/>
                </a:lnTo>
                <a:lnTo>
                  <a:pt x="369635" y="1871658"/>
                </a:lnTo>
                <a:lnTo>
                  <a:pt x="350975" y="1868083"/>
                </a:lnTo>
                <a:lnTo>
                  <a:pt x="333506" y="1864111"/>
                </a:lnTo>
                <a:lnTo>
                  <a:pt x="315639" y="1858947"/>
                </a:lnTo>
                <a:lnTo>
                  <a:pt x="298567" y="1852988"/>
                </a:lnTo>
                <a:lnTo>
                  <a:pt x="281892" y="1845838"/>
                </a:lnTo>
                <a:lnTo>
                  <a:pt x="265614" y="1838291"/>
                </a:lnTo>
                <a:lnTo>
                  <a:pt x="249732" y="1829949"/>
                </a:lnTo>
                <a:lnTo>
                  <a:pt x="234645" y="1821210"/>
                </a:lnTo>
                <a:lnTo>
                  <a:pt x="219955" y="1811676"/>
                </a:lnTo>
                <a:lnTo>
                  <a:pt x="205662" y="1801745"/>
                </a:lnTo>
                <a:lnTo>
                  <a:pt x="192163" y="1791020"/>
                </a:lnTo>
                <a:lnTo>
                  <a:pt x="179061" y="1779500"/>
                </a:lnTo>
                <a:lnTo>
                  <a:pt x="165959" y="1767981"/>
                </a:lnTo>
                <a:lnTo>
                  <a:pt x="154445" y="1755666"/>
                </a:lnTo>
                <a:lnTo>
                  <a:pt x="142931" y="1743352"/>
                </a:lnTo>
                <a:lnTo>
                  <a:pt x="132211" y="1730243"/>
                </a:lnTo>
                <a:lnTo>
                  <a:pt x="122285" y="1716738"/>
                </a:lnTo>
                <a:lnTo>
                  <a:pt x="113154" y="1703232"/>
                </a:lnTo>
                <a:lnTo>
                  <a:pt x="104419" y="1689328"/>
                </a:lnTo>
                <a:lnTo>
                  <a:pt x="96479" y="1675425"/>
                </a:lnTo>
                <a:lnTo>
                  <a:pt x="89332" y="1661125"/>
                </a:lnTo>
                <a:lnTo>
                  <a:pt x="82979" y="1646824"/>
                </a:lnTo>
                <a:lnTo>
                  <a:pt x="77024" y="1632127"/>
                </a:lnTo>
                <a:lnTo>
                  <a:pt x="72657" y="1617826"/>
                </a:lnTo>
                <a:lnTo>
                  <a:pt x="68289" y="1602732"/>
                </a:lnTo>
                <a:lnTo>
                  <a:pt x="65510" y="1588431"/>
                </a:lnTo>
                <a:lnTo>
                  <a:pt x="63128" y="1574131"/>
                </a:lnTo>
                <a:lnTo>
                  <a:pt x="61937" y="1559433"/>
                </a:lnTo>
                <a:lnTo>
                  <a:pt x="61540" y="1545133"/>
                </a:lnTo>
                <a:lnTo>
                  <a:pt x="61937" y="1528846"/>
                </a:lnTo>
                <a:lnTo>
                  <a:pt x="63128" y="1512560"/>
                </a:lnTo>
                <a:lnTo>
                  <a:pt x="65907" y="1496273"/>
                </a:lnTo>
                <a:lnTo>
                  <a:pt x="69083" y="1480384"/>
                </a:lnTo>
                <a:lnTo>
                  <a:pt x="73848" y="1465289"/>
                </a:lnTo>
                <a:lnTo>
                  <a:pt x="79009" y="1449400"/>
                </a:lnTo>
                <a:lnTo>
                  <a:pt x="85362" y="1433908"/>
                </a:lnTo>
                <a:lnTo>
                  <a:pt x="92508" y="1418813"/>
                </a:lnTo>
                <a:lnTo>
                  <a:pt x="242983" y="1122874"/>
                </a:lnTo>
                <a:lnTo>
                  <a:pt x="0" y="995362"/>
                </a:lnTo>
                <a:close/>
                <a:moveTo>
                  <a:pt x="2574057" y="833437"/>
                </a:moveTo>
                <a:lnTo>
                  <a:pt x="2912705" y="1366837"/>
                </a:lnTo>
                <a:lnTo>
                  <a:pt x="2917861" y="1375172"/>
                </a:lnTo>
                <a:lnTo>
                  <a:pt x="2923016" y="1384300"/>
                </a:lnTo>
                <a:lnTo>
                  <a:pt x="2927378" y="1393428"/>
                </a:lnTo>
                <a:lnTo>
                  <a:pt x="2931740" y="1402953"/>
                </a:lnTo>
                <a:lnTo>
                  <a:pt x="2936102" y="1412478"/>
                </a:lnTo>
                <a:lnTo>
                  <a:pt x="2940067" y="1422797"/>
                </a:lnTo>
                <a:lnTo>
                  <a:pt x="2943239" y="1433116"/>
                </a:lnTo>
                <a:lnTo>
                  <a:pt x="2946808" y="1443434"/>
                </a:lnTo>
                <a:lnTo>
                  <a:pt x="2949188" y="1453753"/>
                </a:lnTo>
                <a:lnTo>
                  <a:pt x="2951963" y="1464469"/>
                </a:lnTo>
                <a:lnTo>
                  <a:pt x="2954343" y="1474788"/>
                </a:lnTo>
                <a:lnTo>
                  <a:pt x="2955929" y="1485503"/>
                </a:lnTo>
                <a:lnTo>
                  <a:pt x="2957118" y="1495822"/>
                </a:lnTo>
                <a:lnTo>
                  <a:pt x="2958308" y="1505744"/>
                </a:lnTo>
                <a:lnTo>
                  <a:pt x="2958705" y="1516063"/>
                </a:lnTo>
                <a:lnTo>
                  <a:pt x="2959101" y="1525588"/>
                </a:lnTo>
                <a:lnTo>
                  <a:pt x="2958705" y="1543050"/>
                </a:lnTo>
                <a:lnTo>
                  <a:pt x="2956722" y="1560116"/>
                </a:lnTo>
                <a:lnTo>
                  <a:pt x="2954739" y="1576784"/>
                </a:lnTo>
                <a:lnTo>
                  <a:pt x="2951170" y="1593453"/>
                </a:lnTo>
                <a:lnTo>
                  <a:pt x="2946808" y="1609725"/>
                </a:lnTo>
                <a:lnTo>
                  <a:pt x="2941653" y="1625600"/>
                </a:lnTo>
                <a:lnTo>
                  <a:pt x="2935705" y="1641475"/>
                </a:lnTo>
                <a:lnTo>
                  <a:pt x="2928964" y="1656556"/>
                </a:lnTo>
                <a:lnTo>
                  <a:pt x="2921429" y="1671638"/>
                </a:lnTo>
                <a:lnTo>
                  <a:pt x="2913102" y="1685925"/>
                </a:lnTo>
                <a:lnTo>
                  <a:pt x="2904378" y="1700213"/>
                </a:lnTo>
                <a:lnTo>
                  <a:pt x="2894464" y="1713706"/>
                </a:lnTo>
                <a:lnTo>
                  <a:pt x="2884154" y="1726803"/>
                </a:lnTo>
                <a:lnTo>
                  <a:pt x="2873448" y="1739106"/>
                </a:lnTo>
                <a:lnTo>
                  <a:pt x="2862344" y="1751410"/>
                </a:lnTo>
                <a:lnTo>
                  <a:pt x="2850052" y="1763316"/>
                </a:lnTo>
                <a:lnTo>
                  <a:pt x="2837759" y="1774031"/>
                </a:lnTo>
                <a:lnTo>
                  <a:pt x="2825069" y="1784747"/>
                </a:lnTo>
                <a:lnTo>
                  <a:pt x="2811983" y="1794272"/>
                </a:lnTo>
                <a:lnTo>
                  <a:pt x="2797708" y="1803797"/>
                </a:lnTo>
                <a:lnTo>
                  <a:pt x="2783829" y="1812131"/>
                </a:lnTo>
                <a:lnTo>
                  <a:pt x="2769950" y="1820466"/>
                </a:lnTo>
                <a:lnTo>
                  <a:pt x="2754881" y="1827610"/>
                </a:lnTo>
                <a:lnTo>
                  <a:pt x="2740209" y="1834753"/>
                </a:lnTo>
                <a:lnTo>
                  <a:pt x="2725140" y="1840310"/>
                </a:lnTo>
                <a:lnTo>
                  <a:pt x="2709675" y="1845469"/>
                </a:lnTo>
                <a:lnTo>
                  <a:pt x="2694606" y="1849835"/>
                </a:lnTo>
                <a:lnTo>
                  <a:pt x="2679141" y="1853803"/>
                </a:lnTo>
                <a:lnTo>
                  <a:pt x="2663279" y="1856978"/>
                </a:lnTo>
                <a:lnTo>
                  <a:pt x="2648211" y="1858566"/>
                </a:lnTo>
                <a:lnTo>
                  <a:pt x="2632349" y="1860153"/>
                </a:lnTo>
                <a:lnTo>
                  <a:pt x="2616487" y="1860550"/>
                </a:lnTo>
                <a:lnTo>
                  <a:pt x="2418215" y="1860550"/>
                </a:lnTo>
                <a:lnTo>
                  <a:pt x="2078376" y="1290637"/>
                </a:lnTo>
                <a:lnTo>
                  <a:pt x="2008188" y="1171972"/>
                </a:lnTo>
                <a:lnTo>
                  <a:pt x="2378957" y="1129109"/>
                </a:lnTo>
                <a:lnTo>
                  <a:pt x="2574057" y="833437"/>
                </a:lnTo>
                <a:close/>
                <a:moveTo>
                  <a:pt x="1239838" y="0"/>
                </a:moveTo>
                <a:lnTo>
                  <a:pt x="2017953" y="0"/>
                </a:lnTo>
                <a:lnTo>
                  <a:pt x="2027084" y="397"/>
                </a:lnTo>
                <a:lnTo>
                  <a:pt x="2035818" y="794"/>
                </a:lnTo>
                <a:lnTo>
                  <a:pt x="2044155" y="1986"/>
                </a:lnTo>
                <a:lnTo>
                  <a:pt x="2051697" y="3178"/>
                </a:lnTo>
                <a:lnTo>
                  <a:pt x="2058843" y="5561"/>
                </a:lnTo>
                <a:lnTo>
                  <a:pt x="2065195" y="8739"/>
                </a:lnTo>
                <a:lnTo>
                  <a:pt x="2071944" y="12314"/>
                </a:lnTo>
                <a:lnTo>
                  <a:pt x="2077899" y="16684"/>
                </a:lnTo>
                <a:lnTo>
                  <a:pt x="2083854" y="21451"/>
                </a:lnTo>
                <a:lnTo>
                  <a:pt x="2089015" y="27013"/>
                </a:lnTo>
                <a:lnTo>
                  <a:pt x="2094970" y="34163"/>
                </a:lnTo>
                <a:lnTo>
                  <a:pt x="2100925" y="41711"/>
                </a:lnTo>
                <a:lnTo>
                  <a:pt x="2106880" y="50053"/>
                </a:lnTo>
                <a:lnTo>
                  <a:pt x="2112835" y="59587"/>
                </a:lnTo>
                <a:lnTo>
                  <a:pt x="2119584" y="69518"/>
                </a:lnTo>
                <a:lnTo>
                  <a:pt x="2126730" y="81435"/>
                </a:lnTo>
                <a:lnTo>
                  <a:pt x="2320465" y="410355"/>
                </a:lnTo>
                <a:lnTo>
                  <a:pt x="2530476" y="296742"/>
                </a:lnTo>
                <a:lnTo>
                  <a:pt x="2219230" y="850900"/>
                </a:lnTo>
                <a:lnTo>
                  <a:pt x="1584035" y="850900"/>
                </a:lnTo>
                <a:lnTo>
                  <a:pt x="1749979" y="743246"/>
                </a:lnTo>
                <a:lnTo>
                  <a:pt x="1386330" y="148967"/>
                </a:lnTo>
                <a:lnTo>
                  <a:pt x="1337499" y="76668"/>
                </a:lnTo>
                <a:lnTo>
                  <a:pt x="1327177" y="64354"/>
                </a:lnTo>
                <a:lnTo>
                  <a:pt x="1316061" y="52834"/>
                </a:lnTo>
                <a:lnTo>
                  <a:pt x="1304945" y="42902"/>
                </a:lnTo>
                <a:lnTo>
                  <a:pt x="1293433" y="33369"/>
                </a:lnTo>
                <a:lnTo>
                  <a:pt x="1281126" y="23835"/>
                </a:lnTo>
                <a:lnTo>
                  <a:pt x="1268422" y="15492"/>
                </a:lnTo>
                <a:lnTo>
                  <a:pt x="1254527" y="7945"/>
                </a:lnTo>
                <a:lnTo>
                  <a:pt x="1239838" y="0"/>
                </a:lnTo>
                <a:close/>
                <a:moveTo>
                  <a:pt x="1023541" y="0"/>
                </a:moveTo>
                <a:lnTo>
                  <a:pt x="1039416" y="397"/>
                </a:lnTo>
                <a:lnTo>
                  <a:pt x="1054895" y="794"/>
                </a:lnTo>
                <a:lnTo>
                  <a:pt x="1069579" y="1588"/>
                </a:lnTo>
                <a:lnTo>
                  <a:pt x="1084263" y="2779"/>
                </a:lnTo>
                <a:lnTo>
                  <a:pt x="1097757" y="4764"/>
                </a:lnTo>
                <a:lnTo>
                  <a:pt x="1110854" y="6749"/>
                </a:lnTo>
                <a:lnTo>
                  <a:pt x="1123951" y="9132"/>
                </a:lnTo>
                <a:lnTo>
                  <a:pt x="1136254" y="12308"/>
                </a:lnTo>
                <a:lnTo>
                  <a:pt x="1148160" y="15087"/>
                </a:lnTo>
                <a:lnTo>
                  <a:pt x="1159670" y="18660"/>
                </a:lnTo>
                <a:lnTo>
                  <a:pt x="1170385" y="22234"/>
                </a:lnTo>
                <a:lnTo>
                  <a:pt x="1181498" y="26601"/>
                </a:lnTo>
                <a:lnTo>
                  <a:pt x="1191420" y="30968"/>
                </a:lnTo>
                <a:lnTo>
                  <a:pt x="1201738" y="35733"/>
                </a:lnTo>
                <a:lnTo>
                  <a:pt x="1211263" y="40894"/>
                </a:lnTo>
                <a:lnTo>
                  <a:pt x="1220391" y="46453"/>
                </a:lnTo>
                <a:lnTo>
                  <a:pt x="1229520" y="52011"/>
                </a:lnTo>
                <a:lnTo>
                  <a:pt x="1238251" y="57967"/>
                </a:lnTo>
                <a:lnTo>
                  <a:pt x="1246585" y="64319"/>
                </a:lnTo>
                <a:lnTo>
                  <a:pt x="1254920" y="71069"/>
                </a:lnTo>
                <a:lnTo>
                  <a:pt x="1262857" y="77818"/>
                </a:lnTo>
                <a:lnTo>
                  <a:pt x="1270398" y="85362"/>
                </a:lnTo>
                <a:lnTo>
                  <a:pt x="1277938" y="92906"/>
                </a:lnTo>
                <a:lnTo>
                  <a:pt x="1285082" y="100052"/>
                </a:lnTo>
                <a:lnTo>
                  <a:pt x="1292226" y="107993"/>
                </a:lnTo>
                <a:lnTo>
                  <a:pt x="1299370" y="116331"/>
                </a:lnTo>
                <a:lnTo>
                  <a:pt x="1312863" y="133800"/>
                </a:lnTo>
                <a:lnTo>
                  <a:pt x="1325960" y="152064"/>
                </a:lnTo>
                <a:lnTo>
                  <a:pt x="1338660" y="171121"/>
                </a:lnTo>
                <a:lnTo>
                  <a:pt x="1339851" y="174695"/>
                </a:lnTo>
                <a:lnTo>
                  <a:pt x="1341835" y="178268"/>
                </a:lnTo>
                <a:lnTo>
                  <a:pt x="1343423" y="181047"/>
                </a:lnTo>
                <a:lnTo>
                  <a:pt x="1345010" y="183826"/>
                </a:lnTo>
                <a:lnTo>
                  <a:pt x="1435101" y="335096"/>
                </a:lnTo>
                <a:lnTo>
                  <a:pt x="1338660" y="510188"/>
                </a:lnTo>
                <a:lnTo>
                  <a:pt x="1069579" y="995363"/>
                </a:lnTo>
                <a:lnTo>
                  <a:pt x="835820" y="696397"/>
                </a:lnTo>
                <a:lnTo>
                  <a:pt x="481013" y="681706"/>
                </a:lnTo>
                <a:lnTo>
                  <a:pt x="771129" y="144917"/>
                </a:lnTo>
                <a:lnTo>
                  <a:pt x="779463" y="130227"/>
                </a:lnTo>
                <a:lnTo>
                  <a:pt x="788194" y="115934"/>
                </a:lnTo>
                <a:lnTo>
                  <a:pt x="796926" y="102832"/>
                </a:lnTo>
                <a:lnTo>
                  <a:pt x="806451" y="90524"/>
                </a:lnTo>
                <a:lnTo>
                  <a:pt x="815579" y="78613"/>
                </a:lnTo>
                <a:lnTo>
                  <a:pt x="825104" y="68290"/>
                </a:lnTo>
                <a:lnTo>
                  <a:pt x="835026" y="57967"/>
                </a:lnTo>
                <a:lnTo>
                  <a:pt x="845741" y="49232"/>
                </a:lnTo>
                <a:lnTo>
                  <a:pt x="856854" y="40894"/>
                </a:lnTo>
                <a:lnTo>
                  <a:pt x="867966" y="33748"/>
                </a:lnTo>
                <a:lnTo>
                  <a:pt x="880269" y="26998"/>
                </a:lnTo>
                <a:lnTo>
                  <a:pt x="892970" y="21440"/>
                </a:lnTo>
                <a:lnTo>
                  <a:pt x="906066" y="15881"/>
                </a:lnTo>
                <a:lnTo>
                  <a:pt x="920751" y="11514"/>
                </a:lnTo>
                <a:lnTo>
                  <a:pt x="935435" y="8338"/>
                </a:lnTo>
                <a:lnTo>
                  <a:pt x="951310" y="5161"/>
                </a:lnTo>
                <a:lnTo>
                  <a:pt x="959248" y="3970"/>
                </a:lnTo>
                <a:lnTo>
                  <a:pt x="967582" y="2779"/>
                </a:lnTo>
                <a:lnTo>
                  <a:pt x="985441" y="1191"/>
                </a:lnTo>
                <a:lnTo>
                  <a:pt x="1004491" y="397"/>
                </a:lnTo>
                <a:lnTo>
                  <a:pt x="1023541" y="0"/>
                </a:lnTo>
                <a:close/>
              </a:path>
            </a:pathLst>
          </a:custGeom>
          <a:solidFill>
            <a:schemeClr val="bg1"/>
          </a:solidFill>
          <a:ln>
            <a:noFill/>
          </a:ln>
          <a:extLst/>
        </p:spPr>
        <p:txBody>
          <a:bodyPr bIns="34286" lIns="68571" rIns="68571" tIns="34286"/>
          <a:lstStyle/>
          <a:p>
            <a:pPr>
              <a:defRPr/>
            </a:pPr>
            <a:endParaRPr altLang="en-US" kern="0" lang="zh-CN">
              <a:solidFill>
                <a:srgbClr val="FFFFFF"/>
              </a:solidFill>
            </a:endParaRPr>
          </a:p>
        </p:txBody>
      </p:sp>
      <p:sp>
        <p:nvSpPr>
          <p:cNvPr id="79" name="KSO_Shape"/>
          <p:cNvSpPr>
            <a:spLocks noChangeAspect="1"/>
          </p:cNvSpPr>
          <p:nvPr/>
        </p:nvSpPr>
        <p:spPr bwMode="auto">
          <a:xfrm>
            <a:off x="3636355" y="4833830"/>
            <a:ext cx="188913" cy="422275"/>
          </a:xfrm>
          <a:custGeom>
            <a:gdLst>
              <a:gd fmla="*/ 645836 w 1000125" name="T0"/>
              <a:gd fmla="*/ 2202388 h 2249488" name="T1"/>
              <a:gd fmla="*/ 499269 w 1000125" name="T2"/>
              <a:gd fmla="*/ 2249488 h 2249488" name="T3"/>
              <a:gd fmla="*/ 353019 w 1000125" name="T4"/>
              <a:gd fmla="*/ 2202388 h 2249488" name="T5"/>
              <a:gd fmla="*/ 729267 w 1000125" name="T6"/>
              <a:gd fmla="*/ 1946275 h 2249488" name="T7"/>
              <a:gd fmla="*/ 783907 w 1000125" name="T8"/>
              <a:gd fmla="*/ 2007378 h 2249488" name="T9"/>
              <a:gd fmla="*/ 264822 w 1000125" name="T10"/>
              <a:gd fmla="*/ 2057084 h 2249488" name="T11"/>
              <a:gd fmla="*/ 216853 w 1000125" name="T12"/>
              <a:gd fmla="*/ 1990599 h 2249488" name="T13"/>
              <a:gd fmla="*/ 734985 w 1000125" name="T14"/>
              <a:gd fmla="*/ 1798953 h 2249488" name="T15"/>
              <a:gd fmla="*/ 783272 w 1000125" name="T16"/>
              <a:gd fmla="*/ 1865249 h 2249488" name="T17"/>
              <a:gd fmla="*/ 259739 w 1000125" name="T18"/>
              <a:gd fmla="*/ 1908499 h 2249488" name="T19"/>
              <a:gd fmla="*/ 218124 w 1000125" name="T20"/>
              <a:gd fmla="*/ 1837784 h 2249488" name="T21"/>
              <a:gd fmla="*/ 893763 w 1000125" name="T22"/>
              <a:gd fmla="*/ 1480542 h 2249488" name="T23"/>
              <a:gd fmla="*/ 861683 w 1000125" name="T24"/>
              <a:gd fmla="*/ 1637130 h 2249488" name="T25"/>
              <a:gd fmla="*/ 205463 w 1000125" name="T26"/>
              <a:gd fmla="*/ 1744369 h 2249488" name="T27"/>
              <a:gd fmla="*/ 127009 w 1000125" name="T28"/>
              <a:gd fmla="*/ 1611190 h 2249488" name="T29"/>
              <a:gd fmla="*/ 300928 w 1000125" name="T30"/>
              <a:gd fmla="*/ 1209675 h 2249488" name="T31"/>
              <a:gd fmla="*/ 318768 w 1000125" name="T32"/>
              <a:gd fmla="*/ 1338180 h 2249488" name="T33"/>
              <a:gd fmla="*/ 150558 w 1000125" name="T34"/>
              <a:gd fmla="*/ 1356675 h 2249488" name="T35"/>
              <a:gd fmla="*/ 132081 w 1000125" name="T36"/>
              <a:gd fmla="*/ 1263564 h 2249488" name="T37"/>
              <a:gd fmla="*/ 300928 w 1000125" name="T38"/>
              <a:gd fmla="*/ 1209675 h 2249488" name="T39"/>
              <a:gd fmla="*/ 845505 w 1000125" name="T40"/>
              <a:gd fmla="*/ 1323023 h 2249488" name="T41"/>
              <a:gd fmla="*/ 697018 w 1000125" name="T42"/>
              <a:gd fmla="*/ 1357313 h 2249488" name="T43"/>
              <a:gd fmla="*/ 622933 w 1000125" name="T44"/>
              <a:gd fmla="*/ 1183957 h 2249488" name="T45"/>
              <a:gd fmla="*/ 763505 w 1000125" name="T46"/>
              <a:gd fmla="*/ 1118235 h 2249488" name="T47"/>
              <a:gd fmla="*/ 381083 w 1000125" name="T48"/>
              <a:gd fmla="*/ 950621 h 2249488" name="T49"/>
              <a:gd fmla="*/ 642138 w 1000125" name="T50"/>
              <a:gd fmla="*/ 924248 h 2249488" name="T51"/>
              <a:gd fmla="*/ 934423 w 1000125" name="T52"/>
              <a:gd fmla="*/ 817583 h 2249488" name="T53"/>
              <a:gd fmla="*/ 993142 w 1000125" name="T54"/>
              <a:gd fmla="*/ 878060 h 2249488" name="T55"/>
              <a:gd fmla="*/ 988064 w 1000125" name="T56"/>
              <a:gd fmla="*/ 964002 h 2249488" name="T57"/>
              <a:gd fmla="*/ 921727 w 1000125" name="T58"/>
              <a:gd fmla="*/ 1017158 h 2249488" name="T59"/>
              <a:gd fmla="*/ 26662 w 1000125" name="T60"/>
              <a:gd fmla="*/ 1152119 h 2249488" name="T61"/>
              <a:gd fmla="*/ 1904 w 1000125" name="T62"/>
              <a:gd fmla="*/ 1062039 h 2249488" name="T63"/>
              <a:gd fmla="*/ 49514 w 1000125" name="T64"/>
              <a:gd fmla="*/ 992649 h 2249488" name="T65"/>
              <a:gd fmla="*/ 784387 w 1000125" name="T66"/>
              <a:gd fmla="*/ 572155 h 2249488" name="T67"/>
              <a:gd fmla="*/ 292059 w 1000125" name="T68"/>
              <a:gd fmla="*/ 677858 h 2249488" name="T69"/>
              <a:gd fmla="*/ 823038 w 1000125" name="T70"/>
              <a:gd fmla="*/ 576294 h 2249488" name="T71"/>
              <a:gd fmla="*/ 960450 w 1000125" name="T72"/>
              <a:gd fmla="*/ 529551 h 2249488" name="T73"/>
              <a:gd fmla="*/ 999808 w 1000125" name="T74"/>
              <a:gd fmla="*/ 605939 h 2249488" name="T75"/>
              <a:gd fmla="*/ 970289 w 1000125" name="T76"/>
              <a:gd fmla="*/ 684547 h 2249488" name="T77"/>
              <a:gd fmla="*/ 105059 w 1000125" name="T78"/>
              <a:gd fmla="*/ 882650 h 2249488" name="T79"/>
              <a:gd fmla="*/ 6031 w 1000125" name="T80"/>
              <a:gd fmla="*/ 812601 h 2249488" name="T81"/>
              <a:gd fmla="*/ 12061 w 1000125" name="T82"/>
              <a:gd fmla="*/ 728922 h 2249488" name="T83"/>
              <a:gd fmla="*/ 78398 w 1000125" name="T84"/>
              <a:gd fmla="*/ 676306 h 2249488" name="T85"/>
              <a:gd fmla="*/ 563251 w 1000125" name="T86"/>
              <a:gd fmla="*/ 304601 h 2249488" name="T87"/>
              <a:gd fmla="*/ 458703 w 1000125" name="T88"/>
              <a:gd fmla="*/ 353314 h 2249488" name="T89"/>
              <a:gd fmla="*/ 909666 w 1000125" name="T90"/>
              <a:gd fmla="*/ 202567 h 2249488" name="T91"/>
              <a:gd fmla="*/ 981081 w 1000125" name="T92"/>
              <a:gd fmla="*/ 246811 h 2249488" name="T93"/>
              <a:gd fmla="*/ 996951 w 1000125" name="T94"/>
              <a:gd fmla="*/ 332116 h 2249488" name="T95"/>
              <a:gd fmla="*/ 945850 w 1000125" name="T96"/>
              <a:gd fmla="*/ 399278 h 2249488" name="T97"/>
              <a:gd fmla="*/ 61575 w 1000125" name="T98"/>
              <a:gd fmla="*/ 570206 h 2249488" name="T99"/>
              <a:gd fmla="*/ 317 w 1000125" name="T100"/>
              <a:gd fmla="*/ 479809 h 2249488" name="T101"/>
              <a:gd fmla="*/ 29518 w 1000125" name="T102"/>
              <a:gd fmla="*/ 400551 h 2249488" name="T103"/>
              <a:gd fmla="*/ 894431 w 1000125" name="T104"/>
              <a:gd fmla="*/ 201612 h 2249488" name="T105"/>
              <a:gd fmla="*/ 537230 w 1000125" name="T106"/>
              <a:gd fmla="*/ 26064 h 2249488" name="T107"/>
              <a:gd fmla="*/ 573088 w 1000125" name="T108"/>
              <a:gd fmla="*/ 104573 h 2249488" name="T109"/>
              <a:gd fmla="*/ 539769 w 1000125" name="T110"/>
              <a:gd fmla="*/ 182129 h 2249488" name="T111"/>
              <a:gd fmla="*/ 100275 w 1000125" name="T112"/>
              <a:gd fmla="*/ 287020 h 2249488" name="T113"/>
              <a:gd fmla="*/ 4443 w 1000125" name="T114"/>
              <a:gd fmla="*/ 212643 h 2249488" name="T115"/>
              <a:gd fmla="*/ 14280 w 1000125" name="T116"/>
              <a:gd fmla="*/ 128730 h 2249488" name="T117"/>
              <a:gd fmla="*/ 83456 w 1000125" name="T118"/>
              <a:gd fmla="*/ 78827 h 2249488"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2249488" w="1000125">
                <a:moveTo>
                  <a:pt x="301625" y="2105025"/>
                </a:moveTo>
                <a:lnTo>
                  <a:pt x="696913" y="2105025"/>
                </a:lnTo>
                <a:lnTo>
                  <a:pt x="696913" y="2112612"/>
                </a:lnTo>
                <a:lnTo>
                  <a:pt x="695961" y="2120199"/>
                </a:lnTo>
                <a:lnTo>
                  <a:pt x="694692" y="2127153"/>
                </a:lnTo>
                <a:lnTo>
                  <a:pt x="693106" y="2134424"/>
                </a:lnTo>
                <a:lnTo>
                  <a:pt x="690885" y="2141062"/>
                </a:lnTo>
                <a:lnTo>
                  <a:pt x="688347" y="2148016"/>
                </a:lnTo>
                <a:lnTo>
                  <a:pt x="685175" y="2154971"/>
                </a:lnTo>
                <a:lnTo>
                  <a:pt x="681685" y="2161293"/>
                </a:lnTo>
                <a:lnTo>
                  <a:pt x="677878" y="2167931"/>
                </a:lnTo>
                <a:lnTo>
                  <a:pt x="673120" y="2173938"/>
                </a:lnTo>
                <a:lnTo>
                  <a:pt x="668678" y="2179944"/>
                </a:lnTo>
                <a:lnTo>
                  <a:pt x="663285" y="2185634"/>
                </a:lnTo>
                <a:lnTo>
                  <a:pt x="657892" y="2191640"/>
                </a:lnTo>
                <a:lnTo>
                  <a:pt x="651864" y="2197014"/>
                </a:lnTo>
                <a:lnTo>
                  <a:pt x="645836" y="2202388"/>
                </a:lnTo>
                <a:lnTo>
                  <a:pt x="639174" y="2207129"/>
                </a:lnTo>
                <a:lnTo>
                  <a:pt x="632512" y="2211871"/>
                </a:lnTo>
                <a:lnTo>
                  <a:pt x="625215" y="2216613"/>
                </a:lnTo>
                <a:lnTo>
                  <a:pt x="617919" y="2220722"/>
                </a:lnTo>
                <a:lnTo>
                  <a:pt x="609988" y="2224832"/>
                </a:lnTo>
                <a:lnTo>
                  <a:pt x="601739" y="2228625"/>
                </a:lnTo>
                <a:lnTo>
                  <a:pt x="593491" y="2232102"/>
                </a:lnTo>
                <a:lnTo>
                  <a:pt x="585243" y="2234947"/>
                </a:lnTo>
                <a:lnTo>
                  <a:pt x="576360" y="2238108"/>
                </a:lnTo>
                <a:lnTo>
                  <a:pt x="567160" y="2240637"/>
                </a:lnTo>
                <a:lnTo>
                  <a:pt x="557959" y="2242850"/>
                </a:lnTo>
                <a:lnTo>
                  <a:pt x="548759" y="2244747"/>
                </a:lnTo>
                <a:lnTo>
                  <a:pt x="539242" y="2246327"/>
                </a:lnTo>
                <a:lnTo>
                  <a:pt x="529407" y="2247908"/>
                </a:lnTo>
                <a:lnTo>
                  <a:pt x="519573" y="2248856"/>
                </a:lnTo>
                <a:lnTo>
                  <a:pt x="509421" y="2249488"/>
                </a:lnTo>
                <a:lnTo>
                  <a:pt x="499269" y="2249488"/>
                </a:lnTo>
                <a:lnTo>
                  <a:pt x="489434" y="2249488"/>
                </a:lnTo>
                <a:lnTo>
                  <a:pt x="479283" y="2248856"/>
                </a:lnTo>
                <a:lnTo>
                  <a:pt x="469131" y="2247908"/>
                </a:lnTo>
                <a:lnTo>
                  <a:pt x="459613" y="2246327"/>
                </a:lnTo>
                <a:lnTo>
                  <a:pt x="449779" y="2244747"/>
                </a:lnTo>
                <a:lnTo>
                  <a:pt x="440261" y="2242850"/>
                </a:lnTo>
                <a:lnTo>
                  <a:pt x="431378" y="2240637"/>
                </a:lnTo>
                <a:lnTo>
                  <a:pt x="422496" y="2238108"/>
                </a:lnTo>
                <a:lnTo>
                  <a:pt x="413613" y="2234947"/>
                </a:lnTo>
                <a:lnTo>
                  <a:pt x="405047" y="2232102"/>
                </a:lnTo>
                <a:lnTo>
                  <a:pt x="396799" y="2228625"/>
                </a:lnTo>
                <a:lnTo>
                  <a:pt x="388868" y="2224832"/>
                </a:lnTo>
                <a:lnTo>
                  <a:pt x="380936" y="2220722"/>
                </a:lnTo>
                <a:lnTo>
                  <a:pt x="373640" y="2216613"/>
                </a:lnTo>
                <a:lnTo>
                  <a:pt x="366343" y="2211871"/>
                </a:lnTo>
                <a:lnTo>
                  <a:pt x="359681" y="2207129"/>
                </a:lnTo>
                <a:lnTo>
                  <a:pt x="353019" y="2202388"/>
                </a:lnTo>
                <a:lnTo>
                  <a:pt x="346674" y="2197014"/>
                </a:lnTo>
                <a:lnTo>
                  <a:pt x="340963" y="2191640"/>
                </a:lnTo>
                <a:lnTo>
                  <a:pt x="335253" y="2185634"/>
                </a:lnTo>
                <a:lnTo>
                  <a:pt x="330177" y="2179944"/>
                </a:lnTo>
                <a:lnTo>
                  <a:pt x="325418" y="2173938"/>
                </a:lnTo>
                <a:lnTo>
                  <a:pt x="320977" y="2167931"/>
                </a:lnTo>
                <a:lnTo>
                  <a:pt x="317170" y="2161293"/>
                </a:lnTo>
                <a:lnTo>
                  <a:pt x="313680" y="2154971"/>
                </a:lnTo>
                <a:lnTo>
                  <a:pt x="310508" y="2148016"/>
                </a:lnTo>
                <a:lnTo>
                  <a:pt x="307653" y="2141062"/>
                </a:lnTo>
                <a:lnTo>
                  <a:pt x="305749" y="2134424"/>
                </a:lnTo>
                <a:lnTo>
                  <a:pt x="303846" y="2127153"/>
                </a:lnTo>
                <a:lnTo>
                  <a:pt x="302577" y="2120199"/>
                </a:lnTo>
                <a:lnTo>
                  <a:pt x="301942" y="2112612"/>
                </a:lnTo>
                <a:lnTo>
                  <a:pt x="301625" y="2105025"/>
                </a:lnTo>
                <a:close/>
                <a:moveTo>
                  <a:pt x="270541" y="1946275"/>
                </a:moveTo>
                <a:lnTo>
                  <a:pt x="729267" y="1946275"/>
                </a:lnTo>
                <a:lnTo>
                  <a:pt x="734985" y="1946592"/>
                </a:lnTo>
                <a:lnTo>
                  <a:pt x="740385" y="1947225"/>
                </a:lnTo>
                <a:lnTo>
                  <a:pt x="745468" y="1948808"/>
                </a:lnTo>
                <a:lnTo>
                  <a:pt x="750869" y="1950391"/>
                </a:lnTo>
                <a:lnTo>
                  <a:pt x="755316" y="1952607"/>
                </a:lnTo>
                <a:lnTo>
                  <a:pt x="760081" y="1955773"/>
                </a:lnTo>
                <a:lnTo>
                  <a:pt x="764211" y="1958939"/>
                </a:lnTo>
                <a:lnTo>
                  <a:pt x="768023" y="1962422"/>
                </a:lnTo>
                <a:lnTo>
                  <a:pt x="771836" y="1966537"/>
                </a:lnTo>
                <a:lnTo>
                  <a:pt x="774695" y="1970653"/>
                </a:lnTo>
                <a:lnTo>
                  <a:pt x="777554" y="1975085"/>
                </a:lnTo>
                <a:lnTo>
                  <a:pt x="779777" y="1980151"/>
                </a:lnTo>
                <a:lnTo>
                  <a:pt x="781684" y="1985216"/>
                </a:lnTo>
                <a:lnTo>
                  <a:pt x="783272" y="1990599"/>
                </a:lnTo>
                <a:lnTo>
                  <a:pt x="783907" y="1995981"/>
                </a:lnTo>
                <a:lnTo>
                  <a:pt x="784225" y="2001996"/>
                </a:lnTo>
                <a:lnTo>
                  <a:pt x="783907" y="2007378"/>
                </a:lnTo>
                <a:lnTo>
                  <a:pt x="783272" y="2013077"/>
                </a:lnTo>
                <a:lnTo>
                  <a:pt x="781684" y="2018459"/>
                </a:lnTo>
                <a:lnTo>
                  <a:pt x="779777" y="2023525"/>
                </a:lnTo>
                <a:lnTo>
                  <a:pt x="777554" y="2028590"/>
                </a:lnTo>
                <a:lnTo>
                  <a:pt x="774695" y="2033022"/>
                </a:lnTo>
                <a:lnTo>
                  <a:pt x="771836" y="2037455"/>
                </a:lnTo>
                <a:lnTo>
                  <a:pt x="768023" y="2041254"/>
                </a:lnTo>
                <a:lnTo>
                  <a:pt x="764211" y="2044736"/>
                </a:lnTo>
                <a:lnTo>
                  <a:pt x="760081" y="2048219"/>
                </a:lnTo>
                <a:lnTo>
                  <a:pt x="755316" y="2050752"/>
                </a:lnTo>
                <a:lnTo>
                  <a:pt x="750869" y="2053285"/>
                </a:lnTo>
                <a:lnTo>
                  <a:pt x="745468" y="2054867"/>
                </a:lnTo>
                <a:lnTo>
                  <a:pt x="740385" y="2056450"/>
                </a:lnTo>
                <a:lnTo>
                  <a:pt x="734985" y="2057084"/>
                </a:lnTo>
                <a:lnTo>
                  <a:pt x="729267" y="2057400"/>
                </a:lnTo>
                <a:lnTo>
                  <a:pt x="270541" y="2057400"/>
                </a:lnTo>
                <a:lnTo>
                  <a:pt x="264822" y="2057084"/>
                </a:lnTo>
                <a:lnTo>
                  <a:pt x="259739" y="2056450"/>
                </a:lnTo>
                <a:lnTo>
                  <a:pt x="254657" y="2054867"/>
                </a:lnTo>
                <a:lnTo>
                  <a:pt x="249256" y="2053285"/>
                </a:lnTo>
                <a:lnTo>
                  <a:pt x="244491" y="2050752"/>
                </a:lnTo>
                <a:lnTo>
                  <a:pt x="240043" y="2048219"/>
                </a:lnTo>
                <a:lnTo>
                  <a:pt x="235914" y="2044736"/>
                </a:lnTo>
                <a:lnTo>
                  <a:pt x="232102" y="2041254"/>
                </a:lnTo>
                <a:lnTo>
                  <a:pt x="228289" y="2037455"/>
                </a:lnTo>
                <a:lnTo>
                  <a:pt x="225113" y="2033022"/>
                </a:lnTo>
                <a:lnTo>
                  <a:pt x="222571" y="2028590"/>
                </a:lnTo>
                <a:lnTo>
                  <a:pt x="220347" y="2023525"/>
                </a:lnTo>
                <a:lnTo>
                  <a:pt x="218124" y="2018459"/>
                </a:lnTo>
                <a:lnTo>
                  <a:pt x="216853" y="2013077"/>
                </a:lnTo>
                <a:lnTo>
                  <a:pt x="215900" y="2007378"/>
                </a:lnTo>
                <a:lnTo>
                  <a:pt x="215900" y="2001996"/>
                </a:lnTo>
                <a:lnTo>
                  <a:pt x="215900" y="1995981"/>
                </a:lnTo>
                <a:lnTo>
                  <a:pt x="216853" y="1990599"/>
                </a:lnTo>
                <a:lnTo>
                  <a:pt x="218124" y="1985216"/>
                </a:lnTo>
                <a:lnTo>
                  <a:pt x="220347" y="1980151"/>
                </a:lnTo>
                <a:lnTo>
                  <a:pt x="222571" y="1975085"/>
                </a:lnTo>
                <a:lnTo>
                  <a:pt x="225113" y="1970653"/>
                </a:lnTo>
                <a:lnTo>
                  <a:pt x="228289" y="1966537"/>
                </a:lnTo>
                <a:lnTo>
                  <a:pt x="232102" y="1962422"/>
                </a:lnTo>
                <a:lnTo>
                  <a:pt x="235914" y="1958939"/>
                </a:lnTo>
                <a:lnTo>
                  <a:pt x="240043" y="1955773"/>
                </a:lnTo>
                <a:lnTo>
                  <a:pt x="244491" y="1952607"/>
                </a:lnTo>
                <a:lnTo>
                  <a:pt x="249256" y="1950391"/>
                </a:lnTo>
                <a:lnTo>
                  <a:pt x="254657" y="1948808"/>
                </a:lnTo>
                <a:lnTo>
                  <a:pt x="259739" y="1947225"/>
                </a:lnTo>
                <a:lnTo>
                  <a:pt x="264822" y="1946592"/>
                </a:lnTo>
                <a:lnTo>
                  <a:pt x="270541" y="1946275"/>
                </a:lnTo>
                <a:close/>
                <a:moveTo>
                  <a:pt x="270541" y="1798637"/>
                </a:moveTo>
                <a:lnTo>
                  <a:pt x="729267" y="1798637"/>
                </a:lnTo>
                <a:lnTo>
                  <a:pt x="734985" y="1798953"/>
                </a:lnTo>
                <a:lnTo>
                  <a:pt x="740385" y="1799584"/>
                </a:lnTo>
                <a:lnTo>
                  <a:pt x="745468" y="1800847"/>
                </a:lnTo>
                <a:lnTo>
                  <a:pt x="750869" y="1803057"/>
                </a:lnTo>
                <a:lnTo>
                  <a:pt x="755316" y="1805267"/>
                </a:lnTo>
                <a:lnTo>
                  <a:pt x="760081" y="1808108"/>
                </a:lnTo>
                <a:lnTo>
                  <a:pt x="764211" y="1811265"/>
                </a:lnTo>
                <a:lnTo>
                  <a:pt x="768023" y="1815053"/>
                </a:lnTo>
                <a:lnTo>
                  <a:pt x="771836" y="1818842"/>
                </a:lnTo>
                <a:lnTo>
                  <a:pt x="774695" y="1822946"/>
                </a:lnTo>
                <a:lnTo>
                  <a:pt x="777554" y="1827681"/>
                </a:lnTo>
                <a:lnTo>
                  <a:pt x="779777" y="1832417"/>
                </a:lnTo>
                <a:lnTo>
                  <a:pt x="781684" y="1837784"/>
                </a:lnTo>
                <a:lnTo>
                  <a:pt x="783272" y="1842835"/>
                </a:lnTo>
                <a:lnTo>
                  <a:pt x="783907" y="1848517"/>
                </a:lnTo>
                <a:lnTo>
                  <a:pt x="784225" y="1854200"/>
                </a:lnTo>
                <a:lnTo>
                  <a:pt x="783907" y="1859882"/>
                </a:lnTo>
                <a:lnTo>
                  <a:pt x="783272" y="1865249"/>
                </a:lnTo>
                <a:lnTo>
                  <a:pt x="781684" y="1870616"/>
                </a:lnTo>
                <a:lnTo>
                  <a:pt x="779777" y="1875667"/>
                </a:lnTo>
                <a:lnTo>
                  <a:pt x="777554" y="1880403"/>
                </a:lnTo>
                <a:lnTo>
                  <a:pt x="774695" y="1885138"/>
                </a:lnTo>
                <a:lnTo>
                  <a:pt x="771836" y="1889558"/>
                </a:lnTo>
                <a:lnTo>
                  <a:pt x="768023" y="1893346"/>
                </a:lnTo>
                <a:lnTo>
                  <a:pt x="764211" y="1897134"/>
                </a:lnTo>
                <a:lnTo>
                  <a:pt x="760081" y="1900291"/>
                </a:lnTo>
                <a:lnTo>
                  <a:pt x="755316" y="1902817"/>
                </a:lnTo>
                <a:lnTo>
                  <a:pt x="750869" y="1905027"/>
                </a:lnTo>
                <a:lnTo>
                  <a:pt x="745468" y="1907237"/>
                </a:lnTo>
                <a:lnTo>
                  <a:pt x="740385" y="1908499"/>
                </a:lnTo>
                <a:lnTo>
                  <a:pt x="734985" y="1909447"/>
                </a:lnTo>
                <a:lnTo>
                  <a:pt x="729267" y="1909762"/>
                </a:lnTo>
                <a:lnTo>
                  <a:pt x="270541" y="1909762"/>
                </a:lnTo>
                <a:lnTo>
                  <a:pt x="264822" y="1909447"/>
                </a:lnTo>
                <a:lnTo>
                  <a:pt x="259739" y="1908499"/>
                </a:lnTo>
                <a:lnTo>
                  <a:pt x="254657" y="1907237"/>
                </a:lnTo>
                <a:lnTo>
                  <a:pt x="249256" y="1905027"/>
                </a:lnTo>
                <a:lnTo>
                  <a:pt x="244491" y="1902817"/>
                </a:lnTo>
                <a:lnTo>
                  <a:pt x="240043" y="1900291"/>
                </a:lnTo>
                <a:lnTo>
                  <a:pt x="235914" y="1897134"/>
                </a:lnTo>
                <a:lnTo>
                  <a:pt x="232102" y="1893346"/>
                </a:lnTo>
                <a:lnTo>
                  <a:pt x="228289" y="1889558"/>
                </a:lnTo>
                <a:lnTo>
                  <a:pt x="225113" y="1885138"/>
                </a:lnTo>
                <a:lnTo>
                  <a:pt x="222571" y="1880403"/>
                </a:lnTo>
                <a:lnTo>
                  <a:pt x="220347" y="1875667"/>
                </a:lnTo>
                <a:lnTo>
                  <a:pt x="218124" y="1870616"/>
                </a:lnTo>
                <a:lnTo>
                  <a:pt x="216853" y="1865249"/>
                </a:lnTo>
                <a:lnTo>
                  <a:pt x="215900" y="1859882"/>
                </a:lnTo>
                <a:lnTo>
                  <a:pt x="215900" y="1854200"/>
                </a:lnTo>
                <a:lnTo>
                  <a:pt x="215900" y="1848517"/>
                </a:lnTo>
                <a:lnTo>
                  <a:pt x="216853" y="1842835"/>
                </a:lnTo>
                <a:lnTo>
                  <a:pt x="218124" y="1837784"/>
                </a:lnTo>
                <a:lnTo>
                  <a:pt x="220347" y="1832417"/>
                </a:lnTo>
                <a:lnTo>
                  <a:pt x="222571" y="1827681"/>
                </a:lnTo>
                <a:lnTo>
                  <a:pt x="225113" y="1822946"/>
                </a:lnTo>
                <a:lnTo>
                  <a:pt x="228289" y="1818842"/>
                </a:lnTo>
                <a:lnTo>
                  <a:pt x="232102" y="1815053"/>
                </a:lnTo>
                <a:lnTo>
                  <a:pt x="235914" y="1811265"/>
                </a:lnTo>
                <a:lnTo>
                  <a:pt x="240043" y="1808108"/>
                </a:lnTo>
                <a:lnTo>
                  <a:pt x="244491" y="1805267"/>
                </a:lnTo>
                <a:lnTo>
                  <a:pt x="249256" y="1803057"/>
                </a:lnTo>
                <a:lnTo>
                  <a:pt x="254657" y="1800847"/>
                </a:lnTo>
                <a:lnTo>
                  <a:pt x="259739" y="1799584"/>
                </a:lnTo>
                <a:lnTo>
                  <a:pt x="264822" y="1798953"/>
                </a:lnTo>
                <a:lnTo>
                  <a:pt x="270541" y="1798637"/>
                </a:lnTo>
                <a:close/>
                <a:moveTo>
                  <a:pt x="105728" y="1404937"/>
                </a:moveTo>
                <a:lnTo>
                  <a:pt x="893128" y="1404937"/>
                </a:lnTo>
                <a:lnTo>
                  <a:pt x="893763" y="1441633"/>
                </a:lnTo>
                <a:lnTo>
                  <a:pt x="893763" y="1480542"/>
                </a:lnTo>
                <a:lnTo>
                  <a:pt x="893763" y="1490349"/>
                </a:lnTo>
                <a:lnTo>
                  <a:pt x="893445" y="1500155"/>
                </a:lnTo>
                <a:lnTo>
                  <a:pt x="892810" y="1509962"/>
                </a:lnTo>
                <a:lnTo>
                  <a:pt x="892175" y="1519452"/>
                </a:lnTo>
                <a:lnTo>
                  <a:pt x="890904" y="1528942"/>
                </a:lnTo>
                <a:lnTo>
                  <a:pt x="889634" y="1538432"/>
                </a:lnTo>
                <a:lnTo>
                  <a:pt x="888363" y="1547923"/>
                </a:lnTo>
                <a:lnTo>
                  <a:pt x="886458" y="1557096"/>
                </a:lnTo>
                <a:lnTo>
                  <a:pt x="884552" y="1566587"/>
                </a:lnTo>
                <a:lnTo>
                  <a:pt x="882328" y="1575444"/>
                </a:lnTo>
                <a:lnTo>
                  <a:pt x="880105" y="1584618"/>
                </a:lnTo>
                <a:lnTo>
                  <a:pt x="877564" y="1593792"/>
                </a:lnTo>
                <a:lnTo>
                  <a:pt x="874705" y="1602649"/>
                </a:lnTo>
                <a:lnTo>
                  <a:pt x="871847" y="1611190"/>
                </a:lnTo>
                <a:lnTo>
                  <a:pt x="868670" y="1620048"/>
                </a:lnTo>
                <a:lnTo>
                  <a:pt x="865494" y="1628589"/>
                </a:lnTo>
                <a:lnTo>
                  <a:pt x="861683" y="1637130"/>
                </a:lnTo>
                <a:lnTo>
                  <a:pt x="858189" y="1645355"/>
                </a:lnTo>
                <a:lnTo>
                  <a:pt x="854059" y="1653896"/>
                </a:lnTo>
                <a:lnTo>
                  <a:pt x="849930" y="1662121"/>
                </a:lnTo>
                <a:lnTo>
                  <a:pt x="845801" y="1670029"/>
                </a:lnTo>
                <a:lnTo>
                  <a:pt x="841354" y="1677938"/>
                </a:lnTo>
                <a:lnTo>
                  <a:pt x="836590" y="1686163"/>
                </a:lnTo>
                <a:lnTo>
                  <a:pt x="831826" y="1693439"/>
                </a:lnTo>
                <a:lnTo>
                  <a:pt x="826743" y="1701347"/>
                </a:lnTo>
                <a:lnTo>
                  <a:pt x="821661" y="1708939"/>
                </a:lnTo>
                <a:lnTo>
                  <a:pt x="815944" y="1716215"/>
                </a:lnTo>
                <a:lnTo>
                  <a:pt x="810862" y="1723491"/>
                </a:lnTo>
                <a:lnTo>
                  <a:pt x="804827" y="1730767"/>
                </a:lnTo>
                <a:lnTo>
                  <a:pt x="799110" y="1737410"/>
                </a:lnTo>
                <a:lnTo>
                  <a:pt x="793075" y="1744369"/>
                </a:lnTo>
                <a:lnTo>
                  <a:pt x="787040" y="1751012"/>
                </a:lnTo>
                <a:lnTo>
                  <a:pt x="211498" y="1751012"/>
                </a:lnTo>
                <a:lnTo>
                  <a:pt x="205463" y="1744369"/>
                </a:lnTo>
                <a:lnTo>
                  <a:pt x="199428" y="1737410"/>
                </a:lnTo>
                <a:lnTo>
                  <a:pt x="193711" y="1730767"/>
                </a:lnTo>
                <a:lnTo>
                  <a:pt x="187994" y="1723491"/>
                </a:lnTo>
                <a:lnTo>
                  <a:pt x="182276" y="1716215"/>
                </a:lnTo>
                <a:lnTo>
                  <a:pt x="177194" y="1708939"/>
                </a:lnTo>
                <a:lnTo>
                  <a:pt x="172112" y="1701347"/>
                </a:lnTo>
                <a:lnTo>
                  <a:pt x="167030" y="1693439"/>
                </a:lnTo>
                <a:lnTo>
                  <a:pt x="162266" y="1686163"/>
                </a:lnTo>
                <a:lnTo>
                  <a:pt x="157501" y="1677938"/>
                </a:lnTo>
                <a:lnTo>
                  <a:pt x="153054" y="1670029"/>
                </a:lnTo>
                <a:lnTo>
                  <a:pt x="148925" y="1662121"/>
                </a:lnTo>
                <a:lnTo>
                  <a:pt x="144479" y="1653896"/>
                </a:lnTo>
                <a:lnTo>
                  <a:pt x="140667" y="1645355"/>
                </a:lnTo>
                <a:lnTo>
                  <a:pt x="137173" y="1637130"/>
                </a:lnTo>
                <a:lnTo>
                  <a:pt x="133362" y="1628589"/>
                </a:lnTo>
                <a:lnTo>
                  <a:pt x="130185" y="1620048"/>
                </a:lnTo>
                <a:lnTo>
                  <a:pt x="127009" y="1611190"/>
                </a:lnTo>
                <a:lnTo>
                  <a:pt x="124150" y="1602649"/>
                </a:lnTo>
                <a:lnTo>
                  <a:pt x="120974" y="1593792"/>
                </a:lnTo>
                <a:lnTo>
                  <a:pt x="118751" y="1584618"/>
                </a:lnTo>
                <a:lnTo>
                  <a:pt x="116210" y="1575444"/>
                </a:lnTo>
                <a:lnTo>
                  <a:pt x="114304" y="1566587"/>
                </a:lnTo>
                <a:lnTo>
                  <a:pt x="112398" y="1557096"/>
                </a:lnTo>
                <a:lnTo>
                  <a:pt x="110492" y="1547923"/>
                </a:lnTo>
                <a:lnTo>
                  <a:pt x="108904" y="1538432"/>
                </a:lnTo>
                <a:lnTo>
                  <a:pt x="107634" y="1528942"/>
                </a:lnTo>
                <a:lnTo>
                  <a:pt x="106681" y="1519452"/>
                </a:lnTo>
                <a:lnTo>
                  <a:pt x="106046" y="1509962"/>
                </a:lnTo>
                <a:lnTo>
                  <a:pt x="105410" y="1500155"/>
                </a:lnTo>
                <a:lnTo>
                  <a:pt x="105093" y="1490349"/>
                </a:lnTo>
                <a:lnTo>
                  <a:pt x="104775" y="1480542"/>
                </a:lnTo>
                <a:lnTo>
                  <a:pt x="105093" y="1441633"/>
                </a:lnTo>
                <a:lnTo>
                  <a:pt x="105728" y="1404937"/>
                </a:lnTo>
                <a:close/>
                <a:moveTo>
                  <a:pt x="300928" y="1209675"/>
                </a:moveTo>
                <a:lnTo>
                  <a:pt x="302839" y="1209994"/>
                </a:lnTo>
                <a:lnTo>
                  <a:pt x="305069" y="1210312"/>
                </a:lnTo>
                <a:lnTo>
                  <a:pt x="306981" y="1210950"/>
                </a:lnTo>
                <a:lnTo>
                  <a:pt x="308574" y="1211907"/>
                </a:lnTo>
                <a:lnTo>
                  <a:pt x="310485" y="1212863"/>
                </a:lnTo>
                <a:lnTo>
                  <a:pt x="312078" y="1213820"/>
                </a:lnTo>
                <a:lnTo>
                  <a:pt x="313990" y="1215733"/>
                </a:lnTo>
                <a:lnTo>
                  <a:pt x="315264" y="1217009"/>
                </a:lnTo>
                <a:lnTo>
                  <a:pt x="316220" y="1218603"/>
                </a:lnTo>
                <a:lnTo>
                  <a:pt x="317176" y="1220516"/>
                </a:lnTo>
                <a:lnTo>
                  <a:pt x="318131" y="1222430"/>
                </a:lnTo>
                <a:lnTo>
                  <a:pt x="318768" y="1224343"/>
                </a:lnTo>
                <a:lnTo>
                  <a:pt x="319087" y="1226894"/>
                </a:lnTo>
                <a:lnTo>
                  <a:pt x="319087" y="1229126"/>
                </a:lnTo>
                <a:lnTo>
                  <a:pt x="319087" y="1333716"/>
                </a:lnTo>
                <a:lnTo>
                  <a:pt x="319087" y="1335948"/>
                </a:lnTo>
                <a:lnTo>
                  <a:pt x="318768" y="1338180"/>
                </a:lnTo>
                <a:lnTo>
                  <a:pt x="318131" y="1340413"/>
                </a:lnTo>
                <a:lnTo>
                  <a:pt x="317494" y="1342645"/>
                </a:lnTo>
                <a:lnTo>
                  <a:pt x="316538" y="1344877"/>
                </a:lnTo>
                <a:lnTo>
                  <a:pt x="315264" y="1346790"/>
                </a:lnTo>
                <a:lnTo>
                  <a:pt x="313990" y="1348703"/>
                </a:lnTo>
                <a:lnTo>
                  <a:pt x="312078" y="1350298"/>
                </a:lnTo>
                <a:lnTo>
                  <a:pt x="310485" y="1351573"/>
                </a:lnTo>
                <a:lnTo>
                  <a:pt x="308892" y="1352849"/>
                </a:lnTo>
                <a:lnTo>
                  <a:pt x="306981" y="1354124"/>
                </a:lnTo>
                <a:lnTo>
                  <a:pt x="305069" y="1355081"/>
                </a:lnTo>
                <a:lnTo>
                  <a:pt x="302839" y="1356037"/>
                </a:lnTo>
                <a:lnTo>
                  <a:pt x="300291" y="1356675"/>
                </a:lnTo>
                <a:lnTo>
                  <a:pt x="298061" y="1356994"/>
                </a:lnTo>
                <a:lnTo>
                  <a:pt x="295831" y="1357313"/>
                </a:lnTo>
                <a:lnTo>
                  <a:pt x="155018" y="1357313"/>
                </a:lnTo>
                <a:lnTo>
                  <a:pt x="152788" y="1356994"/>
                </a:lnTo>
                <a:lnTo>
                  <a:pt x="150558" y="1356675"/>
                </a:lnTo>
                <a:lnTo>
                  <a:pt x="148328" y="1356037"/>
                </a:lnTo>
                <a:lnTo>
                  <a:pt x="145780" y="1355081"/>
                </a:lnTo>
                <a:lnTo>
                  <a:pt x="143868" y="1354124"/>
                </a:lnTo>
                <a:lnTo>
                  <a:pt x="141957" y="1352849"/>
                </a:lnTo>
                <a:lnTo>
                  <a:pt x="140364" y="1351573"/>
                </a:lnTo>
                <a:lnTo>
                  <a:pt x="138771" y="1350298"/>
                </a:lnTo>
                <a:lnTo>
                  <a:pt x="137178" y="1348703"/>
                </a:lnTo>
                <a:lnTo>
                  <a:pt x="135904" y="1346790"/>
                </a:lnTo>
                <a:lnTo>
                  <a:pt x="134311" y="1344877"/>
                </a:lnTo>
                <a:lnTo>
                  <a:pt x="133355" y="1342645"/>
                </a:lnTo>
                <a:lnTo>
                  <a:pt x="132718" y="1340413"/>
                </a:lnTo>
                <a:lnTo>
                  <a:pt x="132081" y="1338180"/>
                </a:lnTo>
                <a:lnTo>
                  <a:pt x="131762" y="1335948"/>
                </a:lnTo>
                <a:lnTo>
                  <a:pt x="131762" y="1333716"/>
                </a:lnTo>
                <a:lnTo>
                  <a:pt x="131762" y="1268347"/>
                </a:lnTo>
                <a:lnTo>
                  <a:pt x="131762" y="1266115"/>
                </a:lnTo>
                <a:lnTo>
                  <a:pt x="132081" y="1263564"/>
                </a:lnTo>
                <a:lnTo>
                  <a:pt x="132718" y="1261013"/>
                </a:lnTo>
                <a:lnTo>
                  <a:pt x="133355" y="1258462"/>
                </a:lnTo>
                <a:lnTo>
                  <a:pt x="134311" y="1256549"/>
                </a:lnTo>
                <a:lnTo>
                  <a:pt x="135585" y="1254317"/>
                </a:lnTo>
                <a:lnTo>
                  <a:pt x="136859" y="1252404"/>
                </a:lnTo>
                <a:lnTo>
                  <a:pt x="138134" y="1250490"/>
                </a:lnTo>
                <a:lnTo>
                  <a:pt x="139726" y="1248258"/>
                </a:lnTo>
                <a:lnTo>
                  <a:pt x="141638" y="1246664"/>
                </a:lnTo>
                <a:lnTo>
                  <a:pt x="143231" y="1245070"/>
                </a:lnTo>
                <a:lnTo>
                  <a:pt x="145461" y="1243794"/>
                </a:lnTo>
                <a:lnTo>
                  <a:pt x="147691" y="1242837"/>
                </a:lnTo>
                <a:lnTo>
                  <a:pt x="149921" y="1241562"/>
                </a:lnTo>
                <a:lnTo>
                  <a:pt x="152151" y="1240924"/>
                </a:lnTo>
                <a:lnTo>
                  <a:pt x="154700" y="1240287"/>
                </a:lnTo>
                <a:lnTo>
                  <a:pt x="296149" y="1210312"/>
                </a:lnTo>
                <a:lnTo>
                  <a:pt x="298379" y="1209994"/>
                </a:lnTo>
                <a:lnTo>
                  <a:pt x="300928" y="1209675"/>
                </a:lnTo>
                <a:close/>
                <a:moveTo>
                  <a:pt x="766987" y="1117600"/>
                </a:moveTo>
                <a:lnTo>
                  <a:pt x="770787" y="1117600"/>
                </a:lnTo>
                <a:lnTo>
                  <a:pt x="774269" y="1117600"/>
                </a:lnTo>
                <a:lnTo>
                  <a:pt x="777435" y="1118235"/>
                </a:lnTo>
                <a:lnTo>
                  <a:pt x="780601" y="1118870"/>
                </a:lnTo>
                <a:lnTo>
                  <a:pt x="784084" y="1119822"/>
                </a:lnTo>
                <a:lnTo>
                  <a:pt x="787250" y="1121727"/>
                </a:lnTo>
                <a:lnTo>
                  <a:pt x="790099" y="1123315"/>
                </a:lnTo>
                <a:lnTo>
                  <a:pt x="792632" y="1125220"/>
                </a:lnTo>
                <a:lnTo>
                  <a:pt x="795482" y="1127442"/>
                </a:lnTo>
                <a:lnTo>
                  <a:pt x="797698" y="1129665"/>
                </a:lnTo>
                <a:lnTo>
                  <a:pt x="799914" y="1132205"/>
                </a:lnTo>
                <a:lnTo>
                  <a:pt x="801497" y="1135380"/>
                </a:lnTo>
                <a:lnTo>
                  <a:pt x="803080" y="1138555"/>
                </a:lnTo>
                <a:lnTo>
                  <a:pt x="804346" y="1141730"/>
                </a:lnTo>
                <a:lnTo>
                  <a:pt x="805296" y="1145540"/>
                </a:lnTo>
                <a:lnTo>
                  <a:pt x="845505" y="1323023"/>
                </a:lnTo>
                <a:lnTo>
                  <a:pt x="846138" y="1326198"/>
                </a:lnTo>
                <a:lnTo>
                  <a:pt x="846138" y="1329373"/>
                </a:lnTo>
                <a:lnTo>
                  <a:pt x="845821" y="1332865"/>
                </a:lnTo>
                <a:lnTo>
                  <a:pt x="845505" y="1335723"/>
                </a:lnTo>
                <a:lnTo>
                  <a:pt x="844555" y="1338580"/>
                </a:lnTo>
                <a:lnTo>
                  <a:pt x="843289" y="1341438"/>
                </a:lnTo>
                <a:lnTo>
                  <a:pt x="842022" y="1344295"/>
                </a:lnTo>
                <a:lnTo>
                  <a:pt x="839806" y="1346518"/>
                </a:lnTo>
                <a:lnTo>
                  <a:pt x="837906" y="1348740"/>
                </a:lnTo>
                <a:lnTo>
                  <a:pt x="835690" y="1350963"/>
                </a:lnTo>
                <a:lnTo>
                  <a:pt x="833474" y="1352550"/>
                </a:lnTo>
                <a:lnTo>
                  <a:pt x="830624" y="1354138"/>
                </a:lnTo>
                <a:lnTo>
                  <a:pt x="827775" y="1355408"/>
                </a:lnTo>
                <a:lnTo>
                  <a:pt x="824609" y="1356360"/>
                </a:lnTo>
                <a:lnTo>
                  <a:pt x="821443" y="1356995"/>
                </a:lnTo>
                <a:lnTo>
                  <a:pt x="818277" y="1357313"/>
                </a:lnTo>
                <a:lnTo>
                  <a:pt x="697018" y="1357313"/>
                </a:lnTo>
                <a:lnTo>
                  <a:pt x="693219" y="1356995"/>
                </a:lnTo>
                <a:lnTo>
                  <a:pt x="689736" y="1356678"/>
                </a:lnTo>
                <a:lnTo>
                  <a:pt x="685937" y="1355408"/>
                </a:lnTo>
                <a:lnTo>
                  <a:pt x="682454" y="1354455"/>
                </a:lnTo>
                <a:lnTo>
                  <a:pt x="678972" y="1353185"/>
                </a:lnTo>
                <a:lnTo>
                  <a:pt x="675489" y="1351598"/>
                </a:lnTo>
                <a:lnTo>
                  <a:pt x="672640" y="1349693"/>
                </a:lnTo>
                <a:lnTo>
                  <a:pt x="669790" y="1347470"/>
                </a:lnTo>
                <a:lnTo>
                  <a:pt x="667258" y="1345248"/>
                </a:lnTo>
                <a:lnTo>
                  <a:pt x="664408" y="1342390"/>
                </a:lnTo>
                <a:lnTo>
                  <a:pt x="662192" y="1339533"/>
                </a:lnTo>
                <a:lnTo>
                  <a:pt x="659976" y="1336675"/>
                </a:lnTo>
                <a:lnTo>
                  <a:pt x="658393" y="1333500"/>
                </a:lnTo>
                <a:lnTo>
                  <a:pt x="656810" y="1330008"/>
                </a:lnTo>
                <a:lnTo>
                  <a:pt x="655543" y="1326515"/>
                </a:lnTo>
                <a:lnTo>
                  <a:pt x="654593" y="1323023"/>
                </a:lnTo>
                <a:lnTo>
                  <a:pt x="622933" y="1183957"/>
                </a:lnTo>
                <a:lnTo>
                  <a:pt x="622617" y="1180465"/>
                </a:lnTo>
                <a:lnTo>
                  <a:pt x="622300" y="1176655"/>
                </a:lnTo>
                <a:lnTo>
                  <a:pt x="622300" y="1173480"/>
                </a:lnTo>
                <a:lnTo>
                  <a:pt x="622933" y="1169987"/>
                </a:lnTo>
                <a:lnTo>
                  <a:pt x="623566" y="1166495"/>
                </a:lnTo>
                <a:lnTo>
                  <a:pt x="624516" y="1163320"/>
                </a:lnTo>
                <a:lnTo>
                  <a:pt x="625783" y="1160462"/>
                </a:lnTo>
                <a:lnTo>
                  <a:pt x="627682" y="1157605"/>
                </a:lnTo>
                <a:lnTo>
                  <a:pt x="629265" y="1154747"/>
                </a:lnTo>
                <a:lnTo>
                  <a:pt x="631798" y="1152207"/>
                </a:lnTo>
                <a:lnTo>
                  <a:pt x="634331" y="1149985"/>
                </a:lnTo>
                <a:lnTo>
                  <a:pt x="636864" y="1148080"/>
                </a:lnTo>
                <a:lnTo>
                  <a:pt x="639713" y="1146175"/>
                </a:lnTo>
                <a:lnTo>
                  <a:pt x="642879" y="1144587"/>
                </a:lnTo>
                <a:lnTo>
                  <a:pt x="646045" y="1143317"/>
                </a:lnTo>
                <a:lnTo>
                  <a:pt x="649528" y="1142365"/>
                </a:lnTo>
                <a:lnTo>
                  <a:pt x="763505" y="1118235"/>
                </a:lnTo>
                <a:lnTo>
                  <a:pt x="766987" y="1117600"/>
                </a:lnTo>
                <a:close/>
                <a:moveTo>
                  <a:pt x="858838" y="868362"/>
                </a:moveTo>
                <a:lnTo>
                  <a:pt x="840146" y="869932"/>
                </a:lnTo>
                <a:lnTo>
                  <a:pt x="821454" y="871502"/>
                </a:lnTo>
                <a:lnTo>
                  <a:pt x="802762" y="873386"/>
                </a:lnTo>
                <a:lnTo>
                  <a:pt x="784387" y="875583"/>
                </a:lnTo>
                <a:lnTo>
                  <a:pt x="747320" y="879979"/>
                </a:lnTo>
                <a:lnTo>
                  <a:pt x="710253" y="885316"/>
                </a:lnTo>
                <a:lnTo>
                  <a:pt x="673185" y="890968"/>
                </a:lnTo>
                <a:lnTo>
                  <a:pt x="636435" y="896933"/>
                </a:lnTo>
                <a:lnTo>
                  <a:pt x="600001" y="903526"/>
                </a:lnTo>
                <a:lnTo>
                  <a:pt x="563251" y="910433"/>
                </a:lnTo>
                <a:lnTo>
                  <a:pt x="526818" y="917655"/>
                </a:lnTo>
                <a:lnTo>
                  <a:pt x="490384" y="925190"/>
                </a:lnTo>
                <a:lnTo>
                  <a:pt x="453950" y="933353"/>
                </a:lnTo>
                <a:lnTo>
                  <a:pt x="417200" y="941516"/>
                </a:lnTo>
                <a:lnTo>
                  <a:pt x="381083" y="950621"/>
                </a:lnTo>
                <a:lnTo>
                  <a:pt x="344967" y="960040"/>
                </a:lnTo>
                <a:lnTo>
                  <a:pt x="326908" y="964749"/>
                </a:lnTo>
                <a:lnTo>
                  <a:pt x="308850" y="970087"/>
                </a:lnTo>
                <a:lnTo>
                  <a:pt x="291108" y="975424"/>
                </a:lnTo>
                <a:lnTo>
                  <a:pt x="273050" y="981075"/>
                </a:lnTo>
                <a:lnTo>
                  <a:pt x="292059" y="979819"/>
                </a:lnTo>
                <a:lnTo>
                  <a:pt x="310434" y="977936"/>
                </a:lnTo>
                <a:lnTo>
                  <a:pt x="329126" y="976052"/>
                </a:lnTo>
                <a:lnTo>
                  <a:pt x="347501" y="973854"/>
                </a:lnTo>
                <a:lnTo>
                  <a:pt x="384885" y="969459"/>
                </a:lnTo>
                <a:lnTo>
                  <a:pt x="421952" y="964121"/>
                </a:lnTo>
                <a:lnTo>
                  <a:pt x="458703" y="958470"/>
                </a:lnTo>
                <a:lnTo>
                  <a:pt x="495453" y="952191"/>
                </a:lnTo>
                <a:lnTo>
                  <a:pt x="532203" y="945911"/>
                </a:lnTo>
                <a:lnTo>
                  <a:pt x="568637" y="939004"/>
                </a:lnTo>
                <a:lnTo>
                  <a:pt x="605387" y="931469"/>
                </a:lnTo>
                <a:lnTo>
                  <a:pt x="642138" y="924248"/>
                </a:lnTo>
                <a:lnTo>
                  <a:pt x="678254" y="916085"/>
                </a:lnTo>
                <a:lnTo>
                  <a:pt x="714688" y="907608"/>
                </a:lnTo>
                <a:lnTo>
                  <a:pt x="750805" y="899131"/>
                </a:lnTo>
                <a:lnTo>
                  <a:pt x="786921" y="889712"/>
                </a:lnTo>
                <a:lnTo>
                  <a:pt x="804980" y="884374"/>
                </a:lnTo>
                <a:lnTo>
                  <a:pt x="823038" y="879351"/>
                </a:lnTo>
                <a:lnTo>
                  <a:pt x="841096" y="874328"/>
                </a:lnTo>
                <a:lnTo>
                  <a:pt x="858838" y="868362"/>
                </a:lnTo>
                <a:close/>
                <a:moveTo>
                  <a:pt x="894431" y="809625"/>
                </a:moveTo>
                <a:lnTo>
                  <a:pt x="899509" y="809625"/>
                </a:lnTo>
                <a:lnTo>
                  <a:pt x="904905" y="810262"/>
                </a:lnTo>
                <a:lnTo>
                  <a:pt x="909666" y="810580"/>
                </a:lnTo>
                <a:lnTo>
                  <a:pt x="915062" y="811535"/>
                </a:lnTo>
                <a:lnTo>
                  <a:pt x="919823" y="812490"/>
                </a:lnTo>
                <a:lnTo>
                  <a:pt x="924901" y="814400"/>
                </a:lnTo>
                <a:lnTo>
                  <a:pt x="929662" y="815673"/>
                </a:lnTo>
                <a:lnTo>
                  <a:pt x="934423" y="817583"/>
                </a:lnTo>
                <a:lnTo>
                  <a:pt x="939184" y="819493"/>
                </a:lnTo>
                <a:lnTo>
                  <a:pt x="943628" y="821721"/>
                </a:lnTo>
                <a:lnTo>
                  <a:pt x="948071" y="823949"/>
                </a:lnTo>
                <a:lnTo>
                  <a:pt x="952198" y="827132"/>
                </a:lnTo>
                <a:lnTo>
                  <a:pt x="956324" y="829678"/>
                </a:lnTo>
                <a:lnTo>
                  <a:pt x="960450" y="832861"/>
                </a:lnTo>
                <a:lnTo>
                  <a:pt x="964259" y="836044"/>
                </a:lnTo>
                <a:lnTo>
                  <a:pt x="968068" y="839546"/>
                </a:lnTo>
                <a:lnTo>
                  <a:pt x="971876" y="843047"/>
                </a:lnTo>
                <a:lnTo>
                  <a:pt x="975050" y="846867"/>
                </a:lnTo>
                <a:lnTo>
                  <a:pt x="978224" y="851005"/>
                </a:lnTo>
                <a:lnTo>
                  <a:pt x="981081" y="855142"/>
                </a:lnTo>
                <a:lnTo>
                  <a:pt x="984255" y="859280"/>
                </a:lnTo>
                <a:lnTo>
                  <a:pt x="986794" y="863737"/>
                </a:lnTo>
                <a:lnTo>
                  <a:pt x="989016" y="868193"/>
                </a:lnTo>
                <a:lnTo>
                  <a:pt x="991238" y="873286"/>
                </a:lnTo>
                <a:lnTo>
                  <a:pt x="993142" y="878060"/>
                </a:lnTo>
                <a:lnTo>
                  <a:pt x="995047" y="882835"/>
                </a:lnTo>
                <a:lnTo>
                  <a:pt x="996634" y="888246"/>
                </a:lnTo>
                <a:lnTo>
                  <a:pt x="997903" y="893339"/>
                </a:lnTo>
                <a:lnTo>
                  <a:pt x="998855" y="898750"/>
                </a:lnTo>
                <a:lnTo>
                  <a:pt x="999490" y="904161"/>
                </a:lnTo>
                <a:lnTo>
                  <a:pt x="999808" y="909572"/>
                </a:lnTo>
                <a:lnTo>
                  <a:pt x="1000125" y="914665"/>
                </a:lnTo>
                <a:lnTo>
                  <a:pt x="999808" y="919758"/>
                </a:lnTo>
                <a:lnTo>
                  <a:pt x="999490" y="925169"/>
                </a:lnTo>
                <a:lnTo>
                  <a:pt x="998855" y="929944"/>
                </a:lnTo>
                <a:lnTo>
                  <a:pt x="998221" y="935355"/>
                </a:lnTo>
                <a:lnTo>
                  <a:pt x="996951" y="940129"/>
                </a:lnTo>
                <a:lnTo>
                  <a:pt x="995681" y="945222"/>
                </a:lnTo>
                <a:lnTo>
                  <a:pt x="993777" y="949997"/>
                </a:lnTo>
                <a:lnTo>
                  <a:pt x="992190" y="954771"/>
                </a:lnTo>
                <a:lnTo>
                  <a:pt x="990286" y="959546"/>
                </a:lnTo>
                <a:lnTo>
                  <a:pt x="988064" y="964002"/>
                </a:lnTo>
                <a:lnTo>
                  <a:pt x="985525" y="968458"/>
                </a:lnTo>
                <a:lnTo>
                  <a:pt x="982985" y="972596"/>
                </a:lnTo>
                <a:lnTo>
                  <a:pt x="979811" y="976734"/>
                </a:lnTo>
                <a:lnTo>
                  <a:pt x="976955" y="980872"/>
                </a:lnTo>
                <a:lnTo>
                  <a:pt x="973781" y="984692"/>
                </a:lnTo>
                <a:lnTo>
                  <a:pt x="970289" y="988511"/>
                </a:lnTo>
                <a:lnTo>
                  <a:pt x="966798" y="992331"/>
                </a:lnTo>
                <a:lnTo>
                  <a:pt x="962989" y="995514"/>
                </a:lnTo>
                <a:lnTo>
                  <a:pt x="959181" y="998697"/>
                </a:lnTo>
                <a:lnTo>
                  <a:pt x="954737" y="1001562"/>
                </a:lnTo>
                <a:lnTo>
                  <a:pt x="950611" y="1004745"/>
                </a:lnTo>
                <a:lnTo>
                  <a:pt x="945850" y="1007291"/>
                </a:lnTo>
                <a:lnTo>
                  <a:pt x="941406" y="1009519"/>
                </a:lnTo>
                <a:lnTo>
                  <a:pt x="936963" y="1011747"/>
                </a:lnTo>
                <a:lnTo>
                  <a:pt x="931884" y="1013657"/>
                </a:lnTo>
                <a:lnTo>
                  <a:pt x="927123" y="1015567"/>
                </a:lnTo>
                <a:lnTo>
                  <a:pt x="921727" y="1017158"/>
                </a:lnTo>
                <a:lnTo>
                  <a:pt x="916649" y="1018432"/>
                </a:lnTo>
                <a:lnTo>
                  <a:pt x="126960" y="1185222"/>
                </a:lnTo>
                <a:lnTo>
                  <a:pt x="121247" y="1186177"/>
                </a:lnTo>
                <a:lnTo>
                  <a:pt x="115851" y="1186814"/>
                </a:lnTo>
                <a:lnTo>
                  <a:pt x="110455" y="1187132"/>
                </a:lnTo>
                <a:lnTo>
                  <a:pt x="105059" y="1187450"/>
                </a:lnTo>
                <a:lnTo>
                  <a:pt x="100298" y="1187132"/>
                </a:lnTo>
                <a:lnTo>
                  <a:pt x="95855" y="1186814"/>
                </a:lnTo>
                <a:lnTo>
                  <a:pt x="86967" y="1185859"/>
                </a:lnTo>
                <a:lnTo>
                  <a:pt x="78398" y="1183949"/>
                </a:lnTo>
                <a:lnTo>
                  <a:pt x="70145" y="1181402"/>
                </a:lnTo>
                <a:lnTo>
                  <a:pt x="61575" y="1177901"/>
                </a:lnTo>
                <a:lnTo>
                  <a:pt x="53640" y="1174082"/>
                </a:lnTo>
                <a:lnTo>
                  <a:pt x="46340" y="1169625"/>
                </a:lnTo>
                <a:lnTo>
                  <a:pt x="39358" y="1164214"/>
                </a:lnTo>
                <a:lnTo>
                  <a:pt x="32692" y="1158485"/>
                </a:lnTo>
                <a:lnTo>
                  <a:pt x="26662" y="1152119"/>
                </a:lnTo>
                <a:lnTo>
                  <a:pt x="20948" y="1145116"/>
                </a:lnTo>
                <a:lnTo>
                  <a:pt x="15870" y="1137795"/>
                </a:lnTo>
                <a:lnTo>
                  <a:pt x="11426" y="1129837"/>
                </a:lnTo>
                <a:lnTo>
                  <a:pt x="9522" y="1125700"/>
                </a:lnTo>
                <a:lnTo>
                  <a:pt x="7935" y="1121562"/>
                </a:lnTo>
                <a:lnTo>
                  <a:pt x="6031" y="1117105"/>
                </a:lnTo>
                <a:lnTo>
                  <a:pt x="4444" y="1112967"/>
                </a:lnTo>
                <a:lnTo>
                  <a:pt x="3491" y="1108193"/>
                </a:lnTo>
                <a:lnTo>
                  <a:pt x="2222" y="1103737"/>
                </a:lnTo>
                <a:lnTo>
                  <a:pt x="1270" y="1098644"/>
                </a:lnTo>
                <a:lnTo>
                  <a:pt x="635" y="1092914"/>
                </a:lnTo>
                <a:lnTo>
                  <a:pt x="317" y="1087822"/>
                </a:lnTo>
                <a:lnTo>
                  <a:pt x="0" y="1082410"/>
                </a:lnTo>
                <a:lnTo>
                  <a:pt x="317" y="1077318"/>
                </a:lnTo>
                <a:lnTo>
                  <a:pt x="635" y="1071906"/>
                </a:lnTo>
                <a:lnTo>
                  <a:pt x="1270" y="1066814"/>
                </a:lnTo>
                <a:lnTo>
                  <a:pt x="1904" y="1062039"/>
                </a:lnTo>
                <a:lnTo>
                  <a:pt x="3174" y="1056946"/>
                </a:lnTo>
                <a:lnTo>
                  <a:pt x="4444" y="1052172"/>
                </a:lnTo>
                <a:lnTo>
                  <a:pt x="5713" y="1047079"/>
                </a:lnTo>
                <a:lnTo>
                  <a:pt x="7935" y="1042304"/>
                </a:lnTo>
                <a:lnTo>
                  <a:pt x="9839" y="1037530"/>
                </a:lnTo>
                <a:lnTo>
                  <a:pt x="12061" y="1033074"/>
                </a:lnTo>
                <a:lnTo>
                  <a:pt x="14283" y="1028936"/>
                </a:lnTo>
                <a:lnTo>
                  <a:pt x="17140" y="1024479"/>
                </a:lnTo>
                <a:lnTo>
                  <a:pt x="19996" y="1020341"/>
                </a:lnTo>
                <a:lnTo>
                  <a:pt x="23170" y="1016204"/>
                </a:lnTo>
                <a:lnTo>
                  <a:pt x="26344" y="1012384"/>
                </a:lnTo>
                <a:lnTo>
                  <a:pt x="29518" y="1008564"/>
                </a:lnTo>
                <a:lnTo>
                  <a:pt x="33327" y="1005063"/>
                </a:lnTo>
                <a:lnTo>
                  <a:pt x="37136" y="1001562"/>
                </a:lnTo>
                <a:lnTo>
                  <a:pt x="40945" y="998379"/>
                </a:lnTo>
                <a:lnTo>
                  <a:pt x="45388" y="995514"/>
                </a:lnTo>
                <a:lnTo>
                  <a:pt x="49514" y="992649"/>
                </a:lnTo>
                <a:lnTo>
                  <a:pt x="53640" y="989784"/>
                </a:lnTo>
                <a:lnTo>
                  <a:pt x="58401" y="987556"/>
                </a:lnTo>
                <a:lnTo>
                  <a:pt x="63162" y="985328"/>
                </a:lnTo>
                <a:lnTo>
                  <a:pt x="68241" y="983418"/>
                </a:lnTo>
                <a:lnTo>
                  <a:pt x="73002" y="981827"/>
                </a:lnTo>
                <a:lnTo>
                  <a:pt x="78398" y="980235"/>
                </a:lnTo>
                <a:lnTo>
                  <a:pt x="83476" y="978644"/>
                </a:lnTo>
                <a:lnTo>
                  <a:pt x="873165" y="811853"/>
                </a:lnTo>
                <a:lnTo>
                  <a:pt x="878561" y="810898"/>
                </a:lnTo>
                <a:lnTo>
                  <a:pt x="883639" y="810262"/>
                </a:lnTo>
                <a:lnTo>
                  <a:pt x="889353" y="809944"/>
                </a:lnTo>
                <a:lnTo>
                  <a:pt x="894431" y="809625"/>
                </a:lnTo>
                <a:close/>
                <a:moveTo>
                  <a:pt x="858838" y="565150"/>
                </a:moveTo>
                <a:lnTo>
                  <a:pt x="840146" y="566424"/>
                </a:lnTo>
                <a:lnTo>
                  <a:pt x="821454" y="568016"/>
                </a:lnTo>
                <a:lnTo>
                  <a:pt x="802762" y="570244"/>
                </a:lnTo>
                <a:lnTo>
                  <a:pt x="784387" y="572155"/>
                </a:lnTo>
                <a:lnTo>
                  <a:pt x="747320" y="576930"/>
                </a:lnTo>
                <a:lnTo>
                  <a:pt x="710253" y="582343"/>
                </a:lnTo>
                <a:lnTo>
                  <a:pt x="673185" y="588074"/>
                </a:lnTo>
                <a:lnTo>
                  <a:pt x="636435" y="594442"/>
                </a:lnTo>
                <a:lnTo>
                  <a:pt x="600001" y="600809"/>
                </a:lnTo>
                <a:lnTo>
                  <a:pt x="563251" y="607814"/>
                </a:lnTo>
                <a:lnTo>
                  <a:pt x="526818" y="614818"/>
                </a:lnTo>
                <a:lnTo>
                  <a:pt x="490384" y="622778"/>
                </a:lnTo>
                <a:lnTo>
                  <a:pt x="453950" y="630737"/>
                </a:lnTo>
                <a:lnTo>
                  <a:pt x="417200" y="639652"/>
                </a:lnTo>
                <a:lnTo>
                  <a:pt x="381083" y="648249"/>
                </a:lnTo>
                <a:lnTo>
                  <a:pt x="344967" y="657800"/>
                </a:lnTo>
                <a:lnTo>
                  <a:pt x="326908" y="662894"/>
                </a:lnTo>
                <a:lnTo>
                  <a:pt x="308850" y="667988"/>
                </a:lnTo>
                <a:lnTo>
                  <a:pt x="291108" y="673401"/>
                </a:lnTo>
                <a:lnTo>
                  <a:pt x="273050" y="679450"/>
                </a:lnTo>
                <a:lnTo>
                  <a:pt x="292059" y="677858"/>
                </a:lnTo>
                <a:lnTo>
                  <a:pt x="310434" y="676266"/>
                </a:lnTo>
                <a:lnTo>
                  <a:pt x="329126" y="674038"/>
                </a:lnTo>
                <a:lnTo>
                  <a:pt x="347501" y="672127"/>
                </a:lnTo>
                <a:lnTo>
                  <a:pt x="384885" y="667352"/>
                </a:lnTo>
                <a:lnTo>
                  <a:pt x="421952" y="661939"/>
                </a:lnTo>
                <a:lnTo>
                  <a:pt x="458703" y="656527"/>
                </a:lnTo>
                <a:lnTo>
                  <a:pt x="495453" y="650159"/>
                </a:lnTo>
                <a:lnTo>
                  <a:pt x="532203" y="643791"/>
                </a:lnTo>
                <a:lnTo>
                  <a:pt x="568637" y="636787"/>
                </a:lnTo>
                <a:lnTo>
                  <a:pt x="605387" y="629464"/>
                </a:lnTo>
                <a:lnTo>
                  <a:pt x="642138" y="621504"/>
                </a:lnTo>
                <a:lnTo>
                  <a:pt x="678254" y="613545"/>
                </a:lnTo>
                <a:lnTo>
                  <a:pt x="714688" y="604948"/>
                </a:lnTo>
                <a:lnTo>
                  <a:pt x="750805" y="596034"/>
                </a:lnTo>
                <a:lnTo>
                  <a:pt x="786921" y="586482"/>
                </a:lnTo>
                <a:lnTo>
                  <a:pt x="804980" y="581706"/>
                </a:lnTo>
                <a:lnTo>
                  <a:pt x="823038" y="576294"/>
                </a:lnTo>
                <a:lnTo>
                  <a:pt x="841096" y="570881"/>
                </a:lnTo>
                <a:lnTo>
                  <a:pt x="858838" y="565150"/>
                </a:lnTo>
                <a:close/>
                <a:moveTo>
                  <a:pt x="894431" y="506412"/>
                </a:moveTo>
                <a:lnTo>
                  <a:pt x="899509" y="506412"/>
                </a:lnTo>
                <a:lnTo>
                  <a:pt x="904905" y="507046"/>
                </a:lnTo>
                <a:lnTo>
                  <a:pt x="909666" y="507363"/>
                </a:lnTo>
                <a:lnTo>
                  <a:pt x="915062" y="508314"/>
                </a:lnTo>
                <a:lnTo>
                  <a:pt x="919823" y="509265"/>
                </a:lnTo>
                <a:lnTo>
                  <a:pt x="924901" y="511167"/>
                </a:lnTo>
                <a:lnTo>
                  <a:pt x="929662" y="512435"/>
                </a:lnTo>
                <a:lnTo>
                  <a:pt x="934423" y="514336"/>
                </a:lnTo>
                <a:lnTo>
                  <a:pt x="939184" y="516238"/>
                </a:lnTo>
                <a:lnTo>
                  <a:pt x="943628" y="518457"/>
                </a:lnTo>
                <a:lnTo>
                  <a:pt x="948071" y="520676"/>
                </a:lnTo>
                <a:lnTo>
                  <a:pt x="952198" y="523528"/>
                </a:lnTo>
                <a:lnTo>
                  <a:pt x="956324" y="526381"/>
                </a:lnTo>
                <a:lnTo>
                  <a:pt x="960450" y="529551"/>
                </a:lnTo>
                <a:lnTo>
                  <a:pt x="964259" y="532720"/>
                </a:lnTo>
                <a:lnTo>
                  <a:pt x="968068" y="536207"/>
                </a:lnTo>
                <a:lnTo>
                  <a:pt x="971876" y="539694"/>
                </a:lnTo>
                <a:lnTo>
                  <a:pt x="975050" y="543497"/>
                </a:lnTo>
                <a:lnTo>
                  <a:pt x="978224" y="547618"/>
                </a:lnTo>
                <a:lnTo>
                  <a:pt x="981081" y="551421"/>
                </a:lnTo>
                <a:lnTo>
                  <a:pt x="984255" y="555859"/>
                </a:lnTo>
                <a:lnTo>
                  <a:pt x="986794" y="560296"/>
                </a:lnTo>
                <a:lnTo>
                  <a:pt x="989016" y="564734"/>
                </a:lnTo>
                <a:lnTo>
                  <a:pt x="991238" y="569805"/>
                </a:lnTo>
                <a:lnTo>
                  <a:pt x="993142" y="574560"/>
                </a:lnTo>
                <a:lnTo>
                  <a:pt x="995047" y="579314"/>
                </a:lnTo>
                <a:lnTo>
                  <a:pt x="996634" y="584703"/>
                </a:lnTo>
                <a:lnTo>
                  <a:pt x="997903" y="589774"/>
                </a:lnTo>
                <a:lnTo>
                  <a:pt x="998855" y="595163"/>
                </a:lnTo>
                <a:lnTo>
                  <a:pt x="999490" y="600551"/>
                </a:lnTo>
                <a:lnTo>
                  <a:pt x="999808" y="605939"/>
                </a:lnTo>
                <a:lnTo>
                  <a:pt x="1000125" y="611011"/>
                </a:lnTo>
                <a:lnTo>
                  <a:pt x="999808" y="616399"/>
                </a:lnTo>
                <a:lnTo>
                  <a:pt x="999490" y="621471"/>
                </a:lnTo>
                <a:lnTo>
                  <a:pt x="998855" y="626225"/>
                </a:lnTo>
                <a:lnTo>
                  <a:pt x="998221" y="631614"/>
                </a:lnTo>
                <a:lnTo>
                  <a:pt x="996951" y="636368"/>
                </a:lnTo>
                <a:lnTo>
                  <a:pt x="995681" y="641440"/>
                </a:lnTo>
                <a:lnTo>
                  <a:pt x="993777" y="646194"/>
                </a:lnTo>
                <a:lnTo>
                  <a:pt x="992190" y="651265"/>
                </a:lnTo>
                <a:lnTo>
                  <a:pt x="990286" y="655703"/>
                </a:lnTo>
                <a:lnTo>
                  <a:pt x="988064" y="660140"/>
                </a:lnTo>
                <a:lnTo>
                  <a:pt x="985525" y="664578"/>
                </a:lnTo>
                <a:lnTo>
                  <a:pt x="982985" y="668699"/>
                </a:lnTo>
                <a:lnTo>
                  <a:pt x="979811" y="672819"/>
                </a:lnTo>
                <a:lnTo>
                  <a:pt x="976955" y="676940"/>
                </a:lnTo>
                <a:lnTo>
                  <a:pt x="973781" y="680743"/>
                </a:lnTo>
                <a:lnTo>
                  <a:pt x="970289" y="684547"/>
                </a:lnTo>
                <a:lnTo>
                  <a:pt x="966798" y="688350"/>
                </a:lnTo>
                <a:lnTo>
                  <a:pt x="962989" y="691520"/>
                </a:lnTo>
                <a:lnTo>
                  <a:pt x="959181" y="694690"/>
                </a:lnTo>
                <a:lnTo>
                  <a:pt x="954737" y="697859"/>
                </a:lnTo>
                <a:lnTo>
                  <a:pt x="950611" y="700712"/>
                </a:lnTo>
                <a:lnTo>
                  <a:pt x="945850" y="703248"/>
                </a:lnTo>
                <a:lnTo>
                  <a:pt x="941406" y="705467"/>
                </a:lnTo>
                <a:lnTo>
                  <a:pt x="936963" y="707685"/>
                </a:lnTo>
                <a:lnTo>
                  <a:pt x="931884" y="709904"/>
                </a:lnTo>
                <a:lnTo>
                  <a:pt x="927123" y="711489"/>
                </a:lnTo>
                <a:lnTo>
                  <a:pt x="921727" y="713074"/>
                </a:lnTo>
                <a:lnTo>
                  <a:pt x="916649" y="714342"/>
                </a:lnTo>
                <a:lnTo>
                  <a:pt x="126960" y="880431"/>
                </a:lnTo>
                <a:lnTo>
                  <a:pt x="121247" y="881382"/>
                </a:lnTo>
                <a:lnTo>
                  <a:pt x="115851" y="882016"/>
                </a:lnTo>
                <a:lnTo>
                  <a:pt x="110455" y="882333"/>
                </a:lnTo>
                <a:lnTo>
                  <a:pt x="105059" y="882650"/>
                </a:lnTo>
                <a:lnTo>
                  <a:pt x="100298" y="882333"/>
                </a:lnTo>
                <a:lnTo>
                  <a:pt x="95855" y="882016"/>
                </a:lnTo>
                <a:lnTo>
                  <a:pt x="86967" y="881065"/>
                </a:lnTo>
                <a:lnTo>
                  <a:pt x="78398" y="879164"/>
                </a:lnTo>
                <a:lnTo>
                  <a:pt x="70145" y="876628"/>
                </a:lnTo>
                <a:lnTo>
                  <a:pt x="61575" y="873458"/>
                </a:lnTo>
                <a:lnTo>
                  <a:pt x="53640" y="869338"/>
                </a:lnTo>
                <a:lnTo>
                  <a:pt x="46340" y="864900"/>
                </a:lnTo>
                <a:lnTo>
                  <a:pt x="39358" y="859512"/>
                </a:lnTo>
                <a:lnTo>
                  <a:pt x="32692" y="853806"/>
                </a:lnTo>
                <a:lnTo>
                  <a:pt x="26662" y="847150"/>
                </a:lnTo>
                <a:lnTo>
                  <a:pt x="20948" y="840494"/>
                </a:lnTo>
                <a:lnTo>
                  <a:pt x="15870" y="833204"/>
                </a:lnTo>
                <a:lnTo>
                  <a:pt x="11426" y="825279"/>
                </a:lnTo>
                <a:lnTo>
                  <a:pt x="9522" y="821159"/>
                </a:lnTo>
                <a:lnTo>
                  <a:pt x="7935" y="817038"/>
                </a:lnTo>
                <a:lnTo>
                  <a:pt x="6031" y="812601"/>
                </a:lnTo>
                <a:lnTo>
                  <a:pt x="4444" y="808480"/>
                </a:lnTo>
                <a:lnTo>
                  <a:pt x="3491" y="804043"/>
                </a:lnTo>
                <a:lnTo>
                  <a:pt x="2222" y="799288"/>
                </a:lnTo>
                <a:lnTo>
                  <a:pt x="1270" y="794217"/>
                </a:lnTo>
                <a:lnTo>
                  <a:pt x="635" y="788511"/>
                </a:lnTo>
                <a:lnTo>
                  <a:pt x="317" y="783440"/>
                </a:lnTo>
                <a:lnTo>
                  <a:pt x="0" y="778052"/>
                </a:lnTo>
                <a:lnTo>
                  <a:pt x="317" y="772980"/>
                </a:lnTo>
                <a:lnTo>
                  <a:pt x="635" y="767909"/>
                </a:lnTo>
                <a:lnTo>
                  <a:pt x="1270" y="762520"/>
                </a:lnTo>
                <a:lnTo>
                  <a:pt x="1904" y="757766"/>
                </a:lnTo>
                <a:lnTo>
                  <a:pt x="3174" y="752694"/>
                </a:lnTo>
                <a:lnTo>
                  <a:pt x="4444" y="747940"/>
                </a:lnTo>
                <a:lnTo>
                  <a:pt x="5713" y="742868"/>
                </a:lnTo>
                <a:lnTo>
                  <a:pt x="7935" y="738114"/>
                </a:lnTo>
                <a:lnTo>
                  <a:pt x="9839" y="733676"/>
                </a:lnTo>
                <a:lnTo>
                  <a:pt x="12061" y="728922"/>
                </a:lnTo>
                <a:lnTo>
                  <a:pt x="14283" y="724801"/>
                </a:lnTo>
                <a:lnTo>
                  <a:pt x="17140" y="720047"/>
                </a:lnTo>
                <a:lnTo>
                  <a:pt x="19996" y="716243"/>
                </a:lnTo>
                <a:lnTo>
                  <a:pt x="23170" y="712123"/>
                </a:lnTo>
                <a:lnTo>
                  <a:pt x="26344" y="708319"/>
                </a:lnTo>
                <a:lnTo>
                  <a:pt x="29518" y="704516"/>
                </a:lnTo>
                <a:lnTo>
                  <a:pt x="33327" y="701029"/>
                </a:lnTo>
                <a:lnTo>
                  <a:pt x="37136" y="697859"/>
                </a:lnTo>
                <a:lnTo>
                  <a:pt x="40945" y="694373"/>
                </a:lnTo>
                <a:lnTo>
                  <a:pt x="45388" y="691520"/>
                </a:lnTo>
                <a:lnTo>
                  <a:pt x="49514" y="688667"/>
                </a:lnTo>
                <a:lnTo>
                  <a:pt x="53640" y="686132"/>
                </a:lnTo>
                <a:lnTo>
                  <a:pt x="58401" y="683596"/>
                </a:lnTo>
                <a:lnTo>
                  <a:pt x="63162" y="681377"/>
                </a:lnTo>
                <a:lnTo>
                  <a:pt x="68241" y="679475"/>
                </a:lnTo>
                <a:lnTo>
                  <a:pt x="73002" y="677891"/>
                </a:lnTo>
                <a:lnTo>
                  <a:pt x="78398" y="676306"/>
                </a:lnTo>
                <a:lnTo>
                  <a:pt x="83476" y="675038"/>
                </a:lnTo>
                <a:lnTo>
                  <a:pt x="873165" y="508631"/>
                </a:lnTo>
                <a:lnTo>
                  <a:pt x="878561" y="507680"/>
                </a:lnTo>
                <a:lnTo>
                  <a:pt x="883639" y="507046"/>
                </a:lnTo>
                <a:lnTo>
                  <a:pt x="889353" y="506729"/>
                </a:lnTo>
                <a:lnTo>
                  <a:pt x="894431" y="506412"/>
                </a:lnTo>
                <a:close/>
                <a:moveTo>
                  <a:pt x="858838" y="261937"/>
                </a:moveTo>
                <a:lnTo>
                  <a:pt x="840146" y="263529"/>
                </a:lnTo>
                <a:lnTo>
                  <a:pt x="821454" y="265439"/>
                </a:lnTo>
                <a:lnTo>
                  <a:pt x="802762" y="267031"/>
                </a:lnTo>
                <a:lnTo>
                  <a:pt x="784387" y="269260"/>
                </a:lnTo>
                <a:lnTo>
                  <a:pt x="747320" y="273717"/>
                </a:lnTo>
                <a:lnTo>
                  <a:pt x="710253" y="279448"/>
                </a:lnTo>
                <a:lnTo>
                  <a:pt x="673185" y="284861"/>
                </a:lnTo>
                <a:lnTo>
                  <a:pt x="636435" y="291229"/>
                </a:lnTo>
                <a:lnTo>
                  <a:pt x="600001" y="297596"/>
                </a:lnTo>
                <a:lnTo>
                  <a:pt x="563251" y="304601"/>
                </a:lnTo>
                <a:lnTo>
                  <a:pt x="526818" y="312242"/>
                </a:lnTo>
                <a:lnTo>
                  <a:pt x="490384" y="319565"/>
                </a:lnTo>
                <a:lnTo>
                  <a:pt x="453950" y="327843"/>
                </a:lnTo>
                <a:lnTo>
                  <a:pt x="417200" y="336439"/>
                </a:lnTo>
                <a:lnTo>
                  <a:pt x="381083" y="345354"/>
                </a:lnTo>
                <a:lnTo>
                  <a:pt x="344967" y="354905"/>
                </a:lnTo>
                <a:lnTo>
                  <a:pt x="326908" y="360000"/>
                </a:lnTo>
                <a:lnTo>
                  <a:pt x="308850" y="365094"/>
                </a:lnTo>
                <a:lnTo>
                  <a:pt x="291108" y="370825"/>
                </a:lnTo>
                <a:lnTo>
                  <a:pt x="273050" y="376237"/>
                </a:lnTo>
                <a:lnTo>
                  <a:pt x="292059" y="374964"/>
                </a:lnTo>
                <a:lnTo>
                  <a:pt x="310434" y="373372"/>
                </a:lnTo>
                <a:lnTo>
                  <a:pt x="329126" y="371461"/>
                </a:lnTo>
                <a:lnTo>
                  <a:pt x="347501" y="369233"/>
                </a:lnTo>
                <a:lnTo>
                  <a:pt x="384885" y="364457"/>
                </a:lnTo>
                <a:lnTo>
                  <a:pt x="421952" y="359363"/>
                </a:lnTo>
                <a:lnTo>
                  <a:pt x="458703" y="353314"/>
                </a:lnTo>
                <a:lnTo>
                  <a:pt x="495453" y="347264"/>
                </a:lnTo>
                <a:lnTo>
                  <a:pt x="532203" y="340578"/>
                </a:lnTo>
                <a:lnTo>
                  <a:pt x="568637" y="333892"/>
                </a:lnTo>
                <a:lnTo>
                  <a:pt x="605387" y="326251"/>
                </a:lnTo>
                <a:lnTo>
                  <a:pt x="642138" y="318610"/>
                </a:lnTo>
                <a:lnTo>
                  <a:pt x="678254" y="310650"/>
                </a:lnTo>
                <a:lnTo>
                  <a:pt x="714688" y="302054"/>
                </a:lnTo>
                <a:lnTo>
                  <a:pt x="750805" y="293139"/>
                </a:lnTo>
                <a:lnTo>
                  <a:pt x="786921" y="283269"/>
                </a:lnTo>
                <a:lnTo>
                  <a:pt x="804980" y="278493"/>
                </a:lnTo>
                <a:lnTo>
                  <a:pt x="823038" y="273081"/>
                </a:lnTo>
                <a:lnTo>
                  <a:pt x="841096" y="267668"/>
                </a:lnTo>
                <a:lnTo>
                  <a:pt x="858838" y="261937"/>
                </a:lnTo>
                <a:close/>
                <a:moveTo>
                  <a:pt x="894431" y="201612"/>
                </a:moveTo>
                <a:lnTo>
                  <a:pt x="899509" y="201612"/>
                </a:lnTo>
                <a:lnTo>
                  <a:pt x="904905" y="202249"/>
                </a:lnTo>
                <a:lnTo>
                  <a:pt x="909666" y="202567"/>
                </a:lnTo>
                <a:lnTo>
                  <a:pt x="915062" y="203522"/>
                </a:lnTo>
                <a:lnTo>
                  <a:pt x="919823" y="204795"/>
                </a:lnTo>
                <a:lnTo>
                  <a:pt x="924901" y="206068"/>
                </a:lnTo>
                <a:lnTo>
                  <a:pt x="929662" y="207660"/>
                </a:lnTo>
                <a:lnTo>
                  <a:pt x="934423" y="209570"/>
                </a:lnTo>
                <a:lnTo>
                  <a:pt x="939184" y="211480"/>
                </a:lnTo>
                <a:lnTo>
                  <a:pt x="943628" y="213708"/>
                </a:lnTo>
                <a:lnTo>
                  <a:pt x="948071" y="216254"/>
                </a:lnTo>
                <a:lnTo>
                  <a:pt x="952198" y="218801"/>
                </a:lnTo>
                <a:lnTo>
                  <a:pt x="956324" y="221665"/>
                </a:lnTo>
                <a:lnTo>
                  <a:pt x="960450" y="224848"/>
                </a:lnTo>
                <a:lnTo>
                  <a:pt x="964259" y="228031"/>
                </a:lnTo>
                <a:lnTo>
                  <a:pt x="968068" y="231533"/>
                </a:lnTo>
                <a:lnTo>
                  <a:pt x="971876" y="235034"/>
                </a:lnTo>
                <a:lnTo>
                  <a:pt x="975050" y="238854"/>
                </a:lnTo>
                <a:lnTo>
                  <a:pt x="978224" y="242992"/>
                </a:lnTo>
                <a:lnTo>
                  <a:pt x="981081" y="246811"/>
                </a:lnTo>
                <a:lnTo>
                  <a:pt x="984255" y="251586"/>
                </a:lnTo>
                <a:lnTo>
                  <a:pt x="986794" y="255724"/>
                </a:lnTo>
                <a:lnTo>
                  <a:pt x="989016" y="260180"/>
                </a:lnTo>
                <a:lnTo>
                  <a:pt x="991238" y="265273"/>
                </a:lnTo>
                <a:lnTo>
                  <a:pt x="993142" y="270047"/>
                </a:lnTo>
                <a:lnTo>
                  <a:pt x="995047" y="275140"/>
                </a:lnTo>
                <a:lnTo>
                  <a:pt x="996634" y="280233"/>
                </a:lnTo>
                <a:lnTo>
                  <a:pt x="997903" y="285326"/>
                </a:lnTo>
                <a:lnTo>
                  <a:pt x="998855" y="290737"/>
                </a:lnTo>
                <a:lnTo>
                  <a:pt x="999490" y="296148"/>
                </a:lnTo>
                <a:lnTo>
                  <a:pt x="999808" y="301559"/>
                </a:lnTo>
                <a:lnTo>
                  <a:pt x="1000125" y="306652"/>
                </a:lnTo>
                <a:lnTo>
                  <a:pt x="999808" y="312063"/>
                </a:lnTo>
                <a:lnTo>
                  <a:pt x="999490" y="317156"/>
                </a:lnTo>
                <a:lnTo>
                  <a:pt x="998855" y="322249"/>
                </a:lnTo>
                <a:lnTo>
                  <a:pt x="998221" y="327342"/>
                </a:lnTo>
                <a:lnTo>
                  <a:pt x="996951" y="332116"/>
                </a:lnTo>
                <a:lnTo>
                  <a:pt x="995681" y="337209"/>
                </a:lnTo>
                <a:lnTo>
                  <a:pt x="993777" y="341984"/>
                </a:lnTo>
                <a:lnTo>
                  <a:pt x="992190" y="347076"/>
                </a:lnTo>
                <a:lnTo>
                  <a:pt x="990286" y="351533"/>
                </a:lnTo>
                <a:lnTo>
                  <a:pt x="988064" y="355989"/>
                </a:lnTo>
                <a:lnTo>
                  <a:pt x="985525" y="360445"/>
                </a:lnTo>
                <a:lnTo>
                  <a:pt x="982985" y="364583"/>
                </a:lnTo>
                <a:lnTo>
                  <a:pt x="979811" y="369039"/>
                </a:lnTo>
                <a:lnTo>
                  <a:pt x="976955" y="372859"/>
                </a:lnTo>
                <a:lnTo>
                  <a:pt x="973781" y="376679"/>
                </a:lnTo>
                <a:lnTo>
                  <a:pt x="970289" y="380817"/>
                </a:lnTo>
                <a:lnTo>
                  <a:pt x="966798" y="384318"/>
                </a:lnTo>
                <a:lnTo>
                  <a:pt x="962989" y="387501"/>
                </a:lnTo>
                <a:lnTo>
                  <a:pt x="959181" y="390684"/>
                </a:lnTo>
                <a:lnTo>
                  <a:pt x="954737" y="393867"/>
                </a:lnTo>
                <a:lnTo>
                  <a:pt x="950611" y="396732"/>
                </a:lnTo>
                <a:lnTo>
                  <a:pt x="945850" y="399278"/>
                </a:lnTo>
                <a:lnTo>
                  <a:pt x="941406" y="401506"/>
                </a:lnTo>
                <a:lnTo>
                  <a:pt x="936963" y="403734"/>
                </a:lnTo>
                <a:lnTo>
                  <a:pt x="931884" y="405962"/>
                </a:lnTo>
                <a:lnTo>
                  <a:pt x="927123" y="407554"/>
                </a:lnTo>
                <a:lnTo>
                  <a:pt x="921727" y="409145"/>
                </a:lnTo>
                <a:lnTo>
                  <a:pt x="916649" y="410419"/>
                </a:lnTo>
                <a:lnTo>
                  <a:pt x="126960" y="577209"/>
                </a:lnTo>
                <a:lnTo>
                  <a:pt x="121247" y="578164"/>
                </a:lnTo>
                <a:lnTo>
                  <a:pt x="115851" y="578801"/>
                </a:lnTo>
                <a:lnTo>
                  <a:pt x="110455" y="579119"/>
                </a:lnTo>
                <a:lnTo>
                  <a:pt x="105059" y="579437"/>
                </a:lnTo>
                <a:lnTo>
                  <a:pt x="100298" y="579119"/>
                </a:lnTo>
                <a:lnTo>
                  <a:pt x="95855" y="578801"/>
                </a:lnTo>
                <a:lnTo>
                  <a:pt x="86967" y="577846"/>
                </a:lnTo>
                <a:lnTo>
                  <a:pt x="78398" y="575936"/>
                </a:lnTo>
                <a:lnTo>
                  <a:pt x="70145" y="573389"/>
                </a:lnTo>
                <a:lnTo>
                  <a:pt x="61575" y="570206"/>
                </a:lnTo>
                <a:lnTo>
                  <a:pt x="53640" y="566069"/>
                </a:lnTo>
                <a:lnTo>
                  <a:pt x="46340" y="561612"/>
                </a:lnTo>
                <a:lnTo>
                  <a:pt x="39358" y="556201"/>
                </a:lnTo>
                <a:lnTo>
                  <a:pt x="32692" y="550472"/>
                </a:lnTo>
                <a:lnTo>
                  <a:pt x="26662" y="543787"/>
                </a:lnTo>
                <a:lnTo>
                  <a:pt x="20948" y="537103"/>
                </a:lnTo>
                <a:lnTo>
                  <a:pt x="15870" y="529782"/>
                </a:lnTo>
                <a:lnTo>
                  <a:pt x="11426" y="522143"/>
                </a:lnTo>
                <a:lnTo>
                  <a:pt x="9522" y="517687"/>
                </a:lnTo>
                <a:lnTo>
                  <a:pt x="7935" y="513549"/>
                </a:lnTo>
                <a:lnTo>
                  <a:pt x="6031" y="509092"/>
                </a:lnTo>
                <a:lnTo>
                  <a:pt x="4444" y="504954"/>
                </a:lnTo>
                <a:lnTo>
                  <a:pt x="3491" y="500498"/>
                </a:lnTo>
                <a:lnTo>
                  <a:pt x="2222" y="495724"/>
                </a:lnTo>
                <a:lnTo>
                  <a:pt x="1270" y="490631"/>
                </a:lnTo>
                <a:lnTo>
                  <a:pt x="635" y="484901"/>
                </a:lnTo>
                <a:lnTo>
                  <a:pt x="317" y="479809"/>
                </a:lnTo>
                <a:lnTo>
                  <a:pt x="0" y="474397"/>
                </a:lnTo>
                <a:lnTo>
                  <a:pt x="317" y="469305"/>
                </a:lnTo>
                <a:lnTo>
                  <a:pt x="635" y="464212"/>
                </a:lnTo>
                <a:lnTo>
                  <a:pt x="1270" y="458801"/>
                </a:lnTo>
                <a:lnTo>
                  <a:pt x="1904" y="454026"/>
                </a:lnTo>
                <a:lnTo>
                  <a:pt x="3174" y="448933"/>
                </a:lnTo>
                <a:lnTo>
                  <a:pt x="4444" y="444159"/>
                </a:lnTo>
                <a:lnTo>
                  <a:pt x="5713" y="439066"/>
                </a:lnTo>
                <a:lnTo>
                  <a:pt x="7935" y="434291"/>
                </a:lnTo>
                <a:lnTo>
                  <a:pt x="9839" y="429835"/>
                </a:lnTo>
                <a:lnTo>
                  <a:pt x="12061" y="425061"/>
                </a:lnTo>
                <a:lnTo>
                  <a:pt x="14283" y="420923"/>
                </a:lnTo>
                <a:lnTo>
                  <a:pt x="17140" y="416466"/>
                </a:lnTo>
                <a:lnTo>
                  <a:pt x="19996" y="412328"/>
                </a:lnTo>
                <a:lnTo>
                  <a:pt x="23170" y="408191"/>
                </a:lnTo>
                <a:lnTo>
                  <a:pt x="26344" y="404689"/>
                </a:lnTo>
                <a:lnTo>
                  <a:pt x="29518" y="400551"/>
                </a:lnTo>
                <a:lnTo>
                  <a:pt x="33327" y="397050"/>
                </a:lnTo>
                <a:lnTo>
                  <a:pt x="37136" y="393867"/>
                </a:lnTo>
                <a:lnTo>
                  <a:pt x="40945" y="390366"/>
                </a:lnTo>
                <a:lnTo>
                  <a:pt x="45388" y="387501"/>
                </a:lnTo>
                <a:lnTo>
                  <a:pt x="49514" y="384636"/>
                </a:lnTo>
                <a:lnTo>
                  <a:pt x="53640" y="382090"/>
                </a:lnTo>
                <a:lnTo>
                  <a:pt x="58401" y="379543"/>
                </a:lnTo>
                <a:lnTo>
                  <a:pt x="63162" y="377315"/>
                </a:lnTo>
                <a:lnTo>
                  <a:pt x="68241" y="375405"/>
                </a:lnTo>
                <a:lnTo>
                  <a:pt x="73002" y="373814"/>
                </a:lnTo>
                <a:lnTo>
                  <a:pt x="78398" y="372222"/>
                </a:lnTo>
                <a:lnTo>
                  <a:pt x="83476" y="370949"/>
                </a:lnTo>
                <a:lnTo>
                  <a:pt x="873165" y="204159"/>
                </a:lnTo>
                <a:lnTo>
                  <a:pt x="878561" y="202885"/>
                </a:lnTo>
                <a:lnTo>
                  <a:pt x="883639" y="202249"/>
                </a:lnTo>
                <a:lnTo>
                  <a:pt x="889353" y="201931"/>
                </a:lnTo>
                <a:lnTo>
                  <a:pt x="894431" y="201612"/>
                </a:lnTo>
                <a:close/>
                <a:moveTo>
                  <a:pt x="462024" y="0"/>
                </a:moveTo>
                <a:lnTo>
                  <a:pt x="467419" y="0"/>
                </a:lnTo>
                <a:lnTo>
                  <a:pt x="472496" y="0"/>
                </a:lnTo>
                <a:lnTo>
                  <a:pt x="477891" y="318"/>
                </a:lnTo>
                <a:lnTo>
                  <a:pt x="482651" y="953"/>
                </a:lnTo>
                <a:lnTo>
                  <a:pt x="487728" y="1907"/>
                </a:lnTo>
                <a:lnTo>
                  <a:pt x="492805" y="2861"/>
                </a:lnTo>
                <a:lnTo>
                  <a:pt x="497565" y="4450"/>
                </a:lnTo>
                <a:lnTo>
                  <a:pt x="502642" y="6039"/>
                </a:lnTo>
                <a:lnTo>
                  <a:pt x="507402" y="7946"/>
                </a:lnTo>
                <a:lnTo>
                  <a:pt x="511844" y="9853"/>
                </a:lnTo>
                <a:lnTo>
                  <a:pt x="516604" y="12078"/>
                </a:lnTo>
                <a:lnTo>
                  <a:pt x="520729" y="14303"/>
                </a:lnTo>
                <a:lnTo>
                  <a:pt x="525172" y="17164"/>
                </a:lnTo>
                <a:lnTo>
                  <a:pt x="529297" y="20025"/>
                </a:lnTo>
                <a:lnTo>
                  <a:pt x="533105" y="22885"/>
                </a:lnTo>
                <a:lnTo>
                  <a:pt x="537230" y="26064"/>
                </a:lnTo>
                <a:lnTo>
                  <a:pt x="541038" y="29878"/>
                </a:lnTo>
                <a:lnTo>
                  <a:pt x="544529" y="33374"/>
                </a:lnTo>
                <a:lnTo>
                  <a:pt x="548019" y="36871"/>
                </a:lnTo>
                <a:lnTo>
                  <a:pt x="551193" y="41003"/>
                </a:lnTo>
                <a:lnTo>
                  <a:pt x="554049" y="45135"/>
                </a:lnTo>
                <a:lnTo>
                  <a:pt x="556904" y="49267"/>
                </a:lnTo>
                <a:lnTo>
                  <a:pt x="559760" y="54035"/>
                </a:lnTo>
                <a:lnTo>
                  <a:pt x="561982" y="58484"/>
                </a:lnTo>
                <a:lnTo>
                  <a:pt x="564203" y="63252"/>
                </a:lnTo>
                <a:lnTo>
                  <a:pt x="566107" y="68020"/>
                </a:lnTo>
                <a:lnTo>
                  <a:pt x="567693" y="73106"/>
                </a:lnTo>
                <a:lnTo>
                  <a:pt x="569280" y="78191"/>
                </a:lnTo>
                <a:lnTo>
                  <a:pt x="570549" y="83595"/>
                </a:lnTo>
                <a:lnTo>
                  <a:pt x="571819" y="88998"/>
                </a:lnTo>
                <a:lnTo>
                  <a:pt x="572453" y="94084"/>
                </a:lnTo>
                <a:lnTo>
                  <a:pt x="572771" y="99487"/>
                </a:lnTo>
                <a:lnTo>
                  <a:pt x="573088" y="104573"/>
                </a:lnTo>
                <a:lnTo>
                  <a:pt x="572771" y="109976"/>
                </a:lnTo>
                <a:lnTo>
                  <a:pt x="572453" y="115062"/>
                </a:lnTo>
                <a:lnTo>
                  <a:pt x="571819" y="120148"/>
                </a:lnTo>
                <a:lnTo>
                  <a:pt x="570867" y="125551"/>
                </a:lnTo>
                <a:lnTo>
                  <a:pt x="569597" y="130319"/>
                </a:lnTo>
                <a:lnTo>
                  <a:pt x="568328" y="135405"/>
                </a:lnTo>
                <a:lnTo>
                  <a:pt x="566741" y="140172"/>
                </a:lnTo>
                <a:lnTo>
                  <a:pt x="565155" y="144622"/>
                </a:lnTo>
                <a:lnTo>
                  <a:pt x="563251" y="149390"/>
                </a:lnTo>
                <a:lnTo>
                  <a:pt x="561030" y="153840"/>
                </a:lnTo>
                <a:lnTo>
                  <a:pt x="558174" y="158608"/>
                </a:lnTo>
                <a:lnTo>
                  <a:pt x="555635" y="162740"/>
                </a:lnTo>
                <a:lnTo>
                  <a:pt x="552779" y="166872"/>
                </a:lnTo>
                <a:lnTo>
                  <a:pt x="549923" y="171004"/>
                </a:lnTo>
                <a:lnTo>
                  <a:pt x="546433" y="174818"/>
                </a:lnTo>
                <a:lnTo>
                  <a:pt x="543259" y="178315"/>
                </a:lnTo>
                <a:lnTo>
                  <a:pt x="539769" y="182129"/>
                </a:lnTo>
                <a:lnTo>
                  <a:pt x="535644" y="185625"/>
                </a:lnTo>
                <a:lnTo>
                  <a:pt x="531836" y="188486"/>
                </a:lnTo>
                <a:lnTo>
                  <a:pt x="527711" y="191664"/>
                </a:lnTo>
                <a:lnTo>
                  <a:pt x="523268" y="194525"/>
                </a:lnTo>
                <a:lnTo>
                  <a:pt x="518825" y="197068"/>
                </a:lnTo>
                <a:lnTo>
                  <a:pt x="514383" y="199611"/>
                </a:lnTo>
                <a:lnTo>
                  <a:pt x="509623" y="201518"/>
                </a:lnTo>
                <a:lnTo>
                  <a:pt x="504863" y="204061"/>
                </a:lnTo>
                <a:lnTo>
                  <a:pt x="499786" y="205650"/>
                </a:lnTo>
                <a:lnTo>
                  <a:pt x="494709" y="206921"/>
                </a:lnTo>
                <a:lnTo>
                  <a:pt x="489632" y="208193"/>
                </a:lnTo>
                <a:lnTo>
                  <a:pt x="126930" y="284795"/>
                </a:lnTo>
                <a:lnTo>
                  <a:pt x="121218" y="285749"/>
                </a:lnTo>
                <a:lnTo>
                  <a:pt x="115823" y="286702"/>
                </a:lnTo>
                <a:lnTo>
                  <a:pt x="110429" y="287020"/>
                </a:lnTo>
                <a:lnTo>
                  <a:pt x="105034" y="287338"/>
                </a:lnTo>
                <a:lnTo>
                  <a:pt x="100275" y="287020"/>
                </a:lnTo>
                <a:lnTo>
                  <a:pt x="95832" y="286702"/>
                </a:lnTo>
                <a:lnTo>
                  <a:pt x="86947" y="285431"/>
                </a:lnTo>
                <a:lnTo>
                  <a:pt x="78379" y="283524"/>
                </a:lnTo>
                <a:lnTo>
                  <a:pt x="70129" y="280981"/>
                </a:lnTo>
                <a:lnTo>
                  <a:pt x="61561" y="277802"/>
                </a:lnTo>
                <a:lnTo>
                  <a:pt x="53628" y="273670"/>
                </a:lnTo>
                <a:lnTo>
                  <a:pt x="46329" y="268902"/>
                </a:lnTo>
                <a:lnTo>
                  <a:pt x="39348" y="264135"/>
                </a:lnTo>
                <a:lnTo>
                  <a:pt x="32684" y="258095"/>
                </a:lnTo>
                <a:lnTo>
                  <a:pt x="26655" y="251738"/>
                </a:lnTo>
                <a:lnTo>
                  <a:pt x="20943" y="244746"/>
                </a:lnTo>
                <a:lnTo>
                  <a:pt x="15866" y="237435"/>
                </a:lnTo>
                <a:lnTo>
                  <a:pt x="11424" y="229807"/>
                </a:lnTo>
                <a:lnTo>
                  <a:pt x="9520" y="225357"/>
                </a:lnTo>
                <a:lnTo>
                  <a:pt x="7933" y="221225"/>
                </a:lnTo>
                <a:lnTo>
                  <a:pt x="6029" y="217093"/>
                </a:lnTo>
                <a:lnTo>
                  <a:pt x="4443" y="212643"/>
                </a:lnTo>
                <a:lnTo>
                  <a:pt x="3491" y="208193"/>
                </a:lnTo>
                <a:lnTo>
                  <a:pt x="2221" y="203425"/>
                </a:lnTo>
                <a:lnTo>
                  <a:pt x="1269" y="198021"/>
                </a:lnTo>
                <a:lnTo>
                  <a:pt x="635" y="192936"/>
                </a:lnTo>
                <a:lnTo>
                  <a:pt x="317" y="187532"/>
                </a:lnTo>
                <a:lnTo>
                  <a:pt x="0" y="182447"/>
                </a:lnTo>
                <a:lnTo>
                  <a:pt x="317" y="177043"/>
                </a:lnTo>
                <a:lnTo>
                  <a:pt x="635" y="171958"/>
                </a:lnTo>
                <a:lnTo>
                  <a:pt x="1269" y="166554"/>
                </a:lnTo>
                <a:lnTo>
                  <a:pt x="1904" y="161786"/>
                </a:lnTo>
                <a:lnTo>
                  <a:pt x="3173" y="157019"/>
                </a:lnTo>
                <a:lnTo>
                  <a:pt x="4443" y="151615"/>
                </a:lnTo>
                <a:lnTo>
                  <a:pt x="5712" y="147165"/>
                </a:lnTo>
                <a:lnTo>
                  <a:pt x="7933" y="142079"/>
                </a:lnTo>
                <a:lnTo>
                  <a:pt x="9837" y="137630"/>
                </a:lnTo>
                <a:lnTo>
                  <a:pt x="12058" y="132862"/>
                </a:lnTo>
                <a:lnTo>
                  <a:pt x="14280" y="128730"/>
                </a:lnTo>
                <a:lnTo>
                  <a:pt x="17136" y="124280"/>
                </a:lnTo>
                <a:lnTo>
                  <a:pt x="19991" y="120148"/>
                </a:lnTo>
                <a:lnTo>
                  <a:pt x="23165" y="116016"/>
                </a:lnTo>
                <a:lnTo>
                  <a:pt x="26338" y="112201"/>
                </a:lnTo>
                <a:lnTo>
                  <a:pt x="29511" y="108387"/>
                </a:lnTo>
                <a:lnTo>
                  <a:pt x="33319" y="104891"/>
                </a:lnTo>
                <a:lnTo>
                  <a:pt x="37127" y="101712"/>
                </a:lnTo>
                <a:lnTo>
                  <a:pt x="40935" y="98534"/>
                </a:lnTo>
                <a:lnTo>
                  <a:pt x="45377" y="95355"/>
                </a:lnTo>
                <a:lnTo>
                  <a:pt x="49503" y="92495"/>
                </a:lnTo>
                <a:lnTo>
                  <a:pt x="53628" y="89952"/>
                </a:lnTo>
                <a:lnTo>
                  <a:pt x="58388" y="87727"/>
                </a:lnTo>
                <a:lnTo>
                  <a:pt x="63148" y="85184"/>
                </a:lnTo>
                <a:lnTo>
                  <a:pt x="68225" y="83277"/>
                </a:lnTo>
                <a:lnTo>
                  <a:pt x="72985" y="81370"/>
                </a:lnTo>
                <a:lnTo>
                  <a:pt x="78379" y="80098"/>
                </a:lnTo>
                <a:lnTo>
                  <a:pt x="83456" y="78827"/>
                </a:lnTo>
                <a:lnTo>
                  <a:pt x="446158" y="2225"/>
                </a:lnTo>
                <a:lnTo>
                  <a:pt x="451235" y="1271"/>
                </a:lnTo>
                <a:lnTo>
                  <a:pt x="456630" y="636"/>
                </a:lnTo>
                <a:lnTo>
                  <a:pt x="462024" y="0"/>
                </a:lnTo>
                <a:close/>
              </a:path>
            </a:pathLst>
          </a:custGeom>
          <a:solidFill>
            <a:schemeClr val="bg1"/>
          </a:solidFill>
          <a:ln>
            <a:noFill/>
          </a:ln>
          <a:extLst/>
        </p:spPr>
        <p:txBody>
          <a:bodyPr bIns="34286" lIns="68571" rIns="68571" tIns="34286"/>
          <a:lstStyle/>
          <a:p>
            <a:pPr>
              <a:defRPr/>
            </a:pPr>
            <a:endParaRPr altLang="en-US" kern="0" lang="zh-CN">
              <a:solidFill>
                <a:srgbClr val="FFFFFF"/>
              </a:solidFill>
            </a:endParaRPr>
          </a:p>
        </p:txBody>
      </p:sp>
      <p:sp>
        <p:nvSpPr>
          <p:cNvPr id="80" name="KSO_Shape"/>
          <p:cNvSpPr/>
          <p:nvPr/>
        </p:nvSpPr>
        <p:spPr bwMode="auto">
          <a:xfrm>
            <a:off x="3520468" y="1477854"/>
            <a:ext cx="422275" cy="430212"/>
          </a:xfrm>
          <a:custGeom>
            <a:gdLst>
              <a:gd fmla="*/ 1978422 w 3030537" name="T0"/>
              <a:gd fmla="*/ 2389219 h 3079750" name="T1"/>
              <a:gd fmla="*/ 987425 w 3030537" name="T2"/>
              <a:gd fmla="*/ 2089236 h 3079750" name="T3"/>
              <a:gd fmla="*/ 1229122 w 3030537" name="T4"/>
              <a:gd fmla="*/ 2425328 h 3079750" name="T5"/>
              <a:gd fmla="*/ 1683147 w 3030537" name="T6"/>
              <a:gd fmla="*/ 2472151 h 3079750" name="T7"/>
              <a:gd fmla="*/ 1918097 w 3030537" name="T8"/>
              <a:gd fmla="*/ 2019002 h 3079750" name="T9"/>
              <a:gd fmla="*/ 1243410 w 3030537" name="T10"/>
              <a:gd fmla="*/ 2007891 h 3079750" name="T11"/>
              <a:gd fmla="*/ 1399381 w 3030537" name="T12"/>
              <a:gd fmla="*/ 2467390 h 3079750" name="T13"/>
              <a:gd fmla="*/ 2903140 w 3030537" name="T14"/>
              <a:gd fmla="*/ 2164036 h 3079750" name="T15"/>
              <a:gd fmla="*/ 2486421 w 3030537" name="T16"/>
              <a:gd fmla="*/ 2677439 h 3079750" name="T17"/>
              <a:gd fmla="*/ 1944687 w 3030537" name="T18"/>
              <a:gd fmla="*/ 3075783 h 3079750" name="T19"/>
              <a:gd fmla="*/ 1049337 w 3030537" name="T20"/>
              <a:gd fmla="*/ 2865899 h 3079750" name="T21"/>
              <a:gd fmla="*/ 1437084 w 3030537" name="T22"/>
              <a:gd fmla="*/ 2786547 h 3079750" name="T23"/>
              <a:gd fmla="*/ 2096293 w 3030537" name="T24"/>
              <a:gd fmla="*/ 2709180 h 3079750" name="T25"/>
              <a:gd fmla="*/ 2564209 w 3030537" name="T26"/>
              <a:gd fmla="*/ 2360034 h 3079750" name="T27"/>
              <a:gd fmla="*/ 2836862 w 3030537" name="T28"/>
              <a:gd fmla="*/ 1844251 h 3079750" name="T29"/>
              <a:gd fmla="*/ 2169319 w 3030537" name="T30"/>
              <a:gd fmla="*/ 2021383 h 3079750" name="T31"/>
              <a:gd fmla="*/ 2529682 w 3030537" name="T32"/>
              <a:gd fmla="*/ 1769412 h 3079750" name="T33"/>
              <a:gd fmla="*/ 1842691 w 3030537" name="T34"/>
              <a:gd fmla="*/ 1921388 h 3079750" name="T35"/>
              <a:gd fmla="*/ 1023541 w 3030537" name="T36"/>
              <a:gd fmla="*/ 1500380 h 3079750" name="T37"/>
              <a:gd fmla="*/ 1325960 w 3030537" name="T38"/>
              <a:gd fmla="*/ 1912262 h 3079750" name="T39"/>
              <a:gd fmla="*/ 600075 w 3030537" name="T40"/>
              <a:gd fmla="*/ 1808299 h 3079750" name="T41"/>
              <a:gd fmla="*/ 988219 w 3030537" name="T42"/>
              <a:gd fmla="*/ 2004717 h 3079750" name="T43"/>
              <a:gd fmla="*/ 1892300 w 3030537" name="T44"/>
              <a:gd fmla="*/ 990487 h 3079750" name="T45"/>
              <a:gd fmla="*/ 2041525 w 3030537" name="T46"/>
              <a:gd fmla="*/ 1062706 h 3079750" name="T47"/>
              <a:gd fmla="*/ 1462485 w 3030537" name="T48"/>
              <a:gd fmla="*/ 1026200 h 3079750" name="T49"/>
              <a:gd fmla="*/ 2084785 w 3030537" name="T50"/>
              <a:gd fmla="*/ 934141 h 3079750" name="T51"/>
              <a:gd fmla="*/ 2555875 w 3030537" name="T52"/>
              <a:gd fmla="*/ 1253568 h 3079750" name="T53"/>
              <a:gd fmla="*/ 770334 w 3030537" name="T54"/>
              <a:gd fmla="*/ 815100 h 3079750" name="T55"/>
              <a:gd fmla="*/ 556419 w 3030537" name="T56"/>
              <a:gd fmla="*/ 1274202 h 3079750" name="T57"/>
              <a:gd fmla="*/ 1009650 w 3030537" name="T58"/>
              <a:gd fmla="*/ 925809 h 3079750" name="T59"/>
              <a:gd fmla="*/ 2045494 w 3030537" name="T60"/>
              <a:gd fmla="*/ 829385 h 3079750" name="T61"/>
              <a:gd fmla="*/ 1933575 w 3030537" name="T62"/>
              <a:gd fmla="*/ 513530 h 3079750" name="T63"/>
              <a:gd fmla="*/ 846138 w 3030537" name="T64"/>
              <a:gd fmla="*/ 732962 h 3079750" name="T65"/>
              <a:gd fmla="*/ 1225947 w 3030537" name="T66"/>
              <a:gd fmla="*/ 536941 h 3079750" name="T67"/>
              <a:gd fmla="*/ 1930400 w 3030537" name="T68"/>
              <a:gd fmla="*/ 764310 h 3079750" name="T69"/>
              <a:gd fmla="*/ 1501775 w 3030537" name="T70"/>
              <a:gd fmla="*/ 443692 h 3079750" name="T71"/>
              <a:gd fmla="*/ 1142603 w 3030537" name="T72"/>
              <a:gd fmla="*/ 861923 h 3079750" name="T73"/>
              <a:gd fmla="*/ 1725613 w 3030537" name="T74"/>
              <a:gd fmla="*/ 376236 h 3079750" name="T75"/>
              <a:gd fmla="*/ 2315766 w 3030537" name="T76"/>
              <a:gd fmla="*/ 666299 h 3079750" name="T77"/>
              <a:gd fmla="*/ 2633663 w 3030537" name="T78"/>
              <a:gd fmla="*/ 1240077 h 3079750" name="T79"/>
              <a:gd fmla="*/ 2559051 w 3030537" name="T80"/>
              <a:gd fmla="*/ 1913055 h 3079750" name="T81"/>
              <a:gd fmla="*/ 2127647 w 3030537" name="T82"/>
              <a:gd fmla="*/ 2399536 h 3079750" name="T83"/>
              <a:gd fmla="*/ 1473597 w 3030537" name="T84"/>
              <a:gd fmla="*/ 2555480 h 3079750" name="T85"/>
              <a:gd fmla="*/ 859631 w 3030537" name="T86"/>
              <a:gd fmla="*/ 2307875 h 3079750" name="T87"/>
              <a:gd fmla="*/ 501650 w 3030537" name="T88"/>
              <a:gd fmla="*/ 1761476 h 3079750" name="T89"/>
              <a:gd fmla="*/ 527050 w 3030537" name="T90"/>
              <a:gd fmla="*/ 1083736 h 3079750" name="T91"/>
              <a:gd fmla="*/ 922734 w 3030537" name="T92"/>
              <a:gd fmla="*/ 565908 h 3079750" name="T93"/>
              <a:gd fmla="*/ 1558528 w 3030537" name="T94"/>
              <a:gd fmla="*/ 363538 h 3079750" name="T95"/>
              <a:gd fmla="*/ 443103 w 3030537" name="T96"/>
              <a:gd fmla="*/ 928291 h 3079750" name="T97"/>
              <a:gd fmla="*/ 234841 w 3030537" name="T98"/>
              <a:gd fmla="*/ 1502570 h 3079750" name="T99"/>
              <a:gd fmla="*/ 363765 w 3030537" name="T100"/>
              <a:gd fmla="*/ 2071688 h 3079750" name="T101"/>
              <a:gd fmla="*/ 554177 w 3030537" name="T102"/>
              <a:gd fmla="*/ 2614217 h 3079750" name="T103"/>
              <a:gd fmla="*/ 172560 w 3030537" name="T104"/>
              <a:gd fmla="*/ 2074467 h 3079750" name="T105"/>
              <a:gd fmla="*/ 60694 w 3030537" name="T106"/>
              <a:gd fmla="*/ 1422401 h 3079750" name="T107"/>
              <a:gd fmla="*/ 233254 w 3030537" name="T108"/>
              <a:gd fmla="*/ 695723 h 3079750" name="T109"/>
              <a:gd fmla="*/ 1621178 w 3030537" name="T110"/>
              <a:gd fmla="*/ 794 h 3079750" name="T111"/>
              <a:gd fmla="*/ 2259747 w 3030537" name="T112"/>
              <a:gd fmla="*/ 173923 h 3079750" name="T113"/>
              <a:gd fmla="*/ 2847089 w 3030537" name="T114"/>
              <a:gd fmla="*/ 578950 h 3079750" name="T115"/>
              <a:gd fmla="*/ 2977344 w 3030537" name="T116"/>
              <a:gd fmla="*/ 1466436 h 3079750" name="T117"/>
              <a:gd fmla="*/ 2611993 w 3030537" name="T118"/>
              <a:gd fmla="*/ 820378 h 3079750" name="T119"/>
              <a:gd fmla="*/ 2218844 w 3030537" name="T120"/>
              <a:gd fmla="*/ 352215 h 3079750" name="T121"/>
              <a:gd fmla="*/ 1660890 w 3030537" name="T122"/>
              <a:gd fmla="*/ 179483 h 3079750" name="T123"/>
              <a:gd fmla="*/ 1094994 w 3030537" name="T124"/>
              <a:gd fmla="*/ 72667 h 3079750"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3079750" w="3030537">
                <a:moveTo>
                  <a:pt x="2058194" y="2062253"/>
                </a:moveTo>
                <a:lnTo>
                  <a:pt x="2045494" y="2092807"/>
                </a:lnTo>
                <a:lnTo>
                  <a:pt x="2033191" y="2122567"/>
                </a:lnTo>
                <a:lnTo>
                  <a:pt x="2020094" y="2151137"/>
                </a:lnTo>
                <a:lnTo>
                  <a:pt x="2006997" y="2179310"/>
                </a:lnTo>
                <a:lnTo>
                  <a:pt x="1993900" y="2206293"/>
                </a:lnTo>
                <a:lnTo>
                  <a:pt x="1980803" y="2232085"/>
                </a:lnTo>
                <a:lnTo>
                  <a:pt x="1967707" y="2257084"/>
                </a:lnTo>
                <a:lnTo>
                  <a:pt x="1954213" y="2280892"/>
                </a:lnTo>
                <a:lnTo>
                  <a:pt x="1941116" y="2303907"/>
                </a:lnTo>
                <a:lnTo>
                  <a:pt x="1928019" y="2325731"/>
                </a:lnTo>
                <a:lnTo>
                  <a:pt x="1915319" y="2346761"/>
                </a:lnTo>
                <a:lnTo>
                  <a:pt x="1903016" y="2366998"/>
                </a:lnTo>
                <a:lnTo>
                  <a:pt x="1890713" y="2385648"/>
                </a:lnTo>
                <a:lnTo>
                  <a:pt x="1878410" y="2403107"/>
                </a:lnTo>
                <a:lnTo>
                  <a:pt x="1866900" y="2420170"/>
                </a:lnTo>
                <a:lnTo>
                  <a:pt x="1855788" y="2435249"/>
                </a:lnTo>
                <a:lnTo>
                  <a:pt x="1871663" y="2430487"/>
                </a:lnTo>
                <a:lnTo>
                  <a:pt x="1887141" y="2425328"/>
                </a:lnTo>
                <a:lnTo>
                  <a:pt x="1903016" y="2420170"/>
                </a:lnTo>
                <a:lnTo>
                  <a:pt x="1918097" y="2414615"/>
                </a:lnTo>
                <a:lnTo>
                  <a:pt x="1933575" y="2408266"/>
                </a:lnTo>
                <a:lnTo>
                  <a:pt x="1948657" y="2402314"/>
                </a:lnTo>
                <a:lnTo>
                  <a:pt x="1963341" y="2395965"/>
                </a:lnTo>
                <a:lnTo>
                  <a:pt x="1978422" y="2389219"/>
                </a:lnTo>
                <a:lnTo>
                  <a:pt x="2008188" y="2375331"/>
                </a:lnTo>
                <a:lnTo>
                  <a:pt x="2036763" y="2360253"/>
                </a:lnTo>
                <a:lnTo>
                  <a:pt x="2065338" y="2344777"/>
                </a:lnTo>
                <a:lnTo>
                  <a:pt x="2092722" y="2328508"/>
                </a:lnTo>
                <a:lnTo>
                  <a:pt x="2120107" y="2311049"/>
                </a:lnTo>
                <a:lnTo>
                  <a:pt x="2146300" y="2292796"/>
                </a:lnTo>
                <a:lnTo>
                  <a:pt x="2172494" y="2273353"/>
                </a:lnTo>
                <a:lnTo>
                  <a:pt x="2197894" y="2253909"/>
                </a:lnTo>
                <a:lnTo>
                  <a:pt x="2222897" y="2232879"/>
                </a:lnTo>
                <a:lnTo>
                  <a:pt x="2246710" y="2211451"/>
                </a:lnTo>
                <a:lnTo>
                  <a:pt x="2270125" y="2189627"/>
                </a:lnTo>
                <a:lnTo>
                  <a:pt x="2292747" y="2166613"/>
                </a:lnTo>
                <a:lnTo>
                  <a:pt x="2288382" y="2164232"/>
                </a:lnTo>
                <a:lnTo>
                  <a:pt x="2255441" y="2146772"/>
                </a:lnTo>
                <a:lnTo>
                  <a:pt x="2236788" y="2137646"/>
                </a:lnTo>
                <a:lnTo>
                  <a:pt x="2216150" y="2127726"/>
                </a:lnTo>
                <a:lnTo>
                  <a:pt x="2193925" y="2117409"/>
                </a:lnTo>
                <a:lnTo>
                  <a:pt x="2170907" y="2106695"/>
                </a:lnTo>
                <a:lnTo>
                  <a:pt x="2145903" y="2096378"/>
                </a:lnTo>
                <a:lnTo>
                  <a:pt x="2119710" y="2085268"/>
                </a:lnTo>
                <a:lnTo>
                  <a:pt x="2089547" y="2073761"/>
                </a:lnTo>
                <a:lnTo>
                  <a:pt x="2058194" y="2062253"/>
                </a:lnTo>
                <a:close/>
                <a:moveTo>
                  <a:pt x="1058466" y="2062253"/>
                </a:moveTo>
                <a:lnTo>
                  <a:pt x="1021953" y="2075745"/>
                </a:lnTo>
                <a:lnTo>
                  <a:pt x="987425" y="2089236"/>
                </a:lnTo>
                <a:lnTo>
                  <a:pt x="954485" y="2103124"/>
                </a:lnTo>
                <a:lnTo>
                  <a:pt x="924322" y="2116219"/>
                </a:lnTo>
                <a:lnTo>
                  <a:pt x="896541" y="2129313"/>
                </a:lnTo>
                <a:lnTo>
                  <a:pt x="871141" y="2142011"/>
                </a:lnTo>
                <a:lnTo>
                  <a:pt x="848122" y="2153518"/>
                </a:lnTo>
                <a:lnTo>
                  <a:pt x="827881" y="2164232"/>
                </a:lnTo>
                <a:lnTo>
                  <a:pt x="823516" y="2166613"/>
                </a:lnTo>
                <a:lnTo>
                  <a:pt x="846138" y="2189627"/>
                </a:lnTo>
                <a:lnTo>
                  <a:pt x="869950" y="2211451"/>
                </a:lnTo>
                <a:lnTo>
                  <a:pt x="893763" y="2232879"/>
                </a:lnTo>
                <a:lnTo>
                  <a:pt x="918369" y="2253909"/>
                </a:lnTo>
                <a:lnTo>
                  <a:pt x="943769" y="2273353"/>
                </a:lnTo>
                <a:lnTo>
                  <a:pt x="969963" y="2292796"/>
                </a:lnTo>
                <a:lnTo>
                  <a:pt x="996553" y="2311049"/>
                </a:lnTo>
                <a:lnTo>
                  <a:pt x="1023541" y="2328508"/>
                </a:lnTo>
                <a:lnTo>
                  <a:pt x="1051322" y="2344777"/>
                </a:lnTo>
                <a:lnTo>
                  <a:pt x="1079897" y="2360253"/>
                </a:lnTo>
                <a:lnTo>
                  <a:pt x="1108472" y="2375331"/>
                </a:lnTo>
                <a:lnTo>
                  <a:pt x="1137841" y="2389219"/>
                </a:lnTo>
                <a:lnTo>
                  <a:pt x="1152922" y="2395965"/>
                </a:lnTo>
                <a:lnTo>
                  <a:pt x="1168003" y="2402314"/>
                </a:lnTo>
                <a:lnTo>
                  <a:pt x="1182688" y="2408266"/>
                </a:lnTo>
                <a:lnTo>
                  <a:pt x="1198166" y="2414615"/>
                </a:lnTo>
                <a:lnTo>
                  <a:pt x="1214041" y="2420170"/>
                </a:lnTo>
                <a:lnTo>
                  <a:pt x="1229122" y="2425328"/>
                </a:lnTo>
                <a:lnTo>
                  <a:pt x="1244997" y="2430487"/>
                </a:lnTo>
                <a:lnTo>
                  <a:pt x="1260475" y="2435249"/>
                </a:lnTo>
                <a:lnTo>
                  <a:pt x="1249760" y="2420170"/>
                </a:lnTo>
                <a:lnTo>
                  <a:pt x="1237853" y="2403107"/>
                </a:lnTo>
                <a:lnTo>
                  <a:pt x="1225947" y="2385648"/>
                </a:lnTo>
                <a:lnTo>
                  <a:pt x="1213247" y="2366998"/>
                </a:lnTo>
                <a:lnTo>
                  <a:pt x="1201341" y="2346761"/>
                </a:lnTo>
                <a:lnTo>
                  <a:pt x="1188244" y="2325731"/>
                </a:lnTo>
                <a:lnTo>
                  <a:pt x="1175147" y="2303907"/>
                </a:lnTo>
                <a:lnTo>
                  <a:pt x="1162050" y="2280892"/>
                </a:lnTo>
                <a:lnTo>
                  <a:pt x="1148953" y="2257084"/>
                </a:lnTo>
                <a:lnTo>
                  <a:pt x="1135459" y="2232085"/>
                </a:lnTo>
                <a:lnTo>
                  <a:pt x="1122363" y="2206293"/>
                </a:lnTo>
                <a:lnTo>
                  <a:pt x="1109266" y="2179310"/>
                </a:lnTo>
                <a:lnTo>
                  <a:pt x="1096169" y="2151137"/>
                </a:lnTo>
                <a:lnTo>
                  <a:pt x="1083469" y="2122567"/>
                </a:lnTo>
                <a:lnTo>
                  <a:pt x="1070769" y="2092807"/>
                </a:lnTo>
                <a:lnTo>
                  <a:pt x="1058466" y="2062253"/>
                </a:lnTo>
                <a:close/>
                <a:moveTo>
                  <a:pt x="1597819" y="1971782"/>
                </a:moveTo>
                <a:lnTo>
                  <a:pt x="1597819" y="2478897"/>
                </a:lnTo>
                <a:lnTo>
                  <a:pt x="1614488" y="2478103"/>
                </a:lnTo>
                <a:lnTo>
                  <a:pt x="1631950" y="2477310"/>
                </a:lnTo>
                <a:lnTo>
                  <a:pt x="1649016" y="2476119"/>
                </a:lnTo>
                <a:lnTo>
                  <a:pt x="1666081" y="2474135"/>
                </a:lnTo>
                <a:lnTo>
                  <a:pt x="1683147" y="2472151"/>
                </a:lnTo>
                <a:lnTo>
                  <a:pt x="1700213" y="2469770"/>
                </a:lnTo>
                <a:lnTo>
                  <a:pt x="1716881" y="2467390"/>
                </a:lnTo>
                <a:lnTo>
                  <a:pt x="1733947" y="2464612"/>
                </a:lnTo>
                <a:lnTo>
                  <a:pt x="1752203" y="2442391"/>
                </a:lnTo>
                <a:lnTo>
                  <a:pt x="1763713" y="2428106"/>
                </a:lnTo>
                <a:lnTo>
                  <a:pt x="1776810" y="2411044"/>
                </a:lnTo>
                <a:lnTo>
                  <a:pt x="1790303" y="2392791"/>
                </a:lnTo>
                <a:lnTo>
                  <a:pt x="1804988" y="2371760"/>
                </a:lnTo>
                <a:lnTo>
                  <a:pt x="1820466" y="2349142"/>
                </a:lnTo>
                <a:lnTo>
                  <a:pt x="1836738" y="2324540"/>
                </a:lnTo>
                <a:lnTo>
                  <a:pt x="1853407" y="2297955"/>
                </a:lnTo>
                <a:lnTo>
                  <a:pt x="1870472" y="2268988"/>
                </a:lnTo>
                <a:lnTo>
                  <a:pt x="1888332" y="2238434"/>
                </a:lnTo>
                <a:lnTo>
                  <a:pt x="1905794" y="2206293"/>
                </a:lnTo>
                <a:lnTo>
                  <a:pt x="1916113" y="2187643"/>
                </a:lnTo>
                <a:lnTo>
                  <a:pt x="1925638" y="2167406"/>
                </a:lnTo>
                <a:lnTo>
                  <a:pt x="1935560" y="2147169"/>
                </a:lnTo>
                <a:lnTo>
                  <a:pt x="1945085" y="2126536"/>
                </a:lnTo>
                <a:lnTo>
                  <a:pt x="1954610" y="2105108"/>
                </a:lnTo>
                <a:lnTo>
                  <a:pt x="1964532" y="2082887"/>
                </a:lnTo>
                <a:lnTo>
                  <a:pt x="1974057" y="2060666"/>
                </a:lnTo>
                <a:lnTo>
                  <a:pt x="1983185" y="2037255"/>
                </a:lnTo>
                <a:lnTo>
                  <a:pt x="1961753" y="2030906"/>
                </a:lnTo>
                <a:lnTo>
                  <a:pt x="1939925" y="2024557"/>
                </a:lnTo>
                <a:lnTo>
                  <a:pt x="1918097" y="2019002"/>
                </a:lnTo>
                <a:lnTo>
                  <a:pt x="1895475" y="2013446"/>
                </a:lnTo>
                <a:lnTo>
                  <a:pt x="1872853" y="2007891"/>
                </a:lnTo>
                <a:lnTo>
                  <a:pt x="1849041" y="2002733"/>
                </a:lnTo>
                <a:lnTo>
                  <a:pt x="1825625" y="1997971"/>
                </a:lnTo>
                <a:lnTo>
                  <a:pt x="1801416" y="1993209"/>
                </a:lnTo>
                <a:lnTo>
                  <a:pt x="1777207" y="1989241"/>
                </a:lnTo>
                <a:lnTo>
                  <a:pt x="1752203" y="1985273"/>
                </a:lnTo>
                <a:lnTo>
                  <a:pt x="1727200" y="1982099"/>
                </a:lnTo>
                <a:lnTo>
                  <a:pt x="1701403" y="1979321"/>
                </a:lnTo>
                <a:lnTo>
                  <a:pt x="1676400" y="1976544"/>
                </a:lnTo>
                <a:lnTo>
                  <a:pt x="1650207" y="1974560"/>
                </a:lnTo>
                <a:lnTo>
                  <a:pt x="1624013" y="1973369"/>
                </a:lnTo>
                <a:lnTo>
                  <a:pt x="1597819" y="1971782"/>
                </a:lnTo>
                <a:close/>
                <a:moveTo>
                  <a:pt x="1519238" y="1971385"/>
                </a:moveTo>
                <a:lnTo>
                  <a:pt x="1492250" y="1972972"/>
                </a:lnTo>
                <a:lnTo>
                  <a:pt x="1466057" y="1974163"/>
                </a:lnTo>
                <a:lnTo>
                  <a:pt x="1440657" y="1976147"/>
                </a:lnTo>
                <a:lnTo>
                  <a:pt x="1414860" y="1978925"/>
                </a:lnTo>
                <a:lnTo>
                  <a:pt x="1389460" y="1982099"/>
                </a:lnTo>
                <a:lnTo>
                  <a:pt x="1364060" y="1985273"/>
                </a:lnTo>
                <a:lnTo>
                  <a:pt x="1339453" y="1988845"/>
                </a:lnTo>
                <a:lnTo>
                  <a:pt x="1315244" y="1993209"/>
                </a:lnTo>
                <a:lnTo>
                  <a:pt x="1290638" y="1997574"/>
                </a:lnTo>
                <a:lnTo>
                  <a:pt x="1267222" y="2002336"/>
                </a:lnTo>
                <a:lnTo>
                  <a:pt x="1243410" y="2007891"/>
                </a:lnTo>
                <a:lnTo>
                  <a:pt x="1220788" y="2013446"/>
                </a:lnTo>
                <a:lnTo>
                  <a:pt x="1198166" y="2019002"/>
                </a:lnTo>
                <a:lnTo>
                  <a:pt x="1175941" y="2024557"/>
                </a:lnTo>
                <a:lnTo>
                  <a:pt x="1154510" y="2030906"/>
                </a:lnTo>
                <a:lnTo>
                  <a:pt x="1133078" y="2037255"/>
                </a:lnTo>
                <a:lnTo>
                  <a:pt x="1145778" y="2069396"/>
                </a:lnTo>
                <a:lnTo>
                  <a:pt x="1159272" y="2099950"/>
                </a:lnTo>
                <a:lnTo>
                  <a:pt x="1172369" y="2129313"/>
                </a:lnTo>
                <a:lnTo>
                  <a:pt x="1186260" y="2158280"/>
                </a:lnTo>
                <a:lnTo>
                  <a:pt x="1199753" y="2185659"/>
                </a:lnTo>
                <a:lnTo>
                  <a:pt x="1214041" y="2211848"/>
                </a:lnTo>
                <a:lnTo>
                  <a:pt x="1227535" y="2237244"/>
                </a:lnTo>
                <a:lnTo>
                  <a:pt x="1241425" y="2261449"/>
                </a:lnTo>
                <a:lnTo>
                  <a:pt x="1254919" y="2284463"/>
                </a:lnTo>
                <a:lnTo>
                  <a:pt x="1268016" y="2306287"/>
                </a:lnTo>
                <a:lnTo>
                  <a:pt x="1281113" y="2326921"/>
                </a:lnTo>
                <a:lnTo>
                  <a:pt x="1293813" y="2345968"/>
                </a:lnTo>
                <a:lnTo>
                  <a:pt x="1306116" y="2364221"/>
                </a:lnTo>
                <a:lnTo>
                  <a:pt x="1317625" y="2380886"/>
                </a:lnTo>
                <a:lnTo>
                  <a:pt x="1329135" y="2396759"/>
                </a:lnTo>
                <a:lnTo>
                  <a:pt x="1339453" y="2411044"/>
                </a:lnTo>
                <a:lnTo>
                  <a:pt x="1352550" y="2428106"/>
                </a:lnTo>
                <a:lnTo>
                  <a:pt x="1364456" y="2442391"/>
                </a:lnTo>
                <a:lnTo>
                  <a:pt x="1382316" y="2464612"/>
                </a:lnTo>
                <a:lnTo>
                  <a:pt x="1399381" y="2467390"/>
                </a:lnTo>
                <a:lnTo>
                  <a:pt x="1416050" y="2469770"/>
                </a:lnTo>
                <a:lnTo>
                  <a:pt x="1433116" y="2472151"/>
                </a:lnTo>
                <a:lnTo>
                  <a:pt x="1450181" y="2474135"/>
                </a:lnTo>
                <a:lnTo>
                  <a:pt x="1467247" y="2476119"/>
                </a:lnTo>
                <a:lnTo>
                  <a:pt x="1484710" y="2477310"/>
                </a:lnTo>
                <a:lnTo>
                  <a:pt x="1501775" y="2478103"/>
                </a:lnTo>
                <a:lnTo>
                  <a:pt x="1519238" y="2478897"/>
                </a:lnTo>
                <a:lnTo>
                  <a:pt x="1519238" y="1971385"/>
                </a:lnTo>
                <a:close/>
                <a:moveTo>
                  <a:pt x="2857896" y="1752600"/>
                </a:moveTo>
                <a:lnTo>
                  <a:pt x="3030537" y="1786324"/>
                </a:lnTo>
                <a:lnTo>
                  <a:pt x="3025377" y="1812510"/>
                </a:lnTo>
                <a:lnTo>
                  <a:pt x="3019425" y="1838299"/>
                </a:lnTo>
                <a:lnTo>
                  <a:pt x="3013471" y="1864485"/>
                </a:lnTo>
                <a:lnTo>
                  <a:pt x="3006327" y="1890275"/>
                </a:lnTo>
                <a:lnTo>
                  <a:pt x="2999581" y="1916064"/>
                </a:lnTo>
                <a:lnTo>
                  <a:pt x="2991643" y="1941059"/>
                </a:lnTo>
                <a:lnTo>
                  <a:pt x="2983706" y="1966849"/>
                </a:lnTo>
                <a:lnTo>
                  <a:pt x="2974975" y="1992241"/>
                </a:lnTo>
                <a:lnTo>
                  <a:pt x="2966243" y="2017237"/>
                </a:lnTo>
                <a:lnTo>
                  <a:pt x="2956718" y="2042232"/>
                </a:lnTo>
                <a:lnTo>
                  <a:pt x="2946796" y="2066831"/>
                </a:lnTo>
                <a:lnTo>
                  <a:pt x="2936478" y="2091430"/>
                </a:lnTo>
                <a:lnTo>
                  <a:pt x="2925762" y="2115632"/>
                </a:lnTo>
                <a:lnTo>
                  <a:pt x="2914253" y="2140231"/>
                </a:lnTo>
                <a:lnTo>
                  <a:pt x="2903140" y="2164036"/>
                </a:lnTo>
                <a:lnTo>
                  <a:pt x="2890837" y="2187842"/>
                </a:lnTo>
                <a:lnTo>
                  <a:pt x="2878534" y="2211250"/>
                </a:lnTo>
                <a:lnTo>
                  <a:pt x="2865437" y="2235056"/>
                </a:lnTo>
                <a:lnTo>
                  <a:pt x="2852340" y="2258068"/>
                </a:lnTo>
                <a:lnTo>
                  <a:pt x="2838449" y="2280683"/>
                </a:lnTo>
                <a:lnTo>
                  <a:pt x="2824559" y="2303298"/>
                </a:lnTo>
                <a:lnTo>
                  <a:pt x="2809875" y="2325516"/>
                </a:lnTo>
                <a:lnTo>
                  <a:pt x="2795190" y="2348131"/>
                </a:lnTo>
                <a:lnTo>
                  <a:pt x="2780109" y="2369953"/>
                </a:lnTo>
                <a:lnTo>
                  <a:pt x="2764234" y="2390981"/>
                </a:lnTo>
                <a:lnTo>
                  <a:pt x="2747962" y="2412406"/>
                </a:lnTo>
                <a:lnTo>
                  <a:pt x="2731293" y="2433434"/>
                </a:lnTo>
                <a:lnTo>
                  <a:pt x="2715021" y="2454462"/>
                </a:lnTo>
                <a:lnTo>
                  <a:pt x="2697956" y="2474697"/>
                </a:lnTo>
                <a:lnTo>
                  <a:pt x="2680096" y="2494535"/>
                </a:lnTo>
                <a:lnTo>
                  <a:pt x="2662237" y="2514769"/>
                </a:lnTo>
                <a:lnTo>
                  <a:pt x="2643981" y="2533813"/>
                </a:lnTo>
                <a:lnTo>
                  <a:pt x="2625328" y="2553254"/>
                </a:lnTo>
                <a:lnTo>
                  <a:pt x="2606675" y="2571902"/>
                </a:lnTo>
                <a:lnTo>
                  <a:pt x="2587228" y="2590550"/>
                </a:lnTo>
                <a:lnTo>
                  <a:pt x="2567781" y="2608404"/>
                </a:lnTo>
                <a:lnTo>
                  <a:pt x="2547937" y="2626258"/>
                </a:lnTo>
                <a:lnTo>
                  <a:pt x="2527696" y="2643715"/>
                </a:lnTo>
                <a:lnTo>
                  <a:pt x="2507059" y="2660775"/>
                </a:lnTo>
                <a:lnTo>
                  <a:pt x="2486421" y="2677439"/>
                </a:lnTo>
                <a:lnTo>
                  <a:pt x="2464990" y="2693706"/>
                </a:lnTo>
                <a:lnTo>
                  <a:pt x="2443956" y="2709576"/>
                </a:lnTo>
                <a:lnTo>
                  <a:pt x="2422525" y="2725447"/>
                </a:lnTo>
                <a:lnTo>
                  <a:pt x="2400696" y="2740127"/>
                </a:lnTo>
                <a:lnTo>
                  <a:pt x="2378075" y="2755203"/>
                </a:lnTo>
                <a:lnTo>
                  <a:pt x="2355453" y="2769487"/>
                </a:lnTo>
                <a:lnTo>
                  <a:pt x="2332831" y="2783373"/>
                </a:lnTo>
                <a:lnTo>
                  <a:pt x="2310209" y="2796863"/>
                </a:lnTo>
                <a:lnTo>
                  <a:pt x="2287190" y="2810353"/>
                </a:lnTo>
                <a:lnTo>
                  <a:pt x="2263378" y="2823049"/>
                </a:lnTo>
                <a:lnTo>
                  <a:pt x="2239962" y="2835348"/>
                </a:lnTo>
                <a:lnTo>
                  <a:pt x="2215753" y="2847251"/>
                </a:lnTo>
                <a:lnTo>
                  <a:pt x="2191940" y="2859154"/>
                </a:lnTo>
                <a:lnTo>
                  <a:pt x="2167731" y="2869866"/>
                </a:lnTo>
                <a:lnTo>
                  <a:pt x="2143521" y="2880975"/>
                </a:lnTo>
                <a:lnTo>
                  <a:pt x="2118518" y="2890894"/>
                </a:lnTo>
                <a:lnTo>
                  <a:pt x="2093515" y="2900416"/>
                </a:lnTo>
                <a:lnTo>
                  <a:pt x="2068909" y="2909938"/>
                </a:lnTo>
                <a:lnTo>
                  <a:pt x="2043509" y="2918667"/>
                </a:lnTo>
                <a:lnTo>
                  <a:pt x="2018109" y="2926999"/>
                </a:lnTo>
                <a:lnTo>
                  <a:pt x="1992709" y="2934934"/>
                </a:lnTo>
                <a:lnTo>
                  <a:pt x="1966912" y="2942869"/>
                </a:lnTo>
                <a:lnTo>
                  <a:pt x="1941115" y="2949614"/>
                </a:lnTo>
                <a:lnTo>
                  <a:pt x="1915318" y="2956359"/>
                </a:lnTo>
                <a:lnTo>
                  <a:pt x="1944687" y="3075783"/>
                </a:lnTo>
                <a:lnTo>
                  <a:pt x="1905396" y="3078163"/>
                </a:lnTo>
                <a:lnTo>
                  <a:pt x="1866503" y="3079353"/>
                </a:lnTo>
                <a:lnTo>
                  <a:pt x="1827212" y="3079750"/>
                </a:lnTo>
                <a:lnTo>
                  <a:pt x="1788715" y="3079353"/>
                </a:lnTo>
                <a:lnTo>
                  <a:pt x="1749821" y="3077766"/>
                </a:lnTo>
                <a:lnTo>
                  <a:pt x="1711721" y="3074989"/>
                </a:lnTo>
                <a:lnTo>
                  <a:pt x="1673621" y="3071815"/>
                </a:lnTo>
                <a:lnTo>
                  <a:pt x="1635521" y="3067451"/>
                </a:lnTo>
                <a:lnTo>
                  <a:pt x="1598215" y="3062293"/>
                </a:lnTo>
                <a:lnTo>
                  <a:pt x="1560909" y="3056342"/>
                </a:lnTo>
                <a:lnTo>
                  <a:pt x="1523999" y="3049200"/>
                </a:lnTo>
                <a:lnTo>
                  <a:pt x="1487090" y="3041265"/>
                </a:lnTo>
                <a:lnTo>
                  <a:pt x="1450975" y="3032536"/>
                </a:lnTo>
                <a:lnTo>
                  <a:pt x="1415256" y="3023014"/>
                </a:lnTo>
                <a:lnTo>
                  <a:pt x="1379537" y="3012698"/>
                </a:lnTo>
                <a:lnTo>
                  <a:pt x="1344612" y="3001589"/>
                </a:lnTo>
                <a:lnTo>
                  <a:pt x="1309687" y="2989290"/>
                </a:lnTo>
                <a:lnTo>
                  <a:pt x="1275159" y="2976990"/>
                </a:lnTo>
                <a:lnTo>
                  <a:pt x="1241425" y="2963104"/>
                </a:lnTo>
                <a:lnTo>
                  <a:pt x="1208087" y="2948821"/>
                </a:lnTo>
                <a:lnTo>
                  <a:pt x="1175146" y="2933744"/>
                </a:lnTo>
                <a:lnTo>
                  <a:pt x="1142603" y="2917874"/>
                </a:lnTo>
                <a:lnTo>
                  <a:pt x="1111249" y="2901210"/>
                </a:lnTo>
                <a:lnTo>
                  <a:pt x="1079896" y="2883753"/>
                </a:lnTo>
                <a:lnTo>
                  <a:pt x="1049337" y="2865899"/>
                </a:lnTo>
                <a:lnTo>
                  <a:pt x="1019175" y="2847251"/>
                </a:lnTo>
                <a:lnTo>
                  <a:pt x="989806" y="2827810"/>
                </a:lnTo>
                <a:lnTo>
                  <a:pt x="961231" y="2807972"/>
                </a:lnTo>
                <a:lnTo>
                  <a:pt x="932656" y="2787341"/>
                </a:lnTo>
                <a:lnTo>
                  <a:pt x="905271" y="2765916"/>
                </a:lnTo>
                <a:lnTo>
                  <a:pt x="878681" y="2744491"/>
                </a:lnTo>
                <a:lnTo>
                  <a:pt x="852487" y="2721876"/>
                </a:lnTo>
                <a:lnTo>
                  <a:pt x="884634" y="2732985"/>
                </a:lnTo>
                <a:lnTo>
                  <a:pt x="917575" y="2742904"/>
                </a:lnTo>
                <a:lnTo>
                  <a:pt x="950118" y="2751633"/>
                </a:lnTo>
                <a:lnTo>
                  <a:pt x="983059" y="2759965"/>
                </a:lnTo>
                <a:lnTo>
                  <a:pt x="1015603" y="2767503"/>
                </a:lnTo>
                <a:lnTo>
                  <a:pt x="1048940" y="2773851"/>
                </a:lnTo>
                <a:lnTo>
                  <a:pt x="1081484" y="2779406"/>
                </a:lnTo>
                <a:lnTo>
                  <a:pt x="1114425" y="2784167"/>
                </a:lnTo>
                <a:lnTo>
                  <a:pt x="1146968" y="2788134"/>
                </a:lnTo>
                <a:lnTo>
                  <a:pt x="1179909" y="2791308"/>
                </a:lnTo>
                <a:lnTo>
                  <a:pt x="1212453" y="2793689"/>
                </a:lnTo>
                <a:lnTo>
                  <a:pt x="1245393" y="2794879"/>
                </a:lnTo>
                <a:lnTo>
                  <a:pt x="1277540" y="2795673"/>
                </a:lnTo>
                <a:lnTo>
                  <a:pt x="1310084" y="2795276"/>
                </a:lnTo>
                <a:lnTo>
                  <a:pt x="1341834" y="2794482"/>
                </a:lnTo>
                <a:lnTo>
                  <a:pt x="1373584" y="2792499"/>
                </a:lnTo>
                <a:lnTo>
                  <a:pt x="1405731" y="2790118"/>
                </a:lnTo>
                <a:lnTo>
                  <a:pt x="1437084" y="2786547"/>
                </a:lnTo>
                <a:lnTo>
                  <a:pt x="1468437" y="2782580"/>
                </a:lnTo>
                <a:lnTo>
                  <a:pt x="1499393" y="2777819"/>
                </a:lnTo>
                <a:lnTo>
                  <a:pt x="1529953" y="2772264"/>
                </a:lnTo>
                <a:lnTo>
                  <a:pt x="1560512" y="2765916"/>
                </a:lnTo>
                <a:lnTo>
                  <a:pt x="1590675" y="2759171"/>
                </a:lnTo>
                <a:lnTo>
                  <a:pt x="1620440" y="2751236"/>
                </a:lnTo>
                <a:lnTo>
                  <a:pt x="1649412" y="2742904"/>
                </a:lnTo>
                <a:lnTo>
                  <a:pt x="1678781" y="2733779"/>
                </a:lnTo>
                <a:lnTo>
                  <a:pt x="1707753" y="2724256"/>
                </a:lnTo>
                <a:lnTo>
                  <a:pt x="1735534" y="2713544"/>
                </a:lnTo>
                <a:lnTo>
                  <a:pt x="1763712" y="2702832"/>
                </a:lnTo>
                <a:lnTo>
                  <a:pt x="1791096" y="2690929"/>
                </a:lnTo>
                <a:lnTo>
                  <a:pt x="1818084" y="2678629"/>
                </a:lnTo>
                <a:lnTo>
                  <a:pt x="1844278" y="2665537"/>
                </a:lnTo>
                <a:lnTo>
                  <a:pt x="1873646" y="2785357"/>
                </a:lnTo>
                <a:lnTo>
                  <a:pt x="1896665" y="2779406"/>
                </a:lnTo>
                <a:lnTo>
                  <a:pt x="1919287" y="2773454"/>
                </a:lnTo>
                <a:lnTo>
                  <a:pt x="1941512" y="2766709"/>
                </a:lnTo>
                <a:lnTo>
                  <a:pt x="1964531" y="2759965"/>
                </a:lnTo>
                <a:lnTo>
                  <a:pt x="1986756" y="2752426"/>
                </a:lnTo>
                <a:lnTo>
                  <a:pt x="2008981" y="2744491"/>
                </a:lnTo>
                <a:lnTo>
                  <a:pt x="2030809" y="2736556"/>
                </a:lnTo>
                <a:lnTo>
                  <a:pt x="2052637" y="2727827"/>
                </a:lnTo>
                <a:lnTo>
                  <a:pt x="2074465" y="2719099"/>
                </a:lnTo>
                <a:lnTo>
                  <a:pt x="2096293" y="2709180"/>
                </a:lnTo>
                <a:lnTo>
                  <a:pt x="2117725" y="2699658"/>
                </a:lnTo>
                <a:lnTo>
                  <a:pt x="2138759" y="2689342"/>
                </a:lnTo>
                <a:lnTo>
                  <a:pt x="2159793" y="2678629"/>
                </a:lnTo>
                <a:lnTo>
                  <a:pt x="2180431" y="2667917"/>
                </a:lnTo>
                <a:lnTo>
                  <a:pt x="2201465" y="2656411"/>
                </a:lnTo>
                <a:lnTo>
                  <a:pt x="2221706" y="2645302"/>
                </a:lnTo>
                <a:lnTo>
                  <a:pt x="2241946" y="2633003"/>
                </a:lnTo>
                <a:lnTo>
                  <a:pt x="2262187" y="2620703"/>
                </a:lnTo>
                <a:lnTo>
                  <a:pt x="2281634" y="2608007"/>
                </a:lnTo>
                <a:lnTo>
                  <a:pt x="2301478" y="2594914"/>
                </a:lnTo>
                <a:lnTo>
                  <a:pt x="2320528" y="2581424"/>
                </a:lnTo>
                <a:lnTo>
                  <a:pt x="2339975" y="2567934"/>
                </a:lnTo>
                <a:lnTo>
                  <a:pt x="2358628" y="2554048"/>
                </a:lnTo>
                <a:lnTo>
                  <a:pt x="2377281" y="2539368"/>
                </a:lnTo>
                <a:lnTo>
                  <a:pt x="2395537" y="2524688"/>
                </a:lnTo>
                <a:lnTo>
                  <a:pt x="2414190" y="2509611"/>
                </a:lnTo>
                <a:lnTo>
                  <a:pt x="2431653" y="2494138"/>
                </a:lnTo>
                <a:lnTo>
                  <a:pt x="2449512" y="2478268"/>
                </a:lnTo>
                <a:lnTo>
                  <a:pt x="2466578" y="2462397"/>
                </a:lnTo>
                <a:lnTo>
                  <a:pt x="2483643" y="2446130"/>
                </a:lnTo>
                <a:lnTo>
                  <a:pt x="2499915" y="2429466"/>
                </a:lnTo>
                <a:lnTo>
                  <a:pt x="2516584" y="2412406"/>
                </a:lnTo>
                <a:lnTo>
                  <a:pt x="2532856" y="2395345"/>
                </a:lnTo>
                <a:lnTo>
                  <a:pt x="2548731" y="2377888"/>
                </a:lnTo>
                <a:lnTo>
                  <a:pt x="2564209" y="2360034"/>
                </a:lnTo>
                <a:lnTo>
                  <a:pt x="2579290" y="2342180"/>
                </a:lnTo>
                <a:lnTo>
                  <a:pt x="2593975" y="2323929"/>
                </a:lnTo>
                <a:lnTo>
                  <a:pt x="2608659" y="2305679"/>
                </a:lnTo>
                <a:lnTo>
                  <a:pt x="2622946" y="2286237"/>
                </a:lnTo>
                <a:lnTo>
                  <a:pt x="2636837" y="2267590"/>
                </a:lnTo>
                <a:lnTo>
                  <a:pt x="2650331" y="2248546"/>
                </a:lnTo>
                <a:lnTo>
                  <a:pt x="2663428" y="2228708"/>
                </a:lnTo>
                <a:lnTo>
                  <a:pt x="2676128" y="2209267"/>
                </a:lnTo>
                <a:lnTo>
                  <a:pt x="2688828" y="2189032"/>
                </a:lnTo>
                <a:lnTo>
                  <a:pt x="2700337" y="2169194"/>
                </a:lnTo>
                <a:lnTo>
                  <a:pt x="2712243" y="2148563"/>
                </a:lnTo>
                <a:lnTo>
                  <a:pt x="2723753" y="2127932"/>
                </a:lnTo>
                <a:lnTo>
                  <a:pt x="2734468" y="2106904"/>
                </a:lnTo>
                <a:lnTo>
                  <a:pt x="2745581" y="2086272"/>
                </a:lnTo>
                <a:lnTo>
                  <a:pt x="2755503" y="2064847"/>
                </a:lnTo>
                <a:lnTo>
                  <a:pt x="2765425" y="2043422"/>
                </a:lnTo>
                <a:lnTo>
                  <a:pt x="2774949" y="2021998"/>
                </a:lnTo>
                <a:lnTo>
                  <a:pt x="2783681" y="2000176"/>
                </a:lnTo>
                <a:lnTo>
                  <a:pt x="2792412" y="1978354"/>
                </a:lnTo>
                <a:lnTo>
                  <a:pt x="2801143" y="1956533"/>
                </a:lnTo>
                <a:lnTo>
                  <a:pt x="2809081" y="1934314"/>
                </a:lnTo>
                <a:lnTo>
                  <a:pt x="2816621" y="1912096"/>
                </a:lnTo>
                <a:lnTo>
                  <a:pt x="2823765" y="1889878"/>
                </a:lnTo>
                <a:lnTo>
                  <a:pt x="2830512" y="1866866"/>
                </a:lnTo>
                <a:lnTo>
                  <a:pt x="2836862" y="1844251"/>
                </a:lnTo>
                <a:lnTo>
                  <a:pt x="2842815" y="1821636"/>
                </a:lnTo>
                <a:lnTo>
                  <a:pt x="2847975" y="1799021"/>
                </a:lnTo>
                <a:lnTo>
                  <a:pt x="2853134" y="1776009"/>
                </a:lnTo>
                <a:lnTo>
                  <a:pt x="2857896" y="1752600"/>
                </a:lnTo>
                <a:close/>
                <a:moveTo>
                  <a:pt x="2171700" y="1500380"/>
                </a:moveTo>
                <a:lnTo>
                  <a:pt x="2170510" y="1534505"/>
                </a:lnTo>
                <a:lnTo>
                  <a:pt x="2168525" y="1568233"/>
                </a:lnTo>
                <a:lnTo>
                  <a:pt x="2166144" y="1601961"/>
                </a:lnTo>
                <a:lnTo>
                  <a:pt x="2162969" y="1634499"/>
                </a:lnTo>
                <a:lnTo>
                  <a:pt x="2159000" y="1666640"/>
                </a:lnTo>
                <a:lnTo>
                  <a:pt x="2154635" y="1698781"/>
                </a:lnTo>
                <a:lnTo>
                  <a:pt x="2149872" y="1730129"/>
                </a:lnTo>
                <a:lnTo>
                  <a:pt x="2144316" y="1760683"/>
                </a:lnTo>
                <a:lnTo>
                  <a:pt x="2138760" y="1791237"/>
                </a:lnTo>
                <a:lnTo>
                  <a:pt x="2132013" y="1820997"/>
                </a:lnTo>
                <a:lnTo>
                  <a:pt x="2124869" y="1849963"/>
                </a:lnTo>
                <a:lnTo>
                  <a:pt x="2118122" y="1878930"/>
                </a:lnTo>
                <a:lnTo>
                  <a:pt x="2110185" y="1907500"/>
                </a:lnTo>
                <a:lnTo>
                  <a:pt x="2101850" y="1934879"/>
                </a:lnTo>
                <a:lnTo>
                  <a:pt x="2093516" y="1961862"/>
                </a:lnTo>
                <a:lnTo>
                  <a:pt x="2084785" y="1988448"/>
                </a:lnTo>
                <a:lnTo>
                  <a:pt x="2107010" y="1996384"/>
                </a:lnTo>
                <a:lnTo>
                  <a:pt x="2128441" y="2004717"/>
                </a:lnTo>
                <a:lnTo>
                  <a:pt x="2149079" y="2013050"/>
                </a:lnTo>
                <a:lnTo>
                  <a:pt x="2169319" y="2021383"/>
                </a:lnTo>
                <a:lnTo>
                  <a:pt x="2206625" y="2037255"/>
                </a:lnTo>
                <a:lnTo>
                  <a:pt x="2241550" y="2053127"/>
                </a:lnTo>
                <a:lnTo>
                  <a:pt x="2272507" y="2067809"/>
                </a:lnTo>
                <a:lnTo>
                  <a:pt x="2301082" y="2082490"/>
                </a:lnTo>
                <a:lnTo>
                  <a:pt x="2325291" y="2095585"/>
                </a:lnTo>
                <a:lnTo>
                  <a:pt x="2346325" y="2106695"/>
                </a:lnTo>
                <a:lnTo>
                  <a:pt x="2359025" y="2091220"/>
                </a:lnTo>
                <a:lnTo>
                  <a:pt x="2371329" y="2075348"/>
                </a:lnTo>
                <a:lnTo>
                  <a:pt x="2383235" y="2059079"/>
                </a:lnTo>
                <a:lnTo>
                  <a:pt x="2394744" y="2042810"/>
                </a:lnTo>
                <a:lnTo>
                  <a:pt x="2406254" y="2026144"/>
                </a:lnTo>
                <a:lnTo>
                  <a:pt x="2417366" y="2009082"/>
                </a:lnTo>
                <a:lnTo>
                  <a:pt x="2428082" y="1991622"/>
                </a:lnTo>
                <a:lnTo>
                  <a:pt x="2438401" y="1974560"/>
                </a:lnTo>
                <a:lnTo>
                  <a:pt x="2448719" y="1956704"/>
                </a:lnTo>
                <a:lnTo>
                  <a:pt x="2458244" y="1938847"/>
                </a:lnTo>
                <a:lnTo>
                  <a:pt x="2467769" y="1920991"/>
                </a:lnTo>
                <a:lnTo>
                  <a:pt x="2476897" y="1902341"/>
                </a:lnTo>
                <a:lnTo>
                  <a:pt x="2485232" y="1884089"/>
                </a:lnTo>
                <a:lnTo>
                  <a:pt x="2493566" y="1865439"/>
                </a:lnTo>
                <a:lnTo>
                  <a:pt x="2501901" y="1846789"/>
                </a:lnTo>
                <a:lnTo>
                  <a:pt x="2509441" y="1827346"/>
                </a:lnTo>
                <a:lnTo>
                  <a:pt x="2516585" y="1808299"/>
                </a:lnTo>
                <a:lnTo>
                  <a:pt x="2523332" y="1788856"/>
                </a:lnTo>
                <a:lnTo>
                  <a:pt x="2529682" y="1769412"/>
                </a:lnTo>
                <a:lnTo>
                  <a:pt x="2536032" y="1749175"/>
                </a:lnTo>
                <a:lnTo>
                  <a:pt x="2541588" y="1729732"/>
                </a:lnTo>
                <a:lnTo>
                  <a:pt x="2546747" y="1709495"/>
                </a:lnTo>
                <a:lnTo>
                  <a:pt x="2551510" y="1689258"/>
                </a:lnTo>
                <a:lnTo>
                  <a:pt x="2555875" y="1668624"/>
                </a:lnTo>
                <a:lnTo>
                  <a:pt x="2559844" y="1647991"/>
                </a:lnTo>
                <a:lnTo>
                  <a:pt x="2563813" y="1627357"/>
                </a:lnTo>
                <a:lnTo>
                  <a:pt x="2566988" y="1606723"/>
                </a:lnTo>
                <a:lnTo>
                  <a:pt x="2569766" y="1585692"/>
                </a:lnTo>
                <a:lnTo>
                  <a:pt x="2572147" y="1564662"/>
                </a:lnTo>
                <a:lnTo>
                  <a:pt x="2573735" y="1543234"/>
                </a:lnTo>
                <a:lnTo>
                  <a:pt x="2575719" y="1521807"/>
                </a:lnTo>
                <a:lnTo>
                  <a:pt x="2576513" y="1500380"/>
                </a:lnTo>
                <a:lnTo>
                  <a:pt x="2171700" y="1500380"/>
                </a:lnTo>
                <a:close/>
                <a:moveTo>
                  <a:pt x="1597819" y="1500380"/>
                </a:moveTo>
                <a:lnTo>
                  <a:pt x="1597819" y="1893215"/>
                </a:lnTo>
                <a:lnTo>
                  <a:pt x="1625997" y="1894802"/>
                </a:lnTo>
                <a:lnTo>
                  <a:pt x="1654572" y="1896389"/>
                </a:lnTo>
                <a:lnTo>
                  <a:pt x="1682353" y="1898770"/>
                </a:lnTo>
                <a:lnTo>
                  <a:pt x="1709738" y="1901151"/>
                </a:lnTo>
                <a:lnTo>
                  <a:pt x="1736725" y="1904326"/>
                </a:lnTo>
                <a:lnTo>
                  <a:pt x="1764110" y="1908294"/>
                </a:lnTo>
                <a:lnTo>
                  <a:pt x="1790700" y="1912262"/>
                </a:lnTo>
                <a:lnTo>
                  <a:pt x="1816894" y="1916626"/>
                </a:lnTo>
                <a:lnTo>
                  <a:pt x="1842691" y="1921388"/>
                </a:lnTo>
                <a:lnTo>
                  <a:pt x="1868091" y="1926547"/>
                </a:lnTo>
                <a:lnTo>
                  <a:pt x="1892697" y="1932102"/>
                </a:lnTo>
                <a:lnTo>
                  <a:pt x="1917303" y="1938054"/>
                </a:lnTo>
                <a:lnTo>
                  <a:pt x="1941116" y="1944006"/>
                </a:lnTo>
                <a:lnTo>
                  <a:pt x="1964929" y="1950355"/>
                </a:lnTo>
                <a:lnTo>
                  <a:pt x="1987550" y="1957100"/>
                </a:lnTo>
                <a:lnTo>
                  <a:pt x="2010172" y="1963449"/>
                </a:lnTo>
                <a:lnTo>
                  <a:pt x="2018507" y="1938451"/>
                </a:lnTo>
                <a:lnTo>
                  <a:pt x="2026841" y="1912658"/>
                </a:lnTo>
                <a:lnTo>
                  <a:pt x="2034382" y="1886469"/>
                </a:lnTo>
                <a:lnTo>
                  <a:pt x="2041525" y="1859884"/>
                </a:lnTo>
                <a:lnTo>
                  <a:pt x="2048669" y="1832107"/>
                </a:lnTo>
                <a:lnTo>
                  <a:pt x="2055019" y="1804331"/>
                </a:lnTo>
                <a:lnTo>
                  <a:pt x="2061369" y="1776555"/>
                </a:lnTo>
                <a:lnTo>
                  <a:pt x="2066529" y="1747588"/>
                </a:lnTo>
                <a:lnTo>
                  <a:pt x="2071688" y="1718225"/>
                </a:lnTo>
                <a:lnTo>
                  <a:pt x="2076450" y="1688068"/>
                </a:lnTo>
                <a:lnTo>
                  <a:pt x="2080419" y="1657911"/>
                </a:lnTo>
                <a:lnTo>
                  <a:pt x="2083991" y="1627357"/>
                </a:lnTo>
                <a:lnTo>
                  <a:pt x="2087166" y="1596406"/>
                </a:lnTo>
                <a:lnTo>
                  <a:pt x="2089547" y="1564662"/>
                </a:lnTo>
                <a:lnTo>
                  <a:pt x="2091532" y="1532918"/>
                </a:lnTo>
                <a:lnTo>
                  <a:pt x="2092722" y="1500380"/>
                </a:lnTo>
                <a:lnTo>
                  <a:pt x="1597819" y="1500380"/>
                </a:lnTo>
                <a:close/>
                <a:moveTo>
                  <a:pt x="1023541" y="1500380"/>
                </a:moveTo>
                <a:lnTo>
                  <a:pt x="1024731" y="1532918"/>
                </a:lnTo>
                <a:lnTo>
                  <a:pt x="1026716" y="1564662"/>
                </a:lnTo>
                <a:lnTo>
                  <a:pt x="1028700" y="1596406"/>
                </a:lnTo>
                <a:lnTo>
                  <a:pt x="1031875" y="1627357"/>
                </a:lnTo>
                <a:lnTo>
                  <a:pt x="1035447" y="1657911"/>
                </a:lnTo>
                <a:lnTo>
                  <a:pt x="1039813" y="1688068"/>
                </a:lnTo>
                <a:lnTo>
                  <a:pt x="1044575" y="1717828"/>
                </a:lnTo>
                <a:lnTo>
                  <a:pt x="1049338" y="1747191"/>
                </a:lnTo>
                <a:lnTo>
                  <a:pt x="1054894" y="1775761"/>
                </a:lnTo>
                <a:lnTo>
                  <a:pt x="1061244" y="1804331"/>
                </a:lnTo>
                <a:lnTo>
                  <a:pt x="1067594" y="1832107"/>
                </a:lnTo>
                <a:lnTo>
                  <a:pt x="1074738" y="1859884"/>
                </a:lnTo>
                <a:lnTo>
                  <a:pt x="1081881" y="1886469"/>
                </a:lnTo>
                <a:lnTo>
                  <a:pt x="1089819" y="1912658"/>
                </a:lnTo>
                <a:lnTo>
                  <a:pt x="1097756" y="1938451"/>
                </a:lnTo>
                <a:lnTo>
                  <a:pt x="1106091" y="1963449"/>
                </a:lnTo>
                <a:lnTo>
                  <a:pt x="1128713" y="1957100"/>
                </a:lnTo>
                <a:lnTo>
                  <a:pt x="1151731" y="1950355"/>
                </a:lnTo>
                <a:lnTo>
                  <a:pt x="1175544" y="1944006"/>
                </a:lnTo>
                <a:lnTo>
                  <a:pt x="1199356" y="1938054"/>
                </a:lnTo>
                <a:lnTo>
                  <a:pt x="1223963" y="1932102"/>
                </a:lnTo>
                <a:lnTo>
                  <a:pt x="1248966" y="1926547"/>
                </a:lnTo>
                <a:lnTo>
                  <a:pt x="1273969" y="1921388"/>
                </a:lnTo>
                <a:lnTo>
                  <a:pt x="1299766" y="1916626"/>
                </a:lnTo>
                <a:lnTo>
                  <a:pt x="1325960" y="1912262"/>
                </a:lnTo>
                <a:lnTo>
                  <a:pt x="1352550" y="1908294"/>
                </a:lnTo>
                <a:lnTo>
                  <a:pt x="1379538" y="1904326"/>
                </a:lnTo>
                <a:lnTo>
                  <a:pt x="1406922" y="1901151"/>
                </a:lnTo>
                <a:lnTo>
                  <a:pt x="1434307" y="1898770"/>
                </a:lnTo>
                <a:lnTo>
                  <a:pt x="1462485" y="1896389"/>
                </a:lnTo>
                <a:lnTo>
                  <a:pt x="1490663" y="1894802"/>
                </a:lnTo>
                <a:lnTo>
                  <a:pt x="1519238" y="1893215"/>
                </a:lnTo>
                <a:lnTo>
                  <a:pt x="1519238" y="1500380"/>
                </a:lnTo>
                <a:lnTo>
                  <a:pt x="1023541" y="1500380"/>
                </a:lnTo>
                <a:close/>
                <a:moveTo>
                  <a:pt x="539750" y="1500380"/>
                </a:moveTo>
                <a:lnTo>
                  <a:pt x="540544" y="1521807"/>
                </a:lnTo>
                <a:lnTo>
                  <a:pt x="542528" y="1543234"/>
                </a:lnTo>
                <a:lnTo>
                  <a:pt x="544116" y="1564662"/>
                </a:lnTo>
                <a:lnTo>
                  <a:pt x="546894" y="1585692"/>
                </a:lnTo>
                <a:lnTo>
                  <a:pt x="549275" y="1606723"/>
                </a:lnTo>
                <a:lnTo>
                  <a:pt x="552847" y="1627357"/>
                </a:lnTo>
                <a:lnTo>
                  <a:pt x="556419" y="1647991"/>
                </a:lnTo>
                <a:lnTo>
                  <a:pt x="560388" y="1668624"/>
                </a:lnTo>
                <a:lnTo>
                  <a:pt x="564753" y="1689258"/>
                </a:lnTo>
                <a:lnTo>
                  <a:pt x="569913" y="1709495"/>
                </a:lnTo>
                <a:lnTo>
                  <a:pt x="575072" y="1729732"/>
                </a:lnTo>
                <a:lnTo>
                  <a:pt x="580628" y="1749175"/>
                </a:lnTo>
                <a:lnTo>
                  <a:pt x="586581" y="1769412"/>
                </a:lnTo>
                <a:lnTo>
                  <a:pt x="592931" y="1788856"/>
                </a:lnTo>
                <a:lnTo>
                  <a:pt x="600075" y="1808299"/>
                </a:lnTo>
                <a:lnTo>
                  <a:pt x="606822" y="1827346"/>
                </a:lnTo>
                <a:lnTo>
                  <a:pt x="614759" y="1846789"/>
                </a:lnTo>
                <a:lnTo>
                  <a:pt x="622697" y="1865439"/>
                </a:lnTo>
                <a:lnTo>
                  <a:pt x="631031" y="1884089"/>
                </a:lnTo>
                <a:lnTo>
                  <a:pt x="639763" y="1902341"/>
                </a:lnTo>
                <a:lnTo>
                  <a:pt x="648494" y="1920991"/>
                </a:lnTo>
                <a:lnTo>
                  <a:pt x="658019" y="1938847"/>
                </a:lnTo>
                <a:lnTo>
                  <a:pt x="667544" y="1956704"/>
                </a:lnTo>
                <a:lnTo>
                  <a:pt x="677863" y="1974560"/>
                </a:lnTo>
                <a:lnTo>
                  <a:pt x="688181" y="1991622"/>
                </a:lnTo>
                <a:lnTo>
                  <a:pt x="699294" y="2009082"/>
                </a:lnTo>
                <a:lnTo>
                  <a:pt x="710009" y="2026144"/>
                </a:lnTo>
                <a:lnTo>
                  <a:pt x="721519" y="2042810"/>
                </a:lnTo>
                <a:lnTo>
                  <a:pt x="733028" y="2059079"/>
                </a:lnTo>
                <a:lnTo>
                  <a:pt x="745331" y="2075348"/>
                </a:lnTo>
                <a:lnTo>
                  <a:pt x="757634" y="2091220"/>
                </a:lnTo>
                <a:lnTo>
                  <a:pt x="770334" y="2106695"/>
                </a:lnTo>
                <a:lnTo>
                  <a:pt x="791369" y="2095585"/>
                </a:lnTo>
                <a:lnTo>
                  <a:pt x="815578" y="2082490"/>
                </a:lnTo>
                <a:lnTo>
                  <a:pt x="843756" y="2067809"/>
                </a:lnTo>
                <a:lnTo>
                  <a:pt x="875109" y="2053127"/>
                </a:lnTo>
                <a:lnTo>
                  <a:pt x="909638" y="2037255"/>
                </a:lnTo>
                <a:lnTo>
                  <a:pt x="946944" y="2020986"/>
                </a:lnTo>
                <a:lnTo>
                  <a:pt x="967185" y="2013050"/>
                </a:lnTo>
                <a:lnTo>
                  <a:pt x="988219" y="2004717"/>
                </a:lnTo>
                <a:lnTo>
                  <a:pt x="1009650" y="1996384"/>
                </a:lnTo>
                <a:lnTo>
                  <a:pt x="1031478" y="1988448"/>
                </a:lnTo>
                <a:lnTo>
                  <a:pt x="1022747" y="1961862"/>
                </a:lnTo>
                <a:lnTo>
                  <a:pt x="1014413" y="1934879"/>
                </a:lnTo>
                <a:lnTo>
                  <a:pt x="1006078" y="1906706"/>
                </a:lnTo>
                <a:lnTo>
                  <a:pt x="998538" y="1878930"/>
                </a:lnTo>
                <a:lnTo>
                  <a:pt x="991394" y="1849963"/>
                </a:lnTo>
                <a:lnTo>
                  <a:pt x="984250" y="1820997"/>
                </a:lnTo>
                <a:lnTo>
                  <a:pt x="978297" y="1791237"/>
                </a:lnTo>
                <a:lnTo>
                  <a:pt x="971947" y="1760683"/>
                </a:lnTo>
                <a:lnTo>
                  <a:pt x="966391" y="1730129"/>
                </a:lnTo>
                <a:lnTo>
                  <a:pt x="961628" y="1698781"/>
                </a:lnTo>
                <a:lnTo>
                  <a:pt x="957263" y="1666640"/>
                </a:lnTo>
                <a:lnTo>
                  <a:pt x="953691" y="1634499"/>
                </a:lnTo>
                <a:lnTo>
                  <a:pt x="950119" y="1601961"/>
                </a:lnTo>
                <a:lnTo>
                  <a:pt x="947738" y="1568233"/>
                </a:lnTo>
                <a:lnTo>
                  <a:pt x="945753" y="1534505"/>
                </a:lnTo>
                <a:lnTo>
                  <a:pt x="944563" y="1500380"/>
                </a:lnTo>
                <a:lnTo>
                  <a:pt x="539750" y="1500380"/>
                </a:lnTo>
                <a:close/>
                <a:moveTo>
                  <a:pt x="2010172" y="958346"/>
                </a:moveTo>
                <a:lnTo>
                  <a:pt x="1987550" y="965489"/>
                </a:lnTo>
                <a:lnTo>
                  <a:pt x="1964532" y="971838"/>
                </a:lnTo>
                <a:lnTo>
                  <a:pt x="1941116" y="978187"/>
                </a:lnTo>
                <a:lnTo>
                  <a:pt x="1916907" y="984139"/>
                </a:lnTo>
                <a:lnTo>
                  <a:pt x="1892300" y="990487"/>
                </a:lnTo>
                <a:lnTo>
                  <a:pt x="1867297" y="995646"/>
                </a:lnTo>
                <a:lnTo>
                  <a:pt x="1842294" y="1000804"/>
                </a:lnTo>
                <a:lnTo>
                  <a:pt x="1816497" y="1005566"/>
                </a:lnTo>
                <a:lnTo>
                  <a:pt x="1790700" y="1009931"/>
                </a:lnTo>
                <a:lnTo>
                  <a:pt x="1764110" y="1014296"/>
                </a:lnTo>
                <a:lnTo>
                  <a:pt x="1736725" y="1017867"/>
                </a:lnTo>
                <a:lnTo>
                  <a:pt x="1709738" y="1021041"/>
                </a:lnTo>
                <a:lnTo>
                  <a:pt x="1682353" y="1023819"/>
                </a:lnTo>
                <a:lnTo>
                  <a:pt x="1654572" y="1026200"/>
                </a:lnTo>
                <a:lnTo>
                  <a:pt x="1625997" y="1027390"/>
                </a:lnTo>
                <a:lnTo>
                  <a:pt x="1597819" y="1028581"/>
                </a:lnTo>
                <a:lnTo>
                  <a:pt x="1597819" y="1421813"/>
                </a:lnTo>
                <a:lnTo>
                  <a:pt x="2092722" y="1421813"/>
                </a:lnTo>
                <a:lnTo>
                  <a:pt x="2091929" y="1389672"/>
                </a:lnTo>
                <a:lnTo>
                  <a:pt x="2089944" y="1357531"/>
                </a:lnTo>
                <a:lnTo>
                  <a:pt x="2087563" y="1325786"/>
                </a:lnTo>
                <a:lnTo>
                  <a:pt x="2084388" y="1294836"/>
                </a:lnTo>
                <a:lnTo>
                  <a:pt x="2080816" y="1263885"/>
                </a:lnTo>
                <a:lnTo>
                  <a:pt x="2076450" y="1233728"/>
                </a:lnTo>
                <a:lnTo>
                  <a:pt x="2072085" y="1204364"/>
                </a:lnTo>
                <a:lnTo>
                  <a:pt x="2066925" y="1175001"/>
                </a:lnTo>
                <a:lnTo>
                  <a:pt x="2061369" y="1146034"/>
                </a:lnTo>
                <a:lnTo>
                  <a:pt x="2055019" y="1117861"/>
                </a:lnTo>
                <a:lnTo>
                  <a:pt x="2048669" y="1090085"/>
                </a:lnTo>
                <a:lnTo>
                  <a:pt x="2041525" y="1062706"/>
                </a:lnTo>
                <a:lnTo>
                  <a:pt x="2034382" y="1036120"/>
                </a:lnTo>
                <a:lnTo>
                  <a:pt x="2026841" y="1009534"/>
                </a:lnTo>
                <a:lnTo>
                  <a:pt x="2018507" y="983742"/>
                </a:lnTo>
                <a:lnTo>
                  <a:pt x="2010172" y="958346"/>
                </a:lnTo>
                <a:close/>
                <a:moveTo>
                  <a:pt x="1106091" y="958346"/>
                </a:moveTo>
                <a:lnTo>
                  <a:pt x="1097756" y="983742"/>
                </a:lnTo>
                <a:lnTo>
                  <a:pt x="1089819" y="1009534"/>
                </a:lnTo>
                <a:lnTo>
                  <a:pt x="1081881" y="1035723"/>
                </a:lnTo>
                <a:lnTo>
                  <a:pt x="1074738" y="1062706"/>
                </a:lnTo>
                <a:lnTo>
                  <a:pt x="1067991" y="1089688"/>
                </a:lnTo>
                <a:lnTo>
                  <a:pt x="1061641" y="1117861"/>
                </a:lnTo>
                <a:lnTo>
                  <a:pt x="1055291" y="1146034"/>
                </a:lnTo>
                <a:lnTo>
                  <a:pt x="1049735" y="1175001"/>
                </a:lnTo>
                <a:lnTo>
                  <a:pt x="1044575" y="1204364"/>
                </a:lnTo>
                <a:lnTo>
                  <a:pt x="1039813" y="1233728"/>
                </a:lnTo>
                <a:lnTo>
                  <a:pt x="1035844" y="1263885"/>
                </a:lnTo>
                <a:lnTo>
                  <a:pt x="1032272" y="1294836"/>
                </a:lnTo>
                <a:lnTo>
                  <a:pt x="1029097" y="1325786"/>
                </a:lnTo>
                <a:lnTo>
                  <a:pt x="1026716" y="1357531"/>
                </a:lnTo>
                <a:lnTo>
                  <a:pt x="1024731" y="1389672"/>
                </a:lnTo>
                <a:lnTo>
                  <a:pt x="1023938" y="1421813"/>
                </a:lnTo>
                <a:lnTo>
                  <a:pt x="1519238" y="1421813"/>
                </a:lnTo>
                <a:lnTo>
                  <a:pt x="1519238" y="1028581"/>
                </a:lnTo>
                <a:lnTo>
                  <a:pt x="1490663" y="1027390"/>
                </a:lnTo>
                <a:lnTo>
                  <a:pt x="1462485" y="1026200"/>
                </a:lnTo>
                <a:lnTo>
                  <a:pt x="1434307" y="1023819"/>
                </a:lnTo>
                <a:lnTo>
                  <a:pt x="1406922" y="1021041"/>
                </a:lnTo>
                <a:lnTo>
                  <a:pt x="1379538" y="1017867"/>
                </a:lnTo>
                <a:lnTo>
                  <a:pt x="1352550" y="1014296"/>
                </a:lnTo>
                <a:lnTo>
                  <a:pt x="1325960" y="1009931"/>
                </a:lnTo>
                <a:lnTo>
                  <a:pt x="1299766" y="1005566"/>
                </a:lnTo>
                <a:lnTo>
                  <a:pt x="1273969" y="1000804"/>
                </a:lnTo>
                <a:lnTo>
                  <a:pt x="1248966" y="995646"/>
                </a:lnTo>
                <a:lnTo>
                  <a:pt x="1223963" y="990487"/>
                </a:lnTo>
                <a:lnTo>
                  <a:pt x="1199356" y="984139"/>
                </a:lnTo>
                <a:lnTo>
                  <a:pt x="1175544" y="978187"/>
                </a:lnTo>
                <a:lnTo>
                  <a:pt x="1151731" y="971838"/>
                </a:lnTo>
                <a:lnTo>
                  <a:pt x="1128713" y="965489"/>
                </a:lnTo>
                <a:lnTo>
                  <a:pt x="1106091" y="958346"/>
                </a:lnTo>
                <a:close/>
                <a:moveTo>
                  <a:pt x="2346325" y="815100"/>
                </a:moveTo>
                <a:lnTo>
                  <a:pt x="2325291" y="827004"/>
                </a:lnTo>
                <a:lnTo>
                  <a:pt x="2301082" y="840099"/>
                </a:lnTo>
                <a:lnTo>
                  <a:pt x="2272903" y="853987"/>
                </a:lnTo>
                <a:lnTo>
                  <a:pt x="2241550" y="869462"/>
                </a:lnTo>
                <a:lnTo>
                  <a:pt x="2206625" y="884938"/>
                </a:lnTo>
                <a:lnTo>
                  <a:pt x="2169319" y="901207"/>
                </a:lnTo>
                <a:lnTo>
                  <a:pt x="2149079" y="909540"/>
                </a:lnTo>
                <a:lnTo>
                  <a:pt x="2128441" y="917476"/>
                </a:lnTo>
                <a:lnTo>
                  <a:pt x="2107010" y="925809"/>
                </a:lnTo>
                <a:lnTo>
                  <a:pt x="2084785" y="934141"/>
                </a:lnTo>
                <a:lnTo>
                  <a:pt x="2093516" y="960727"/>
                </a:lnTo>
                <a:lnTo>
                  <a:pt x="2101850" y="987710"/>
                </a:lnTo>
                <a:lnTo>
                  <a:pt x="2110185" y="1015089"/>
                </a:lnTo>
                <a:lnTo>
                  <a:pt x="2118122" y="1043659"/>
                </a:lnTo>
                <a:lnTo>
                  <a:pt x="2124869" y="1072229"/>
                </a:lnTo>
                <a:lnTo>
                  <a:pt x="2132013" y="1101592"/>
                </a:lnTo>
                <a:lnTo>
                  <a:pt x="2138760" y="1131353"/>
                </a:lnTo>
                <a:lnTo>
                  <a:pt x="2144316" y="1161510"/>
                </a:lnTo>
                <a:lnTo>
                  <a:pt x="2149872" y="1192460"/>
                </a:lnTo>
                <a:lnTo>
                  <a:pt x="2154635" y="1223808"/>
                </a:lnTo>
                <a:lnTo>
                  <a:pt x="2159000" y="1255552"/>
                </a:lnTo>
                <a:lnTo>
                  <a:pt x="2162969" y="1288090"/>
                </a:lnTo>
                <a:lnTo>
                  <a:pt x="2166144" y="1320628"/>
                </a:lnTo>
                <a:lnTo>
                  <a:pt x="2168525" y="1353959"/>
                </a:lnTo>
                <a:lnTo>
                  <a:pt x="2170510" y="1388084"/>
                </a:lnTo>
                <a:lnTo>
                  <a:pt x="2171700" y="1421813"/>
                </a:lnTo>
                <a:lnTo>
                  <a:pt x="2576513" y="1421813"/>
                </a:lnTo>
                <a:lnTo>
                  <a:pt x="2575719" y="1400385"/>
                </a:lnTo>
                <a:lnTo>
                  <a:pt x="2573735" y="1379355"/>
                </a:lnTo>
                <a:lnTo>
                  <a:pt x="2572147" y="1357927"/>
                </a:lnTo>
                <a:lnTo>
                  <a:pt x="2569766" y="1336897"/>
                </a:lnTo>
                <a:lnTo>
                  <a:pt x="2566988" y="1315866"/>
                </a:lnTo>
                <a:lnTo>
                  <a:pt x="2563813" y="1294836"/>
                </a:lnTo>
                <a:lnTo>
                  <a:pt x="2559844" y="1274202"/>
                </a:lnTo>
                <a:lnTo>
                  <a:pt x="2555875" y="1253568"/>
                </a:lnTo>
                <a:lnTo>
                  <a:pt x="2551510" y="1232934"/>
                </a:lnTo>
                <a:lnTo>
                  <a:pt x="2546747" y="1213094"/>
                </a:lnTo>
                <a:lnTo>
                  <a:pt x="2541588" y="1192857"/>
                </a:lnTo>
                <a:lnTo>
                  <a:pt x="2536032" y="1172620"/>
                </a:lnTo>
                <a:lnTo>
                  <a:pt x="2529682" y="1153177"/>
                </a:lnTo>
                <a:lnTo>
                  <a:pt x="2523332" y="1133337"/>
                </a:lnTo>
                <a:lnTo>
                  <a:pt x="2516585" y="1114290"/>
                </a:lnTo>
                <a:lnTo>
                  <a:pt x="2509441" y="1094450"/>
                </a:lnTo>
                <a:lnTo>
                  <a:pt x="2501901" y="1075800"/>
                </a:lnTo>
                <a:lnTo>
                  <a:pt x="2493566" y="1057150"/>
                </a:lnTo>
                <a:lnTo>
                  <a:pt x="2485232" y="1038501"/>
                </a:lnTo>
                <a:lnTo>
                  <a:pt x="2476897" y="1019851"/>
                </a:lnTo>
                <a:lnTo>
                  <a:pt x="2467769" y="1001598"/>
                </a:lnTo>
                <a:lnTo>
                  <a:pt x="2458244" y="983345"/>
                </a:lnTo>
                <a:lnTo>
                  <a:pt x="2448719" y="965886"/>
                </a:lnTo>
                <a:lnTo>
                  <a:pt x="2438401" y="948029"/>
                </a:lnTo>
                <a:lnTo>
                  <a:pt x="2428082" y="930570"/>
                </a:lnTo>
                <a:lnTo>
                  <a:pt x="2417366" y="913508"/>
                </a:lnTo>
                <a:lnTo>
                  <a:pt x="2406254" y="896445"/>
                </a:lnTo>
                <a:lnTo>
                  <a:pt x="2394744" y="879779"/>
                </a:lnTo>
                <a:lnTo>
                  <a:pt x="2383235" y="863114"/>
                </a:lnTo>
                <a:lnTo>
                  <a:pt x="2371329" y="847242"/>
                </a:lnTo>
                <a:lnTo>
                  <a:pt x="2359025" y="830973"/>
                </a:lnTo>
                <a:lnTo>
                  <a:pt x="2346325" y="815100"/>
                </a:lnTo>
                <a:close/>
                <a:moveTo>
                  <a:pt x="770334" y="815100"/>
                </a:moveTo>
                <a:lnTo>
                  <a:pt x="757634" y="830973"/>
                </a:lnTo>
                <a:lnTo>
                  <a:pt x="745331" y="847242"/>
                </a:lnTo>
                <a:lnTo>
                  <a:pt x="733028" y="863114"/>
                </a:lnTo>
                <a:lnTo>
                  <a:pt x="721519" y="879779"/>
                </a:lnTo>
                <a:lnTo>
                  <a:pt x="710009" y="896445"/>
                </a:lnTo>
                <a:lnTo>
                  <a:pt x="699294" y="913508"/>
                </a:lnTo>
                <a:lnTo>
                  <a:pt x="688181" y="930570"/>
                </a:lnTo>
                <a:lnTo>
                  <a:pt x="677863" y="948029"/>
                </a:lnTo>
                <a:lnTo>
                  <a:pt x="667544" y="965886"/>
                </a:lnTo>
                <a:lnTo>
                  <a:pt x="658019" y="983345"/>
                </a:lnTo>
                <a:lnTo>
                  <a:pt x="648494" y="1001598"/>
                </a:lnTo>
                <a:lnTo>
                  <a:pt x="639763" y="1019851"/>
                </a:lnTo>
                <a:lnTo>
                  <a:pt x="631031" y="1038501"/>
                </a:lnTo>
                <a:lnTo>
                  <a:pt x="622697" y="1057150"/>
                </a:lnTo>
                <a:lnTo>
                  <a:pt x="614759" y="1075800"/>
                </a:lnTo>
                <a:lnTo>
                  <a:pt x="606822" y="1094450"/>
                </a:lnTo>
                <a:lnTo>
                  <a:pt x="600075" y="1114290"/>
                </a:lnTo>
                <a:lnTo>
                  <a:pt x="592931" y="1133337"/>
                </a:lnTo>
                <a:lnTo>
                  <a:pt x="586581" y="1153177"/>
                </a:lnTo>
                <a:lnTo>
                  <a:pt x="580628" y="1172620"/>
                </a:lnTo>
                <a:lnTo>
                  <a:pt x="575072" y="1192857"/>
                </a:lnTo>
                <a:lnTo>
                  <a:pt x="569913" y="1213094"/>
                </a:lnTo>
                <a:lnTo>
                  <a:pt x="564753" y="1232934"/>
                </a:lnTo>
                <a:lnTo>
                  <a:pt x="560388" y="1253568"/>
                </a:lnTo>
                <a:lnTo>
                  <a:pt x="556419" y="1274202"/>
                </a:lnTo>
                <a:lnTo>
                  <a:pt x="552847" y="1294836"/>
                </a:lnTo>
                <a:lnTo>
                  <a:pt x="549275" y="1315866"/>
                </a:lnTo>
                <a:lnTo>
                  <a:pt x="546894" y="1336897"/>
                </a:lnTo>
                <a:lnTo>
                  <a:pt x="544116" y="1357927"/>
                </a:lnTo>
                <a:lnTo>
                  <a:pt x="542528" y="1379355"/>
                </a:lnTo>
                <a:lnTo>
                  <a:pt x="540544" y="1400385"/>
                </a:lnTo>
                <a:lnTo>
                  <a:pt x="539750" y="1421813"/>
                </a:lnTo>
                <a:lnTo>
                  <a:pt x="944563" y="1421813"/>
                </a:lnTo>
                <a:lnTo>
                  <a:pt x="945753" y="1388084"/>
                </a:lnTo>
                <a:lnTo>
                  <a:pt x="947738" y="1353959"/>
                </a:lnTo>
                <a:lnTo>
                  <a:pt x="950119" y="1320628"/>
                </a:lnTo>
                <a:lnTo>
                  <a:pt x="953691" y="1288090"/>
                </a:lnTo>
                <a:lnTo>
                  <a:pt x="957263" y="1255552"/>
                </a:lnTo>
                <a:lnTo>
                  <a:pt x="961628" y="1223808"/>
                </a:lnTo>
                <a:lnTo>
                  <a:pt x="966391" y="1192460"/>
                </a:lnTo>
                <a:lnTo>
                  <a:pt x="971947" y="1161510"/>
                </a:lnTo>
                <a:lnTo>
                  <a:pt x="978297" y="1131353"/>
                </a:lnTo>
                <a:lnTo>
                  <a:pt x="984250" y="1101196"/>
                </a:lnTo>
                <a:lnTo>
                  <a:pt x="991394" y="1071832"/>
                </a:lnTo>
                <a:lnTo>
                  <a:pt x="998538" y="1043262"/>
                </a:lnTo>
                <a:lnTo>
                  <a:pt x="1006078" y="1015089"/>
                </a:lnTo>
                <a:lnTo>
                  <a:pt x="1014413" y="987313"/>
                </a:lnTo>
                <a:lnTo>
                  <a:pt x="1022747" y="960330"/>
                </a:lnTo>
                <a:lnTo>
                  <a:pt x="1031478" y="933745"/>
                </a:lnTo>
                <a:lnTo>
                  <a:pt x="1009650" y="925809"/>
                </a:lnTo>
                <a:lnTo>
                  <a:pt x="988219" y="917476"/>
                </a:lnTo>
                <a:lnTo>
                  <a:pt x="967185" y="909540"/>
                </a:lnTo>
                <a:lnTo>
                  <a:pt x="946944" y="901207"/>
                </a:lnTo>
                <a:lnTo>
                  <a:pt x="909638" y="884938"/>
                </a:lnTo>
                <a:lnTo>
                  <a:pt x="875109" y="869462"/>
                </a:lnTo>
                <a:lnTo>
                  <a:pt x="843756" y="853987"/>
                </a:lnTo>
                <a:lnTo>
                  <a:pt x="815578" y="840099"/>
                </a:lnTo>
                <a:lnTo>
                  <a:pt x="791369" y="827004"/>
                </a:lnTo>
                <a:lnTo>
                  <a:pt x="770334" y="815100"/>
                </a:lnTo>
                <a:close/>
                <a:moveTo>
                  <a:pt x="1855788" y="486547"/>
                </a:moveTo>
                <a:lnTo>
                  <a:pt x="1866900" y="502419"/>
                </a:lnTo>
                <a:lnTo>
                  <a:pt x="1878410" y="519085"/>
                </a:lnTo>
                <a:lnTo>
                  <a:pt x="1890713" y="536941"/>
                </a:lnTo>
                <a:lnTo>
                  <a:pt x="1903016" y="555591"/>
                </a:lnTo>
                <a:lnTo>
                  <a:pt x="1915319" y="575431"/>
                </a:lnTo>
                <a:lnTo>
                  <a:pt x="1928019" y="596065"/>
                </a:lnTo>
                <a:lnTo>
                  <a:pt x="1941116" y="618286"/>
                </a:lnTo>
                <a:lnTo>
                  <a:pt x="1954213" y="641301"/>
                </a:lnTo>
                <a:lnTo>
                  <a:pt x="1967310" y="665109"/>
                </a:lnTo>
                <a:lnTo>
                  <a:pt x="1980803" y="690107"/>
                </a:lnTo>
                <a:lnTo>
                  <a:pt x="1993900" y="716296"/>
                </a:lnTo>
                <a:lnTo>
                  <a:pt x="2006997" y="742882"/>
                </a:lnTo>
                <a:lnTo>
                  <a:pt x="2020094" y="770658"/>
                </a:lnTo>
                <a:lnTo>
                  <a:pt x="2033191" y="799625"/>
                </a:lnTo>
                <a:lnTo>
                  <a:pt x="2045494" y="829385"/>
                </a:lnTo>
                <a:lnTo>
                  <a:pt x="2058194" y="860336"/>
                </a:lnTo>
                <a:lnTo>
                  <a:pt x="2095103" y="846845"/>
                </a:lnTo>
                <a:lnTo>
                  <a:pt x="2129235" y="832560"/>
                </a:lnTo>
                <a:lnTo>
                  <a:pt x="2161779" y="819068"/>
                </a:lnTo>
                <a:lnTo>
                  <a:pt x="2191941" y="805577"/>
                </a:lnTo>
                <a:lnTo>
                  <a:pt x="2219722" y="792483"/>
                </a:lnTo>
                <a:lnTo>
                  <a:pt x="2245519" y="780182"/>
                </a:lnTo>
                <a:lnTo>
                  <a:pt x="2268141" y="768674"/>
                </a:lnTo>
                <a:lnTo>
                  <a:pt x="2288382" y="757564"/>
                </a:lnTo>
                <a:lnTo>
                  <a:pt x="2292747" y="755580"/>
                </a:lnTo>
                <a:lnTo>
                  <a:pt x="2270125" y="732962"/>
                </a:lnTo>
                <a:lnTo>
                  <a:pt x="2246710" y="710344"/>
                </a:lnTo>
                <a:lnTo>
                  <a:pt x="2222897" y="689314"/>
                </a:lnTo>
                <a:lnTo>
                  <a:pt x="2197894" y="668680"/>
                </a:lnTo>
                <a:lnTo>
                  <a:pt x="2172494" y="648443"/>
                </a:lnTo>
                <a:lnTo>
                  <a:pt x="2146300" y="629793"/>
                </a:lnTo>
                <a:lnTo>
                  <a:pt x="2119710" y="611540"/>
                </a:lnTo>
                <a:lnTo>
                  <a:pt x="2092722" y="594081"/>
                </a:lnTo>
                <a:lnTo>
                  <a:pt x="2065338" y="577415"/>
                </a:lnTo>
                <a:lnTo>
                  <a:pt x="2036763" y="561543"/>
                </a:lnTo>
                <a:lnTo>
                  <a:pt x="2007791" y="546861"/>
                </a:lnTo>
                <a:lnTo>
                  <a:pt x="1978422" y="532973"/>
                </a:lnTo>
                <a:lnTo>
                  <a:pt x="1963341" y="526228"/>
                </a:lnTo>
                <a:lnTo>
                  <a:pt x="1948657" y="519879"/>
                </a:lnTo>
                <a:lnTo>
                  <a:pt x="1933575" y="513530"/>
                </a:lnTo>
                <a:lnTo>
                  <a:pt x="1918097" y="507975"/>
                </a:lnTo>
                <a:lnTo>
                  <a:pt x="1903016" y="502419"/>
                </a:lnTo>
                <a:lnTo>
                  <a:pt x="1887141" y="496864"/>
                </a:lnTo>
                <a:lnTo>
                  <a:pt x="1871266" y="491309"/>
                </a:lnTo>
                <a:lnTo>
                  <a:pt x="1855788" y="486547"/>
                </a:lnTo>
                <a:close/>
                <a:moveTo>
                  <a:pt x="1260475" y="486547"/>
                </a:moveTo>
                <a:lnTo>
                  <a:pt x="1244997" y="491309"/>
                </a:lnTo>
                <a:lnTo>
                  <a:pt x="1229122" y="496864"/>
                </a:lnTo>
                <a:lnTo>
                  <a:pt x="1214041" y="502419"/>
                </a:lnTo>
                <a:lnTo>
                  <a:pt x="1198563" y="507975"/>
                </a:lnTo>
                <a:lnTo>
                  <a:pt x="1183481" y="513530"/>
                </a:lnTo>
                <a:lnTo>
                  <a:pt x="1168003" y="519879"/>
                </a:lnTo>
                <a:lnTo>
                  <a:pt x="1152922" y="526228"/>
                </a:lnTo>
                <a:lnTo>
                  <a:pt x="1137841" y="532973"/>
                </a:lnTo>
                <a:lnTo>
                  <a:pt x="1108472" y="546861"/>
                </a:lnTo>
                <a:lnTo>
                  <a:pt x="1079897" y="561543"/>
                </a:lnTo>
                <a:lnTo>
                  <a:pt x="1051322" y="577415"/>
                </a:lnTo>
                <a:lnTo>
                  <a:pt x="1023541" y="594081"/>
                </a:lnTo>
                <a:lnTo>
                  <a:pt x="996553" y="611540"/>
                </a:lnTo>
                <a:lnTo>
                  <a:pt x="969963" y="629793"/>
                </a:lnTo>
                <a:lnTo>
                  <a:pt x="944166" y="648443"/>
                </a:lnTo>
                <a:lnTo>
                  <a:pt x="918766" y="668680"/>
                </a:lnTo>
                <a:lnTo>
                  <a:pt x="893763" y="689314"/>
                </a:lnTo>
                <a:lnTo>
                  <a:pt x="869950" y="710344"/>
                </a:lnTo>
                <a:lnTo>
                  <a:pt x="846138" y="732962"/>
                </a:lnTo>
                <a:lnTo>
                  <a:pt x="823913" y="755580"/>
                </a:lnTo>
                <a:lnTo>
                  <a:pt x="827881" y="757564"/>
                </a:lnTo>
                <a:lnTo>
                  <a:pt x="843756" y="765897"/>
                </a:lnTo>
                <a:lnTo>
                  <a:pt x="860822" y="775023"/>
                </a:lnTo>
                <a:lnTo>
                  <a:pt x="879872" y="784547"/>
                </a:lnTo>
                <a:lnTo>
                  <a:pt x="900509" y="794467"/>
                </a:lnTo>
                <a:lnTo>
                  <a:pt x="922338" y="804784"/>
                </a:lnTo>
                <a:lnTo>
                  <a:pt x="945356" y="815100"/>
                </a:lnTo>
                <a:lnTo>
                  <a:pt x="970359" y="825814"/>
                </a:lnTo>
                <a:lnTo>
                  <a:pt x="996553" y="836528"/>
                </a:lnTo>
                <a:lnTo>
                  <a:pt x="1026716" y="848432"/>
                </a:lnTo>
                <a:lnTo>
                  <a:pt x="1058466" y="860336"/>
                </a:lnTo>
                <a:lnTo>
                  <a:pt x="1070769" y="829385"/>
                </a:lnTo>
                <a:lnTo>
                  <a:pt x="1083469" y="799625"/>
                </a:lnTo>
                <a:lnTo>
                  <a:pt x="1096169" y="770658"/>
                </a:lnTo>
                <a:lnTo>
                  <a:pt x="1109266" y="742882"/>
                </a:lnTo>
                <a:lnTo>
                  <a:pt x="1122363" y="716296"/>
                </a:lnTo>
                <a:lnTo>
                  <a:pt x="1135459" y="690107"/>
                </a:lnTo>
                <a:lnTo>
                  <a:pt x="1148953" y="665109"/>
                </a:lnTo>
                <a:lnTo>
                  <a:pt x="1162050" y="641301"/>
                </a:lnTo>
                <a:lnTo>
                  <a:pt x="1175147" y="618286"/>
                </a:lnTo>
                <a:lnTo>
                  <a:pt x="1188244" y="596065"/>
                </a:lnTo>
                <a:lnTo>
                  <a:pt x="1201341" y="575431"/>
                </a:lnTo>
                <a:lnTo>
                  <a:pt x="1213247" y="555591"/>
                </a:lnTo>
                <a:lnTo>
                  <a:pt x="1225947" y="536941"/>
                </a:lnTo>
                <a:lnTo>
                  <a:pt x="1237853" y="519085"/>
                </a:lnTo>
                <a:lnTo>
                  <a:pt x="1249760" y="502419"/>
                </a:lnTo>
                <a:lnTo>
                  <a:pt x="1260475" y="486547"/>
                </a:lnTo>
                <a:close/>
                <a:moveTo>
                  <a:pt x="1597819" y="442899"/>
                </a:moveTo>
                <a:lnTo>
                  <a:pt x="1597819" y="950410"/>
                </a:lnTo>
                <a:lnTo>
                  <a:pt x="1624013" y="949617"/>
                </a:lnTo>
                <a:lnTo>
                  <a:pt x="1650207" y="948029"/>
                </a:lnTo>
                <a:lnTo>
                  <a:pt x="1676400" y="945649"/>
                </a:lnTo>
                <a:lnTo>
                  <a:pt x="1701800" y="943268"/>
                </a:lnTo>
                <a:lnTo>
                  <a:pt x="1727200" y="940490"/>
                </a:lnTo>
                <a:lnTo>
                  <a:pt x="1752203" y="936919"/>
                </a:lnTo>
                <a:lnTo>
                  <a:pt x="1777207" y="932951"/>
                </a:lnTo>
                <a:lnTo>
                  <a:pt x="1801416" y="929380"/>
                </a:lnTo>
                <a:lnTo>
                  <a:pt x="1825625" y="924221"/>
                </a:lnTo>
                <a:lnTo>
                  <a:pt x="1849041" y="919460"/>
                </a:lnTo>
                <a:lnTo>
                  <a:pt x="1872853" y="914301"/>
                </a:lnTo>
                <a:lnTo>
                  <a:pt x="1895475" y="909143"/>
                </a:lnTo>
                <a:lnTo>
                  <a:pt x="1918097" y="903588"/>
                </a:lnTo>
                <a:lnTo>
                  <a:pt x="1940322" y="897239"/>
                </a:lnTo>
                <a:lnTo>
                  <a:pt x="1962150" y="891287"/>
                </a:lnTo>
                <a:lnTo>
                  <a:pt x="1983185" y="884541"/>
                </a:lnTo>
                <a:lnTo>
                  <a:pt x="1970485" y="853194"/>
                </a:lnTo>
                <a:lnTo>
                  <a:pt x="1957388" y="822243"/>
                </a:lnTo>
                <a:lnTo>
                  <a:pt x="1943894" y="792483"/>
                </a:lnTo>
                <a:lnTo>
                  <a:pt x="1930400" y="764310"/>
                </a:lnTo>
                <a:lnTo>
                  <a:pt x="1916510" y="736533"/>
                </a:lnTo>
                <a:lnTo>
                  <a:pt x="1903016" y="709948"/>
                </a:lnTo>
                <a:lnTo>
                  <a:pt x="1888729" y="685346"/>
                </a:lnTo>
                <a:lnTo>
                  <a:pt x="1875235" y="660744"/>
                </a:lnTo>
                <a:lnTo>
                  <a:pt x="1861741" y="638126"/>
                </a:lnTo>
                <a:lnTo>
                  <a:pt x="1848247" y="616302"/>
                </a:lnTo>
                <a:lnTo>
                  <a:pt x="1835150" y="595668"/>
                </a:lnTo>
                <a:lnTo>
                  <a:pt x="1822450" y="576225"/>
                </a:lnTo>
                <a:lnTo>
                  <a:pt x="1810147" y="558369"/>
                </a:lnTo>
                <a:lnTo>
                  <a:pt x="1798638" y="541306"/>
                </a:lnTo>
                <a:lnTo>
                  <a:pt x="1787128" y="525434"/>
                </a:lnTo>
                <a:lnTo>
                  <a:pt x="1776810" y="511149"/>
                </a:lnTo>
                <a:lnTo>
                  <a:pt x="1763713" y="494086"/>
                </a:lnTo>
                <a:lnTo>
                  <a:pt x="1752203" y="479802"/>
                </a:lnTo>
                <a:lnTo>
                  <a:pt x="1733947" y="457581"/>
                </a:lnTo>
                <a:lnTo>
                  <a:pt x="1716881" y="454803"/>
                </a:lnTo>
                <a:lnTo>
                  <a:pt x="1700213" y="452025"/>
                </a:lnTo>
                <a:lnTo>
                  <a:pt x="1683147" y="450041"/>
                </a:lnTo>
                <a:lnTo>
                  <a:pt x="1666081" y="448057"/>
                </a:lnTo>
                <a:lnTo>
                  <a:pt x="1649016" y="446470"/>
                </a:lnTo>
                <a:lnTo>
                  <a:pt x="1631950" y="444883"/>
                </a:lnTo>
                <a:lnTo>
                  <a:pt x="1614488" y="443692"/>
                </a:lnTo>
                <a:lnTo>
                  <a:pt x="1597819" y="442899"/>
                </a:lnTo>
                <a:close/>
                <a:moveTo>
                  <a:pt x="1519238" y="442899"/>
                </a:moveTo>
                <a:lnTo>
                  <a:pt x="1501775" y="443692"/>
                </a:lnTo>
                <a:lnTo>
                  <a:pt x="1484710" y="444883"/>
                </a:lnTo>
                <a:lnTo>
                  <a:pt x="1467247" y="446470"/>
                </a:lnTo>
                <a:lnTo>
                  <a:pt x="1450181" y="448057"/>
                </a:lnTo>
                <a:lnTo>
                  <a:pt x="1433116" y="450041"/>
                </a:lnTo>
                <a:lnTo>
                  <a:pt x="1416447" y="452025"/>
                </a:lnTo>
                <a:lnTo>
                  <a:pt x="1399381" y="454803"/>
                </a:lnTo>
                <a:lnTo>
                  <a:pt x="1382713" y="457581"/>
                </a:lnTo>
                <a:lnTo>
                  <a:pt x="1364456" y="479802"/>
                </a:lnTo>
                <a:lnTo>
                  <a:pt x="1352550" y="494086"/>
                </a:lnTo>
                <a:lnTo>
                  <a:pt x="1339453" y="511149"/>
                </a:lnTo>
                <a:lnTo>
                  <a:pt x="1325960" y="529799"/>
                </a:lnTo>
                <a:lnTo>
                  <a:pt x="1311275" y="550433"/>
                </a:lnTo>
                <a:lnTo>
                  <a:pt x="1295797" y="573050"/>
                </a:lnTo>
                <a:lnTo>
                  <a:pt x="1279922" y="598049"/>
                </a:lnTo>
                <a:lnTo>
                  <a:pt x="1262856" y="624635"/>
                </a:lnTo>
                <a:lnTo>
                  <a:pt x="1245791" y="652808"/>
                </a:lnTo>
                <a:lnTo>
                  <a:pt x="1228328" y="683362"/>
                </a:lnTo>
                <a:lnTo>
                  <a:pt x="1210469" y="715900"/>
                </a:lnTo>
                <a:lnTo>
                  <a:pt x="1200944" y="734946"/>
                </a:lnTo>
                <a:lnTo>
                  <a:pt x="1190625" y="754786"/>
                </a:lnTo>
                <a:lnTo>
                  <a:pt x="1180703" y="775023"/>
                </a:lnTo>
                <a:lnTo>
                  <a:pt x="1171178" y="795657"/>
                </a:lnTo>
                <a:lnTo>
                  <a:pt x="1161653" y="817481"/>
                </a:lnTo>
                <a:lnTo>
                  <a:pt x="1151731" y="839305"/>
                </a:lnTo>
                <a:lnTo>
                  <a:pt x="1142603" y="861923"/>
                </a:lnTo>
                <a:lnTo>
                  <a:pt x="1133078" y="884541"/>
                </a:lnTo>
                <a:lnTo>
                  <a:pt x="1154510" y="891287"/>
                </a:lnTo>
                <a:lnTo>
                  <a:pt x="1176338" y="897239"/>
                </a:lnTo>
                <a:lnTo>
                  <a:pt x="1198563" y="903588"/>
                </a:lnTo>
                <a:lnTo>
                  <a:pt x="1220788" y="909143"/>
                </a:lnTo>
                <a:lnTo>
                  <a:pt x="1244203" y="914301"/>
                </a:lnTo>
                <a:lnTo>
                  <a:pt x="1267222" y="919460"/>
                </a:lnTo>
                <a:lnTo>
                  <a:pt x="1291035" y="924221"/>
                </a:lnTo>
                <a:lnTo>
                  <a:pt x="1315244" y="928586"/>
                </a:lnTo>
                <a:lnTo>
                  <a:pt x="1339453" y="932951"/>
                </a:lnTo>
                <a:lnTo>
                  <a:pt x="1364060" y="936522"/>
                </a:lnTo>
                <a:lnTo>
                  <a:pt x="1389460" y="940094"/>
                </a:lnTo>
                <a:lnTo>
                  <a:pt x="1414860" y="943268"/>
                </a:lnTo>
                <a:lnTo>
                  <a:pt x="1440657" y="945649"/>
                </a:lnTo>
                <a:lnTo>
                  <a:pt x="1466057" y="947633"/>
                </a:lnTo>
                <a:lnTo>
                  <a:pt x="1492250" y="949220"/>
                </a:lnTo>
                <a:lnTo>
                  <a:pt x="1519238" y="950014"/>
                </a:lnTo>
                <a:lnTo>
                  <a:pt x="1519238" y="442899"/>
                </a:lnTo>
                <a:close/>
                <a:moveTo>
                  <a:pt x="1558528" y="363538"/>
                </a:moveTo>
                <a:lnTo>
                  <a:pt x="1586707" y="363935"/>
                </a:lnTo>
                <a:lnTo>
                  <a:pt x="1614488" y="364729"/>
                </a:lnTo>
                <a:lnTo>
                  <a:pt x="1642666" y="366713"/>
                </a:lnTo>
                <a:lnTo>
                  <a:pt x="1670447" y="369093"/>
                </a:lnTo>
                <a:lnTo>
                  <a:pt x="1698228" y="372268"/>
                </a:lnTo>
                <a:lnTo>
                  <a:pt x="1725613" y="376236"/>
                </a:lnTo>
                <a:lnTo>
                  <a:pt x="1752600" y="380601"/>
                </a:lnTo>
                <a:lnTo>
                  <a:pt x="1779191" y="385759"/>
                </a:lnTo>
                <a:lnTo>
                  <a:pt x="1806178" y="391314"/>
                </a:lnTo>
                <a:lnTo>
                  <a:pt x="1832372" y="398060"/>
                </a:lnTo>
                <a:lnTo>
                  <a:pt x="1858566" y="405202"/>
                </a:lnTo>
                <a:lnTo>
                  <a:pt x="1884363" y="412742"/>
                </a:lnTo>
                <a:lnTo>
                  <a:pt x="1910160" y="421075"/>
                </a:lnTo>
                <a:lnTo>
                  <a:pt x="1935560" y="430201"/>
                </a:lnTo>
                <a:lnTo>
                  <a:pt x="1960960" y="439328"/>
                </a:lnTo>
                <a:lnTo>
                  <a:pt x="1985963" y="450041"/>
                </a:lnTo>
                <a:lnTo>
                  <a:pt x="2010172" y="460358"/>
                </a:lnTo>
                <a:lnTo>
                  <a:pt x="2034382" y="471865"/>
                </a:lnTo>
                <a:lnTo>
                  <a:pt x="2057797" y="483770"/>
                </a:lnTo>
                <a:lnTo>
                  <a:pt x="2081213" y="496070"/>
                </a:lnTo>
                <a:lnTo>
                  <a:pt x="2104629" y="508768"/>
                </a:lnTo>
                <a:lnTo>
                  <a:pt x="2127647" y="522259"/>
                </a:lnTo>
                <a:lnTo>
                  <a:pt x="2149872" y="536544"/>
                </a:lnTo>
                <a:lnTo>
                  <a:pt x="2172097" y="550829"/>
                </a:lnTo>
                <a:lnTo>
                  <a:pt x="2193529" y="565908"/>
                </a:lnTo>
                <a:lnTo>
                  <a:pt x="2214960" y="581780"/>
                </a:lnTo>
                <a:lnTo>
                  <a:pt x="2235994" y="597652"/>
                </a:lnTo>
                <a:lnTo>
                  <a:pt x="2256632" y="613921"/>
                </a:lnTo>
                <a:lnTo>
                  <a:pt x="2276475" y="630984"/>
                </a:lnTo>
                <a:lnTo>
                  <a:pt x="2296716" y="648443"/>
                </a:lnTo>
                <a:lnTo>
                  <a:pt x="2315766" y="666299"/>
                </a:lnTo>
                <a:lnTo>
                  <a:pt x="2334419" y="685346"/>
                </a:lnTo>
                <a:lnTo>
                  <a:pt x="2353072" y="703995"/>
                </a:lnTo>
                <a:lnTo>
                  <a:pt x="2370932" y="723042"/>
                </a:lnTo>
                <a:lnTo>
                  <a:pt x="2388394" y="742882"/>
                </a:lnTo>
                <a:lnTo>
                  <a:pt x="2405460" y="762722"/>
                </a:lnTo>
                <a:lnTo>
                  <a:pt x="2421732" y="783356"/>
                </a:lnTo>
                <a:lnTo>
                  <a:pt x="2438004" y="804387"/>
                </a:lnTo>
                <a:lnTo>
                  <a:pt x="2453482" y="825814"/>
                </a:lnTo>
                <a:lnTo>
                  <a:pt x="2468563" y="847638"/>
                </a:lnTo>
                <a:lnTo>
                  <a:pt x="2483247" y="869462"/>
                </a:lnTo>
                <a:lnTo>
                  <a:pt x="2497138" y="892080"/>
                </a:lnTo>
                <a:lnTo>
                  <a:pt x="2510632" y="914698"/>
                </a:lnTo>
                <a:lnTo>
                  <a:pt x="2523729" y="938109"/>
                </a:lnTo>
                <a:lnTo>
                  <a:pt x="2536032" y="961521"/>
                </a:lnTo>
                <a:lnTo>
                  <a:pt x="2547541" y="985329"/>
                </a:lnTo>
                <a:lnTo>
                  <a:pt x="2559051" y="1009534"/>
                </a:lnTo>
                <a:lnTo>
                  <a:pt x="2569766" y="1034136"/>
                </a:lnTo>
                <a:lnTo>
                  <a:pt x="2580085" y="1058738"/>
                </a:lnTo>
                <a:lnTo>
                  <a:pt x="2589610" y="1083736"/>
                </a:lnTo>
                <a:lnTo>
                  <a:pt x="2598341" y="1109132"/>
                </a:lnTo>
                <a:lnTo>
                  <a:pt x="2606675" y="1134924"/>
                </a:lnTo>
                <a:lnTo>
                  <a:pt x="2614613" y="1160716"/>
                </a:lnTo>
                <a:lnTo>
                  <a:pt x="2621360" y="1186905"/>
                </a:lnTo>
                <a:lnTo>
                  <a:pt x="2628107" y="1213491"/>
                </a:lnTo>
                <a:lnTo>
                  <a:pt x="2633663" y="1240077"/>
                </a:lnTo>
                <a:lnTo>
                  <a:pt x="2638822" y="1267059"/>
                </a:lnTo>
                <a:lnTo>
                  <a:pt x="2643188" y="1294042"/>
                </a:lnTo>
                <a:lnTo>
                  <a:pt x="2647157" y="1321025"/>
                </a:lnTo>
                <a:lnTo>
                  <a:pt x="2650332" y="1349198"/>
                </a:lnTo>
                <a:lnTo>
                  <a:pt x="2652713" y="1376577"/>
                </a:lnTo>
                <a:lnTo>
                  <a:pt x="2654697" y="1404353"/>
                </a:lnTo>
                <a:lnTo>
                  <a:pt x="2655888" y="1432923"/>
                </a:lnTo>
                <a:lnTo>
                  <a:pt x="2655888" y="1461096"/>
                </a:lnTo>
                <a:lnTo>
                  <a:pt x="2655888" y="1489666"/>
                </a:lnTo>
                <a:lnTo>
                  <a:pt x="2654697" y="1517442"/>
                </a:lnTo>
                <a:lnTo>
                  <a:pt x="2652713" y="1545615"/>
                </a:lnTo>
                <a:lnTo>
                  <a:pt x="2650332" y="1573392"/>
                </a:lnTo>
                <a:lnTo>
                  <a:pt x="2647157" y="1600771"/>
                </a:lnTo>
                <a:lnTo>
                  <a:pt x="2643188" y="1628547"/>
                </a:lnTo>
                <a:lnTo>
                  <a:pt x="2638822" y="1655530"/>
                </a:lnTo>
                <a:lnTo>
                  <a:pt x="2633663" y="1682512"/>
                </a:lnTo>
                <a:lnTo>
                  <a:pt x="2628107" y="1709098"/>
                </a:lnTo>
                <a:lnTo>
                  <a:pt x="2621360" y="1735287"/>
                </a:lnTo>
                <a:lnTo>
                  <a:pt x="2614613" y="1761476"/>
                </a:lnTo>
                <a:lnTo>
                  <a:pt x="2606675" y="1787665"/>
                </a:lnTo>
                <a:lnTo>
                  <a:pt x="2598341" y="1813061"/>
                </a:lnTo>
                <a:lnTo>
                  <a:pt x="2589610" y="1838456"/>
                </a:lnTo>
                <a:lnTo>
                  <a:pt x="2580085" y="1863852"/>
                </a:lnTo>
                <a:lnTo>
                  <a:pt x="2569766" y="1888453"/>
                </a:lnTo>
                <a:lnTo>
                  <a:pt x="2559051" y="1913055"/>
                </a:lnTo>
                <a:lnTo>
                  <a:pt x="2547541" y="1936863"/>
                </a:lnTo>
                <a:lnTo>
                  <a:pt x="2536032" y="1961068"/>
                </a:lnTo>
                <a:lnTo>
                  <a:pt x="2523729" y="1984083"/>
                </a:lnTo>
                <a:lnTo>
                  <a:pt x="2510632" y="2007098"/>
                </a:lnTo>
                <a:lnTo>
                  <a:pt x="2497138" y="2030509"/>
                </a:lnTo>
                <a:lnTo>
                  <a:pt x="2483247" y="2052730"/>
                </a:lnTo>
                <a:lnTo>
                  <a:pt x="2468563" y="2074951"/>
                </a:lnTo>
                <a:lnTo>
                  <a:pt x="2453482" y="2096775"/>
                </a:lnTo>
                <a:lnTo>
                  <a:pt x="2438004" y="2117806"/>
                </a:lnTo>
                <a:lnTo>
                  <a:pt x="2421732" y="2138440"/>
                </a:lnTo>
                <a:lnTo>
                  <a:pt x="2405460" y="2159073"/>
                </a:lnTo>
                <a:lnTo>
                  <a:pt x="2388394" y="2179310"/>
                </a:lnTo>
                <a:lnTo>
                  <a:pt x="2370932" y="2199151"/>
                </a:lnTo>
                <a:lnTo>
                  <a:pt x="2353072" y="2218594"/>
                </a:lnTo>
                <a:lnTo>
                  <a:pt x="2334419" y="2237244"/>
                </a:lnTo>
                <a:lnTo>
                  <a:pt x="2315766" y="2255497"/>
                </a:lnTo>
                <a:lnTo>
                  <a:pt x="2296716" y="2273353"/>
                </a:lnTo>
                <a:lnTo>
                  <a:pt x="2276475" y="2290812"/>
                </a:lnTo>
                <a:lnTo>
                  <a:pt x="2256632" y="2307875"/>
                </a:lnTo>
                <a:lnTo>
                  <a:pt x="2235994" y="2324540"/>
                </a:lnTo>
                <a:lnTo>
                  <a:pt x="2214960" y="2340809"/>
                </a:lnTo>
                <a:lnTo>
                  <a:pt x="2193529" y="2356285"/>
                </a:lnTo>
                <a:lnTo>
                  <a:pt x="2172097" y="2371363"/>
                </a:lnTo>
                <a:lnTo>
                  <a:pt x="2149872" y="2385648"/>
                </a:lnTo>
                <a:lnTo>
                  <a:pt x="2127647" y="2399536"/>
                </a:lnTo>
                <a:lnTo>
                  <a:pt x="2104629" y="2413028"/>
                </a:lnTo>
                <a:lnTo>
                  <a:pt x="2081213" y="2426122"/>
                </a:lnTo>
                <a:lnTo>
                  <a:pt x="2057797" y="2438423"/>
                </a:lnTo>
                <a:lnTo>
                  <a:pt x="2034382" y="2450724"/>
                </a:lnTo>
                <a:lnTo>
                  <a:pt x="2010172" y="2461437"/>
                </a:lnTo>
                <a:lnTo>
                  <a:pt x="1985963" y="2472548"/>
                </a:lnTo>
                <a:lnTo>
                  <a:pt x="1960960" y="2482468"/>
                </a:lnTo>
                <a:lnTo>
                  <a:pt x="1935560" y="2491991"/>
                </a:lnTo>
                <a:lnTo>
                  <a:pt x="1910160" y="2500721"/>
                </a:lnTo>
                <a:lnTo>
                  <a:pt x="1884363" y="2509054"/>
                </a:lnTo>
                <a:lnTo>
                  <a:pt x="1858566" y="2516990"/>
                </a:lnTo>
                <a:lnTo>
                  <a:pt x="1832372" y="2524132"/>
                </a:lnTo>
                <a:lnTo>
                  <a:pt x="1806178" y="2530481"/>
                </a:lnTo>
                <a:lnTo>
                  <a:pt x="1779191" y="2536433"/>
                </a:lnTo>
                <a:lnTo>
                  <a:pt x="1752600" y="2541592"/>
                </a:lnTo>
                <a:lnTo>
                  <a:pt x="1725613" y="2546353"/>
                </a:lnTo>
                <a:lnTo>
                  <a:pt x="1698228" y="2549925"/>
                </a:lnTo>
                <a:lnTo>
                  <a:pt x="1670447" y="2553099"/>
                </a:lnTo>
                <a:lnTo>
                  <a:pt x="1642666" y="2555480"/>
                </a:lnTo>
                <a:lnTo>
                  <a:pt x="1614488" y="2557067"/>
                </a:lnTo>
                <a:lnTo>
                  <a:pt x="1586707" y="2558654"/>
                </a:lnTo>
                <a:lnTo>
                  <a:pt x="1558528" y="2559051"/>
                </a:lnTo>
                <a:lnTo>
                  <a:pt x="1529953" y="2558654"/>
                </a:lnTo>
                <a:lnTo>
                  <a:pt x="1501775" y="2557067"/>
                </a:lnTo>
                <a:lnTo>
                  <a:pt x="1473597" y="2555480"/>
                </a:lnTo>
                <a:lnTo>
                  <a:pt x="1446213" y="2553099"/>
                </a:lnTo>
                <a:lnTo>
                  <a:pt x="1418035" y="2549925"/>
                </a:lnTo>
                <a:lnTo>
                  <a:pt x="1391047" y="2546353"/>
                </a:lnTo>
                <a:lnTo>
                  <a:pt x="1364060" y="2541592"/>
                </a:lnTo>
                <a:lnTo>
                  <a:pt x="1337072" y="2536433"/>
                </a:lnTo>
                <a:lnTo>
                  <a:pt x="1310481" y="2530481"/>
                </a:lnTo>
                <a:lnTo>
                  <a:pt x="1283891" y="2524132"/>
                </a:lnTo>
                <a:lnTo>
                  <a:pt x="1257697" y="2516990"/>
                </a:lnTo>
                <a:lnTo>
                  <a:pt x="1231900" y="2509054"/>
                </a:lnTo>
                <a:lnTo>
                  <a:pt x="1206103" y="2500721"/>
                </a:lnTo>
                <a:lnTo>
                  <a:pt x="1180703" y="2491991"/>
                </a:lnTo>
                <a:lnTo>
                  <a:pt x="1155700" y="2482468"/>
                </a:lnTo>
                <a:lnTo>
                  <a:pt x="1131094" y="2472548"/>
                </a:lnTo>
                <a:lnTo>
                  <a:pt x="1106488" y="2461437"/>
                </a:lnTo>
                <a:lnTo>
                  <a:pt x="1081881" y="2450724"/>
                </a:lnTo>
                <a:lnTo>
                  <a:pt x="1058466" y="2438423"/>
                </a:lnTo>
                <a:lnTo>
                  <a:pt x="1035050" y="2426122"/>
                </a:lnTo>
                <a:lnTo>
                  <a:pt x="1011635" y="2413028"/>
                </a:lnTo>
                <a:lnTo>
                  <a:pt x="989013" y="2399536"/>
                </a:lnTo>
                <a:lnTo>
                  <a:pt x="966391" y="2385648"/>
                </a:lnTo>
                <a:lnTo>
                  <a:pt x="944563" y="2371363"/>
                </a:lnTo>
                <a:lnTo>
                  <a:pt x="922734" y="2356285"/>
                </a:lnTo>
                <a:lnTo>
                  <a:pt x="901303" y="2340809"/>
                </a:lnTo>
                <a:lnTo>
                  <a:pt x="880269" y="2324540"/>
                </a:lnTo>
                <a:lnTo>
                  <a:pt x="859631" y="2307875"/>
                </a:lnTo>
                <a:lnTo>
                  <a:pt x="839788" y="2290812"/>
                </a:lnTo>
                <a:lnTo>
                  <a:pt x="819944" y="2273353"/>
                </a:lnTo>
                <a:lnTo>
                  <a:pt x="800894" y="2255497"/>
                </a:lnTo>
                <a:lnTo>
                  <a:pt x="781844" y="2237244"/>
                </a:lnTo>
                <a:lnTo>
                  <a:pt x="763191" y="2218594"/>
                </a:lnTo>
                <a:lnTo>
                  <a:pt x="745331" y="2199151"/>
                </a:lnTo>
                <a:lnTo>
                  <a:pt x="727869" y="2179310"/>
                </a:lnTo>
                <a:lnTo>
                  <a:pt x="710803" y="2159073"/>
                </a:lnTo>
                <a:lnTo>
                  <a:pt x="694531" y="2138440"/>
                </a:lnTo>
                <a:lnTo>
                  <a:pt x="678656" y="2117806"/>
                </a:lnTo>
                <a:lnTo>
                  <a:pt x="662781" y="2096775"/>
                </a:lnTo>
                <a:lnTo>
                  <a:pt x="647700" y="2074951"/>
                </a:lnTo>
                <a:lnTo>
                  <a:pt x="633413" y="2052730"/>
                </a:lnTo>
                <a:lnTo>
                  <a:pt x="619125" y="2030509"/>
                </a:lnTo>
                <a:lnTo>
                  <a:pt x="605631" y="2007098"/>
                </a:lnTo>
                <a:lnTo>
                  <a:pt x="592534" y="1984083"/>
                </a:lnTo>
                <a:lnTo>
                  <a:pt x="580231" y="1961068"/>
                </a:lnTo>
                <a:lnTo>
                  <a:pt x="568722" y="1936863"/>
                </a:lnTo>
                <a:lnTo>
                  <a:pt x="557213" y="1913055"/>
                </a:lnTo>
                <a:lnTo>
                  <a:pt x="546894" y="1888453"/>
                </a:lnTo>
                <a:lnTo>
                  <a:pt x="536178" y="1863852"/>
                </a:lnTo>
                <a:lnTo>
                  <a:pt x="527050" y="1838456"/>
                </a:lnTo>
                <a:lnTo>
                  <a:pt x="517922" y="1813061"/>
                </a:lnTo>
                <a:lnTo>
                  <a:pt x="509588" y="1787665"/>
                </a:lnTo>
                <a:lnTo>
                  <a:pt x="501650" y="1761476"/>
                </a:lnTo>
                <a:lnTo>
                  <a:pt x="494903" y="1735287"/>
                </a:lnTo>
                <a:lnTo>
                  <a:pt x="488156" y="1709098"/>
                </a:lnTo>
                <a:lnTo>
                  <a:pt x="482600" y="1682512"/>
                </a:lnTo>
                <a:lnTo>
                  <a:pt x="477441" y="1655530"/>
                </a:lnTo>
                <a:lnTo>
                  <a:pt x="473075" y="1628547"/>
                </a:lnTo>
                <a:lnTo>
                  <a:pt x="469106" y="1600771"/>
                </a:lnTo>
                <a:lnTo>
                  <a:pt x="465931" y="1573392"/>
                </a:lnTo>
                <a:lnTo>
                  <a:pt x="463550" y="1545615"/>
                </a:lnTo>
                <a:lnTo>
                  <a:pt x="461566" y="1517442"/>
                </a:lnTo>
                <a:lnTo>
                  <a:pt x="460772" y="1489666"/>
                </a:lnTo>
                <a:lnTo>
                  <a:pt x="460375" y="1461096"/>
                </a:lnTo>
                <a:lnTo>
                  <a:pt x="460772" y="1432923"/>
                </a:lnTo>
                <a:lnTo>
                  <a:pt x="461566" y="1404353"/>
                </a:lnTo>
                <a:lnTo>
                  <a:pt x="463550" y="1376577"/>
                </a:lnTo>
                <a:lnTo>
                  <a:pt x="465931" y="1349198"/>
                </a:lnTo>
                <a:lnTo>
                  <a:pt x="469106" y="1321025"/>
                </a:lnTo>
                <a:lnTo>
                  <a:pt x="473075" y="1294042"/>
                </a:lnTo>
                <a:lnTo>
                  <a:pt x="477441" y="1267059"/>
                </a:lnTo>
                <a:lnTo>
                  <a:pt x="482600" y="1240077"/>
                </a:lnTo>
                <a:lnTo>
                  <a:pt x="488156" y="1213491"/>
                </a:lnTo>
                <a:lnTo>
                  <a:pt x="494903" y="1186905"/>
                </a:lnTo>
                <a:lnTo>
                  <a:pt x="501650" y="1160716"/>
                </a:lnTo>
                <a:lnTo>
                  <a:pt x="509588" y="1134924"/>
                </a:lnTo>
                <a:lnTo>
                  <a:pt x="517922" y="1109132"/>
                </a:lnTo>
                <a:lnTo>
                  <a:pt x="527050" y="1083736"/>
                </a:lnTo>
                <a:lnTo>
                  <a:pt x="536178" y="1058738"/>
                </a:lnTo>
                <a:lnTo>
                  <a:pt x="546894" y="1034136"/>
                </a:lnTo>
                <a:lnTo>
                  <a:pt x="557213" y="1009534"/>
                </a:lnTo>
                <a:lnTo>
                  <a:pt x="568722" y="985329"/>
                </a:lnTo>
                <a:lnTo>
                  <a:pt x="580231" y="961521"/>
                </a:lnTo>
                <a:lnTo>
                  <a:pt x="592534" y="938109"/>
                </a:lnTo>
                <a:lnTo>
                  <a:pt x="605631" y="914698"/>
                </a:lnTo>
                <a:lnTo>
                  <a:pt x="619125" y="892080"/>
                </a:lnTo>
                <a:lnTo>
                  <a:pt x="633413" y="869462"/>
                </a:lnTo>
                <a:lnTo>
                  <a:pt x="647700" y="847638"/>
                </a:lnTo>
                <a:lnTo>
                  <a:pt x="662781" y="825814"/>
                </a:lnTo>
                <a:lnTo>
                  <a:pt x="678656" y="804387"/>
                </a:lnTo>
                <a:lnTo>
                  <a:pt x="694531" y="783356"/>
                </a:lnTo>
                <a:lnTo>
                  <a:pt x="710803" y="762722"/>
                </a:lnTo>
                <a:lnTo>
                  <a:pt x="727869" y="742882"/>
                </a:lnTo>
                <a:lnTo>
                  <a:pt x="745331" y="723042"/>
                </a:lnTo>
                <a:lnTo>
                  <a:pt x="763191" y="703995"/>
                </a:lnTo>
                <a:lnTo>
                  <a:pt x="781844" y="685346"/>
                </a:lnTo>
                <a:lnTo>
                  <a:pt x="800894" y="666299"/>
                </a:lnTo>
                <a:lnTo>
                  <a:pt x="819944" y="648443"/>
                </a:lnTo>
                <a:lnTo>
                  <a:pt x="839788" y="630984"/>
                </a:lnTo>
                <a:lnTo>
                  <a:pt x="859631" y="613921"/>
                </a:lnTo>
                <a:lnTo>
                  <a:pt x="880269" y="597652"/>
                </a:lnTo>
                <a:lnTo>
                  <a:pt x="901303" y="581780"/>
                </a:lnTo>
                <a:lnTo>
                  <a:pt x="922734" y="565908"/>
                </a:lnTo>
                <a:lnTo>
                  <a:pt x="944563" y="550829"/>
                </a:lnTo>
                <a:lnTo>
                  <a:pt x="966391" y="536544"/>
                </a:lnTo>
                <a:lnTo>
                  <a:pt x="989013" y="522259"/>
                </a:lnTo>
                <a:lnTo>
                  <a:pt x="1011635" y="508768"/>
                </a:lnTo>
                <a:lnTo>
                  <a:pt x="1035050" y="496070"/>
                </a:lnTo>
                <a:lnTo>
                  <a:pt x="1058466" y="483770"/>
                </a:lnTo>
                <a:lnTo>
                  <a:pt x="1081881" y="471865"/>
                </a:lnTo>
                <a:lnTo>
                  <a:pt x="1106488" y="460358"/>
                </a:lnTo>
                <a:lnTo>
                  <a:pt x="1131094" y="450041"/>
                </a:lnTo>
                <a:lnTo>
                  <a:pt x="1155700" y="439328"/>
                </a:lnTo>
                <a:lnTo>
                  <a:pt x="1180703" y="430201"/>
                </a:lnTo>
                <a:lnTo>
                  <a:pt x="1206103" y="421075"/>
                </a:lnTo>
                <a:lnTo>
                  <a:pt x="1231900" y="412742"/>
                </a:lnTo>
                <a:lnTo>
                  <a:pt x="1257697" y="405202"/>
                </a:lnTo>
                <a:lnTo>
                  <a:pt x="1283891" y="398060"/>
                </a:lnTo>
                <a:lnTo>
                  <a:pt x="1310481" y="391314"/>
                </a:lnTo>
                <a:lnTo>
                  <a:pt x="1337072" y="385759"/>
                </a:lnTo>
                <a:lnTo>
                  <a:pt x="1364060" y="380601"/>
                </a:lnTo>
                <a:lnTo>
                  <a:pt x="1391047" y="376236"/>
                </a:lnTo>
                <a:lnTo>
                  <a:pt x="1418035" y="372268"/>
                </a:lnTo>
                <a:lnTo>
                  <a:pt x="1446213" y="369093"/>
                </a:lnTo>
                <a:lnTo>
                  <a:pt x="1473597" y="366713"/>
                </a:lnTo>
                <a:lnTo>
                  <a:pt x="1501775" y="364729"/>
                </a:lnTo>
                <a:lnTo>
                  <a:pt x="1529953" y="363935"/>
                </a:lnTo>
                <a:lnTo>
                  <a:pt x="1558528" y="363538"/>
                </a:lnTo>
                <a:close/>
                <a:moveTo>
                  <a:pt x="852488" y="277813"/>
                </a:moveTo>
                <a:lnTo>
                  <a:pt x="826703" y="300832"/>
                </a:lnTo>
                <a:lnTo>
                  <a:pt x="801712" y="324247"/>
                </a:lnTo>
                <a:lnTo>
                  <a:pt x="777910" y="347663"/>
                </a:lnTo>
                <a:lnTo>
                  <a:pt x="754109" y="372269"/>
                </a:lnTo>
                <a:lnTo>
                  <a:pt x="731497" y="397272"/>
                </a:lnTo>
                <a:lnTo>
                  <a:pt x="709679" y="422672"/>
                </a:lnTo>
                <a:lnTo>
                  <a:pt x="688258" y="448072"/>
                </a:lnTo>
                <a:lnTo>
                  <a:pt x="667630" y="473869"/>
                </a:lnTo>
                <a:lnTo>
                  <a:pt x="647796" y="500460"/>
                </a:lnTo>
                <a:lnTo>
                  <a:pt x="628755" y="527447"/>
                </a:lnTo>
                <a:lnTo>
                  <a:pt x="610507" y="554435"/>
                </a:lnTo>
                <a:lnTo>
                  <a:pt x="593052" y="581819"/>
                </a:lnTo>
                <a:lnTo>
                  <a:pt x="575995" y="609601"/>
                </a:lnTo>
                <a:lnTo>
                  <a:pt x="560127" y="637779"/>
                </a:lnTo>
                <a:lnTo>
                  <a:pt x="544656" y="665957"/>
                </a:lnTo>
                <a:lnTo>
                  <a:pt x="530375" y="694532"/>
                </a:lnTo>
                <a:lnTo>
                  <a:pt x="516888" y="723107"/>
                </a:lnTo>
                <a:lnTo>
                  <a:pt x="503797" y="752079"/>
                </a:lnTo>
                <a:lnTo>
                  <a:pt x="491896" y="781448"/>
                </a:lnTo>
                <a:lnTo>
                  <a:pt x="480392" y="810419"/>
                </a:lnTo>
                <a:lnTo>
                  <a:pt x="469682" y="839788"/>
                </a:lnTo>
                <a:lnTo>
                  <a:pt x="460161" y="869157"/>
                </a:lnTo>
                <a:lnTo>
                  <a:pt x="451037" y="898923"/>
                </a:lnTo>
                <a:lnTo>
                  <a:pt x="443103" y="928291"/>
                </a:lnTo>
                <a:lnTo>
                  <a:pt x="435566" y="958057"/>
                </a:lnTo>
                <a:lnTo>
                  <a:pt x="428823" y="987823"/>
                </a:lnTo>
                <a:lnTo>
                  <a:pt x="422872" y="1017588"/>
                </a:lnTo>
                <a:lnTo>
                  <a:pt x="417715" y="1047354"/>
                </a:lnTo>
                <a:lnTo>
                  <a:pt x="413352" y="1076326"/>
                </a:lnTo>
                <a:lnTo>
                  <a:pt x="409781" y="1106091"/>
                </a:lnTo>
                <a:lnTo>
                  <a:pt x="407401" y="1135857"/>
                </a:lnTo>
                <a:lnTo>
                  <a:pt x="405021" y="1165226"/>
                </a:lnTo>
                <a:lnTo>
                  <a:pt x="287204" y="1130698"/>
                </a:lnTo>
                <a:lnTo>
                  <a:pt x="280857" y="1153320"/>
                </a:lnTo>
                <a:lnTo>
                  <a:pt x="274510" y="1175941"/>
                </a:lnTo>
                <a:lnTo>
                  <a:pt x="269353" y="1198960"/>
                </a:lnTo>
                <a:lnTo>
                  <a:pt x="264196" y="1221979"/>
                </a:lnTo>
                <a:lnTo>
                  <a:pt x="259436" y="1244998"/>
                </a:lnTo>
                <a:lnTo>
                  <a:pt x="255072" y="1268016"/>
                </a:lnTo>
                <a:lnTo>
                  <a:pt x="251105" y="1291035"/>
                </a:lnTo>
                <a:lnTo>
                  <a:pt x="247535" y="1314848"/>
                </a:lnTo>
                <a:lnTo>
                  <a:pt x="244361" y="1337866"/>
                </a:lnTo>
                <a:lnTo>
                  <a:pt x="241981" y="1361679"/>
                </a:lnTo>
                <a:lnTo>
                  <a:pt x="239601" y="1384698"/>
                </a:lnTo>
                <a:lnTo>
                  <a:pt x="238014" y="1408113"/>
                </a:lnTo>
                <a:lnTo>
                  <a:pt x="236824" y="1431926"/>
                </a:lnTo>
                <a:lnTo>
                  <a:pt x="235237" y="1455341"/>
                </a:lnTo>
                <a:lnTo>
                  <a:pt x="234841" y="1478757"/>
                </a:lnTo>
                <a:lnTo>
                  <a:pt x="234841" y="1502570"/>
                </a:lnTo>
                <a:lnTo>
                  <a:pt x="234841" y="1525985"/>
                </a:lnTo>
                <a:lnTo>
                  <a:pt x="235634" y="1549798"/>
                </a:lnTo>
                <a:lnTo>
                  <a:pt x="236824" y="1573213"/>
                </a:lnTo>
                <a:lnTo>
                  <a:pt x="238014" y="1596629"/>
                </a:lnTo>
                <a:lnTo>
                  <a:pt x="239998" y="1620045"/>
                </a:lnTo>
                <a:lnTo>
                  <a:pt x="242378" y="1643460"/>
                </a:lnTo>
                <a:lnTo>
                  <a:pt x="244758" y="1666876"/>
                </a:lnTo>
                <a:lnTo>
                  <a:pt x="247932" y="1690291"/>
                </a:lnTo>
                <a:lnTo>
                  <a:pt x="251899" y="1713310"/>
                </a:lnTo>
                <a:lnTo>
                  <a:pt x="255865" y="1736726"/>
                </a:lnTo>
                <a:lnTo>
                  <a:pt x="260229" y="1760142"/>
                </a:lnTo>
                <a:lnTo>
                  <a:pt x="264989" y="1782763"/>
                </a:lnTo>
                <a:lnTo>
                  <a:pt x="270146" y="1805782"/>
                </a:lnTo>
                <a:lnTo>
                  <a:pt x="275303" y="1828404"/>
                </a:lnTo>
                <a:lnTo>
                  <a:pt x="281650" y="1851423"/>
                </a:lnTo>
                <a:lnTo>
                  <a:pt x="287997" y="1874045"/>
                </a:lnTo>
                <a:lnTo>
                  <a:pt x="295138" y="1896667"/>
                </a:lnTo>
                <a:lnTo>
                  <a:pt x="302278" y="1918892"/>
                </a:lnTo>
                <a:lnTo>
                  <a:pt x="309419" y="1941117"/>
                </a:lnTo>
                <a:lnTo>
                  <a:pt x="317749" y="1963342"/>
                </a:lnTo>
                <a:lnTo>
                  <a:pt x="326080" y="1985170"/>
                </a:lnTo>
                <a:lnTo>
                  <a:pt x="334807" y="2006998"/>
                </a:lnTo>
                <a:lnTo>
                  <a:pt x="343931" y="2028826"/>
                </a:lnTo>
                <a:lnTo>
                  <a:pt x="353451" y="2050257"/>
                </a:lnTo>
                <a:lnTo>
                  <a:pt x="363765" y="2071688"/>
                </a:lnTo>
                <a:lnTo>
                  <a:pt x="374079" y="2092723"/>
                </a:lnTo>
                <a:lnTo>
                  <a:pt x="385187" y="2113757"/>
                </a:lnTo>
                <a:lnTo>
                  <a:pt x="395897" y="2134395"/>
                </a:lnTo>
                <a:lnTo>
                  <a:pt x="407401" y="2155032"/>
                </a:lnTo>
                <a:lnTo>
                  <a:pt x="419302" y="2175273"/>
                </a:lnTo>
                <a:lnTo>
                  <a:pt x="431599" y="2195117"/>
                </a:lnTo>
                <a:lnTo>
                  <a:pt x="443897" y="2215357"/>
                </a:lnTo>
                <a:lnTo>
                  <a:pt x="456988" y="2234804"/>
                </a:lnTo>
                <a:lnTo>
                  <a:pt x="470078" y="2254648"/>
                </a:lnTo>
                <a:lnTo>
                  <a:pt x="483566" y="2273698"/>
                </a:lnTo>
                <a:lnTo>
                  <a:pt x="497450" y="2292748"/>
                </a:lnTo>
                <a:lnTo>
                  <a:pt x="512127" y="2311401"/>
                </a:lnTo>
                <a:lnTo>
                  <a:pt x="526408" y="2329657"/>
                </a:lnTo>
                <a:lnTo>
                  <a:pt x="541483" y="2347914"/>
                </a:lnTo>
                <a:lnTo>
                  <a:pt x="556557" y="2365773"/>
                </a:lnTo>
                <a:lnTo>
                  <a:pt x="572028" y="2384029"/>
                </a:lnTo>
                <a:lnTo>
                  <a:pt x="587895" y="2401492"/>
                </a:lnTo>
                <a:lnTo>
                  <a:pt x="604160" y="2418160"/>
                </a:lnTo>
                <a:lnTo>
                  <a:pt x="620821" y="2434829"/>
                </a:lnTo>
                <a:lnTo>
                  <a:pt x="637878" y="2451498"/>
                </a:lnTo>
                <a:lnTo>
                  <a:pt x="654539" y="2467770"/>
                </a:lnTo>
                <a:lnTo>
                  <a:pt x="671994" y="2483645"/>
                </a:lnTo>
                <a:lnTo>
                  <a:pt x="689448" y="2499520"/>
                </a:lnTo>
                <a:lnTo>
                  <a:pt x="574011" y="2632076"/>
                </a:lnTo>
                <a:lnTo>
                  <a:pt x="554177" y="2614217"/>
                </a:lnTo>
                <a:lnTo>
                  <a:pt x="534739" y="2596357"/>
                </a:lnTo>
                <a:lnTo>
                  <a:pt x="514904" y="2578101"/>
                </a:lnTo>
                <a:lnTo>
                  <a:pt x="496260" y="2559448"/>
                </a:lnTo>
                <a:lnTo>
                  <a:pt x="477615" y="2540001"/>
                </a:lnTo>
                <a:lnTo>
                  <a:pt x="459368" y="2520951"/>
                </a:lnTo>
                <a:lnTo>
                  <a:pt x="441120" y="2501107"/>
                </a:lnTo>
                <a:lnTo>
                  <a:pt x="423665" y="2481264"/>
                </a:lnTo>
                <a:lnTo>
                  <a:pt x="406211" y="2460626"/>
                </a:lnTo>
                <a:lnTo>
                  <a:pt x="389550" y="2439989"/>
                </a:lnTo>
                <a:lnTo>
                  <a:pt x="373286" y="2419351"/>
                </a:lnTo>
                <a:lnTo>
                  <a:pt x="357021" y="2398317"/>
                </a:lnTo>
                <a:lnTo>
                  <a:pt x="340757" y="2376489"/>
                </a:lnTo>
                <a:lnTo>
                  <a:pt x="325683" y="2355057"/>
                </a:lnTo>
                <a:lnTo>
                  <a:pt x="311005" y="2332832"/>
                </a:lnTo>
                <a:lnTo>
                  <a:pt x="295931" y="2310607"/>
                </a:lnTo>
                <a:lnTo>
                  <a:pt x="282047" y="2287985"/>
                </a:lnTo>
                <a:lnTo>
                  <a:pt x="268163" y="2264967"/>
                </a:lnTo>
                <a:lnTo>
                  <a:pt x="254675" y="2241948"/>
                </a:lnTo>
                <a:lnTo>
                  <a:pt x="241981" y="2218929"/>
                </a:lnTo>
                <a:lnTo>
                  <a:pt x="229287" y="2195117"/>
                </a:lnTo>
                <a:lnTo>
                  <a:pt x="216990" y="2171701"/>
                </a:lnTo>
                <a:lnTo>
                  <a:pt x="205089" y="2147492"/>
                </a:lnTo>
                <a:lnTo>
                  <a:pt x="193982" y="2123282"/>
                </a:lnTo>
                <a:lnTo>
                  <a:pt x="182874" y="2099073"/>
                </a:lnTo>
                <a:lnTo>
                  <a:pt x="172560" y="2074467"/>
                </a:lnTo>
                <a:lnTo>
                  <a:pt x="162643" y="2049860"/>
                </a:lnTo>
                <a:lnTo>
                  <a:pt x="152726" y="2024857"/>
                </a:lnTo>
                <a:lnTo>
                  <a:pt x="143602" y="1999854"/>
                </a:lnTo>
                <a:lnTo>
                  <a:pt x="135271" y="1974454"/>
                </a:lnTo>
                <a:lnTo>
                  <a:pt x="126941" y="1949054"/>
                </a:lnTo>
                <a:lnTo>
                  <a:pt x="119404" y="1923654"/>
                </a:lnTo>
                <a:lnTo>
                  <a:pt x="111867" y="1897857"/>
                </a:lnTo>
                <a:lnTo>
                  <a:pt x="105123" y="1872060"/>
                </a:lnTo>
                <a:lnTo>
                  <a:pt x="98776" y="1845867"/>
                </a:lnTo>
                <a:lnTo>
                  <a:pt x="93222" y="1820467"/>
                </a:lnTo>
                <a:lnTo>
                  <a:pt x="87272" y="1794273"/>
                </a:lnTo>
                <a:lnTo>
                  <a:pt x="82512" y="1768079"/>
                </a:lnTo>
                <a:lnTo>
                  <a:pt x="78148" y="1741885"/>
                </a:lnTo>
                <a:lnTo>
                  <a:pt x="74181" y="1714898"/>
                </a:lnTo>
                <a:lnTo>
                  <a:pt x="70214" y="1688704"/>
                </a:lnTo>
                <a:lnTo>
                  <a:pt x="67437" y="1662113"/>
                </a:lnTo>
                <a:lnTo>
                  <a:pt x="64661" y="1635523"/>
                </a:lnTo>
                <a:lnTo>
                  <a:pt x="62677" y="1609329"/>
                </a:lnTo>
                <a:lnTo>
                  <a:pt x="61090" y="1582738"/>
                </a:lnTo>
                <a:lnTo>
                  <a:pt x="59900" y="1556148"/>
                </a:lnTo>
                <a:lnTo>
                  <a:pt x="59107" y="1529557"/>
                </a:lnTo>
                <a:lnTo>
                  <a:pt x="58710" y="1502570"/>
                </a:lnTo>
                <a:lnTo>
                  <a:pt x="59107" y="1475979"/>
                </a:lnTo>
                <a:lnTo>
                  <a:pt x="59504" y="1449388"/>
                </a:lnTo>
                <a:lnTo>
                  <a:pt x="60694" y="1422401"/>
                </a:lnTo>
                <a:lnTo>
                  <a:pt x="62677" y="1395810"/>
                </a:lnTo>
                <a:lnTo>
                  <a:pt x="64264" y="1369616"/>
                </a:lnTo>
                <a:lnTo>
                  <a:pt x="67041" y="1343026"/>
                </a:lnTo>
                <a:lnTo>
                  <a:pt x="69818" y="1316435"/>
                </a:lnTo>
                <a:lnTo>
                  <a:pt x="73388" y="1290241"/>
                </a:lnTo>
                <a:lnTo>
                  <a:pt x="77355" y="1263651"/>
                </a:lnTo>
                <a:lnTo>
                  <a:pt x="81718" y="1237457"/>
                </a:lnTo>
                <a:lnTo>
                  <a:pt x="86479" y="1211263"/>
                </a:lnTo>
                <a:lnTo>
                  <a:pt x="92032" y="1185070"/>
                </a:lnTo>
                <a:lnTo>
                  <a:pt x="97983" y="1158876"/>
                </a:lnTo>
                <a:lnTo>
                  <a:pt x="103933" y="1133079"/>
                </a:lnTo>
                <a:lnTo>
                  <a:pt x="111073" y="1107282"/>
                </a:lnTo>
                <a:lnTo>
                  <a:pt x="117817" y="1081485"/>
                </a:lnTo>
                <a:lnTo>
                  <a:pt x="0" y="1047354"/>
                </a:lnTo>
                <a:lnTo>
                  <a:pt x="17454" y="1012429"/>
                </a:lnTo>
                <a:lnTo>
                  <a:pt x="36099" y="977901"/>
                </a:lnTo>
                <a:lnTo>
                  <a:pt x="55140" y="943769"/>
                </a:lnTo>
                <a:lnTo>
                  <a:pt x="74578" y="910035"/>
                </a:lnTo>
                <a:lnTo>
                  <a:pt x="95206" y="877888"/>
                </a:lnTo>
                <a:lnTo>
                  <a:pt x="116627" y="845344"/>
                </a:lnTo>
                <a:lnTo>
                  <a:pt x="138842" y="813991"/>
                </a:lnTo>
                <a:lnTo>
                  <a:pt x="161453" y="783432"/>
                </a:lnTo>
                <a:lnTo>
                  <a:pt x="184858" y="753269"/>
                </a:lnTo>
                <a:lnTo>
                  <a:pt x="208659" y="724298"/>
                </a:lnTo>
                <a:lnTo>
                  <a:pt x="233254" y="695723"/>
                </a:lnTo>
                <a:lnTo>
                  <a:pt x="258642" y="667941"/>
                </a:lnTo>
                <a:lnTo>
                  <a:pt x="284030" y="640954"/>
                </a:lnTo>
                <a:lnTo>
                  <a:pt x="310212" y="614760"/>
                </a:lnTo>
                <a:lnTo>
                  <a:pt x="337584" y="588963"/>
                </a:lnTo>
                <a:lnTo>
                  <a:pt x="364559" y="563960"/>
                </a:lnTo>
                <a:lnTo>
                  <a:pt x="392327" y="539751"/>
                </a:lnTo>
                <a:lnTo>
                  <a:pt x="420889" y="516732"/>
                </a:lnTo>
                <a:lnTo>
                  <a:pt x="449054" y="494507"/>
                </a:lnTo>
                <a:lnTo>
                  <a:pt x="478409" y="472679"/>
                </a:lnTo>
                <a:lnTo>
                  <a:pt x="508161" y="452041"/>
                </a:lnTo>
                <a:lnTo>
                  <a:pt x="537912" y="432197"/>
                </a:lnTo>
                <a:lnTo>
                  <a:pt x="567664" y="412751"/>
                </a:lnTo>
                <a:lnTo>
                  <a:pt x="598209" y="394494"/>
                </a:lnTo>
                <a:lnTo>
                  <a:pt x="629548" y="377032"/>
                </a:lnTo>
                <a:lnTo>
                  <a:pt x="660490" y="359966"/>
                </a:lnTo>
                <a:lnTo>
                  <a:pt x="691828" y="344488"/>
                </a:lnTo>
                <a:lnTo>
                  <a:pt x="723564" y="329407"/>
                </a:lnTo>
                <a:lnTo>
                  <a:pt x="755695" y="315119"/>
                </a:lnTo>
                <a:lnTo>
                  <a:pt x="787827" y="302022"/>
                </a:lnTo>
                <a:lnTo>
                  <a:pt x="819563" y="289322"/>
                </a:lnTo>
                <a:lnTo>
                  <a:pt x="852488" y="277813"/>
                </a:lnTo>
                <a:close/>
                <a:moveTo>
                  <a:pt x="1541357" y="0"/>
                </a:moveTo>
                <a:lnTo>
                  <a:pt x="1567964" y="0"/>
                </a:lnTo>
                <a:lnTo>
                  <a:pt x="1594571" y="0"/>
                </a:lnTo>
                <a:lnTo>
                  <a:pt x="1621178" y="794"/>
                </a:lnTo>
                <a:lnTo>
                  <a:pt x="1647785" y="2780"/>
                </a:lnTo>
                <a:lnTo>
                  <a:pt x="1674392" y="4368"/>
                </a:lnTo>
                <a:lnTo>
                  <a:pt x="1700999" y="6751"/>
                </a:lnTo>
                <a:lnTo>
                  <a:pt x="1727209" y="9133"/>
                </a:lnTo>
                <a:lnTo>
                  <a:pt x="1753816" y="12707"/>
                </a:lnTo>
                <a:lnTo>
                  <a:pt x="1780423" y="16281"/>
                </a:lnTo>
                <a:lnTo>
                  <a:pt x="1806633" y="20251"/>
                </a:lnTo>
                <a:lnTo>
                  <a:pt x="1833240" y="25016"/>
                </a:lnTo>
                <a:lnTo>
                  <a:pt x="1859450" y="30179"/>
                </a:lnTo>
                <a:lnTo>
                  <a:pt x="1885660" y="35341"/>
                </a:lnTo>
                <a:lnTo>
                  <a:pt x="1911076" y="41694"/>
                </a:lnTo>
                <a:lnTo>
                  <a:pt x="1937286" y="48047"/>
                </a:lnTo>
                <a:lnTo>
                  <a:pt x="1963099" y="55195"/>
                </a:lnTo>
                <a:lnTo>
                  <a:pt x="1988911" y="62343"/>
                </a:lnTo>
                <a:lnTo>
                  <a:pt x="2014327" y="70284"/>
                </a:lnTo>
                <a:lnTo>
                  <a:pt x="2039743" y="78623"/>
                </a:lnTo>
                <a:lnTo>
                  <a:pt x="2065159" y="87359"/>
                </a:lnTo>
                <a:lnTo>
                  <a:pt x="2089780" y="96492"/>
                </a:lnTo>
                <a:lnTo>
                  <a:pt x="2114799" y="106419"/>
                </a:lnTo>
                <a:lnTo>
                  <a:pt x="2139420" y="116743"/>
                </a:lnTo>
                <a:lnTo>
                  <a:pt x="2164041" y="127067"/>
                </a:lnTo>
                <a:lnTo>
                  <a:pt x="2188266" y="138186"/>
                </a:lnTo>
                <a:lnTo>
                  <a:pt x="2212093" y="149304"/>
                </a:lnTo>
                <a:lnTo>
                  <a:pt x="2236317" y="161614"/>
                </a:lnTo>
                <a:lnTo>
                  <a:pt x="2259747" y="173923"/>
                </a:lnTo>
                <a:lnTo>
                  <a:pt x="2283575" y="186630"/>
                </a:lnTo>
                <a:lnTo>
                  <a:pt x="2306608" y="199734"/>
                </a:lnTo>
                <a:lnTo>
                  <a:pt x="2329641" y="213235"/>
                </a:lnTo>
                <a:lnTo>
                  <a:pt x="2352277" y="227133"/>
                </a:lnTo>
                <a:lnTo>
                  <a:pt x="2375309" y="241428"/>
                </a:lnTo>
                <a:lnTo>
                  <a:pt x="2397548" y="256120"/>
                </a:lnTo>
                <a:lnTo>
                  <a:pt x="2419390" y="271209"/>
                </a:lnTo>
                <a:lnTo>
                  <a:pt x="2441231" y="286696"/>
                </a:lnTo>
                <a:lnTo>
                  <a:pt x="2462676" y="302579"/>
                </a:lnTo>
                <a:lnTo>
                  <a:pt x="2483723" y="318860"/>
                </a:lnTo>
                <a:lnTo>
                  <a:pt x="2504374" y="335537"/>
                </a:lnTo>
                <a:lnTo>
                  <a:pt x="2525024" y="352612"/>
                </a:lnTo>
                <a:lnTo>
                  <a:pt x="2545277" y="370084"/>
                </a:lnTo>
                <a:lnTo>
                  <a:pt x="2565133" y="387555"/>
                </a:lnTo>
                <a:lnTo>
                  <a:pt x="2584989" y="405821"/>
                </a:lnTo>
                <a:lnTo>
                  <a:pt x="2604051" y="424087"/>
                </a:lnTo>
                <a:lnTo>
                  <a:pt x="2622715" y="442750"/>
                </a:lnTo>
                <a:lnTo>
                  <a:pt x="2641777" y="462207"/>
                </a:lnTo>
                <a:lnTo>
                  <a:pt x="2730335" y="376834"/>
                </a:lnTo>
                <a:lnTo>
                  <a:pt x="2752177" y="409792"/>
                </a:lnTo>
                <a:lnTo>
                  <a:pt x="2772827" y="442353"/>
                </a:lnTo>
                <a:lnTo>
                  <a:pt x="2792683" y="476105"/>
                </a:lnTo>
                <a:lnTo>
                  <a:pt x="2811745" y="510255"/>
                </a:lnTo>
                <a:lnTo>
                  <a:pt x="2829615" y="544404"/>
                </a:lnTo>
                <a:lnTo>
                  <a:pt x="2847089" y="578950"/>
                </a:lnTo>
                <a:lnTo>
                  <a:pt x="2862973" y="613100"/>
                </a:lnTo>
                <a:lnTo>
                  <a:pt x="2878461" y="648043"/>
                </a:lnTo>
                <a:lnTo>
                  <a:pt x="2892360" y="683781"/>
                </a:lnTo>
                <a:lnTo>
                  <a:pt x="2905862" y="719121"/>
                </a:lnTo>
                <a:lnTo>
                  <a:pt x="2918570" y="754462"/>
                </a:lnTo>
                <a:lnTo>
                  <a:pt x="2930087" y="790200"/>
                </a:lnTo>
                <a:lnTo>
                  <a:pt x="2940809" y="825937"/>
                </a:lnTo>
                <a:lnTo>
                  <a:pt x="2950340" y="861675"/>
                </a:lnTo>
                <a:lnTo>
                  <a:pt x="2959077" y="898207"/>
                </a:lnTo>
                <a:lnTo>
                  <a:pt x="2967019" y="934342"/>
                </a:lnTo>
                <a:lnTo>
                  <a:pt x="2974167" y="970079"/>
                </a:lnTo>
                <a:lnTo>
                  <a:pt x="2980124" y="1006214"/>
                </a:lnTo>
                <a:lnTo>
                  <a:pt x="2985286" y="1042746"/>
                </a:lnTo>
                <a:lnTo>
                  <a:pt x="2989258" y="1078484"/>
                </a:lnTo>
                <a:lnTo>
                  <a:pt x="2992832" y="1114618"/>
                </a:lnTo>
                <a:lnTo>
                  <a:pt x="2995214" y="1150356"/>
                </a:lnTo>
                <a:lnTo>
                  <a:pt x="2996406" y="1186491"/>
                </a:lnTo>
                <a:lnTo>
                  <a:pt x="2997200" y="1222228"/>
                </a:lnTo>
                <a:lnTo>
                  <a:pt x="2996803" y="1257569"/>
                </a:lnTo>
                <a:lnTo>
                  <a:pt x="2995611" y="1292910"/>
                </a:lnTo>
                <a:lnTo>
                  <a:pt x="2993626" y="1327853"/>
                </a:lnTo>
                <a:lnTo>
                  <a:pt x="2990846" y="1362797"/>
                </a:lnTo>
                <a:lnTo>
                  <a:pt x="2986875" y="1397740"/>
                </a:lnTo>
                <a:lnTo>
                  <a:pt x="2982507" y="1432286"/>
                </a:lnTo>
                <a:lnTo>
                  <a:pt x="2977344" y="1466436"/>
                </a:lnTo>
                <a:lnTo>
                  <a:pt x="2970593" y="1500188"/>
                </a:lnTo>
                <a:lnTo>
                  <a:pt x="2963445" y="1466833"/>
                </a:lnTo>
                <a:lnTo>
                  <a:pt x="2956297" y="1433478"/>
                </a:lnTo>
                <a:lnTo>
                  <a:pt x="2947560" y="1400123"/>
                </a:lnTo>
                <a:lnTo>
                  <a:pt x="2938426" y="1367959"/>
                </a:lnTo>
                <a:lnTo>
                  <a:pt x="2928101" y="1335795"/>
                </a:lnTo>
                <a:lnTo>
                  <a:pt x="2917379" y="1304425"/>
                </a:lnTo>
                <a:lnTo>
                  <a:pt x="2905465" y="1272658"/>
                </a:lnTo>
                <a:lnTo>
                  <a:pt x="2893155" y="1241686"/>
                </a:lnTo>
                <a:lnTo>
                  <a:pt x="2880447" y="1211507"/>
                </a:lnTo>
                <a:lnTo>
                  <a:pt x="2866547" y="1181329"/>
                </a:lnTo>
                <a:lnTo>
                  <a:pt x="2852648" y="1152341"/>
                </a:lnTo>
                <a:lnTo>
                  <a:pt x="2837558" y="1123354"/>
                </a:lnTo>
                <a:lnTo>
                  <a:pt x="2822070" y="1095161"/>
                </a:lnTo>
                <a:lnTo>
                  <a:pt x="2805391" y="1066968"/>
                </a:lnTo>
                <a:lnTo>
                  <a:pt x="2788712" y="1039569"/>
                </a:lnTo>
                <a:lnTo>
                  <a:pt x="2771239" y="1012965"/>
                </a:lnTo>
                <a:lnTo>
                  <a:pt x="2752971" y="986757"/>
                </a:lnTo>
                <a:lnTo>
                  <a:pt x="2734703" y="960946"/>
                </a:lnTo>
                <a:lnTo>
                  <a:pt x="2715642" y="935930"/>
                </a:lnTo>
                <a:lnTo>
                  <a:pt x="2695786" y="911708"/>
                </a:lnTo>
                <a:lnTo>
                  <a:pt x="2675930" y="887883"/>
                </a:lnTo>
                <a:lnTo>
                  <a:pt x="2654882" y="864852"/>
                </a:lnTo>
                <a:lnTo>
                  <a:pt x="2633835" y="842218"/>
                </a:lnTo>
                <a:lnTo>
                  <a:pt x="2611993" y="820378"/>
                </a:lnTo>
                <a:lnTo>
                  <a:pt x="2590152" y="798936"/>
                </a:lnTo>
                <a:lnTo>
                  <a:pt x="2567913" y="778287"/>
                </a:lnTo>
                <a:lnTo>
                  <a:pt x="2544880" y="758830"/>
                </a:lnTo>
                <a:lnTo>
                  <a:pt x="2521450" y="739373"/>
                </a:lnTo>
                <a:lnTo>
                  <a:pt x="2498020" y="720710"/>
                </a:lnTo>
                <a:lnTo>
                  <a:pt x="2474193" y="702841"/>
                </a:lnTo>
                <a:lnTo>
                  <a:pt x="2449968" y="685766"/>
                </a:lnTo>
                <a:lnTo>
                  <a:pt x="2425347" y="669089"/>
                </a:lnTo>
                <a:lnTo>
                  <a:pt x="2514699" y="584113"/>
                </a:lnTo>
                <a:lnTo>
                  <a:pt x="2498020" y="567038"/>
                </a:lnTo>
                <a:lnTo>
                  <a:pt x="2481341" y="550360"/>
                </a:lnTo>
                <a:lnTo>
                  <a:pt x="2464265" y="534080"/>
                </a:lnTo>
                <a:lnTo>
                  <a:pt x="2446791" y="518196"/>
                </a:lnTo>
                <a:lnTo>
                  <a:pt x="2429318" y="502313"/>
                </a:lnTo>
                <a:lnTo>
                  <a:pt x="2411447" y="487224"/>
                </a:lnTo>
                <a:lnTo>
                  <a:pt x="2393180" y="472134"/>
                </a:lnTo>
                <a:lnTo>
                  <a:pt x="2374912" y="457442"/>
                </a:lnTo>
                <a:lnTo>
                  <a:pt x="2356248" y="442750"/>
                </a:lnTo>
                <a:lnTo>
                  <a:pt x="2337186" y="428852"/>
                </a:lnTo>
                <a:lnTo>
                  <a:pt x="2318124" y="415351"/>
                </a:lnTo>
                <a:lnTo>
                  <a:pt x="2298665" y="401850"/>
                </a:lnTo>
                <a:lnTo>
                  <a:pt x="2279206" y="389144"/>
                </a:lnTo>
                <a:lnTo>
                  <a:pt x="2258953" y="376437"/>
                </a:lnTo>
                <a:lnTo>
                  <a:pt x="2238700" y="363730"/>
                </a:lnTo>
                <a:lnTo>
                  <a:pt x="2218844" y="352215"/>
                </a:lnTo>
                <a:lnTo>
                  <a:pt x="2198194" y="340699"/>
                </a:lnTo>
                <a:lnTo>
                  <a:pt x="2177544" y="329184"/>
                </a:lnTo>
                <a:lnTo>
                  <a:pt x="2156893" y="318462"/>
                </a:lnTo>
                <a:lnTo>
                  <a:pt x="2135449" y="308138"/>
                </a:lnTo>
                <a:lnTo>
                  <a:pt x="2114401" y="297814"/>
                </a:lnTo>
                <a:lnTo>
                  <a:pt x="2092957" y="288284"/>
                </a:lnTo>
                <a:lnTo>
                  <a:pt x="2071115" y="278754"/>
                </a:lnTo>
                <a:lnTo>
                  <a:pt x="2049274" y="270018"/>
                </a:lnTo>
                <a:lnTo>
                  <a:pt x="2027432" y="261282"/>
                </a:lnTo>
                <a:lnTo>
                  <a:pt x="2005591" y="253341"/>
                </a:lnTo>
                <a:lnTo>
                  <a:pt x="1983352" y="245399"/>
                </a:lnTo>
                <a:lnTo>
                  <a:pt x="1961113" y="238251"/>
                </a:lnTo>
                <a:lnTo>
                  <a:pt x="1938477" y="231104"/>
                </a:lnTo>
                <a:lnTo>
                  <a:pt x="1915444" y="224353"/>
                </a:lnTo>
                <a:lnTo>
                  <a:pt x="1892808" y="218397"/>
                </a:lnTo>
                <a:lnTo>
                  <a:pt x="1870173" y="212838"/>
                </a:lnTo>
                <a:lnTo>
                  <a:pt x="1847139" y="207676"/>
                </a:lnTo>
                <a:lnTo>
                  <a:pt x="1824107" y="202514"/>
                </a:lnTo>
                <a:lnTo>
                  <a:pt x="1801074" y="197749"/>
                </a:lnTo>
                <a:lnTo>
                  <a:pt x="1778041" y="193778"/>
                </a:lnTo>
                <a:lnTo>
                  <a:pt x="1754213" y="190601"/>
                </a:lnTo>
                <a:lnTo>
                  <a:pt x="1731180" y="187027"/>
                </a:lnTo>
                <a:lnTo>
                  <a:pt x="1707750" y="184248"/>
                </a:lnTo>
                <a:lnTo>
                  <a:pt x="1684320" y="181865"/>
                </a:lnTo>
                <a:lnTo>
                  <a:pt x="1660890" y="179483"/>
                </a:lnTo>
                <a:lnTo>
                  <a:pt x="1637460" y="178291"/>
                </a:lnTo>
                <a:lnTo>
                  <a:pt x="1613633" y="177100"/>
                </a:lnTo>
                <a:lnTo>
                  <a:pt x="1590203" y="175909"/>
                </a:lnTo>
                <a:lnTo>
                  <a:pt x="1566375" y="175909"/>
                </a:lnTo>
                <a:lnTo>
                  <a:pt x="1542945" y="175909"/>
                </a:lnTo>
                <a:lnTo>
                  <a:pt x="1519515" y="176306"/>
                </a:lnTo>
                <a:lnTo>
                  <a:pt x="1495688" y="177497"/>
                </a:lnTo>
                <a:lnTo>
                  <a:pt x="1472655" y="178689"/>
                </a:lnTo>
                <a:lnTo>
                  <a:pt x="1449225" y="180277"/>
                </a:lnTo>
                <a:lnTo>
                  <a:pt x="1425398" y="182659"/>
                </a:lnTo>
                <a:lnTo>
                  <a:pt x="1401968" y="184645"/>
                </a:lnTo>
                <a:lnTo>
                  <a:pt x="1378537" y="187821"/>
                </a:lnTo>
                <a:lnTo>
                  <a:pt x="1355107" y="191395"/>
                </a:lnTo>
                <a:lnTo>
                  <a:pt x="1332074" y="194969"/>
                </a:lnTo>
                <a:lnTo>
                  <a:pt x="1308644" y="199337"/>
                </a:lnTo>
                <a:lnTo>
                  <a:pt x="1285611" y="204102"/>
                </a:lnTo>
                <a:lnTo>
                  <a:pt x="1262975" y="208867"/>
                </a:lnTo>
                <a:lnTo>
                  <a:pt x="1239943" y="214029"/>
                </a:lnTo>
                <a:lnTo>
                  <a:pt x="1216910" y="219985"/>
                </a:lnTo>
                <a:lnTo>
                  <a:pt x="1194274" y="226339"/>
                </a:lnTo>
                <a:lnTo>
                  <a:pt x="1171638" y="232692"/>
                </a:lnTo>
                <a:lnTo>
                  <a:pt x="1149399" y="240237"/>
                </a:lnTo>
                <a:lnTo>
                  <a:pt x="1127160" y="247781"/>
                </a:lnTo>
                <a:lnTo>
                  <a:pt x="1069975" y="81403"/>
                </a:lnTo>
                <a:lnTo>
                  <a:pt x="1094994" y="72667"/>
                </a:lnTo>
                <a:lnTo>
                  <a:pt x="1120409" y="64725"/>
                </a:lnTo>
                <a:lnTo>
                  <a:pt x="1146222" y="56783"/>
                </a:lnTo>
                <a:lnTo>
                  <a:pt x="1172035" y="49636"/>
                </a:lnTo>
                <a:lnTo>
                  <a:pt x="1197848" y="43282"/>
                </a:lnTo>
                <a:lnTo>
                  <a:pt x="1223661" y="37326"/>
                </a:lnTo>
                <a:lnTo>
                  <a:pt x="1249871" y="31370"/>
                </a:lnTo>
                <a:lnTo>
                  <a:pt x="1276080" y="26208"/>
                </a:lnTo>
                <a:lnTo>
                  <a:pt x="1302290" y="21443"/>
                </a:lnTo>
                <a:lnTo>
                  <a:pt x="1328500" y="17075"/>
                </a:lnTo>
                <a:lnTo>
                  <a:pt x="1355107" y="13501"/>
                </a:lnTo>
                <a:lnTo>
                  <a:pt x="1381317" y="9927"/>
                </a:lnTo>
                <a:lnTo>
                  <a:pt x="1407924" y="7545"/>
                </a:lnTo>
                <a:lnTo>
                  <a:pt x="1434531" y="4765"/>
                </a:lnTo>
                <a:lnTo>
                  <a:pt x="1461139" y="3177"/>
                </a:lnTo>
                <a:lnTo>
                  <a:pt x="1487746" y="1191"/>
                </a:lnTo>
                <a:lnTo>
                  <a:pt x="1514750" y="397"/>
                </a:lnTo>
                <a:lnTo>
                  <a:pt x="1541357" y="0"/>
                </a:lnTo>
                <a:close/>
              </a:path>
            </a:pathLst>
          </a:custGeom>
          <a:solidFill>
            <a:schemeClr val="bg1"/>
          </a:solidFill>
          <a:ln>
            <a:noFill/>
          </a:ln>
          <a:extLst/>
        </p:spPr>
        <p:txBody>
          <a:bodyPr bIns="34286" lIns="68571" rIns="68571" tIns="34286"/>
          <a:lstStyle/>
          <a:p>
            <a:pPr>
              <a:defRPr/>
            </a:pPr>
            <a:endParaRPr altLang="en-US" kern="0" lang="zh-CN">
              <a:solidFill>
                <a:srgbClr val="FFFFFF"/>
              </a:solidFill>
            </a:endParaRPr>
          </a:p>
        </p:txBody>
      </p:sp>
      <p:sp>
        <p:nvSpPr>
          <p:cNvPr id="81" name="KSO_Shape"/>
          <p:cNvSpPr>
            <a:spLocks noChangeAspect="1"/>
          </p:cNvSpPr>
          <p:nvPr/>
        </p:nvSpPr>
        <p:spPr bwMode="auto">
          <a:xfrm>
            <a:off x="3560155" y="3692417"/>
            <a:ext cx="447675" cy="404813"/>
          </a:xfrm>
          <a:custGeom>
            <a:gdLst>
              <a:gd fmla="*/ 726341 w 2395538" name="T0"/>
              <a:gd fmla="*/ 2170112 h 2170112" name="T1"/>
              <a:gd fmla="*/ 1441768 w 2395538" name="T2"/>
              <a:gd fmla="*/ 728510 h 2170112" name="T3"/>
              <a:gd fmla="*/ 1885633 w 2395538" name="T4"/>
              <a:gd fmla="*/ 1143658 h 2170112" name="T5"/>
              <a:gd fmla="*/ 1870393 w 2395538" name="T6"/>
              <a:gd fmla="*/ 1187775 h 2170112" name="T7"/>
              <a:gd fmla="*/ 1824038 w 2395538" name="T8"/>
              <a:gd fmla="*/ 1209358 h 2170112" name="T9"/>
              <a:gd fmla="*/ 1774825 w 2395538" name="T10"/>
              <a:gd fmla="*/ 1196345 h 2170112" name="T11"/>
              <a:gd fmla="*/ 87630 w 2395538" name="T12"/>
              <a:gd fmla="*/ 1207136 h 2170112" name="T13"/>
              <a:gd fmla="*/ 36195 w 2395538" name="T14"/>
              <a:gd fmla="*/ 1203010 h 2170112" name="T15"/>
              <a:gd fmla="*/ 2540 w 2395538" name="T16"/>
              <a:gd fmla="*/ 1166510 h 2170112" name="T17"/>
              <a:gd fmla="*/ 7937 w 2395538" name="T18"/>
              <a:gd fmla="*/ 1121123 h 2170112" name="T19"/>
              <a:gd fmla="*/ 1968140 w 2395538" name="T20"/>
              <a:gd fmla="*/ 219388 h 2170112" name="T21"/>
              <a:gd fmla="*/ 2114413 w 2395538" name="T22"/>
              <a:gd fmla="*/ 243789 h 2170112" name="T23"/>
              <a:gd fmla="*/ 2240697 w 2395538" name="T24"/>
              <a:gd fmla="*/ 284667 h 2170112" name="T25"/>
              <a:gd fmla="*/ 2388557 w 2395538" name="T26"/>
              <a:gd fmla="*/ 355016 h 2170112" name="T27"/>
              <a:gd fmla="*/ 2336521 w 2395538" name="T28"/>
              <a:gd fmla="*/ 373079 h 2170112" name="T29"/>
              <a:gd fmla="*/ 2250533 w 2395538" name="T30"/>
              <a:gd fmla="*/ 415225 h 2170112" name="T31"/>
              <a:gd fmla="*/ 2138845 w 2395538" name="T32"/>
              <a:gd fmla="*/ 508390 h 2170112" name="T33"/>
              <a:gd fmla="*/ 2044926 w 2395538" name="T34"/>
              <a:gd fmla="*/ 621519 h 2170112" name="T35"/>
              <a:gd fmla="*/ 1960525 w 2395538" name="T36"/>
              <a:gd fmla="*/ 747006 h 2170112" name="T37"/>
              <a:gd fmla="*/ 1902777 w 2395538" name="T38"/>
              <a:gd fmla="*/ 803412 h 2170112" name="T39"/>
              <a:gd fmla="*/ 1832020 w 2395538" name="T40"/>
              <a:gd fmla="*/ 843974 h 2170112" name="T41"/>
              <a:gd fmla="*/ 1753013 w 2395538" name="T42"/>
              <a:gd fmla="*/ 868374 h 2170112" name="T43"/>
              <a:gd fmla="*/ 1568664 w 2395538" name="T44"/>
              <a:gd fmla="*/ 707079 h 2170112" name="T45"/>
              <a:gd fmla="*/ 1657507 w 2395538" name="T46"/>
              <a:gd fmla="*/ 590147 h 2170112" name="T47"/>
              <a:gd fmla="*/ 1736514 w 2395538" name="T48"/>
              <a:gd fmla="*/ 513143 h 2170112" name="T49"/>
              <a:gd fmla="*/ 1825674 w 2395538" name="T50"/>
              <a:gd fmla="*/ 448498 h 2170112" name="T51"/>
              <a:gd fmla="*/ 1925622 w 2395538" name="T52"/>
              <a:gd fmla="*/ 399381 h 2170112" name="T53"/>
              <a:gd fmla="*/ 2033820 w 2395538" name="T54"/>
              <a:gd fmla="*/ 369910 h 2170112" name="T55"/>
              <a:gd fmla="*/ 2147095 w 2395538" name="T56"/>
              <a:gd fmla="*/ 361671 h 2170112" name="T57"/>
              <a:gd fmla="*/ 2032234 w 2395538" name="T58"/>
              <a:gd fmla="*/ 356601 h 2170112" name="T59"/>
              <a:gd fmla="*/ 1917373 w 2395538" name="T60"/>
              <a:gd fmla="*/ 373713 h 2170112" name="T61"/>
              <a:gd fmla="*/ 1806953 w 2395538" name="T62"/>
              <a:gd fmla="*/ 412690 h 2170112" name="T63"/>
              <a:gd fmla="*/ 1703832 w 2395538" name="T64"/>
              <a:gd fmla="*/ 469730 h 2170112" name="T65"/>
              <a:gd fmla="*/ 1610230 w 2395538" name="T66"/>
              <a:gd fmla="*/ 542297 h 2170112" name="T67"/>
              <a:gd fmla="*/ 1526146 w 2395538" name="T68"/>
              <a:gd fmla="*/ 625638 h 2170112" name="T69"/>
              <a:gd fmla="*/ 1409381 w 2395538" name="T70"/>
              <a:gd fmla="*/ 589196 h 2170112" name="T71"/>
              <a:gd fmla="*/ 1430322 w 2395538" name="T72"/>
              <a:gd fmla="*/ 523601 h 2170112" name="T73"/>
              <a:gd fmla="*/ 1476648 w 2395538" name="T74"/>
              <a:gd fmla="*/ 444696 h 2170112" name="T75"/>
              <a:gd fmla="*/ 1541376 w 2395538" name="T76"/>
              <a:gd fmla="*/ 367375 h 2170112" name="T77"/>
              <a:gd fmla="*/ 1611816 w 2395538" name="T78"/>
              <a:gd fmla="*/ 308117 h 2170112" name="T79"/>
              <a:gd fmla="*/ 1686381 w 2395538" name="T80"/>
              <a:gd fmla="*/ 265337 h 2170112" name="T81"/>
              <a:gd fmla="*/ 1763166 w 2395538" name="T82"/>
              <a:gd fmla="*/ 237134 h 2170112" name="T83"/>
              <a:gd fmla="*/ 1910075 w 2395538" name="T84"/>
              <a:gd fmla="*/ 217487 h 2170112" name="T85"/>
              <a:gd fmla="*/ 1198124 w 2395538" name="T86"/>
              <a:gd fmla="*/ 20298 h 2170112" name="T87"/>
              <a:gd fmla="*/ 1336237 w 2395538" name="T88"/>
              <a:gd fmla="*/ 78653 h 2170112" name="T89"/>
              <a:gd fmla="*/ 1406886 w 2395538" name="T90"/>
              <a:gd fmla="*/ 127177 h 2170112" name="T91"/>
              <a:gd fmla="*/ 1468305 w 2395538" name="T92"/>
              <a:gd fmla="*/ 191241 h 2170112" name="T93"/>
              <a:gd fmla="*/ 1512540 w 2395538" name="T94"/>
              <a:gd fmla="*/ 273066 h 2170112" name="T95"/>
              <a:gd fmla="*/ 1474351 w 2395538" name="T96"/>
              <a:gd fmla="*/ 374554 h 2170112" name="T97"/>
              <a:gd fmla="*/ 1420252 w 2395538" name="T98"/>
              <a:gd fmla="*/ 385654 h 2170112" name="T99"/>
              <a:gd fmla="*/ 1384927 w 2395538" name="T100"/>
              <a:gd fmla="*/ 273700 h 2170112" name="T101"/>
              <a:gd fmla="*/ 1348012 w 2395538" name="T102"/>
              <a:gd fmla="*/ 208050 h 2170112" name="T103"/>
              <a:gd fmla="*/ 1299640 w 2395538" name="T104"/>
              <a:gd fmla="*/ 150963 h 2170112" name="T105"/>
              <a:gd fmla="*/ 1242040 w 2395538" name="T106"/>
              <a:gd fmla="*/ 104659 h 2170112" name="T107"/>
              <a:gd fmla="*/ 1280546 w 2395538" name="T108"/>
              <a:gd fmla="*/ 143986 h 2170112" name="T109"/>
              <a:gd fmla="*/ 1323508 w 2395538" name="T110"/>
              <a:gd fmla="*/ 202024 h 2170112" name="T111"/>
              <a:gd fmla="*/ 1356923 w 2395538" name="T112"/>
              <a:gd fmla="*/ 274969 h 2170112" name="T113"/>
              <a:gd fmla="*/ 1381108 w 2395538" name="T114"/>
              <a:gd fmla="*/ 413880 h 2170112" name="T115"/>
              <a:gd fmla="*/ 1369652 w 2395538" name="T116"/>
              <a:gd fmla="*/ 554378 h 2170112" name="T117"/>
              <a:gd fmla="*/ 1166937 w 2395538" name="T118"/>
              <a:gd fmla="*/ 363136 h 2170112" name="T119"/>
              <a:gd fmla="*/ 1178711 w 2395538" name="T120"/>
              <a:gd fmla="*/ 227079 h 2170112" name="T121"/>
              <a:gd fmla="*/ 1172028 w 2395538" name="T122"/>
              <a:gd fmla="*/ 132568 h 2170112" name="T123"/>
              <a:gd fmla="*/ 1144342 w 2395538" name="T124"/>
              <a:gd fmla="*/ 45670 h 2170112"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2170112" w="2395538">
                <a:moveTo>
                  <a:pt x="940433" y="595312"/>
                </a:moveTo>
                <a:lnTo>
                  <a:pt x="1643062" y="1217102"/>
                </a:lnTo>
                <a:lnTo>
                  <a:pt x="1643062" y="2170112"/>
                </a:lnTo>
                <a:lnTo>
                  <a:pt x="1433735" y="2170112"/>
                </a:lnTo>
                <a:lnTo>
                  <a:pt x="1159290" y="2170112"/>
                </a:lnTo>
                <a:lnTo>
                  <a:pt x="1159290" y="1557214"/>
                </a:lnTo>
                <a:lnTo>
                  <a:pt x="726341" y="1557214"/>
                </a:lnTo>
                <a:lnTo>
                  <a:pt x="726341" y="2170112"/>
                </a:lnTo>
                <a:lnTo>
                  <a:pt x="612307" y="2170112"/>
                </a:lnTo>
                <a:lnTo>
                  <a:pt x="242887" y="2170112"/>
                </a:lnTo>
                <a:lnTo>
                  <a:pt x="242887" y="1655658"/>
                </a:lnTo>
                <a:lnTo>
                  <a:pt x="242887" y="1217102"/>
                </a:lnTo>
                <a:lnTo>
                  <a:pt x="940433" y="595312"/>
                </a:lnTo>
                <a:close/>
                <a:moveTo>
                  <a:pt x="942657" y="284162"/>
                </a:moveTo>
                <a:lnTo>
                  <a:pt x="1252855" y="559975"/>
                </a:lnTo>
                <a:lnTo>
                  <a:pt x="1441768" y="728510"/>
                </a:lnTo>
                <a:lnTo>
                  <a:pt x="1865630" y="1106523"/>
                </a:lnTo>
                <a:lnTo>
                  <a:pt x="1870393" y="1110966"/>
                </a:lnTo>
                <a:lnTo>
                  <a:pt x="1874520" y="1115727"/>
                </a:lnTo>
                <a:lnTo>
                  <a:pt x="1878013" y="1121123"/>
                </a:lnTo>
                <a:lnTo>
                  <a:pt x="1880553" y="1126519"/>
                </a:lnTo>
                <a:lnTo>
                  <a:pt x="1882775" y="1132232"/>
                </a:lnTo>
                <a:lnTo>
                  <a:pt x="1884680" y="1137627"/>
                </a:lnTo>
                <a:lnTo>
                  <a:pt x="1885633" y="1143658"/>
                </a:lnTo>
                <a:lnTo>
                  <a:pt x="1885950" y="1149053"/>
                </a:lnTo>
                <a:lnTo>
                  <a:pt x="1885633" y="1155084"/>
                </a:lnTo>
                <a:lnTo>
                  <a:pt x="1884680" y="1160797"/>
                </a:lnTo>
                <a:lnTo>
                  <a:pt x="1882775" y="1166510"/>
                </a:lnTo>
                <a:lnTo>
                  <a:pt x="1880553" y="1171906"/>
                </a:lnTo>
                <a:lnTo>
                  <a:pt x="1878013" y="1177619"/>
                </a:lnTo>
                <a:lnTo>
                  <a:pt x="1874520" y="1182697"/>
                </a:lnTo>
                <a:lnTo>
                  <a:pt x="1870393" y="1187775"/>
                </a:lnTo>
                <a:lnTo>
                  <a:pt x="1865630" y="1192219"/>
                </a:lnTo>
                <a:lnTo>
                  <a:pt x="1860550" y="1196345"/>
                </a:lnTo>
                <a:lnTo>
                  <a:pt x="1855153" y="1200153"/>
                </a:lnTo>
                <a:lnTo>
                  <a:pt x="1849438" y="1203010"/>
                </a:lnTo>
                <a:lnTo>
                  <a:pt x="1843405" y="1205549"/>
                </a:lnTo>
                <a:lnTo>
                  <a:pt x="1836738" y="1207453"/>
                </a:lnTo>
                <a:lnTo>
                  <a:pt x="1830705" y="1208723"/>
                </a:lnTo>
                <a:lnTo>
                  <a:pt x="1824038" y="1209358"/>
                </a:lnTo>
                <a:lnTo>
                  <a:pt x="1817688" y="1209675"/>
                </a:lnTo>
                <a:lnTo>
                  <a:pt x="1811020" y="1209358"/>
                </a:lnTo>
                <a:lnTo>
                  <a:pt x="1804670" y="1208723"/>
                </a:lnTo>
                <a:lnTo>
                  <a:pt x="1798320" y="1207453"/>
                </a:lnTo>
                <a:lnTo>
                  <a:pt x="1792288" y="1205549"/>
                </a:lnTo>
                <a:lnTo>
                  <a:pt x="1785938" y="1203010"/>
                </a:lnTo>
                <a:lnTo>
                  <a:pt x="1780223" y="1200153"/>
                </a:lnTo>
                <a:lnTo>
                  <a:pt x="1774825" y="1196345"/>
                </a:lnTo>
                <a:lnTo>
                  <a:pt x="1769745" y="1192219"/>
                </a:lnTo>
                <a:lnTo>
                  <a:pt x="942657" y="455553"/>
                </a:lnTo>
                <a:lnTo>
                  <a:pt x="116205" y="1192219"/>
                </a:lnTo>
                <a:lnTo>
                  <a:pt x="111125" y="1196345"/>
                </a:lnTo>
                <a:lnTo>
                  <a:pt x="105410" y="1200153"/>
                </a:lnTo>
                <a:lnTo>
                  <a:pt x="99695" y="1203010"/>
                </a:lnTo>
                <a:lnTo>
                  <a:pt x="93662" y="1205549"/>
                </a:lnTo>
                <a:lnTo>
                  <a:pt x="87630" y="1207136"/>
                </a:lnTo>
                <a:lnTo>
                  <a:pt x="80962" y="1208723"/>
                </a:lnTo>
                <a:lnTo>
                  <a:pt x="74930" y="1209358"/>
                </a:lnTo>
                <a:lnTo>
                  <a:pt x="68262" y="1209675"/>
                </a:lnTo>
                <a:lnTo>
                  <a:pt x="61277" y="1209358"/>
                </a:lnTo>
                <a:lnTo>
                  <a:pt x="55245" y="1208723"/>
                </a:lnTo>
                <a:lnTo>
                  <a:pt x="48577" y="1207136"/>
                </a:lnTo>
                <a:lnTo>
                  <a:pt x="42545" y="1205549"/>
                </a:lnTo>
                <a:lnTo>
                  <a:pt x="36195" y="1203010"/>
                </a:lnTo>
                <a:lnTo>
                  <a:pt x="30797" y="1200153"/>
                </a:lnTo>
                <a:lnTo>
                  <a:pt x="25082" y="1196345"/>
                </a:lnTo>
                <a:lnTo>
                  <a:pt x="20002" y="1192219"/>
                </a:lnTo>
                <a:lnTo>
                  <a:pt x="15240" y="1187775"/>
                </a:lnTo>
                <a:lnTo>
                  <a:pt x="11112" y="1182697"/>
                </a:lnTo>
                <a:lnTo>
                  <a:pt x="7937" y="1177619"/>
                </a:lnTo>
                <a:lnTo>
                  <a:pt x="5080" y="1171906"/>
                </a:lnTo>
                <a:lnTo>
                  <a:pt x="2540" y="1166510"/>
                </a:lnTo>
                <a:lnTo>
                  <a:pt x="1270" y="1160797"/>
                </a:lnTo>
                <a:lnTo>
                  <a:pt x="317" y="1155084"/>
                </a:lnTo>
                <a:lnTo>
                  <a:pt x="0" y="1149053"/>
                </a:lnTo>
                <a:lnTo>
                  <a:pt x="317" y="1143658"/>
                </a:lnTo>
                <a:lnTo>
                  <a:pt x="1270" y="1137627"/>
                </a:lnTo>
                <a:lnTo>
                  <a:pt x="2540" y="1131914"/>
                </a:lnTo>
                <a:lnTo>
                  <a:pt x="5080" y="1126201"/>
                </a:lnTo>
                <a:lnTo>
                  <a:pt x="7937" y="1121123"/>
                </a:lnTo>
                <a:lnTo>
                  <a:pt x="11112" y="1115727"/>
                </a:lnTo>
                <a:lnTo>
                  <a:pt x="15240" y="1110966"/>
                </a:lnTo>
                <a:lnTo>
                  <a:pt x="20002" y="1106523"/>
                </a:lnTo>
                <a:lnTo>
                  <a:pt x="942657" y="284162"/>
                </a:lnTo>
                <a:close/>
                <a:moveTo>
                  <a:pt x="1910075" y="217487"/>
                </a:moveTo>
                <a:lnTo>
                  <a:pt x="1929430" y="217487"/>
                </a:lnTo>
                <a:lnTo>
                  <a:pt x="1948785" y="218121"/>
                </a:lnTo>
                <a:lnTo>
                  <a:pt x="1968140" y="219388"/>
                </a:lnTo>
                <a:lnTo>
                  <a:pt x="1986860" y="220973"/>
                </a:lnTo>
                <a:lnTo>
                  <a:pt x="2005898" y="222874"/>
                </a:lnTo>
                <a:lnTo>
                  <a:pt x="2024301" y="225726"/>
                </a:lnTo>
                <a:lnTo>
                  <a:pt x="2043022" y="228578"/>
                </a:lnTo>
                <a:lnTo>
                  <a:pt x="2061425" y="231747"/>
                </a:lnTo>
                <a:lnTo>
                  <a:pt x="2079193" y="235550"/>
                </a:lnTo>
                <a:lnTo>
                  <a:pt x="2097279" y="239669"/>
                </a:lnTo>
                <a:lnTo>
                  <a:pt x="2114413" y="243789"/>
                </a:lnTo>
                <a:lnTo>
                  <a:pt x="2131865" y="248542"/>
                </a:lnTo>
                <a:lnTo>
                  <a:pt x="2148364" y="252979"/>
                </a:lnTo>
                <a:lnTo>
                  <a:pt x="2164546" y="258049"/>
                </a:lnTo>
                <a:lnTo>
                  <a:pt x="2181046" y="263119"/>
                </a:lnTo>
                <a:lnTo>
                  <a:pt x="2196593" y="268189"/>
                </a:lnTo>
                <a:lnTo>
                  <a:pt x="2211506" y="273893"/>
                </a:lnTo>
                <a:lnTo>
                  <a:pt x="2226419" y="278963"/>
                </a:lnTo>
                <a:lnTo>
                  <a:pt x="2240697" y="284667"/>
                </a:lnTo>
                <a:lnTo>
                  <a:pt x="2267668" y="295758"/>
                </a:lnTo>
                <a:lnTo>
                  <a:pt x="2292734" y="306216"/>
                </a:lnTo>
                <a:lnTo>
                  <a:pt x="2315579" y="316673"/>
                </a:lnTo>
                <a:lnTo>
                  <a:pt x="2335886" y="326496"/>
                </a:lnTo>
                <a:lnTo>
                  <a:pt x="2353338" y="335686"/>
                </a:lnTo>
                <a:lnTo>
                  <a:pt x="2368251" y="343608"/>
                </a:lnTo>
                <a:lnTo>
                  <a:pt x="2379991" y="349946"/>
                </a:lnTo>
                <a:lnTo>
                  <a:pt x="2388557" y="355016"/>
                </a:lnTo>
                <a:lnTo>
                  <a:pt x="2395538" y="359136"/>
                </a:lnTo>
                <a:lnTo>
                  <a:pt x="2386971" y="360403"/>
                </a:lnTo>
                <a:lnTo>
                  <a:pt x="2378721" y="361988"/>
                </a:lnTo>
                <a:lnTo>
                  <a:pt x="2370154" y="363572"/>
                </a:lnTo>
                <a:lnTo>
                  <a:pt x="2361587" y="365791"/>
                </a:lnTo>
                <a:lnTo>
                  <a:pt x="2353020" y="368009"/>
                </a:lnTo>
                <a:lnTo>
                  <a:pt x="2345088" y="370544"/>
                </a:lnTo>
                <a:lnTo>
                  <a:pt x="2336521" y="373079"/>
                </a:lnTo>
                <a:lnTo>
                  <a:pt x="2328271" y="375614"/>
                </a:lnTo>
                <a:lnTo>
                  <a:pt x="2320656" y="379100"/>
                </a:lnTo>
                <a:lnTo>
                  <a:pt x="2312406" y="382269"/>
                </a:lnTo>
                <a:lnTo>
                  <a:pt x="2304157" y="385755"/>
                </a:lnTo>
                <a:lnTo>
                  <a:pt x="2296541" y="389557"/>
                </a:lnTo>
                <a:lnTo>
                  <a:pt x="2280677" y="397162"/>
                </a:lnTo>
                <a:lnTo>
                  <a:pt x="2265446" y="405718"/>
                </a:lnTo>
                <a:lnTo>
                  <a:pt x="2250533" y="415225"/>
                </a:lnTo>
                <a:lnTo>
                  <a:pt x="2235303" y="425049"/>
                </a:lnTo>
                <a:lnTo>
                  <a:pt x="2220708" y="435189"/>
                </a:lnTo>
                <a:lnTo>
                  <a:pt x="2206429" y="446280"/>
                </a:lnTo>
                <a:lnTo>
                  <a:pt x="2192468" y="457688"/>
                </a:lnTo>
                <a:lnTo>
                  <a:pt x="2178825" y="469730"/>
                </a:lnTo>
                <a:lnTo>
                  <a:pt x="2164863" y="482088"/>
                </a:lnTo>
                <a:lnTo>
                  <a:pt x="2151854" y="495081"/>
                </a:lnTo>
                <a:lnTo>
                  <a:pt x="2138845" y="508390"/>
                </a:lnTo>
                <a:lnTo>
                  <a:pt x="2126153" y="521699"/>
                </a:lnTo>
                <a:lnTo>
                  <a:pt x="2113779" y="535325"/>
                </a:lnTo>
                <a:lnTo>
                  <a:pt x="2101721" y="549268"/>
                </a:lnTo>
                <a:lnTo>
                  <a:pt x="2089664" y="563528"/>
                </a:lnTo>
                <a:lnTo>
                  <a:pt x="2078242" y="578105"/>
                </a:lnTo>
                <a:lnTo>
                  <a:pt x="2066819" y="592682"/>
                </a:lnTo>
                <a:lnTo>
                  <a:pt x="2055714" y="607259"/>
                </a:lnTo>
                <a:lnTo>
                  <a:pt x="2044926" y="621519"/>
                </a:lnTo>
                <a:lnTo>
                  <a:pt x="2034455" y="636413"/>
                </a:lnTo>
                <a:lnTo>
                  <a:pt x="2024301" y="650989"/>
                </a:lnTo>
                <a:lnTo>
                  <a:pt x="2014782" y="665566"/>
                </a:lnTo>
                <a:lnTo>
                  <a:pt x="1995745" y="694403"/>
                </a:lnTo>
                <a:lnTo>
                  <a:pt x="1977976" y="722289"/>
                </a:lnTo>
                <a:lnTo>
                  <a:pt x="1972582" y="730845"/>
                </a:lnTo>
                <a:lnTo>
                  <a:pt x="1966553" y="739084"/>
                </a:lnTo>
                <a:lnTo>
                  <a:pt x="1960525" y="747006"/>
                </a:lnTo>
                <a:lnTo>
                  <a:pt x="1954179" y="755245"/>
                </a:lnTo>
                <a:lnTo>
                  <a:pt x="1947833" y="762534"/>
                </a:lnTo>
                <a:lnTo>
                  <a:pt x="1940852" y="770139"/>
                </a:lnTo>
                <a:lnTo>
                  <a:pt x="1933872" y="777111"/>
                </a:lnTo>
                <a:lnTo>
                  <a:pt x="1926257" y="784082"/>
                </a:lnTo>
                <a:lnTo>
                  <a:pt x="1918642" y="790737"/>
                </a:lnTo>
                <a:lnTo>
                  <a:pt x="1911027" y="797075"/>
                </a:lnTo>
                <a:lnTo>
                  <a:pt x="1902777" y="803412"/>
                </a:lnTo>
                <a:lnTo>
                  <a:pt x="1894527" y="809116"/>
                </a:lnTo>
                <a:lnTo>
                  <a:pt x="1886277" y="815137"/>
                </a:lnTo>
                <a:lnTo>
                  <a:pt x="1877710" y="820524"/>
                </a:lnTo>
                <a:lnTo>
                  <a:pt x="1868826" y="825911"/>
                </a:lnTo>
                <a:lnTo>
                  <a:pt x="1859625" y="830665"/>
                </a:lnTo>
                <a:lnTo>
                  <a:pt x="1850740" y="835735"/>
                </a:lnTo>
                <a:lnTo>
                  <a:pt x="1841539" y="839854"/>
                </a:lnTo>
                <a:lnTo>
                  <a:pt x="1832020" y="843974"/>
                </a:lnTo>
                <a:lnTo>
                  <a:pt x="1822501" y="848410"/>
                </a:lnTo>
                <a:lnTo>
                  <a:pt x="1812665" y="851896"/>
                </a:lnTo>
                <a:lnTo>
                  <a:pt x="1803146" y="855065"/>
                </a:lnTo>
                <a:lnTo>
                  <a:pt x="1793310" y="858551"/>
                </a:lnTo>
                <a:lnTo>
                  <a:pt x="1783473" y="861403"/>
                </a:lnTo>
                <a:lnTo>
                  <a:pt x="1773320" y="863938"/>
                </a:lnTo>
                <a:lnTo>
                  <a:pt x="1763166" y="866156"/>
                </a:lnTo>
                <a:lnTo>
                  <a:pt x="1753013" y="868374"/>
                </a:lnTo>
                <a:lnTo>
                  <a:pt x="1742542" y="870276"/>
                </a:lnTo>
                <a:lnTo>
                  <a:pt x="1732706" y="871860"/>
                </a:lnTo>
                <a:lnTo>
                  <a:pt x="1722235" y="873128"/>
                </a:lnTo>
                <a:lnTo>
                  <a:pt x="1711764" y="874078"/>
                </a:lnTo>
                <a:lnTo>
                  <a:pt x="1701611" y="874712"/>
                </a:lnTo>
                <a:lnTo>
                  <a:pt x="1548674" y="738450"/>
                </a:lnTo>
                <a:lnTo>
                  <a:pt x="1558510" y="722923"/>
                </a:lnTo>
                <a:lnTo>
                  <a:pt x="1568664" y="707079"/>
                </a:lnTo>
                <a:lnTo>
                  <a:pt x="1578500" y="691234"/>
                </a:lnTo>
                <a:lnTo>
                  <a:pt x="1589288" y="676024"/>
                </a:lnTo>
                <a:lnTo>
                  <a:pt x="1605470" y="653841"/>
                </a:lnTo>
                <a:lnTo>
                  <a:pt x="1622287" y="631976"/>
                </a:lnTo>
                <a:lnTo>
                  <a:pt x="1630854" y="621202"/>
                </a:lnTo>
                <a:lnTo>
                  <a:pt x="1639738" y="610745"/>
                </a:lnTo>
                <a:lnTo>
                  <a:pt x="1648305" y="600604"/>
                </a:lnTo>
                <a:lnTo>
                  <a:pt x="1657507" y="590147"/>
                </a:lnTo>
                <a:lnTo>
                  <a:pt x="1667026" y="580007"/>
                </a:lnTo>
                <a:lnTo>
                  <a:pt x="1676545" y="569866"/>
                </a:lnTo>
                <a:lnTo>
                  <a:pt x="1686063" y="560043"/>
                </a:lnTo>
                <a:lnTo>
                  <a:pt x="1695582" y="550219"/>
                </a:lnTo>
                <a:lnTo>
                  <a:pt x="1705418" y="540396"/>
                </a:lnTo>
                <a:lnTo>
                  <a:pt x="1715572" y="531523"/>
                </a:lnTo>
                <a:lnTo>
                  <a:pt x="1726043" y="522016"/>
                </a:lnTo>
                <a:lnTo>
                  <a:pt x="1736514" y="513143"/>
                </a:lnTo>
                <a:lnTo>
                  <a:pt x="1746984" y="503954"/>
                </a:lnTo>
                <a:lnTo>
                  <a:pt x="1757772" y="495714"/>
                </a:lnTo>
                <a:lnTo>
                  <a:pt x="1768878" y="487158"/>
                </a:lnTo>
                <a:lnTo>
                  <a:pt x="1779983" y="478919"/>
                </a:lnTo>
                <a:lnTo>
                  <a:pt x="1791089" y="470680"/>
                </a:lnTo>
                <a:lnTo>
                  <a:pt x="1802194" y="463075"/>
                </a:lnTo>
                <a:lnTo>
                  <a:pt x="1813934" y="455470"/>
                </a:lnTo>
                <a:lnTo>
                  <a:pt x="1825674" y="448498"/>
                </a:lnTo>
                <a:lnTo>
                  <a:pt x="1838048" y="441210"/>
                </a:lnTo>
                <a:lnTo>
                  <a:pt x="1850106" y="434238"/>
                </a:lnTo>
                <a:lnTo>
                  <a:pt x="1862163" y="427901"/>
                </a:lnTo>
                <a:lnTo>
                  <a:pt x="1874537" y="421563"/>
                </a:lnTo>
                <a:lnTo>
                  <a:pt x="1887229" y="415859"/>
                </a:lnTo>
                <a:lnTo>
                  <a:pt x="1899921" y="409838"/>
                </a:lnTo>
                <a:lnTo>
                  <a:pt x="1912613" y="404451"/>
                </a:lnTo>
                <a:lnTo>
                  <a:pt x="1925622" y="399381"/>
                </a:lnTo>
                <a:lnTo>
                  <a:pt x="1938631" y="394627"/>
                </a:lnTo>
                <a:lnTo>
                  <a:pt x="1951958" y="390191"/>
                </a:lnTo>
                <a:lnTo>
                  <a:pt x="1965284" y="385755"/>
                </a:lnTo>
                <a:lnTo>
                  <a:pt x="1978928" y="382269"/>
                </a:lnTo>
                <a:lnTo>
                  <a:pt x="1992572" y="378783"/>
                </a:lnTo>
                <a:lnTo>
                  <a:pt x="2006215" y="375297"/>
                </a:lnTo>
                <a:lnTo>
                  <a:pt x="2019859" y="372445"/>
                </a:lnTo>
                <a:lnTo>
                  <a:pt x="2033820" y="369910"/>
                </a:lnTo>
                <a:lnTo>
                  <a:pt x="2047781" y="368009"/>
                </a:lnTo>
                <a:lnTo>
                  <a:pt x="2062059" y="366107"/>
                </a:lnTo>
                <a:lnTo>
                  <a:pt x="2076021" y="364206"/>
                </a:lnTo>
                <a:lnTo>
                  <a:pt x="2089981" y="362938"/>
                </a:lnTo>
                <a:lnTo>
                  <a:pt x="2104260" y="362305"/>
                </a:lnTo>
                <a:lnTo>
                  <a:pt x="2118538" y="361671"/>
                </a:lnTo>
                <a:lnTo>
                  <a:pt x="2132817" y="361354"/>
                </a:lnTo>
                <a:lnTo>
                  <a:pt x="2147095" y="361671"/>
                </a:lnTo>
                <a:lnTo>
                  <a:pt x="2133134" y="359770"/>
                </a:lnTo>
                <a:lnTo>
                  <a:pt x="2118538" y="358502"/>
                </a:lnTo>
                <a:lnTo>
                  <a:pt x="2104260" y="357235"/>
                </a:lnTo>
                <a:lnTo>
                  <a:pt x="2089981" y="356601"/>
                </a:lnTo>
                <a:lnTo>
                  <a:pt x="2075703" y="355967"/>
                </a:lnTo>
                <a:lnTo>
                  <a:pt x="2061425" y="355967"/>
                </a:lnTo>
                <a:lnTo>
                  <a:pt x="2046829" y="355967"/>
                </a:lnTo>
                <a:lnTo>
                  <a:pt x="2032234" y="356601"/>
                </a:lnTo>
                <a:lnTo>
                  <a:pt x="2017955" y="357552"/>
                </a:lnTo>
                <a:lnTo>
                  <a:pt x="2003677" y="358819"/>
                </a:lnTo>
                <a:lnTo>
                  <a:pt x="1989081" y="360403"/>
                </a:lnTo>
                <a:lnTo>
                  <a:pt x="1974803" y="362305"/>
                </a:lnTo>
                <a:lnTo>
                  <a:pt x="1960525" y="364523"/>
                </a:lnTo>
                <a:lnTo>
                  <a:pt x="1946246" y="367375"/>
                </a:lnTo>
                <a:lnTo>
                  <a:pt x="1931968" y="370227"/>
                </a:lnTo>
                <a:lnTo>
                  <a:pt x="1917373" y="373713"/>
                </a:lnTo>
                <a:lnTo>
                  <a:pt x="1903411" y="377515"/>
                </a:lnTo>
                <a:lnTo>
                  <a:pt x="1889450" y="381318"/>
                </a:lnTo>
                <a:lnTo>
                  <a:pt x="1875489" y="385755"/>
                </a:lnTo>
                <a:lnTo>
                  <a:pt x="1861528" y="390508"/>
                </a:lnTo>
                <a:lnTo>
                  <a:pt x="1847567" y="395578"/>
                </a:lnTo>
                <a:lnTo>
                  <a:pt x="1833924" y="400965"/>
                </a:lnTo>
                <a:lnTo>
                  <a:pt x="1820280" y="406669"/>
                </a:lnTo>
                <a:lnTo>
                  <a:pt x="1806953" y="412690"/>
                </a:lnTo>
                <a:lnTo>
                  <a:pt x="1793627" y="418711"/>
                </a:lnTo>
                <a:lnTo>
                  <a:pt x="1780618" y="425366"/>
                </a:lnTo>
                <a:lnTo>
                  <a:pt x="1766974" y="432020"/>
                </a:lnTo>
                <a:lnTo>
                  <a:pt x="1754282" y="438992"/>
                </a:lnTo>
                <a:lnTo>
                  <a:pt x="1741273" y="446280"/>
                </a:lnTo>
                <a:lnTo>
                  <a:pt x="1728898" y="453885"/>
                </a:lnTo>
                <a:lnTo>
                  <a:pt x="1716207" y="461808"/>
                </a:lnTo>
                <a:lnTo>
                  <a:pt x="1703832" y="469730"/>
                </a:lnTo>
                <a:lnTo>
                  <a:pt x="1691775" y="478286"/>
                </a:lnTo>
                <a:lnTo>
                  <a:pt x="1679717" y="486842"/>
                </a:lnTo>
                <a:lnTo>
                  <a:pt x="1667660" y="495398"/>
                </a:lnTo>
                <a:lnTo>
                  <a:pt x="1655920" y="504270"/>
                </a:lnTo>
                <a:lnTo>
                  <a:pt x="1644180" y="513460"/>
                </a:lnTo>
                <a:lnTo>
                  <a:pt x="1632758" y="522967"/>
                </a:lnTo>
                <a:lnTo>
                  <a:pt x="1621335" y="532473"/>
                </a:lnTo>
                <a:lnTo>
                  <a:pt x="1610230" y="542297"/>
                </a:lnTo>
                <a:lnTo>
                  <a:pt x="1599124" y="551804"/>
                </a:lnTo>
                <a:lnTo>
                  <a:pt x="1588336" y="561944"/>
                </a:lnTo>
                <a:lnTo>
                  <a:pt x="1577548" y="572084"/>
                </a:lnTo>
                <a:lnTo>
                  <a:pt x="1566760" y="582542"/>
                </a:lnTo>
                <a:lnTo>
                  <a:pt x="1556606" y="592999"/>
                </a:lnTo>
                <a:lnTo>
                  <a:pt x="1546136" y="603773"/>
                </a:lnTo>
                <a:lnTo>
                  <a:pt x="1535982" y="614547"/>
                </a:lnTo>
                <a:lnTo>
                  <a:pt x="1526146" y="625638"/>
                </a:lnTo>
                <a:lnTo>
                  <a:pt x="1514406" y="638631"/>
                </a:lnTo>
                <a:lnTo>
                  <a:pt x="1503301" y="651623"/>
                </a:lnTo>
                <a:lnTo>
                  <a:pt x="1492195" y="664932"/>
                </a:lnTo>
                <a:lnTo>
                  <a:pt x="1481407" y="678559"/>
                </a:lnTo>
                <a:lnTo>
                  <a:pt x="1406525" y="612012"/>
                </a:lnTo>
                <a:lnTo>
                  <a:pt x="1407160" y="604407"/>
                </a:lnTo>
                <a:lnTo>
                  <a:pt x="1408112" y="596802"/>
                </a:lnTo>
                <a:lnTo>
                  <a:pt x="1409381" y="589196"/>
                </a:lnTo>
                <a:lnTo>
                  <a:pt x="1410967" y="581274"/>
                </a:lnTo>
                <a:lnTo>
                  <a:pt x="1412554" y="573352"/>
                </a:lnTo>
                <a:lnTo>
                  <a:pt x="1415092" y="565430"/>
                </a:lnTo>
                <a:lnTo>
                  <a:pt x="1417313" y="557191"/>
                </a:lnTo>
                <a:lnTo>
                  <a:pt x="1420169" y="548952"/>
                </a:lnTo>
                <a:lnTo>
                  <a:pt x="1423025" y="540396"/>
                </a:lnTo>
                <a:lnTo>
                  <a:pt x="1426198" y="532157"/>
                </a:lnTo>
                <a:lnTo>
                  <a:pt x="1430322" y="523601"/>
                </a:lnTo>
                <a:lnTo>
                  <a:pt x="1434130" y="514728"/>
                </a:lnTo>
                <a:lnTo>
                  <a:pt x="1438572" y="505855"/>
                </a:lnTo>
                <a:lnTo>
                  <a:pt x="1443332" y="497299"/>
                </a:lnTo>
                <a:lnTo>
                  <a:pt x="1448408" y="488109"/>
                </a:lnTo>
                <a:lnTo>
                  <a:pt x="1453802" y="478919"/>
                </a:lnTo>
                <a:lnTo>
                  <a:pt x="1461100" y="467195"/>
                </a:lnTo>
                <a:lnTo>
                  <a:pt x="1469033" y="455787"/>
                </a:lnTo>
                <a:lnTo>
                  <a:pt x="1476648" y="444696"/>
                </a:lnTo>
                <a:lnTo>
                  <a:pt x="1484263" y="433921"/>
                </a:lnTo>
                <a:lnTo>
                  <a:pt x="1492195" y="423464"/>
                </a:lnTo>
                <a:lnTo>
                  <a:pt x="1500128" y="413641"/>
                </a:lnTo>
                <a:lnTo>
                  <a:pt x="1508060" y="403817"/>
                </a:lnTo>
                <a:lnTo>
                  <a:pt x="1516310" y="393994"/>
                </a:lnTo>
                <a:lnTo>
                  <a:pt x="1524877" y="384804"/>
                </a:lnTo>
                <a:lnTo>
                  <a:pt x="1533127" y="375614"/>
                </a:lnTo>
                <a:lnTo>
                  <a:pt x="1541376" y="367375"/>
                </a:lnTo>
                <a:lnTo>
                  <a:pt x="1549943" y="358819"/>
                </a:lnTo>
                <a:lnTo>
                  <a:pt x="1558828" y="350580"/>
                </a:lnTo>
                <a:lnTo>
                  <a:pt x="1567077" y="342975"/>
                </a:lnTo>
                <a:lnTo>
                  <a:pt x="1575962" y="335369"/>
                </a:lnTo>
                <a:lnTo>
                  <a:pt x="1584846" y="328081"/>
                </a:lnTo>
                <a:lnTo>
                  <a:pt x="1594047" y="321109"/>
                </a:lnTo>
                <a:lnTo>
                  <a:pt x="1602932" y="314455"/>
                </a:lnTo>
                <a:lnTo>
                  <a:pt x="1611816" y="308117"/>
                </a:lnTo>
                <a:lnTo>
                  <a:pt x="1621018" y="301779"/>
                </a:lnTo>
                <a:lnTo>
                  <a:pt x="1630219" y="296075"/>
                </a:lnTo>
                <a:lnTo>
                  <a:pt x="1639421" y="290054"/>
                </a:lnTo>
                <a:lnTo>
                  <a:pt x="1648622" y="284667"/>
                </a:lnTo>
                <a:lnTo>
                  <a:pt x="1657824" y="279280"/>
                </a:lnTo>
                <a:lnTo>
                  <a:pt x="1667343" y="274527"/>
                </a:lnTo>
                <a:lnTo>
                  <a:pt x="1676862" y="269457"/>
                </a:lnTo>
                <a:lnTo>
                  <a:pt x="1686381" y="265337"/>
                </a:lnTo>
                <a:lnTo>
                  <a:pt x="1695582" y="261218"/>
                </a:lnTo>
                <a:lnTo>
                  <a:pt x="1705101" y="256781"/>
                </a:lnTo>
                <a:lnTo>
                  <a:pt x="1714937" y="252979"/>
                </a:lnTo>
                <a:lnTo>
                  <a:pt x="1724456" y="249493"/>
                </a:lnTo>
                <a:lnTo>
                  <a:pt x="1734292" y="246007"/>
                </a:lnTo>
                <a:lnTo>
                  <a:pt x="1743494" y="242838"/>
                </a:lnTo>
                <a:lnTo>
                  <a:pt x="1753330" y="239986"/>
                </a:lnTo>
                <a:lnTo>
                  <a:pt x="1763166" y="237134"/>
                </a:lnTo>
                <a:lnTo>
                  <a:pt x="1773003" y="234599"/>
                </a:lnTo>
                <a:lnTo>
                  <a:pt x="1792675" y="230163"/>
                </a:lnTo>
                <a:lnTo>
                  <a:pt x="1812030" y="226360"/>
                </a:lnTo>
                <a:lnTo>
                  <a:pt x="1831702" y="222874"/>
                </a:lnTo>
                <a:lnTo>
                  <a:pt x="1851375" y="220656"/>
                </a:lnTo>
                <a:lnTo>
                  <a:pt x="1870730" y="219072"/>
                </a:lnTo>
                <a:lnTo>
                  <a:pt x="1890402" y="217804"/>
                </a:lnTo>
                <a:lnTo>
                  <a:pt x="1910075" y="217487"/>
                </a:lnTo>
                <a:close/>
                <a:moveTo>
                  <a:pt x="1112837" y="0"/>
                </a:moveTo>
                <a:lnTo>
                  <a:pt x="1116656" y="634"/>
                </a:lnTo>
                <a:lnTo>
                  <a:pt x="1128112" y="2854"/>
                </a:lnTo>
                <a:lnTo>
                  <a:pt x="1146570" y="6660"/>
                </a:lnTo>
                <a:lnTo>
                  <a:pt x="1157708" y="9197"/>
                </a:lnTo>
                <a:lnTo>
                  <a:pt x="1170119" y="12369"/>
                </a:lnTo>
                <a:lnTo>
                  <a:pt x="1183485" y="16175"/>
                </a:lnTo>
                <a:lnTo>
                  <a:pt x="1198124" y="20298"/>
                </a:lnTo>
                <a:lnTo>
                  <a:pt x="1213399" y="25372"/>
                </a:lnTo>
                <a:lnTo>
                  <a:pt x="1229629" y="30763"/>
                </a:lnTo>
                <a:lnTo>
                  <a:pt x="1246495" y="37106"/>
                </a:lnTo>
                <a:lnTo>
                  <a:pt x="1263998" y="43767"/>
                </a:lnTo>
                <a:lnTo>
                  <a:pt x="1281501" y="51378"/>
                </a:lnTo>
                <a:lnTo>
                  <a:pt x="1299640" y="59307"/>
                </a:lnTo>
                <a:lnTo>
                  <a:pt x="1317780" y="68504"/>
                </a:lnTo>
                <a:lnTo>
                  <a:pt x="1336237" y="78653"/>
                </a:lnTo>
                <a:lnTo>
                  <a:pt x="1345148" y="84045"/>
                </a:lnTo>
                <a:lnTo>
                  <a:pt x="1354058" y="89436"/>
                </a:lnTo>
                <a:lnTo>
                  <a:pt x="1363287" y="95462"/>
                </a:lnTo>
                <a:lnTo>
                  <a:pt x="1372198" y="101171"/>
                </a:lnTo>
                <a:lnTo>
                  <a:pt x="1381108" y="107514"/>
                </a:lnTo>
                <a:lnTo>
                  <a:pt x="1389701" y="113540"/>
                </a:lnTo>
                <a:lnTo>
                  <a:pt x="1398293" y="120517"/>
                </a:lnTo>
                <a:lnTo>
                  <a:pt x="1406886" y="127177"/>
                </a:lnTo>
                <a:lnTo>
                  <a:pt x="1415160" y="134471"/>
                </a:lnTo>
                <a:lnTo>
                  <a:pt x="1423116" y="141449"/>
                </a:lnTo>
                <a:lnTo>
                  <a:pt x="1431390" y="149377"/>
                </a:lnTo>
                <a:lnTo>
                  <a:pt x="1439346" y="157306"/>
                </a:lnTo>
                <a:lnTo>
                  <a:pt x="1446665" y="165552"/>
                </a:lnTo>
                <a:lnTo>
                  <a:pt x="1454303" y="173798"/>
                </a:lnTo>
                <a:lnTo>
                  <a:pt x="1461304" y="182361"/>
                </a:lnTo>
                <a:lnTo>
                  <a:pt x="1468305" y="191241"/>
                </a:lnTo>
                <a:lnTo>
                  <a:pt x="1474988" y="200756"/>
                </a:lnTo>
                <a:lnTo>
                  <a:pt x="1481034" y="209953"/>
                </a:lnTo>
                <a:lnTo>
                  <a:pt x="1487399" y="219785"/>
                </a:lnTo>
                <a:lnTo>
                  <a:pt x="1492809" y="229616"/>
                </a:lnTo>
                <a:lnTo>
                  <a:pt x="1498537" y="240082"/>
                </a:lnTo>
                <a:lnTo>
                  <a:pt x="1503311" y="250865"/>
                </a:lnTo>
                <a:lnTo>
                  <a:pt x="1508084" y="261648"/>
                </a:lnTo>
                <a:lnTo>
                  <a:pt x="1512540" y="273066"/>
                </a:lnTo>
                <a:lnTo>
                  <a:pt x="1516358" y="284483"/>
                </a:lnTo>
                <a:lnTo>
                  <a:pt x="1519859" y="296218"/>
                </a:lnTo>
                <a:lnTo>
                  <a:pt x="1523041" y="308269"/>
                </a:lnTo>
                <a:lnTo>
                  <a:pt x="1525587" y="320955"/>
                </a:lnTo>
                <a:lnTo>
                  <a:pt x="1512540" y="333641"/>
                </a:lnTo>
                <a:lnTo>
                  <a:pt x="1499492" y="346645"/>
                </a:lnTo>
                <a:lnTo>
                  <a:pt x="1486763" y="360599"/>
                </a:lnTo>
                <a:lnTo>
                  <a:pt x="1474351" y="374554"/>
                </a:lnTo>
                <a:lnTo>
                  <a:pt x="1462259" y="389777"/>
                </a:lnTo>
                <a:lnTo>
                  <a:pt x="1450484" y="405000"/>
                </a:lnTo>
                <a:lnTo>
                  <a:pt x="1439027" y="420540"/>
                </a:lnTo>
                <a:lnTo>
                  <a:pt x="1427889" y="437032"/>
                </a:lnTo>
                <a:lnTo>
                  <a:pt x="1426616" y="424346"/>
                </a:lnTo>
                <a:lnTo>
                  <a:pt x="1424389" y="411343"/>
                </a:lnTo>
                <a:lnTo>
                  <a:pt x="1422479" y="398340"/>
                </a:lnTo>
                <a:lnTo>
                  <a:pt x="1420252" y="385654"/>
                </a:lnTo>
                <a:lnTo>
                  <a:pt x="1417706" y="373285"/>
                </a:lnTo>
                <a:lnTo>
                  <a:pt x="1414842" y="360599"/>
                </a:lnTo>
                <a:lnTo>
                  <a:pt x="1411341" y="348230"/>
                </a:lnTo>
                <a:lnTo>
                  <a:pt x="1408159" y="335544"/>
                </a:lnTo>
                <a:lnTo>
                  <a:pt x="1402112" y="317467"/>
                </a:lnTo>
                <a:lnTo>
                  <a:pt x="1396065" y="299706"/>
                </a:lnTo>
                <a:lnTo>
                  <a:pt x="1388746" y="281946"/>
                </a:lnTo>
                <a:lnTo>
                  <a:pt x="1384927" y="273700"/>
                </a:lnTo>
                <a:lnTo>
                  <a:pt x="1381108" y="265137"/>
                </a:lnTo>
                <a:lnTo>
                  <a:pt x="1376653" y="256574"/>
                </a:lnTo>
                <a:lnTo>
                  <a:pt x="1372516" y="248328"/>
                </a:lnTo>
                <a:lnTo>
                  <a:pt x="1368061" y="240082"/>
                </a:lnTo>
                <a:lnTo>
                  <a:pt x="1363287" y="231836"/>
                </a:lnTo>
                <a:lnTo>
                  <a:pt x="1358514" y="223591"/>
                </a:lnTo>
                <a:lnTo>
                  <a:pt x="1353104" y="215979"/>
                </a:lnTo>
                <a:lnTo>
                  <a:pt x="1348012" y="208050"/>
                </a:lnTo>
                <a:lnTo>
                  <a:pt x="1342284" y="200121"/>
                </a:lnTo>
                <a:lnTo>
                  <a:pt x="1336874" y="192827"/>
                </a:lnTo>
                <a:lnTo>
                  <a:pt x="1330827" y="185215"/>
                </a:lnTo>
                <a:lnTo>
                  <a:pt x="1325099" y="178238"/>
                </a:lnTo>
                <a:lnTo>
                  <a:pt x="1319053" y="171261"/>
                </a:lnTo>
                <a:lnTo>
                  <a:pt x="1312688" y="164284"/>
                </a:lnTo>
                <a:lnTo>
                  <a:pt x="1306323" y="157623"/>
                </a:lnTo>
                <a:lnTo>
                  <a:pt x="1299640" y="150963"/>
                </a:lnTo>
                <a:lnTo>
                  <a:pt x="1292957" y="144620"/>
                </a:lnTo>
                <a:lnTo>
                  <a:pt x="1286274" y="138277"/>
                </a:lnTo>
                <a:lnTo>
                  <a:pt x="1278955" y="132251"/>
                </a:lnTo>
                <a:lnTo>
                  <a:pt x="1271636" y="126225"/>
                </a:lnTo>
                <a:lnTo>
                  <a:pt x="1264635" y="120834"/>
                </a:lnTo>
                <a:lnTo>
                  <a:pt x="1257315" y="115125"/>
                </a:lnTo>
                <a:lnTo>
                  <a:pt x="1249996" y="110051"/>
                </a:lnTo>
                <a:lnTo>
                  <a:pt x="1242040" y="104659"/>
                </a:lnTo>
                <a:lnTo>
                  <a:pt x="1234402" y="99902"/>
                </a:lnTo>
                <a:lnTo>
                  <a:pt x="1241403" y="105611"/>
                </a:lnTo>
                <a:lnTo>
                  <a:pt x="1248086" y="111637"/>
                </a:lnTo>
                <a:lnTo>
                  <a:pt x="1255088" y="117663"/>
                </a:lnTo>
                <a:lnTo>
                  <a:pt x="1262089" y="124006"/>
                </a:lnTo>
                <a:lnTo>
                  <a:pt x="1268135" y="130666"/>
                </a:lnTo>
                <a:lnTo>
                  <a:pt x="1274818" y="137009"/>
                </a:lnTo>
                <a:lnTo>
                  <a:pt x="1280546" y="143986"/>
                </a:lnTo>
                <a:lnTo>
                  <a:pt x="1286911" y="150646"/>
                </a:lnTo>
                <a:lnTo>
                  <a:pt x="1292321" y="157623"/>
                </a:lnTo>
                <a:lnTo>
                  <a:pt x="1298367" y="164601"/>
                </a:lnTo>
                <a:lnTo>
                  <a:pt x="1303459" y="171895"/>
                </a:lnTo>
                <a:lnTo>
                  <a:pt x="1308869" y="179190"/>
                </a:lnTo>
                <a:lnTo>
                  <a:pt x="1313961" y="186484"/>
                </a:lnTo>
                <a:lnTo>
                  <a:pt x="1318734" y="194095"/>
                </a:lnTo>
                <a:lnTo>
                  <a:pt x="1323508" y="202024"/>
                </a:lnTo>
                <a:lnTo>
                  <a:pt x="1327963" y="209636"/>
                </a:lnTo>
                <a:lnTo>
                  <a:pt x="1332418" y="217565"/>
                </a:lnTo>
                <a:lnTo>
                  <a:pt x="1336237" y="225493"/>
                </a:lnTo>
                <a:lnTo>
                  <a:pt x="1340056" y="233422"/>
                </a:lnTo>
                <a:lnTo>
                  <a:pt x="1344193" y="241668"/>
                </a:lnTo>
                <a:lnTo>
                  <a:pt x="1347376" y="249914"/>
                </a:lnTo>
                <a:lnTo>
                  <a:pt x="1350558" y="257843"/>
                </a:lnTo>
                <a:lnTo>
                  <a:pt x="1356923" y="274969"/>
                </a:lnTo>
                <a:lnTo>
                  <a:pt x="1362333" y="291778"/>
                </a:lnTo>
                <a:lnTo>
                  <a:pt x="1366788" y="308904"/>
                </a:lnTo>
                <a:lnTo>
                  <a:pt x="1370925" y="326030"/>
                </a:lnTo>
                <a:lnTo>
                  <a:pt x="1374107" y="343790"/>
                </a:lnTo>
                <a:lnTo>
                  <a:pt x="1376653" y="360916"/>
                </a:lnTo>
                <a:lnTo>
                  <a:pt x="1378562" y="378677"/>
                </a:lnTo>
                <a:lnTo>
                  <a:pt x="1380472" y="396120"/>
                </a:lnTo>
                <a:lnTo>
                  <a:pt x="1381108" y="413880"/>
                </a:lnTo>
                <a:lnTo>
                  <a:pt x="1381427" y="431641"/>
                </a:lnTo>
                <a:lnTo>
                  <a:pt x="1381108" y="449401"/>
                </a:lnTo>
                <a:lnTo>
                  <a:pt x="1380472" y="466844"/>
                </a:lnTo>
                <a:lnTo>
                  <a:pt x="1378881" y="484605"/>
                </a:lnTo>
                <a:lnTo>
                  <a:pt x="1377290" y="502048"/>
                </a:lnTo>
                <a:lnTo>
                  <a:pt x="1375380" y="519491"/>
                </a:lnTo>
                <a:lnTo>
                  <a:pt x="1372516" y="536934"/>
                </a:lnTo>
                <a:lnTo>
                  <a:pt x="1369652" y="554378"/>
                </a:lnTo>
                <a:lnTo>
                  <a:pt x="1367106" y="564843"/>
                </a:lnTo>
                <a:lnTo>
                  <a:pt x="1364878" y="574675"/>
                </a:lnTo>
                <a:lnTo>
                  <a:pt x="1334646" y="547717"/>
                </a:lnTo>
                <a:lnTo>
                  <a:pt x="1168210" y="399609"/>
                </a:lnTo>
                <a:lnTo>
                  <a:pt x="1166618" y="387557"/>
                </a:lnTo>
                <a:lnTo>
                  <a:pt x="1166300" y="375188"/>
                </a:lnTo>
                <a:lnTo>
                  <a:pt x="1166618" y="369479"/>
                </a:lnTo>
                <a:lnTo>
                  <a:pt x="1166937" y="363136"/>
                </a:lnTo>
                <a:lnTo>
                  <a:pt x="1167573" y="357110"/>
                </a:lnTo>
                <a:lnTo>
                  <a:pt x="1168528" y="350767"/>
                </a:lnTo>
                <a:lnTo>
                  <a:pt x="1171074" y="330153"/>
                </a:lnTo>
                <a:lnTo>
                  <a:pt x="1173620" y="308269"/>
                </a:lnTo>
                <a:lnTo>
                  <a:pt x="1175847" y="285435"/>
                </a:lnTo>
                <a:lnTo>
                  <a:pt x="1177438" y="262283"/>
                </a:lnTo>
                <a:lnTo>
                  <a:pt x="1178393" y="238814"/>
                </a:lnTo>
                <a:lnTo>
                  <a:pt x="1178711" y="227079"/>
                </a:lnTo>
                <a:lnTo>
                  <a:pt x="1178711" y="215027"/>
                </a:lnTo>
                <a:lnTo>
                  <a:pt x="1178393" y="203293"/>
                </a:lnTo>
                <a:lnTo>
                  <a:pt x="1178075" y="191241"/>
                </a:lnTo>
                <a:lnTo>
                  <a:pt x="1177438" y="179507"/>
                </a:lnTo>
                <a:lnTo>
                  <a:pt x="1176484" y="167772"/>
                </a:lnTo>
                <a:lnTo>
                  <a:pt x="1175211" y="155720"/>
                </a:lnTo>
                <a:lnTo>
                  <a:pt x="1173938" y="144303"/>
                </a:lnTo>
                <a:lnTo>
                  <a:pt x="1172028" y="132568"/>
                </a:lnTo>
                <a:lnTo>
                  <a:pt x="1169801" y="121151"/>
                </a:lnTo>
                <a:lnTo>
                  <a:pt x="1167573" y="109734"/>
                </a:lnTo>
                <a:lnTo>
                  <a:pt x="1164391" y="98633"/>
                </a:lnTo>
                <a:lnTo>
                  <a:pt x="1161208" y="87533"/>
                </a:lnTo>
                <a:lnTo>
                  <a:pt x="1157708" y="76750"/>
                </a:lnTo>
                <a:lnTo>
                  <a:pt x="1153571" y="66284"/>
                </a:lnTo>
                <a:lnTo>
                  <a:pt x="1149115" y="55818"/>
                </a:lnTo>
                <a:lnTo>
                  <a:pt x="1144342" y="45670"/>
                </a:lnTo>
                <a:lnTo>
                  <a:pt x="1138932" y="35838"/>
                </a:lnTo>
                <a:lnTo>
                  <a:pt x="1133204" y="26641"/>
                </a:lnTo>
                <a:lnTo>
                  <a:pt x="1126839" y="17443"/>
                </a:lnTo>
                <a:lnTo>
                  <a:pt x="1119838" y="8563"/>
                </a:lnTo>
                <a:lnTo>
                  <a:pt x="1112837" y="0"/>
                </a:lnTo>
                <a:close/>
              </a:path>
            </a:pathLst>
          </a:custGeom>
          <a:solidFill>
            <a:schemeClr val="bg1"/>
          </a:solidFill>
          <a:ln>
            <a:noFill/>
          </a:ln>
          <a:extLst/>
        </p:spPr>
        <p:txBody>
          <a:bodyPr bIns="34286" lIns="68571" rIns="68571" tIns="34286"/>
          <a:lstStyle/>
          <a:p>
            <a:pPr>
              <a:defRPr/>
            </a:pPr>
            <a:endParaRPr altLang="en-US" kern="0" lang="zh-CN">
              <a:solidFill>
                <a:srgbClr val="FFFFFF"/>
              </a:solidFill>
            </a:endParaRPr>
          </a:p>
        </p:txBody>
      </p:sp>
      <p:sp>
        <p:nvSpPr>
          <p:cNvPr id="24" name="文本框 23"/>
          <p:cNvSpPr txBox="1"/>
          <p:nvPr/>
        </p:nvSpPr>
        <p:spPr>
          <a:xfrm>
            <a:off x="4530117" y="2323991"/>
            <a:ext cx="2025649" cy="446088"/>
          </a:xfrm>
          <a:prstGeom prst="rect">
            <a:avLst/>
          </a:prstGeom>
          <a:solidFill>
            <a:srgbClr val="E5B704"/>
          </a:solidFill>
        </p:spPr>
        <p:txBody>
          <a:bodyPr anchor="ctr"/>
          <a:lstStyle/>
          <a:p>
            <a:pPr>
              <a:lnSpc>
                <a:spcPct val="140000"/>
              </a:lnSpc>
              <a:defRPr/>
            </a:pPr>
            <a:r>
              <a:rPr altLang="en-US" b="1" lang="zh-CN" smtClean="0">
                <a:solidFill>
                  <a:srgbClr val="282728"/>
                </a:solidFill>
                <a:latin charset="-122" panose="020b0503020204020204" pitchFamily="34" typeface="微软雅黑"/>
                <a:ea charset="-122" panose="020b0503020204020204" pitchFamily="34" typeface="微软雅黑"/>
              </a:rPr>
              <a:t>点击此处添加标题</a:t>
            </a:r>
          </a:p>
        </p:txBody>
      </p:sp>
      <p:sp>
        <p:nvSpPr>
          <p:cNvPr id="25" name="文本框 24"/>
          <p:cNvSpPr txBox="1"/>
          <p:nvPr/>
        </p:nvSpPr>
        <p:spPr>
          <a:xfrm>
            <a:off x="4530117" y="3428891"/>
            <a:ext cx="2025649" cy="446088"/>
          </a:xfrm>
          <a:prstGeom prst="rect">
            <a:avLst/>
          </a:prstGeom>
          <a:solidFill>
            <a:srgbClr val="E5B704"/>
          </a:solidFill>
        </p:spPr>
        <p:txBody>
          <a:bodyPr anchor="ctr"/>
          <a:lstStyle/>
          <a:p>
            <a:pPr>
              <a:lnSpc>
                <a:spcPct val="140000"/>
              </a:lnSpc>
              <a:defRPr/>
            </a:pPr>
            <a:r>
              <a:rPr altLang="en-US" b="1" lang="zh-CN" smtClean="0">
                <a:solidFill>
                  <a:srgbClr val="282728"/>
                </a:solidFill>
                <a:latin charset="-122" panose="020b0503020204020204" pitchFamily="34" typeface="微软雅黑"/>
                <a:ea charset="-122" panose="020b0503020204020204" pitchFamily="34" typeface="微软雅黑"/>
              </a:rPr>
              <a:t>点击此处添加标题</a:t>
            </a:r>
          </a:p>
        </p:txBody>
      </p:sp>
      <p:sp>
        <p:nvSpPr>
          <p:cNvPr id="26" name="文本框 25"/>
          <p:cNvSpPr txBox="1"/>
          <p:nvPr/>
        </p:nvSpPr>
        <p:spPr>
          <a:xfrm>
            <a:off x="4582504" y="4559191"/>
            <a:ext cx="2025649" cy="446088"/>
          </a:xfrm>
          <a:prstGeom prst="rect">
            <a:avLst/>
          </a:prstGeom>
          <a:solidFill>
            <a:srgbClr val="E5B704"/>
          </a:solidFill>
        </p:spPr>
        <p:txBody>
          <a:bodyPr anchor="ctr"/>
          <a:lstStyle/>
          <a:p>
            <a:pPr>
              <a:lnSpc>
                <a:spcPct val="140000"/>
              </a:lnSpc>
              <a:defRPr/>
            </a:pPr>
            <a:r>
              <a:rPr altLang="en-US" b="1" lang="zh-CN" smtClean="0">
                <a:solidFill>
                  <a:srgbClr val="282728"/>
                </a:solidFill>
                <a:latin charset="-122" panose="020b0503020204020204" pitchFamily="34" typeface="微软雅黑"/>
                <a:ea charset="-122" panose="020b0503020204020204" pitchFamily="34" typeface="微软雅黑"/>
              </a:rPr>
              <a:t>点击此处添加标题</a:t>
            </a:r>
          </a:p>
        </p:txBody>
      </p:sp>
      <p:sp>
        <p:nvSpPr>
          <p:cNvPr id="27" name="TextBox 15"/>
          <p:cNvSpPr txBox="1"/>
          <p:nvPr/>
        </p:nvSpPr>
        <p:spPr>
          <a:xfrm>
            <a:off x="4451905" y="1639779"/>
            <a:ext cx="4307930" cy="640080"/>
          </a:xfrm>
          <a:prstGeom prst="rect">
            <a:avLst/>
          </a:prstGeom>
          <a:noFill/>
        </p:spPr>
        <p:txBody>
          <a:bodyPr rtlCol="0" wrap="square">
            <a:spAutoFit/>
          </a:bodyPr>
          <a:lstStyle/>
          <a:p>
            <a:pPr>
              <a:lnSpc>
                <a:spcPct val="150000"/>
              </a:lnSpc>
            </a:pPr>
            <a:r>
              <a:rPr altLang="en-US" lang="zh-CN" smtClean="0" sz="1200">
                <a:solidFill>
                  <a:schemeClr val="bg1"/>
                </a:solidFill>
                <a:latin charset="-122" panose="020b0503020204020204" pitchFamily="34" typeface="微软雅黑"/>
                <a:ea charset="-122" panose="020b0503020204020204" pitchFamily="34" typeface="微软雅黑"/>
              </a:rPr>
              <a:t>这里输入简单的文字概述这里输入简单的文字概述这里输入</a:t>
            </a:r>
          </a:p>
          <a:p>
            <a:pPr>
              <a:lnSpc>
                <a:spcPct val="150000"/>
              </a:lnSpc>
            </a:pPr>
            <a:r>
              <a:rPr altLang="en-US" lang="zh-CN" smtClean="0" sz="1200">
                <a:solidFill>
                  <a:schemeClr val="bg1"/>
                </a:solidFill>
                <a:latin charset="-122" panose="020b0503020204020204" pitchFamily="34" typeface="微软雅黑"/>
                <a:ea charset="-122" panose="020b0503020204020204" pitchFamily="34" typeface="微软雅黑"/>
              </a:rPr>
              <a:t>简单的文字概述这里输入简单字概述</a:t>
            </a:r>
          </a:p>
        </p:txBody>
      </p:sp>
      <p:sp>
        <p:nvSpPr>
          <p:cNvPr id="28" name="TextBox 15"/>
          <p:cNvSpPr txBox="1"/>
          <p:nvPr/>
        </p:nvSpPr>
        <p:spPr>
          <a:xfrm>
            <a:off x="4451905" y="2761612"/>
            <a:ext cx="4307930" cy="640080"/>
          </a:xfrm>
          <a:prstGeom prst="rect">
            <a:avLst/>
          </a:prstGeom>
          <a:noFill/>
        </p:spPr>
        <p:txBody>
          <a:bodyPr rtlCol="0" wrap="square">
            <a:spAutoFit/>
          </a:bodyPr>
          <a:lstStyle/>
          <a:p>
            <a:pPr>
              <a:lnSpc>
                <a:spcPct val="150000"/>
              </a:lnSpc>
            </a:pPr>
            <a:r>
              <a:rPr altLang="en-US" lang="zh-CN" smtClean="0" sz="1200">
                <a:solidFill>
                  <a:schemeClr val="bg1"/>
                </a:solidFill>
                <a:latin charset="-122" panose="020b0503020204020204" pitchFamily="34" typeface="微软雅黑"/>
                <a:ea charset="-122" panose="020b0503020204020204" pitchFamily="34" typeface="微软雅黑"/>
              </a:rPr>
              <a:t>这里输入简单的文字概述这里输入简单的文字概述这里输入</a:t>
            </a:r>
          </a:p>
          <a:p>
            <a:pPr>
              <a:lnSpc>
                <a:spcPct val="150000"/>
              </a:lnSpc>
            </a:pPr>
            <a:r>
              <a:rPr altLang="en-US" lang="zh-CN" smtClean="0" sz="1200">
                <a:solidFill>
                  <a:schemeClr val="bg1"/>
                </a:solidFill>
                <a:latin charset="-122" panose="020b0503020204020204" pitchFamily="34" typeface="微软雅黑"/>
                <a:ea charset="-122" panose="020b0503020204020204" pitchFamily="34" typeface="微软雅黑"/>
              </a:rPr>
              <a:t>简单的文字概述这里输入简单字概述</a:t>
            </a:r>
          </a:p>
        </p:txBody>
      </p:sp>
      <p:sp>
        <p:nvSpPr>
          <p:cNvPr id="29" name="TextBox 15"/>
          <p:cNvSpPr txBox="1"/>
          <p:nvPr/>
        </p:nvSpPr>
        <p:spPr>
          <a:xfrm>
            <a:off x="4451905" y="3883445"/>
            <a:ext cx="4307930" cy="640080"/>
          </a:xfrm>
          <a:prstGeom prst="rect">
            <a:avLst/>
          </a:prstGeom>
          <a:noFill/>
        </p:spPr>
        <p:txBody>
          <a:bodyPr rtlCol="0" wrap="square">
            <a:spAutoFit/>
          </a:bodyPr>
          <a:lstStyle/>
          <a:p>
            <a:pPr>
              <a:lnSpc>
                <a:spcPct val="150000"/>
              </a:lnSpc>
            </a:pPr>
            <a:r>
              <a:rPr altLang="en-US" lang="zh-CN" smtClean="0" sz="1200">
                <a:solidFill>
                  <a:schemeClr val="bg1"/>
                </a:solidFill>
                <a:latin charset="-122" panose="020b0503020204020204" pitchFamily="34" typeface="微软雅黑"/>
                <a:ea charset="-122" panose="020b0503020204020204" pitchFamily="34" typeface="微软雅黑"/>
              </a:rPr>
              <a:t>这里输入简单的文字概述这里输入简单的文字概述这里输入</a:t>
            </a:r>
          </a:p>
          <a:p>
            <a:pPr>
              <a:lnSpc>
                <a:spcPct val="150000"/>
              </a:lnSpc>
            </a:pPr>
            <a:r>
              <a:rPr altLang="en-US" lang="zh-CN" smtClean="0" sz="1200">
                <a:solidFill>
                  <a:schemeClr val="bg1"/>
                </a:solidFill>
                <a:latin charset="-122" panose="020b0503020204020204" pitchFamily="34" typeface="微软雅黑"/>
                <a:ea charset="-122" panose="020b0503020204020204" pitchFamily="34" typeface="微软雅黑"/>
              </a:rPr>
              <a:t>简单的文字概述这里输入简单字概述</a:t>
            </a:r>
          </a:p>
        </p:txBody>
      </p:sp>
      <p:sp>
        <p:nvSpPr>
          <p:cNvPr id="30" name="TextBox 15"/>
          <p:cNvSpPr txBox="1"/>
          <p:nvPr/>
        </p:nvSpPr>
        <p:spPr>
          <a:xfrm>
            <a:off x="4517591" y="5005279"/>
            <a:ext cx="4307930" cy="640080"/>
          </a:xfrm>
          <a:prstGeom prst="rect">
            <a:avLst/>
          </a:prstGeom>
          <a:noFill/>
        </p:spPr>
        <p:txBody>
          <a:bodyPr rtlCol="0" wrap="square">
            <a:spAutoFit/>
          </a:bodyPr>
          <a:lstStyle/>
          <a:p>
            <a:pPr>
              <a:lnSpc>
                <a:spcPct val="150000"/>
              </a:lnSpc>
            </a:pPr>
            <a:r>
              <a:rPr altLang="en-US" lang="zh-CN" smtClean="0" sz="1200">
                <a:solidFill>
                  <a:schemeClr val="bg1"/>
                </a:solidFill>
                <a:latin charset="-122" panose="020b0503020204020204" pitchFamily="34" typeface="微软雅黑"/>
                <a:ea charset="-122" panose="020b0503020204020204" pitchFamily="34" typeface="微软雅黑"/>
              </a:rPr>
              <a:t>这里输入简单的文字概述这里输入简单的文字概述这里输入</a:t>
            </a:r>
          </a:p>
          <a:p>
            <a:pPr>
              <a:lnSpc>
                <a:spcPct val="150000"/>
              </a:lnSpc>
            </a:pPr>
            <a:r>
              <a:rPr altLang="en-US" lang="zh-CN" smtClean="0" sz="1200">
                <a:solidFill>
                  <a:schemeClr val="bg1"/>
                </a:solidFill>
                <a:latin charset="-122" panose="020b0503020204020204" pitchFamily="34" typeface="微软雅黑"/>
                <a:ea charset="-122" panose="020b0503020204020204" pitchFamily="34" typeface="微软雅黑"/>
              </a:rPr>
              <a:t>简单的文字概述这里输入简单字概述</a:t>
            </a:r>
          </a:p>
        </p:txBody>
      </p:sp>
    </p:spTree>
    <p:extLst>
      <p:ext uri="{BB962C8B-B14F-4D97-AF65-F5344CB8AC3E}">
        <p14:creationId val="1800735057"/>
      </p:ext>
    </p:extLst>
  </p:cSld>
  <p:clrMapOvr>
    <a:masterClrMapping/>
  </p:clrMapOvr>
  <p:transition/>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0" name="矩形 39"/>
          <p:cNvSpPr/>
          <p:nvPr/>
        </p:nvSpPr>
        <p:spPr>
          <a:xfrm>
            <a:off x="5138703" y="820267"/>
            <a:ext cx="1914597" cy="3045017"/>
          </a:xfrm>
          <a:prstGeom prst="rect">
            <a:avLst/>
          </a:prstGeom>
          <a:noFill/>
          <a:ln algn="ctr" cap="flat" cmpd="sng" w="19050">
            <a:solidFill>
              <a:srgbClr val="E5B704"/>
            </a:solidFill>
            <a:prstDash val="solid"/>
            <a:miter lim="800000"/>
          </a:ln>
          <a:effectLst/>
        </p:spPr>
        <p:txBody>
          <a:bodyPr anchor="ctr" rtlCol="0"/>
          <a:lstStyle/>
          <a:p>
            <a:pPr algn="ctr">
              <a:defRPr/>
            </a:pPr>
            <a:endParaRPr altLang="en-US" kern="0" lang="zh-CN">
              <a:solidFill>
                <a:prstClr val="white"/>
              </a:solidFill>
            </a:endParaRPr>
          </a:p>
        </p:txBody>
      </p:sp>
      <p:sp>
        <p:nvSpPr>
          <p:cNvPr id="41" name="文本框 40"/>
          <p:cNvSpPr txBox="1"/>
          <p:nvPr/>
        </p:nvSpPr>
        <p:spPr>
          <a:xfrm>
            <a:off x="5311703" y="3318041"/>
            <a:ext cx="1568597" cy="484289"/>
          </a:xfrm>
          <a:prstGeom prst="rect">
            <a:avLst/>
          </a:prstGeom>
          <a:noFill/>
        </p:spPr>
        <p:txBody>
          <a:bodyPr rtlCol="0" vert="horz" wrap="none">
            <a:noAutofit/>
          </a:bodyPr>
          <a:lstStyle/>
          <a:p>
            <a:r>
              <a:rPr altLang="en-US" b="1" lang="zh-CN" spc="400" sz="2400">
                <a:solidFill>
                  <a:srgbClr val="E5B704"/>
                </a:solidFill>
                <a:latin charset="-122" panose="020b0503020204020204" pitchFamily="34" typeface="微软雅黑"/>
                <a:ea charset="-122" panose="020b0503020204020204" pitchFamily="34" typeface="微软雅黑"/>
              </a:rPr>
              <a:t>第 三 章</a:t>
            </a:r>
          </a:p>
        </p:txBody>
      </p:sp>
      <p:sp>
        <p:nvSpPr>
          <p:cNvPr id="42" name="文本框 41"/>
          <p:cNvSpPr txBox="1"/>
          <p:nvPr/>
        </p:nvSpPr>
        <p:spPr>
          <a:xfrm>
            <a:off x="4015429" y="2654776"/>
            <a:ext cx="4161142" cy="393954"/>
          </a:xfrm>
          <a:prstGeom prst="rect">
            <a:avLst/>
          </a:prstGeom>
          <a:solidFill>
            <a:srgbClr val="E5B704"/>
          </a:solidFill>
        </p:spPr>
        <p:txBody>
          <a:bodyPr rtlCol="0" wrap="square">
            <a:noAutofit/>
          </a:bodyPr>
          <a:lstStyle/>
          <a:p>
            <a:pPr algn="ctr">
              <a:lnSpc>
                <a:spcPct val="130000"/>
              </a:lnSpc>
            </a:pPr>
            <a:endParaRPr altLang="en-US" kern="0" lang="zh-CN" spc="2000" sz="1600">
              <a:solidFill>
                <a:srgbClr val="282728"/>
              </a:solidFill>
              <a:latin charset="0" panose="03090702030407020403" pitchFamily="66" typeface="Mistral"/>
              <a:ea charset="-122" panose="02010509060101010101" pitchFamily="49" typeface="幼圆"/>
            </a:endParaRPr>
          </a:p>
        </p:txBody>
      </p:sp>
      <p:sp>
        <p:nvSpPr>
          <p:cNvPr id="43" name="矩形 42"/>
          <p:cNvSpPr/>
          <p:nvPr/>
        </p:nvSpPr>
        <p:spPr>
          <a:xfrm>
            <a:off x="5138702" y="6626004"/>
            <a:ext cx="1914597" cy="231996"/>
          </a:xfrm>
          <a:prstGeom prst="rect">
            <a:avLst/>
          </a:prstGeom>
          <a:solidFill>
            <a:srgbClr val="E5B704"/>
          </a:solidFill>
          <a:ln algn="ctr" cap="flat" cmpd="sng" w="12700">
            <a:noFill/>
            <a:prstDash val="solid"/>
            <a:miter lim="800000"/>
          </a:ln>
          <a:effectLst/>
        </p:spPr>
        <p:txBody>
          <a:bodyPr anchor="ctr" rtlCol="0"/>
          <a:lstStyle/>
          <a:p>
            <a:pPr algn="ctr">
              <a:defRPr/>
            </a:pPr>
            <a:endParaRPr altLang="en-US" kern="0" lang="zh-CN">
              <a:solidFill>
                <a:prstClr val="white"/>
              </a:solidFill>
            </a:endParaRPr>
          </a:p>
        </p:txBody>
      </p:sp>
      <p:sp>
        <p:nvSpPr>
          <p:cNvPr id="44" name="文本框 43"/>
          <p:cNvSpPr txBox="1"/>
          <p:nvPr/>
        </p:nvSpPr>
        <p:spPr>
          <a:xfrm>
            <a:off x="3846513" y="4235941"/>
            <a:ext cx="4498975" cy="738188"/>
          </a:xfrm>
          <a:prstGeom prst="rect">
            <a:avLst/>
          </a:prstGeom>
          <a:noFill/>
        </p:spPr>
        <p:txBody>
          <a:bodyPr/>
          <a:lstStyle/>
          <a:p>
            <a:pPr algn="r">
              <a:lnSpc>
                <a:spcPct val="150000"/>
              </a:lnSpc>
              <a:defRPr/>
            </a:pPr>
            <a:r>
              <a:rPr altLang="en-US" lang="zh-CN" sz="1400">
                <a:solidFill>
                  <a:schemeClr val="bg1"/>
                </a:solidFill>
                <a:latin charset="-122" panose="020b0503020204020204" pitchFamily="34" typeface="微软雅黑"/>
                <a:ea charset="-122" panose="020b0503020204020204" pitchFamily="34" typeface="微软雅黑"/>
              </a:rPr>
              <a:t>您的内容请写在这里您的内容请写在里您的内容请写在这里您的内容您的内容请写在这里</a:t>
            </a:r>
          </a:p>
        </p:txBody>
      </p:sp>
      <p:sp>
        <p:nvSpPr>
          <p:cNvPr id="45" name="TextBox 4"/>
          <p:cNvSpPr txBox="1">
            <a:spLocks noChangeArrowheads="1"/>
          </p:cNvSpPr>
          <p:nvPr/>
        </p:nvSpPr>
        <p:spPr bwMode="auto">
          <a:xfrm>
            <a:off x="4745624" y="2576633"/>
            <a:ext cx="2700753" cy="5029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sz="1600">
                <a:solidFill>
                  <a:schemeClr val="tx1"/>
                </a:solidFill>
                <a:latin charset="0" panose="020b0604020202020204" pitchFamily="34" typeface="Arial"/>
              </a:defRPr>
            </a:lvl1pPr>
            <a:lvl2pPr eaLnBrk="0" hangingPunct="0" indent="-285750" marL="742950">
              <a:defRPr sz="1600">
                <a:solidFill>
                  <a:schemeClr val="tx1"/>
                </a:solidFill>
                <a:latin charset="0" panose="020b0604020202020204" pitchFamily="34" typeface="Arial"/>
              </a:defRPr>
            </a:lvl2pPr>
            <a:lvl3pPr eaLnBrk="0" hangingPunct="0" indent="-228600" marL="1143000">
              <a:defRPr sz="1600">
                <a:solidFill>
                  <a:schemeClr val="tx1"/>
                </a:solidFill>
                <a:latin charset="0" panose="020b0604020202020204" pitchFamily="34" typeface="Arial"/>
              </a:defRPr>
            </a:lvl3pPr>
            <a:lvl4pPr eaLnBrk="0" hangingPunct="0" indent="-228600" marL="1600200">
              <a:defRPr sz="1600">
                <a:solidFill>
                  <a:schemeClr val="tx1"/>
                </a:solidFill>
                <a:latin charset="0" panose="020b0604020202020204" pitchFamily="34" typeface="Arial"/>
              </a:defRPr>
            </a:lvl4pPr>
            <a:lvl5pPr eaLnBrk="0" hangingPunct="0" indent="-228600" marL="2057400">
              <a:defRPr sz="1600">
                <a:solidFill>
                  <a:schemeClr val="tx1"/>
                </a:solidFill>
                <a:latin charset="0" panose="020b0604020202020204" pitchFamily="34" typeface="Arial"/>
              </a:defRPr>
            </a:lvl5pPr>
            <a:lvl6pPr eaLnBrk="0" fontAlgn="base" hangingPunct="0" indent="-228600" marL="2514600">
              <a:spcBef>
                <a:spcPct val="0"/>
              </a:spcBef>
              <a:spcAft>
                <a:spcPct val="0"/>
              </a:spcAft>
              <a:defRPr sz="1600">
                <a:solidFill>
                  <a:schemeClr val="tx1"/>
                </a:solidFill>
                <a:latin charset="0" panose="020b0604020202020204" pitchFamily="34" typeface="Arial"/>
              </a:defRPr>
            </a:lvl6pPr>
            <a:lvl7pPr eaLnBrk="0" fontAlgn="base" hangingPunct="0" indent="-228600" marL="2971800">
              <a:spcBef>
                <a:spcPct val="0"/>
              </a:spcBef>
              <a:spcAft>
                <a:spcPct val="0"/>
              </a:spcAft>
              <a:defRPr sz="1600">
                <a:solidFill>
                  <a:schemeClr val="tx1"/>
                </a:solidFill>
                <a:latin charset="0" panose="020b0604020202020204" pitchFamily="34" typeface="Arial"/>
              </a:defRPr>
            </a:lvl7pPr>
            <a:lvl8pPr eaLnBrk="0" fontAlgn="base" hangingPunct="0" indent="-228600" marL="3429000">
              <a:spcBef>
                <a:spcPct val="0"/>
              </a:spcBef>
              <a:spcAft>
                <a:spcPct val="0"/>
              </a:spcAft>
              <a:defRPr sz="1600">
                <a:solidFill>
                  <a:schemeClr val="tx1"/>
                </a:solidFill>
                <a:latin charset="0" panose="020b0604020202020204" pitchFamily="34" typeface="Arial"/>
              </a:defRPr>
            </a:lvl8pPr>
            <a:lvl9pPr eaLnBrk="0" fontAlgn="base" hangingPunct="0" indent="-228600" marL="3886200">
              <a:spcBef>
                <a:spcPct val="0"/>
              </a:spcBef>
              <a:spcAft>
                <a:spcPct val="0"/>
              </a:spcAft>
              <a:defRPr sz="1600">
                <a:solidFill>
                  <a:schemeClr val="tx1"/>
                </a:solidFill>
                <a:latin charset="0" panose="020b0604020202020204" pitchFamily="34" typeface="Arial"/>
              </a:defRPr>
            </a:lvl9pPr>
          </a:lstStyle>
          <a:p>
            <a:pPr algn="ctr" eaLnBrk="1" hangingPunct="1">
              <a:lnSpc>
                <a:spcPct val="150000"/>
              </a:lnSpc>
            </a:pPr>
            <a:r>
              <a:rPr altLang="en-US" lang="zh-CN" sz="1800">
                <a:solidFill>
                  <a:srgbClr val="282728"/>
                </a:solidFill>
                <a:latin charset="0" panose="020b0503020102020204" pitchFamily="34" typeface="Franklin Gothic Book"/>
                <a:ea charset="-122" panose="020b0503020204020204" pitchFamily="34" typeface="微软雅黑"/>
              </a:rPr>
              <a:t>请点击此处添加您的标题</a:t>
            </a:r>
          </a:p>
        </p:txBody>
      </p:sp>
      <p:sp>
        <p:nvSpPr>
          <p:cNvPr id="46" name="文本框 45"/>
          <p:cNvSpPr txBox="1"/>
          <p:nvPr/>
        </p:nvSpPr>
        <p:spPr>
          <a:xfrm>
            <a:off x="5315599" y="1137013"/>
            <a:ext cx="1560803" cy="1310640"/>
          </a:xfrm>
          <a:prstGeom prst="rect">
            <a:avLst/>
          </a:prstGeom>
          <a:noFill/>
        </p:spPr>
        <p:txBody>
          <a:bodyPr rtlCol="0" wrap="square">
            <a:spAutoFit/>
          </a:bodyPr>
          <a:lstStyle/>
          <a:p>
            <a:r>
              <a:rPr altLang="zh-CN" b="1" lang="en-US" smtClean="0" sz="4000">
                <a:solidFill>
                  <a:srgbClr val="E5B704"/>
                </a:solidFill>
                <a:latin charset="-122" panose="020b0503020204020204" pitchFamily="34" typeface="微软雅黑"/>
                <a:ea charset="-122" panose="020b0503020204020204" pitchFamily="34" typeface="微软雅黑"/>
              </a:rPr>
              <a:t> Part    three</a:t>
            </a:r>
          </a:p>
        </p:txBody>
      </p:sp>
    </p:spTree>
    <p:extLst>
      <p:ext uri="{BB962C8B-B14F-4D97-AF65-F5344CB8AC3E}">
        <p14:creationId val="4057192752"/>
      </p:ext>
    </p:extLst>
  </p:cSld>
  <p:clrMapOvr>
    <a:masterClrMapping/>
  </p:clrMapOvr>
  <p:transition/>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131" name="矩形 1130"/>
          <p:cNvSpPr/>
          <p:nvPr/>
        </p:nvSpPr>
        <p:spPr>
          <a:xfrm>
            <a:off x="5683293" y="1325291"/>
            <a:ext cx="3829050" cy="688975"/>
          </a:xfrm>
          <a:prstGeom prst="rect">
            <a:avLst/>
          </a:prstGeom>
        </p:spPr>
        <p:txBody>
          <a:bodyPr anchor="ctr"/>
          <a:lstStyle/>
          <a:p>
            <a:pPr>
              <a:lnSpc>
                <a:spcPct val="150000"/>
              </a:lnSpc>
            </a:pPr>
            <a:r>
              <a:rPr altLang="en-US" lang="zh-CN" sz="1400">
                <a:solidFill>
                  <a:srgbClr val="E5B704"/>
                </a:solidFill>
                <a:latin charset="-122" panose="020b0503020204020204" pitchFamily="34" typeface="微软雅黑"/>
                <a:ea charset="-122" panose="020b0503020204020204" pitchFamily="34" typeface="微软雅黑"/>
              </a:rPr>
              <a:t>这里输入简单的文字概述这里输入简单的文字概述这里输入简单的文字概述这里输入简单字</a:t>
            </a:r>
          </a:p>
        </p:txBody>
      </p:sp>
      <p:sp>
        <p:nvSpPr>
          <p:cNvPr id="40" name="椭圆 39"/>
          <p:cNvSpPr/>
          <p:nvPr/>
        </p:nvSpPr>
        <p:spPr>
          <a:xfrm>
            <a:off x="4872526" y="1388491"/>
            <a:ext cx="637730" cy="637729"/>
          </a:xfrm>
          <a:prstGeom prst="ellipse">
            <a:avLst/>
          </a:prstGeom>
          <a:noFill/>
          <a:ln w="25400">
            <a:solidFill>
              <a:schemeClr val="bg1"/>
            </a:solidFill>
            <a:miter lim="800000"/>
          </a:ln>
          <a:extLst>
            <a:ext uri="{909E8E84-426E-40DD-AFC4-6F175D3DCCD1}">
              <a14:hiddenFill>
                <a:solidFill>
                  <a:srgbClr val="FFFFFF"/>
                </a:solidFill>
              </a14:hiddenFill>
            </a:ext>
          </a:extLst>
        </p:spPr>
        <p:txBody>
          <a:bodyPr anchor="ctr"/>
          <a:lstStyle/>
          <a:p>
            <a:pPr algn="ctr">
              <a:defRPr/>
            </a:pPr>
            <a:endParaRPr altLang="en-US" kern="0" lang="zh-CN">
              <a:solidFill>
                <a:srgbClr val="E5B704"/>
              </a:solidFill>
              <a:latin charset="-122" panose="02010600030101010101" pitchFamily="2" typeface="宋体"/>
            </a:endParaRPr>
          </a:p>
        </p:txBody>
      </p:sp>
      <p:sp>
        <p:nvSpPr>
          <p:cNvPr id="41" name="椭圆 40"/>
          <p:cNvSpPr/>
          <p:nvPr/>
        </p:nvSpPr>
        <p:spPr>
          <a:xfrm>
            <a:off x="5510256" y="2561877"/>
            <a:ext cx="637730" cy="637729"/>
          </a:xfrm>
          <a:prstGeom prst="ellipse">
            <a:avLst/>
          </a:prstGeom>
          <a:noFill/>
          <a:ln w="25400">
            <a:solidFill>
              <a:schemeClr val="bg1"/>
            </a:solidFill>
            <a:miter lim="800000"/>
          </a:ln>
          <a:extLst>
            <a:ext uri="{909E8E84-426E-40DD-AFC4-6F175D3DCCD1}">
              <a14:hiddenFill>
                <a:solidFill>
                  <a:srgbClr val="FFFFFF"/>
                </a:solidFill>
              </a14:hiddenFill>
            </a:ext>
          </a:extLst>
        </p:spPr>
        <p:txBody>
          <a:bodyPr anchor="ctr"/>
          <a:lstStyle/>
          <a:p>
            <a:pPr algn="ctr">
              <a:defRPr/>
            </a:pPr>
            <a:endParaRPr altLang="en-US" kern="0" lang="zh-CN">
              <a:solidFill>
                <a:srgbClr val="FFFFFF"/>
              </a:solidFill>
              <a:latin charset="-122" panose="02010600030101010101" pitchFamily="2" typeface="宋体"/>
            </a:endParaRPr>
          </a:p>
        </p:txBody>
      </p:sp>
      <p:sp>
        <p:nvSpPr>
          <p:cNvPr id="42" name="椭圆 41"/>
          <p:cNvSpPr/>
          <p:nvPr/>
        </p:nvSpPr>
        <p:spPr>
          <a:xfrm>
            <a:off x="5515405" y="3709640"/>
            <a:ext cx="637730" cy="637729"/>
          </a:xfrm>
          <a:prstGeom prst="ellipse">
            <a:avLst/>
          </a:prstGeom>
          <a:noFill/>
          <a:ln w="25400">
            <a:solidFill>
              <a:schemeClr val="bg1"/>
            </a:solidFill>
            <a:miter lim="800000"/>
          </a:ln>
          <a:extLst>
            <a:ext uri="{909E8E84-426E-40DD-AFC4-6F175D3DCCD1}">
              <a14:hiddenFill>
                <a:solidFill>
                  <a:srgbClr val="FFFFFF"/>
                </a:solidFill>
              </a14:hiddenFill>
            </a:ext>
          </a:extLst>
        </p:spPr>
        <p:txBody>
          <a:bodyPr anchor="ctr"/>
          <a:lstStyle/>
          <a:p>
            <a:pPr algn="ctr">
              <a:defRPr/>
            </a:pPr>
            <a:endParaRPr altLang="en-US" kern="0" lang="zh-CN">
              <a:solidFill>
                <a:srgbClr val="FFFFFF"/>
              </a:solidFill>
              <a:latin charset="-122" panose="02010600030101010101" pitchFamily="2" typeface="宋体"/>
            </a:endParaRPr>
          </a:p>
        </p:txBody>
      </p:sp>
      <p:sp>
        <p:nvSpPr>
          <p:cNvPr id="44" name="椭圆 43"/>
          <p:cNvSpPr/>
          <p:nvPr/>
        </p:nvSpPr>
        <p:spPr>
          <a:xfrm>
            <a:off x="4872526" y="4857402"/>
            <a:ext cx="637730" cy="637729"/>
          </a:xfrm>
          <a:prstGeom prst="ellipse">
            <a:avLst/>
          </a:prstGeom>
          <a:noFill/>
          <a:ln w="25400">
            <a:solidFill>
              <a:schemeClr val="bg1"/>
            </a:solidFill>
            <a:miter lim="800000"/>
          </a:ln>
          <a:extLst>
            <a:ext uri="{909E8E84-426E-40DD-AFC4-6F175D3DCCD1}">
              <a14:hiddenFill>
                <a:solidFill>
                  <a:srgbClr val="FFFFFF"/>
                </a:solidFill>
              </a14:hiddenFill>
            </a:ext>
          </a:extLst>
        </p:spPr>
        <p:txBody>
          <a:bodyPr anchor="ctr"/>
          <a:lstStyle/>
          <a:p>
            <a:pPr algn="ctr">
              <a:defRPr/>
            </a:pPr>
            <a:endParaRPr altLang="en-US" kern="0" lang="zh-CN">
              <a:solidFill>
                <a:srgbClr val="FFFFFF"/>
              </a:solidFill>
              <a:latin charset="-122" panose="02010600030101010101" pitchFamily="2" typeface="宋体"/>
            </a:endParaRPr>
          </a:p>
        </p:txBody>
      </p:sp>
      <p:sp>
        <p:nvSpPr>
          <p:cNvPr id="2" name="同心圆 1"/>
          <p:cNvSpPr/>
          <p:nvPr/>
        </p:nvSpPr>
        <p:spPr>
          <a:xfrm>
            <a:off x="2068470" y="2208336"/>
            <a:ext cx="2597820" cy="2597820"/>
          </a:xfrm>
          <a:prstGeom prst="donut">
            <a:avLst>
              <a:gd fmla="val 10370" name="adj"/>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47" name="矩形 46"/>
          <p:cNvSpPr/>
          <p:nvPr/>
        </p:nvSpPr>
        <p:spPr>
          <a:xfrm>
            <a:off x="4910705" y="1414968"/>
            <a:ext cx="555943" cy="579120"/>
          </a:xfrm>
          <a:prstGeom prst="rect">
            <a:avLst/>
          </a:prstGeom>
        </p:spPr>
        <p:txBody>
          <a:bodyPr wrap="none">
            <a:spAutoFit/>
          </a:bodyPr>
          <a:lstStyle/>
          <a:p>
            <a:r>
              <a:rPr altLang="zh-CN" lang="en-US" smtClean="0" sz="3200">
                <a:solidFill>
                  <a:srgbClr val="E5B704"/>
                </a:solidFill>
                <a:latin charset="0" panose="020b0806030902050204" pitchFamily="34" typeface="Impact"/>
              </a:rPr>
              <a:t>01</a:t>
            </a:r>
          </a:p>
        </p:txBody>
      </p:sp>
      <p:sp>
        <p:nvSpPr>
          <p:cNvPr id="49" name="矩形 48"/>
          <p:cNvSpPr/>
          <p:nvPr/>
        </p:nvSpPr>
        <p:spPr>
          <a:xfrm>
            <a:off x="5548435" y="2582266"/>
            <a:ext cx="603568" cy="579120"/>
          </a:xfrm>
          <a:prstGeom prst="rect">
            <a:avLst/>
          </a:prstGeom>
        </p:spPr>
        <p:txBody>
          <a:bodyPr wrap="none">
            <a:spAutoFit/>
          </a:bodyPr>
          <a:lstStyle/>
          <a:p>
            <a:r>
              <a:rPr altLang="zh-CN" lang="en-US" smtClean="0" sz="3200">
                <a:solidFill>
                  <a:srgbClr val="E5B704"/>
                </a:solidFill>
                <a:latin charset="0" panose="020b0806030902050204" pitchFamily="34" typeface="Impact"/>
              </a:rPr>
              <a:t>02</a:t>
            </a:r>
          </a:p>
        </p:txBody>
      </p:sp>
      <p:sp>
        <p:nvSpPr>
          <p:cNvPr id="50" name="矩形 49"/>
          <p:cNvSpPr/>
          <p:nvPr/>
        </p:nvSpPr>
        <p:spPr>
          <a:xfrm>
            <a:off x="5548435" y="3744679"/>
            <a:ext cx="616268" cy="579120"/>
          </a:xfrm>
          <a:prstGeom prst="rect">
            <a:avLst/>
          </a:prstGeom>
        </p:spPr>
        <p:txBody>
          <a:bodyPr wrap="none">
            <a:spAutoFit/>
          </a:bodyPr>
          <a:lstStyle/>
          <a:p>
            <a:r>
              <a:rPr altLang="zh-CN" lang="en-US" smtClean="0" sz="3200">
                <a:solidFill>
                  <a:srgbClr val="E5B704"/>
                </a:solidFill>
                <a:latin charset="0" panose="020b0806030902050204" pitchFamily="34" typeface="Impact"/>
              </a:rPr>
              <a:t>03</a:t>
            </a:r>
          </a:p>
        </p:txBody>
      </p:sp>
      <p:sp>
        <p:nvSpPr>
          <p:cNvPr id="52" name="矩形 51"/>
          <p:cNvSpPr/>
          <p:nvPr/>
        </p:nvSpPr>
        <p:spPr>
          <a:xfrm>
            <a:off x="4910705" y="4883879"/>
            <a:ext cx="603568" cy="579120"/>
          </a:xfrm>
          <a:prstGeom prst="rect">
            <a:avLst/>
          </a:prstGeom>
        </p:spPr>
        <p:txBody>
          <a:bodyPr wrap="none">
            <a:spAutoFit/>
          </a:bodyPr>
          <a:lstStyle/>
          <a:p>
            <a:r>
              <a:rPr altLang="zh-CN" lang="en-US" smtClean="0" sz="3200">
                <a:solidFill>
                  <a:srgbClr val="E5B704"/>
                </a:solidFill>
                <a:latin charset="0" panose="020b0806030902050204" pitchFamily="34" typeface="Impact"/>
              </a:rPr>
              <a:t>04</a:t>
            </a:r>
          </a:p>
        </p:txBody>
      </p:sp>
      <p:sp>
        <p:nvSpPr>
          <p:cNvPr id="55" name="TextBox 4"/>
          <p:cNvSpPr txBox="1">
            <a:spLocks noChangeArrowheads="1"/>
          </p:cNvSpPr>
          <p:nvPr/>
        </p:nvSpPr>
        <p:spPr bwMode="auto">
          <a:xfrm>
            <a:off x="2590048" y="3045581"/>
            <a:ext cx="1554664" cy="914400"/>
          </a:xfrm>
          <a:prstGeom prst="rect">
            <a:avLst/>
          </a:prstGeom>
          <a:noFill/>
          <a:ln>
            <a:noFill/>
          </a:ln>
          <a:extLst/>
        </p:spPr>
        <p:txBody>
          <a:bodyPr wrap="square">
            <a:spAutoFit/>
          </a:bodyPr>
          <a:lstStyle>
            <a:lvl1pPr eaLnBrk="0" hangingPunct="0">
              <a:defRPr sz="1600">
                <a:solidFill>
                  <a:schemeClr val="tx1"/>
                </a:solidFill>
                <a:latin charset="0" panose="020b0604020202020204" pitchFamily="34" typeface="Arial"/>
              </a:defRPr>
            </a:lvl1pPr>
            <a:lvl2pPr eaLnBrk="0" hangingPunct="0" indent="-285750" marL="742950">
              <a:defRPr sz="1600">
                <a:solidFill>
                  <a:schemeClr val="tx1"/>
                </a:solidFill>
                <a:latin charset="0" panose="020b0604020202020204" pitchFamily="34" typeface="Arial"/>
              </a:defRPr>
            </a:lvl2pPr>
            <a:lvl3pPr eaLnBrk="0" hangingPunct="0" indent="-228600" marL="1143000">
              <a:defRPr sz="1600">
                <a:solidFill>
                  <a:schemeClr val="tx1"/>
                </a:solidFill>
                <a:latin charset="0" panose="020b0604020202020204" pitchFamily="34" typeface="Arial"/>
              </a:defRPr>
            </a:lvl3pPr>
            <a:lvl4pPr eaLnBrk="0" hangingPunct="0" indent="-228600" marL="1600200">
              <a:defRPr sz="1600">
                <a:solidFill>
                  <a:schemeClr val="tx1"/>
                </a:solidFill>
                <a:latin charset="0" panose="020b0604020202020204" pitchFamily="34" typeface="Arial"/>
              </a:defRPr>
            </a:lvl4pPr>
            <a:lvl5pPr eaLnBrk="0" hangingPunct="0" indent="-228600" marL="2057400">
              <a:defRPr sz="1600">
                <a:solidFill>
                  <a:schemeClr val="tx1"/>
                </a:solidFill>
                <a:latin charset="0" panose="020b0604020202020204" pitchFamily="34" typeface="Arial"/>
              </a:defRPr>
            </a:lvl5pPr>
            <a:lvl6pPr eaLnBrk="0" fontAlgn="base" hangingPunct="0" indent="-228600" marL="2514600">
              <a:spcBef>
                <a:spcPct val="0"/>
              </a:spcBef>
              <a:spcAft>
                <a:spcPct val="0"/>
              </a:spcAft>
              <a:defRPr sz="1600">
                <a:solidFill>
                  <a:schemeClr val="tx1"/>
                </a:solidFill>
                <a:latin charset="0" panose="020b0604020202020204" pitchFamily="34" typeface="Arial"/>
              </a:defRPr>
            </a:lvl6pPr>
            <a:lvl7pPr eaLnBrk="0" fontAlgn="base" hangingPunct="0" indent="-228600" marL="2971800">
              <a:spcBef>
                <a:spcPct val="0"/>
              </a:spcBef>
              <a:spcAft>
                <a:spcPct val="0"/>
              </a:spcAft>
              <a:defRPr sz="1600">
                <a:solidFill>
                  <a:schemeClr val="tx1"/>
                </a:solidFill>
                <a:latin charset="0" panose="020b0604020202020204" pitchFamily="34" typeface="Arial"/>
              </a:defRPr>
            </a:lvl7pPr>
            <a:lvl8pPr eaLnBrk="0" fontAlgn="base" hangingPunct="0" indent="-228600" marL="3429000">
              <a:spcBef>
                <a:spcPct val="0"/>
              </a:spcBef>
              <a:spcAft>
                <a:spcPct val="0"/>
              </a:spcAft>
              <a:defRPr sz="1600">
                <a:solidFill>
                  <a:schemeClr val="tx1"/>
                </a:solidFill>
                <a:latin charset="0" panose="020b0604020202020204" pitchFamily="34" typeface="Arial"/>
              </a:defRPr>
            </a:lvl8pPr>
            <a:lvl9pPr eaLnBrk="0" fontAlgn="base" hangingPunct="0" indent="-228600" marL="3886200">
              <a:spcBef>
                <a:spcPct val="0"/>
              </a:spcBef>
              <a:spcAft>
                <a:spcPct val="0"/>
              </a:spcAft>
              <a:defRPr sz="1600">
                <a:solidFill>
                  <a:schemeClr val="tx1"/>
                </a:solidFill>
                <a:latin charset="0" panose="020b0604020202020204" pitchFamily="34" typeface="Arial"/>
              </a:defRPr>
            </a:lvl9pPr>
          </a:lstStyle>
          <a:p>
            <a:pPr algn="ctr" eaLnBrk="1" hangingPunct="1">
              <a:lnSpc>
                <a:spcPct val="150000"/>
              </a:lnSpc>
            </a:pPr>
            <a:r>
              <a:rPr altLang="en-US" b="1" lang="zh-CN" smtClean="0" sz="1800">
                <a:solidFill>
                  <a:srgbClr val="E5B704"/>
                </a:solidFill>
                <a:latin charset="-122" panose="020b0503020204020204" pitchFamily="34" typeface="微软雅黑"/>
                <a:ea charset="-122" panose="020b0503020204020204" pitchFamily="34" typeface="微软雅黑"/>
              </a:rPr>
              <a:t>请点击此处</a:t>
            </a:r>
          </a:p>
          <a:p>
            <a:pPr algn="ctr" eaLnBrk="1" hangingPunct="1">
              <a:lnSpc>
                <a:spcPct val="150000"/>
              </a:lnSpc>
            </a:pPr>
            <a:r>
              <a:rPr altLang="en-US" b="1" lang="zh-CN" smtClean="0" sz="1800">
                <a:solidFill>
                  <a:srgbClr val="E5B704"/>
                </a:solidFill>
                <a:latin charset="-122" panose="020b0503020204020204" pitchFamily="34" typeface="微软雅黑"/>
                <a:ea charset="-122" panose="020b0503020204020204" pitchFamily="34" typeface="微软雅黑"/>
              </a:rPr>
              <a:t>点击添加标题</a:t>
            </a:r>
          </a:p>
        </p:txBody>
      </p:sp>
      <p:sp>
        <p:nvSpPr>
          <p:cNvPr id="57" name="矩形 56"/>
          <p:cNvSpPr/>
          <p:nvPr/>
        </p:nvSpPr>
        <p:spPr>
          <a:xfrm>
            <a:off x="6235257" y="2507425"/>
            <a:ext cx="3829050" cy="688975"/>
          </a:xfrm>
          <a:prstGeom prst="rect">
            <a:avLst/>
          </a:prstGeom>
        </p:spPr>
        <p:txBody>
          <a:bodyPr anchor="ctr"/>
          <a:lstStyle/>
          <a:p>
            <a:pPr>
              <a:lnSpc>
                <a:spcPct val="150000"/>
              </a:lnSpc>
            </a:pPr>
            <a:r>
              <a:rPr altLang="en-US" lang="zh-CN" sz="1400">
                <a:solidFill>
                  <a:srgbClr val="E5B704"/>
                </a:solidFill>
                <a:latin charset="-122" panose="020b0503020204020204" pitchFamily="34" typeface="微软雅黑"/>
                <a:ea charset="-122" panose="020b0503020204020204" pitchFamily="34" typeface="微软雅黑"/>
              </a:rPr>
              <a:t>这里输入简单的文字概述这里输入简单的文字概述这里输入简单的文字概述这里输入简单字</a:t>
            </a:r>
          </a:p>
        </p:txBody>
      </p:sp>
      <p:sp>
        <p:nvSpPr>
          <p:cNvPr id="58" name="矩形 57"/>
          <p:cNvSpPr/>
          <p:nvPr/>
        </p:nvSpPr>
        <p:spPr>
          <a:xfrm>
            <a:off x="6235257" y="3648050"/>
            <a:ext cx="3829050" cy="688975"/>
          </a:xfrm>
          <a:prstGeom prst="rect">
            <a:avLst/>
          </a:prstGeom>
        </p:spPr>
        <p:txBody>
          <a:bodyPr anchor="ctr"/>
          <a:lstStyle/>
          <a:p>
            <a:pPr>
              <a:lnSpc>
                <a:spcPct val="150000"/>
              </a:lnSpc>
            </a:pPr>
            <a:r>
              <a:rPr altLang="en-US" lang="zh-CN" sz="1400">
                <a:solidFill>
                  <a:srgbClr val="E5B704"/>
                </a:solidFill>
                <a:latin charset="-122" panose="020b0503020204020204" pitchFamily="34" typeface="微软雅黑"/>
                <a:ea charset="-122" panose="020b0503020204020204" pitchFamily="34" typeface="微软雅黑"/>
              </a:rPr>
              <a:t>这里输入简单的文字概述这里输入简单的文字概述这里输入简单的文字概述这里输入简单字</a:t>
            </a:r>
          </a:p>
        </p:txBody>
      </p:sp>
      <p:sp>
        <p:nvSpPr>
          <p:cNvPr id="59" name="矩形 58"/>
          <p:cNvSpPr/>
          <p:nvPr/>
        </p:nvSpPr>
        <p:spPr>
          <a:xfrm>
            <a:off x="5683293" y="4827445"/>
            <a:ext cx="3829050" cy="688975"/>
          </a:xfrm>
          <a:prstGeom prst="rect">
            <a:avLst/>
          </a:prstGeom>
        </p:spPr>
        <p:txBody>
          <a:bodyPr anchor="ctr"/>
          <a:lstStyle/>
          <a:p>
            <a:pPr>
              <a:lnSpc>
                <a:spcPct val="150000"/>
              </a:lnSpc>
            </a:pPr>
            <a:r>
              <a:rPr altLang="en-US" lang="zh-CN" sz="1400">
                <a:solidFill>
                  <a:srgbClr val="E5B704"/>
                </a:solidFill>
                <a:latin charset="-122" panose="020b0503020204020204" pitchFamily="34" typeface="微软雅黑"/>
                <a:ea charset="-122" panose="020b0503020204020204" pitchFamily="34" typeface="微软雅黑"/>
              </a:rPr>
              <a:t>这里输入简单的文字概述这里输入简单的文字概述这里输入简单的文字概述这里输入简单字</a:t>
            </a:r>
          </a:p>
        </p:txBody>
      </p:sp>
    </p:spTree>
    <p:extLst>
      <p:ext uri="{BB962C8B-B14F-4D97-AF65-F5344CB8AC3E}">
        <p14:creationId val="2111824613"/>
      </p:ext>
    </p:extLst>
  </p:cSld>
  <p:clrMapOvr>
    <a:masterClrMapping/>
  </p:clrMapOvr>
  <p:transition/>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050" name="Rectangle 5"/>
          <p:cNvSpPr>
            <a:spLocks noChangeArrowheads="1"/>
          </p:cNvSpPr>
          <p:nvPr/>
        </p:nvSpPr>
        <p:spPr bwMode="auto">
          <a:xfrm>
            <a:off x="2647335" y="831655"/>
            <a:ext cx="2660650" cy="641350"/>
          </a:xfrm>
          <a:prstGeom prst="rect">
            <a:avLst/>
          </a:prstGeom>
          <a:solidFill>
            <a:srgbClr val="E5B704"/>
          </a:solidFill>
          <a:ln>
            <a:noFill/>
          </a:ln>
        </p:spPr>
        <p:txBody>
          <a:bodyPr anchor="ctr" bIns="108000" rIns="108000"/>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a:lnSpc>
                <a:spcPct val="140000"/>
              </a:lnSpc>
              <a:defRPr/>
            </a:pPr>
            <a:r>
              <a:rPr altLang="en-US" b="1" lang="zh-CN" sz="2400">
                <a:solidFill>
                  <a:srgbClr val="282728"/>
                </a:solidFill>
                <a:latin charset="-122" panose="020b0503020204020204" pitchFamily="34" typeface="微软雅黑"/>
                <a:ea charset="-122" panose="020b0503020204020204" pitchFamily="34" typeface="微软雅黑"/>
              </a:rPr>
              <a:t>点击此处添加标题</a:t>
            </a:r>
          </a:p>
        </p:txBody>
      </p:sp>
      <p:sp>
        <p:nvSpPr>
          <p:cNvPr id="1319" name="矩形 7"/>
          <p:cNvSpPr/>
          <p:nvPr/>
        </p:nvSpPr>
        <p:spPr>
          <a:xfrm>
            <a:off x="2666386" y="2007994"/>
            <a:ext cx="6988175" cy="2071306"/>
          </a:xfrm>
          <a:custGeom>
            <a:gdLst>
              <a:gd fmla="*/ 0 w 2520280" name="connsiteX0"/>
              <a:gd fmla="*/ 0 h 0" name="connsiteY0"/>
              <a:gd fmla="*/ 2520280 w 2520280" name="connsiteX1"/>
              <a:gd fmla="*/ 0 h 0" name="connsiteY1"/>
              <a:gd fmla="*/ 0 w 2520280" name="connsiteX2"/>
              <a:gd fmla="*/ 0 h 0" name="connsiteY2"/>
              <a:gd fmla="*/ 0 w 2520280" name="connsiteX3"/>
              <a:gd fmla="*/ 0 h 1872208" name="connsiteY3"/>
              <a:gd fmla="*/ 2520280 w 2520280" name="connsiteX4"/>
              <a:gd fmla="*/ 0 h 1872208" name="connsiteY4"/>
              <a:gd fmla="*/ 0 w 2520280" name="connsiteX5"/>
              <a:gd fmla="*/ 0 h 1872208" name="connsiteY5"/>
              <a:gd fmla="*/ 0 w 2520280" name="connsiteX6"/>
              <a:gd fmla="*/ 0 h 1872208" name="connsiteY6"/>
              <a:gd fmla="*/ 0 w 2520280" name="connsiteX7"/>
              <a:gd fmla="*/ 0 h 1872208" name="connsiteY7"/>
              <a:gd fmla="*/ 0 w 2520280" name="connsiteX8"/>
              <a:gd fmla="*/ 0 h 1872208" name="connsiteY8"/>
            </a:gdLst>
            <a:cxnLst>
              <a:cxn ang="0">
                <a:pos x="connsiteX0" y="connsiteY0"/>
              </a:cxn>
              <a:cxn ang="0">
                <a:pos x="connsiteX1" y="connsiteY1"/>
              </a:cxn>
              <a:cxn ang="0">
                <a:pos x="connsiteX2" y="connsiteY2"/>
              </a:cxn>
            </a:cxnLst>
            <a:rect b="b" l="l" r="r" t="t"/>
            <a:pathLst>
              <a:path w="2520280">
                <a:moveTo>
                  <a:pt x="0" y="0"/>
                </a:moveTo>
                <a:lnTo>
                  <a:pt x="2520280" y="0"/>
                </a:lnTo>
                <a:lnTo>
                  <a:pt x="0" y="0"/>
                </a:lnTo>
                <a:close/>
              </a:path>
            </a:pathLst>
          </a:custGeom>
          <a:noFill/>
          <a:ln cap="sq" w="12700">
            <a:solidFill>
              <a:srgbClr val="E5B704"/>
            </a:solidFill>
            <a:bevel/>
          </a:ln>
        </p:spPr>
        <p:style>
          <a:lnRef idx="2">
            <a:schemeClr val="accent1">
              <a:shade val="50000"/>
            </a:schemeClr>
          </a:lnRef>
          <a:fillRef idx="1">
            <a:schemeClr val="accent1"/>
          </a:fillRef>
          <a:effectRef idx="0">
            <a:schemeClr val="accent1"/>
          </a:effectRef>
          <a:fontRef idx="minor">
            <a:schemeClr val="lt1"/>
          </a:fontRef>
        </p:style>
        <p:txBody>
          <a:bodyPr bIns="0" lIns="36000" rIns="0" tIns="108000">
            <a:noAutofit/>
          </a:bodyPr>
          <a:lstStyle/>
          <a:p>
            <a:pPr algn="just">
              <a:spcBef>
                <a:spcPts val="600"/>
              </a:spcBef>
              <a:spcAft>
                <a:spcPts val="600"/>
              </a:spcAft>
              <a:defRPr/>
            </a:pPr>
            <a:r>
              <a:rPr altLang="en-US" lang="zh-CN" sz="1600">
                <a:solidFill>
                  <a:srgbClr val="E5B704"/>
                </a:solidFill>
                <a:latin charset="-122" panose="020b0503020204020204" pitchFamily="34" typeface="微软雅黑"/>
                <a:ea charset="-122" panose="020b0503020204020204" pitchFamily="34" typeface="微软雅黑"/>
              </a:rPr>
              <a:t>这里输入简单的文字概述这里输入简单的文字概述这里输入简单的文字概述这里输入简单字这里输入简单的文字概述这里输入简单的文字概述这里输入简单的文字概述这里输入简单字这里输入简单的文字概述这里输入简单的文字概述这里输入简单的文字概述这里输入简单字这里输入简单的文字概述这里输入简单的文字概述这里输入简单的文字概述这里输入简单字这里输入简单的文字概述这里输入简单的文字概述这里输入简单的文字概述这里输入简单字这里输入简单的文字概述这里输入简单的文字概述这里输入简单的文字概述这里输入</a:t>
            </a:r>
          </a:p>
          <a:p>
            <a:pPr algn="just">
              <a:spcBef>
                <a:spcPts val="600"/>
              </a:spcBef>
              <a:spcAft>
                <a:spcPts val="600"/>
              </a:spcAft>
              <a:defRPr/>
            </a:pPr>
            <a:endParaRPr altLang="en-US" lang="zh-CN" sz="1600">
              <a:solidFill>
                <a:srgbClr val="E5B704"/>
              </a:solidFill>
              <a:latin charset="-122" panose="020b0503020204020204" pitchFamily="34" typeface="微软雅黑"/>
              <a:ea charset="-122" panose="020b0503020204020204" pitchFamily="34" typeface="微软雅黑"/>
            </a:endParaRPr>
          </a:p>
          <a:p>
            <a:pPr algn="just">
              <a:spcBef>
                <a:spcPts val="600"/>
              </a:spcBef>
              <a:spcAft>
                <a:spcPts val="600"/>
              </a:spcAft>
              <a:defRPr/>
            </a:pPr>
            <a:endParaRPr altLang="en-US" lang="zh-CN" sz="1600">
              <a:solidFill>
                <a:srgbClr val="E5B704"/>
              </a:solidFill>
              <a:latin charset="-122" panose="020b0503020204020204" pitchFamily="34" typeface="微软雅黑"/>
              <a:ea charset="-122" panose="020b0503020204020204" pitchFamily="34" typeface="微软雅黑"/>
            </a:endParaRPr>
          </a:p>
          <a:p>
            <a:pPr algn="just">
              <a:spcBef>
                <a:spcPts val="600"/>
              </a:spcBef>
              <a:spcAft>
                <a:spcPts val="600"/>
              </a:spcAft>
              <a:defRPr/>
            </a:pPr>
            <a:endParaRPr altLang="en-US" lang="zh-CN" sz="1600">
              <a:solidFill>
                <a:srgbClr val="E5B704"/>
              </a:solidFill>
              <a:latin charset="-122" panose="020b0503020204020204" pitchFamily="34" typeface="微软雅黑"/>
              <a:ea charset="-122" panose="020b0503020204020204" pitchFamily="34" typeface="微软雅黑"/>
            </a:endParaRPr>
          </a:p>
          <a:p>
            <a:pPr algn="just">
              <a:spcBef>
                <a:spcPts val="600"/>
              </a:spcBef>
              <a:spcAft>
                <a:spcPts val="600"/>
              </a:spcAft>
              <a:defRPr/>
            </a:pPr>
            <a:endParaRPr altLang="en-US" lang="zh-CN" sz="1600">
              <a:solidFill>
                <a:srgbClr val="E5B704"/>
              </a:solidFill>
              <a:latin charset="-122" panose="020b0503020204020204" pitchFamily="34" typeface="微软雅黑"/>
              <a:ea charset="-122" panose="020b0503020204020204" pitchFamily="34" typeface="微软雅黑"/>
            </a:endParaRPr>
          </a:p>
          <a:p>
            <a:pPr algn="just">
              <a:spcBef>
                <a:spcPts val="600"/>
              </a:spcBef>
              <a:spcAft>
                <a:spcPts val="600"/>
              </a:spcAft>
              <a:defRPr/>
            </a:pPr>
            <a:endParaRPr altLang="en-US" lang="zh-CN" sz="1600">
              <a:solidFill>
                <a:srgbClr val="E5B704"/>
              </a:solidFill>
              <a:latin charset="-122" panose="020b0503020204020204" pitchFamily="34" typeface="微软雅黑"/>
              <a:ea charset="-122" panose="020b0503020204020204" pitchFamily="34" typeface="微软雅黑"/>
            </a:endParaRPr>
          </a:p>
          <a:p>
            <a:pPr algn="just">
              <a:spcBef>
                <a:spcPts val="600"/>
              </a:spcBef>
              <a:spcAft>
                <a:spcPts val="600"/>
              </a:spcAft>
              <a:defRPr/>
            </a:pPr>
            <a:r>
              <a:rPr altLang="en-US" lang="zh-CN" sz="1600">
                <a:solidFill>
                  <a:srgbClr val="E5B704"/>
                </a:solidFill>
                <a:latin charset="-122" panose="020b0503020204020204" pitchFamily="34" typeface="微软雅黑"/>
                <a:ea charset="-122" panose="020b0503020204020204" pitchFamily="34" typeface="微软雅黑"/>
              </a:rPr>
              <a:t>。</a:t>
            </a:r>
          </a:p>
        </p:txBody>
      </p:sp>
      <p:sp>
        <p:nvSpPr>
          <p:cNvPr id="65" name="TextBox 15"/>
          <p:cNvSpPr txBox="1"/>
          <p:nvPr/>
        </p:nvSpPr>
        <p:spPr>
          <a:xfrm>
            <a:off x="2537439" y="1572151"/>
            <a:ext cx="3552226" cy="365760"/>
          </a:xfrm>
          <a:prstGeom prst="rect">
            <a:avLst/>
          </a:prstGeom>
          <a:noFill/>
        </p:spPr>
        <p:txBody>
          <a:bodyPr rtlCol="0" wrap="square">
            <a:spAutoFit/>
          </a:bodyPr>
          <a:lstStyle/>
          <a:p>
            <a:pPr>
              <a:lnSpc>
                <a:spcPct val="150000"/>
              </a:lnSpc>
            </a:pPr>
            <a:r>
              <a:rPr altLang="en-US" lang="zh-CN" smtClean="0" sz="1200">
                <a:solidFill>
                  <a:schemeClr val="bg1"/>
                </a:solidFill>
                <a:latin charset="-122" panose="020b0503020204020204" pitchFamily="34" typeface="微软雅黑"/>
                <a:ea charset="-122" panose="020b0503020204020204" pitchFamily="34" typeface="微软雅黑"/>
              </a:rPr>
              <a:t>这里输入简单的文字概述这里输入简单的文字概述</a:t>
            </a:r>
          </a:p>
        </p:txBody>
      </p:sp>
      <p:pic>
        <p:nvPicPr>
          <p:cNvPr id="67" name="图片 66"/>
          <p:cNvPicPr>
            <a:picLocks noChangeAspect="1"/>
          </p:cNvPicPr>
          <p:nvPr/>
        </p:nvPicPr>
        <p:blipFill>
          <a:blip r:embed="rId2">
            <a:extLst>
              <a:ext uri="{28A0092B-C50C-407E-A947-70E740481C1C}">
                <a14:useLocalDpi/>
              </a:ext>
            </a:extLst>
          </a:blip>
          <a:stretch>
            <a:fillRect/>
          </a:stretch>
        </p:blipFill>
        <p:spPr>
          <a:xfrm>
            <a:off x="2448476" y="4547777"/>
            <a:ext cx="2176405" cy="1371700"/>
          </a:xfrm>
          <a:prstGeom prst="rect">
            <a:avLst/>
          </a:prstGeom>
          <a:ln>
            <a:solidFill>
              <a:srgbClr val="E5B704"/>
            </a:solidFill>
          </a:ln>
        </p:spPr>
      </p:pic>
      <p:pic>
        <p:nvPicPr>
          <p:cNvPr id="68" name="图片 67"/>
          <p:cNvPicPr>
            <a:picLocks noChangeAspect="1"/>
          </p:cNvPicPr>
          <p:nvPr/>
        </p:nvPicPr>
        <p:blipFill>
          <a:blip r:embed="rId3">
            <a:extLst>
              <a:ext uri="{28A0092B-C50C-407E-A947-70E740481C1C}">
                <a14:useLocalDpi/>
              </a:ext>
            </a:extLst>
          </a:blip>
          <a:srcRect l="-1"/>
          <a:stretch>
            <a:fillRect/>
          </a:stretch>
        </p:blipFill>
        <p:spPr>
          <a:xfrm>
            <a:off x="7766255" y="4547779"/>
            <a:ext cx="2176405" cy="1371698"/>
          </a:xfrm>
          <a:prstGeom prst="rect">
            <a:avLst/>
          </a:prstGeom>
          <a:ln>
            <a:solidFill>
              <a:srgbClr val="E5B704"/>
            </a:solidFill>
          </a:ln>
        </p:spPr>
      </p:pic>
      <p:pic>
        <p:nvPicPr>
          <p:cNvPr id="69" name="图片 68"/>
          <p:cNvPicPr>
            <a:picLocks noChangeAspect="1"/>
          </p:cNvPicPr>
          <p:nvPr/>
        </p:nvPicPr>
        <p:blipFill>
          <a:blip r:embed="rId4">
            <a:extLst>
              <a:ext uri="{28A0092B-C50C-407E-A947-70E740481C1C}">
                <a14:useLocalDpi/>
              </a:ext>
            </a:extLst>
          </a:blip>
          <a:stretch>
            <a:fillRect/>
          </a:stretch>
        </p:blipFill>
        <p:spPr>
          <a:xfrm>
            <a:off x="5115705" y="4547779"/>
            <a:ext cx="2162189" cy="1371698"/>
          </a:xfrm>
          <a:prstGeom prst="rect">
            <a:avLst/>
          </a:prstGeom>
          <a:ln>
            <a:solidFill>
              <a:srgbClr val="E5B704"/>
            </a:solidFill>
          </a:ln>
        </p:spPr>
      </p:pic>
    </p:spTree>
    <p:extLst>
      <p:ext uri="{BB962C8B-B14F-4D97-AF65-F5344CB8AC3E}">
        <p14:creationId val="213537819"/>
      </p:ext>
    </p:extLst>
  </p:cSld>
  <p:clrMapOvr>
    <a:masterClrMapping/>
  </p:clrMapOvr>
  <p:transition/>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052" name="组合 9"/>
          <p:cNvGrpSpPr/>
          <p:nvPr/>
        </p:nvGrpSpPr>
        <p:grpSpPr>
          <a:xfrm flipH="1">
            <a:off x="8629225" y="1472406"/>
            <a:ext cx="1146175" cy="3913188"/>
            <a:chOff x="7297450" y="1148860"/>
            <a:chExt cx="1146235" cy="3912090"/>
          </a:xfrm>
        </p:grpSpPr>
        <p:sp>
          <p:nvSpPr>
            <p:cNvPr id="11" name="矩形 10"/>
            <p:cNvSpPr/>
            <p:nvPr/>
          </p:nvSpPr>
          <p:spPr>
            <a:xfrm flipH="1">
              <a:off x="7297450" y="1148860"/>
              <a:ext cx="149233" cy="2766237"/>
            </a:xfrm>
            <a:prstGeom prst="rect">
              <a:avLst/>
            </a:pr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tIns="0" vert="eaVert">
              <a:normAutofit fontScale="22500" lnSpcReduction="20000"/>
            </a:bodyPr>
            <a:lstStyle/>
            <a:p>
              <a:pPr algn="ctr">
                <a:defRPr/>
              </a:pPr>
              <a:endParaRPr altLang="en-US" lang="zh-CN" spc="200" sz="1000">
                <a:solidFill>
                  <a:srgbClr val="008C33"/>
                </a:solidFill>
              </a:endParaRPr>
            </a:p>
          </p:txBody>
        </p:sp>
        <p:sp>
          <p:nvSpPr>
            <p:cNvPr id="12" name="矩形 11"/>
            <p:cNvSpPr/>
            <p:nvPr/>
          </p:nvSpPr>
          <p:spPr>
            <a:xfrm flipH="1">
              <a:off x="8294452" y="2294713"/>
              <a:ext cx="149233" cy="27662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tIns="0" vert="eaVert"/>
            <a:lstStyle/>
            <a:p>
              <a:pPr algn="ctr">
                <a:defRPr/>
              </a:pPr>
              <a:r>
                <a:rPr altLang="zh-CN" lang="en-US" smtClean="0" spc="200" sz="1100">
                  <a:solidFill>
                    <a:schemeClr val="bg1"/>
                  </a:solidFill>
                  <a:latin charset="-122" panose="020b0503020204020204" pitchFamily="34" typeface="微软雅黑"/>
                  <a:ea charset="-122" panose="020b0503020204020204" pitchFamily="34" typeface="微软雅黑"/>
                </a:rPr>
                <a:t>add your title here please</a:t>
              </a:r>
            </a:p>
          </p:txBody>
        </p:sp>
        <p:sp>
          <p:nvSpPr>
            <p:cNvPr id="13" name="任意多边形 12"/>
            <p:cNvSpPr/>
            <p:nvPr/>
          </p:nvSpPr>
          <p:spPr>
            <a:xfrm>
              <a:off x="7324439" y="1309153"/>
              <a:ext cx="1079557" cy="3739101"/>
            </a:xfrm>
            <a:custGeom>
              <a:gdLst>
                <a:gd fmla="*/ 0 w 1079880" name="connsiteX0"/>
                <a:gd fmla="*/ 2762546 h 3739786" name="connsiteY0"/>
                <a:gd fmla="*/ 44068 w 1079880" name="connsiteX1"/>
                <a:gd fmla="*/ 2762546 h 3739786" name="connsiteY1"/>
                <a:gd fmla="*/ 44068 w 1079880" name="connsiteX2"/>
                <a:gd fmla="*/ 3688106 h 3739786" name="connsiteY2"/>
                <a:gd fmla="*/ 771229 w 1079880" name="connsiteX3"/>
                <a:gd fmla="*/ 3688106 h 3739786" name="connsiteY3"/>
                <a:gd fmla="*/ 771229 w 1079880" name="connsiteX4"/>
                <a:gd fmla="*/ 3739786 h 3739786" name="connsiteY4"/>
                <a:gd fmla="*/ 0 w 1079880" name="connsiteX5"/>
                <a:gd fmla="*/ 3739786 h 3739786" name="connsiteY5"/>
                <a:gd fmla="*/ 308650 w 1079880" name="connsiteX6"/>
                <a:gd fmla="*/ 0 h 3739786" name="connsiteY6"/>
                <a:gd fmla="*/ 1079880 w 1079880" name="connsiteX7"/>
                <a:gd fmla="*/ 0 h 3739786" name="connsiteY7"/>
                <a:gd fmla="*/ 1079880 w 1079880" name="connsiteX8"/>
                <a:gd fmla="*/ 977241 h 3739786" name="connsiteY8"/>
                <a:gd fmla="*/ 1035812 w 1079880" name="connsiteX9"/>
                <a:gd fmla="*/ 977241 h 3739786" name="connsiteY9"/>
                <a:gd fmla="*/ 1035812 w 1079880" name="connsiteX10"/>
                <a:gd fmla="*/ 51681 h 3739786" name="connsiteY10"/>
                <a:gd fmla="*/ 308650 w 1079880" name="connsiteX11"/>
                <a:gd fmla="*/ 51681 h 3739786"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3739786" w="1079880">
                  <a:moveTo>
                    <a:pt x="0" y="2762546"/>
                  </a:moveTo>
                  <a:lnTo>
                    <a:pt x="44068" y="2762546"/>
                  </a:lnTo>
                  <a:lnTo>
                    <a:pt x="44068" y="3688106"/>
                  </a:lnTo>
                  <a:lnTo>
                    <a:pt x="771229" y="3688106"/>
                  </a:lnTo>
                  <a:lnTo>
                    <a:pt x="771229" y="3739786"/>
                  </a:lnTo>
                  <a:lnTo>
                    <a:pt x="0" y="3739786"/>
                  </a:lnTo>
                  <a:close/>
                  <a:moveTo>
                    <a:pt x="308650" y="0"/>
                  </a:moveTo>
                  <a:lnTo>
                    <a:pt x="1079880" y="0"/>
                  </a:lnTo>
                  <a:lnTo>
                    <a:pt x="1079880" y="977241"/>
                  </a:lnTo>
                  <a:lnTo>
                    <a:pt x="1035812" y="977241"/>
                  </a:lnTo>
                  <a:lnTo>
                    <a:pt x="1035812" y="51681"/>
                  </a:lnTo>
                  <a:lnTo>
                    <a:pt x="308650" y="51681"/>
                  </a:lnTo>
                  <a:close/>
                </a:path>
              </a:pathLst>
            </a:cu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vert="eaVert">
              <a:normAutofit fontScale="22500" lnSpcReduction="20000"/>
            </a:bodyPr>
            <a:lstStyle/>
            <a:p>
              <a:pPr>
                <a:lnSpc>
                  <a:spcPct val="140000"/>
                </a:lnSpc>
                <a:defRPr/>
              </a:pPr>
              <a:r>
                <a:rPr altLang="en-US" b="1" lang="zh-CN" smtClean="0" sz="3200">
                  <a:solidFill>
                    <a:srgbClr val="E5B704"/>
                  </a:solidFill>
                  <a:latin charset="-122" panose="020b0503020204020204" pitchFamily="34" typeface="微软雅黑"/>
                  <a:ea charset="-122" panose="020b0503020204020204" pitchFamily="34" typeface="微软雅黑"/>
                </a:rPr>
                <a:t> 点击此处添加标题</a:t>
              </a:r>
            </a:p>
          </p:txBody>
        </p:sp>
      </p:grpSp>
      <p:pic>
        <p:nvPicPr>
          <p:cNvPr id="10" name="图片 9"/>
          <p:cNvPicPr>
            <a:picLocks noChangeAspect="1"/>
          </p:cNvPicPr>
          <p:nvPr/>
        </p:nvPicPr>
        <p:blipFill>
          <a:blip r:embed="rId2">
            <a:extLst>
              <a:ext uri="{28A0092B-C50C-407E-A947-70E740481C1C}">
                <a14:useLocalDpi/>
              </a:ext>
            </a:extLst>
          </a:blip>
          <a:stretch>
            <a:fillRect/>
          </a:stretch>
        </p:blipFill>
        <p:spPr>
          <a:xfrm>
            <a:off x="2669013" y="1878757"/>
            <a:ext cx="2176405" cy="1371700"/>
          </a:xfrm>
          <a:prstGeom prst="rect">
            <a:avLst/>
          </a:prstGeom>
          <a:ln>
            <a:solidFill>
              <a:srgbClr val="E5B704"/>
            </a:solidFill>
          </a:ln>
        </p:spPr>
      </p:pic>
      <p:pic>
        <p:nvPicPr>
          <p:cNvPr id="16" name="图片 15"/>
          <p:cNvPicPr>
            <a:picLocks noChangeAspect="1"/>
          </p:cNvPicPr>
          <p:nvPr/>
        </p:nvPicPr>
        <p:blipFill>
          <a:blip r:embed="rId3">
            <a:extLst>
              <a:ext uri="{28A0092B-C50C-407E-A947-70E740481C1C}">
                <a14:useLocalDpi/>
              </a:ext>
            </a:extLst>
          </a:blip>
          <a:srcRect l="-1"/>
          <a:stretch>
            <a:fillRect/>
          </a:stretch>
        </p:blipFill>
        <p:spPr>
          <a:xfrm>
            <a:off x="5605095" y="3712762"/>
            <a:ext cx="2176405" cy="1371698"/>
          </a:xfrm>
          <a:prstGeom prst="rect">
            <a:avLst/>
          </a:prstGeom>
          <a:ln>
            <a:solidFill>
              <a:srgbClr val="E5B704"/>
            </a:solidFill>
          </a:ln>
        </p:spPr>
      </p:pic>
      <p:sp>
        <p:nvSpPr>
          <p:cNvPr id="2" name="矩形 1"/>
          <p:cNvSpPr/>
          <p:nvPr/>
        </p:nvSpPr>
        <p:spPr>
          <a:xfrm>
            <a:off x="5374850" y="1673679"/>
            <a:ext cx="2764632" cy="1691640"/>
          </a:xfrm>
          <a:prstGeom prst="rect">
            <a:avLst/>
          </a:prstGeom>
        </p:spPr>
        <p:txBody>
          <a:bodyPr wrap="square">
            <a:spAutoFit/>
          </a:bodyPr>
          <a:lstStyle/>
          <a:p>
            <a:pPr>
              <a:lnSpc>
                <a:spcPct val="150000"/>
              </a:lnSpc>
            </a:pPr>
            <a:r>
              <a:rPr altLang="en-US" lang="zh-CN" sz="1400">
                <a:solidFill>
                  <a:srgbClr val="E5B704"/>
                </a:solidFill>
                <a:latin charset="-122" panose="020b0503020204020204" pitchFamily="34" typeface="微软雅黑"/>
                <a:ea charset="-122" panose="020b0503020204020204" pitchFamily="34" typeface="微软雅黑"/>
              </a:rPr>
              <a:t>这里输入简单的文字概述这里输入简单的文字概述这里输入简单的文字概述这里输入简单字这里输入简单的文字概述这里输入简单的文字概述</a:t>
            </a:r>
          </a:p>
        </p:txBody>
      </p:sp>
      <p:sp>
        <p:nvSpPr>
          <p:cNvPr id="17" name="矩形 16"/>
          <p:cNvSpPr/>
          <p:nvPr/>
        </p:nvSpPr>
        <p:spPr>
          <a:xfrm>
            <a:off x="2416601" y="3544531"/>
            <a:ext cx="2764632" cy="1691640"/>
          </a:xfrm>
          <a:prstGeom prst="rect">
            <a:avLst/>
          </a:prstGeom>
        </p:spPr>
        <p:txBody>
          <a:bodyPr wrap="square">
            <a:spAutoFit/>
          </a:bodyPr>
          <a:lstStyle/>
          <a:p>
            <a:pPr>
              <a:lnSpc>
                <a:spcPct val="150000"/>
              </a:lnSpc>
            </a:pPr>
            <a:r>
              <a:rPr altLang="en-US" lang="zh-CN" sz="1400">
                <a:solidFill>
                  <a:srgbClr val="E5B704"/>
                </a:solidFill>
                <a:latin charset="-122" panose="020b0503020204020204" pitchFamily="34" typeface="微软雅黑"/>
                <a:ea charset="-122" panose="020b0503020204020204" pitchFamily="34" typeface="微软雅黑"/>
              </a:rPr>
              <a:t>这里输入简单的文字概述这里输入简单的文字概述这里输入简单的文字概述这里输入简单字这里输入简单的文字概述这里输入简单的文字概述</a:t>
            </a:r>
          </a:p>
        </p:txBody>
      </p:sp>
    </p:spTree>
    <p:extLst>
      <p:ext uri="{BB962C8B-B14F-4D97-AF65-F5344CB8AC3E}">
        <p14:creationId val="1727972245"/>
      </p:ext>
    </p:extLst>
  </p:cSld>
  <p:clrMapOvr>
    <a:masterClrMapping/>
  </p:clrMapOvr>
  <p:transition/>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2" name="任意多边形 31"/>
          <p:cNvSpPr/>
          <p:nvPr/>
        </p:nvSpPr>
        <p:spPr>
          <a:xfrm flipH="1">
            <a:off x="850010" y="2421809"/>
            <a:ext cx="10358120" cy="45719"/>
          </a:xfrm>
          <a:custGeom>
            <a:gdLst>
              <a:gd fmla="*/ 7977051 w 7977051" name="connsiteX0"/>
              <a:gd fmla="*/ 0 h 31619" name="connsiteY0"/>
              <a:gd fmla="*/ 0 w 7977051" name="connsiteX1"/>
              <a:gd fmla="*/ 0 h 31619" name="connsiteY1"/>
              <a:gd fmla="*/ 0 w 7977051" name="connsiteX2"/>
              <a:gd fmla="*/ 31619 h 31619" name="connsiteY2"/>
              <a:gd fmla="*/ 7977051 w 7977051" name="connsiteX3"/>
              <a:gd fmla="*/ 31619 h 31619" name="connsiteY3"/>
              <a:gd fmla="*/ 7977051 w 7977051" name="connsiteX4"/>
              <a:gd fmla="*/ 15810 h 31619"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31619" w="7977051">
                <a:moveTo>
                  <a:pt x="7977051" y="0"/>
                </a:moveTo>
                <a:lnTo>
                  <a:pt x="0" y="0"/>
                </a:lnTo>
                <a:lnTo>
                  <a:pt x="0" y="31619"/>
                </a:lnTo>
                <a:lnTo>
                  <a:pt x="7977051" y="31619"/>
                </a:lnTo>
                <a:lnTo>
                  <a:pt x="7977051" y="15810"/>
                </a:lnTo>
                <a:close/>
              </a:path>
            </a:pathLst>
          </a:custGeom>
          <a:solidFill>
            <a:schemeClr val="bg1">
              <a:lumMod val="5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cxnSp>
        <p:nvCxnSpPr>
          <p:cNvPr id="8" name="Straight Connector 32"/>
          <p:cNvCxnSpPr/>
          <p:nvPr/>
        </p:nvCxnSpPr>
        <p:spPr>
          <a:xfrm flipH="1" flipV="1">
            <a:off x="2648585" y="2437089"/>
            <a:ext cx="0" cy="601663"/>
          </a:xfrm>
          <a:prstGeom prst="line">
            <a:avLst/>
          </a:prstGeom>
          <a:ln w="19050">
            <a:solidFill>
              <a:srgbClr val="E5B704"/>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9" name="Straight Connector 32"/>
          <p:cNvCxnSpPr/>
          <p:nvPr/>
        </p:nvCxnSpPr>
        <p:spPr>
          <a:xfrm flipH="1" flipV="1">
            <a:off x="4937760" y="2437089"/>
            <a:ext cx="0" cy="601663"/>
          </a:xfrm>
          <a:prstGeom prst="line">
            <a:avLst/>
          </a:prstGeom>
          <a:ln w="19050">
            <a:solidFill>
              <a:srgbClr val="E5B704"/>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10" name="Straight Connector 32"/>
          <p:cNvCxnSpPr/>
          <p:nvPr/>
        </p:nvCxnSpPr>
        <p:spPr>
          <a:xfrm flipH="1" flipV="1">
            <a:off x="7257098" y="2437089"/>
            <a:ext cx="0" cy="601663"/>
          </a:xfrm>
          <a:prstGeom prst="line">
            <a:avLst/>
          </a:prstGeom>
          <a:ln w="19050">
            <a:solidFill>
              <a:srgbClr val="E5B704"/>
            </a:solidFill>
            <a:prstDash val="solid"/>
            <a:headEnd type="oval"/>
            <a:tailEnd type="oval"/>
          </a:ln>
        </p:spPr>
        <p:style>
          <a:lnRef idx="1">
            <a:schemeClr val="accent1"/>
          </a:lnRef>
          <a:fillRef idx="0">
            <a:schemeClr val="accent1"/>
          </a:fillRef>
          <a:effectRef idx="0">
            <a:schemeClr val="accent1"/>
          </a:effectRef>
          <a:fontRef idx="minor">
            <a:schemeClr val="tx1"/>
          </a:fontRef>
        </p:style>
      </p:cxnSp>
      <p:sp>
        <p:nvSpPr>
          <p:cNvPr id="11" name="圆角矩形 10"/>
          <p:cNvSpPr/>
          <p:nvPr/>
        </p:nvSpPr>
        <p:spPr>
          <a:xfrm>
            <a:off x="1837374" y="3145113"/>
            <a:ext cx="1614487" cy="344488"/>
          </a:xfrm>
          <a:prstGeom prst="roundRect">
            <a:avLst/>
          </a:pr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altLang="en-US" b="1" lang="zh-CN" sz="2000">
                <a:solidFill>
                  <a:srgbClr val="282728"/>
                </a:solidFill>
                <a:latin charset="-122" panose="020b0503020204020204" pitchFamily="34" typeface="微软雅黑"/>
                <a:ea charset="-122" panose="020b0503020204020204" pitchFamily="34" typeface="微软雅黑"/>
              </a:rPr>
              <a:t>标题</a:t>
            </a:r>
          </a:p>
        </p:txBody>
      </p:sp>
      <p:sp>
        <p:nvSpPr>
          <p:cNvPr id="12" name="圆角矩形 11"/>
          <p:cNvSpPr/>
          <p:nvPr/>
        </p:nvSpPr>
        <p:spPr>
          <a:xfrm>
            <a:off x="4131310" y="3145113"/>
            <a:ext cx="1612900" cy="344488"/>
          </a:xfrm>
          <a:prstGeom prst="roundRect">
            <a:avLst/>
          </a:pr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altLang="en-US" b="1" lang="zh-CN" sz="2000">
                <a:solidFill>
                  <a:srgbClr val="282728"/>
                </a:solidFill>
                <a:latin charset="-122" panose="020b0503020204020204" pitchFamily="34" typeface="微软雅黑"/>
                <a:ea charset="-122" panose="020b0503020204020204" pitchFamily="34" typeface="微软雅黑"/>
              </a:rPr>
              <a:t>标题</a:t>
            </a:r>
          </a:p>
        </p:txBody>
      </p:sp>
      <p:sp>
        <p:nvSpPr>
          <p:cNvPr id="13" name="圆角矩形 12"/>
          <p:cNvSpPr/>
          <p:nvPr/>
        </p:nvSpPr>
        <p:spPr>
          <a:xfrm>
            <a:off x="6425248" y="3145113"/>
            <a:ext cx="1612900" cy="344488"/>
          </a:xfrm>
          <a:prstGeom prst="roundRect">
            <a:avLst/>
          </a:pr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altLang="en-US" b="1" lang="zh-CN" sz="2000">
                <a:solidFill>
                  <a:srgbClr val="282728"/>
                </a:solidFill>
                <a:latin charset="-122" panose="020b0503020204020204" pitchFamily="34" typeface="微软雅黑"/>
                <a:ea charset="-122" panose="020b0503020204020204" pitchFamily="34" typeface="微软雅黑"/>
              </a:rPr>
              <a:t>标题</a:t>
            </a:r>
          </a:p>
        </p:txBody>
      </p:sp>
      <p:sp>
        <p:nvSpPr>
          <p:cNvPr id="21" name="Sev01"/>
          <p:cNvSpPr>
            <a:spLocks noChangeAspect="1"/>
          </p:cNvSpPr>
          <p:nvPr/>
        </p:nvSpPr>
        <p:spPr>
          <a:xfrm>
            <a:off x="6971348" y="1702076"/>
            <a:ext cx="520700" cy="520700"/>
          </a:xfrm>
          <a:prstGeom prst="ellipse">
            <a:avLst/>
          </a:prstGeom>
          <a:solidFill>
            <a:srgbClr val="E5B704"/>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a:solidFill>
                <a:schemeClr val="bg1"/>
              </a:solidFill>
              <a:latin charset="0" pitchFamily="2" typeface="FontAwesome"/>
            </a:endParaRPr>
          </a:p>
        </p:txBody>
      </p:sp>
      <p:sp>
        <p:nvSpPr>
          <p:cNvPr id="22" name="Freeform 105"/>
          <p:cNvSpPr>
            <a:spLocks noEditPoints="1"/>
          </p:cNvSpPr>
          <p:nvPr/>
        </p:nvSpPr>
        <p:spPr bwMode="auto">
          <a:xfrm>
            <a:off x="7087236" y="1819551"/>
            <a:ext cx="290513" cy="285750"/>
          </a:xfrm>
          <a:custGeom>
            <a:cxnLst>
              <a:cxn ang="0">
                <a:pos x="59" y="63"/>
              </a:cxn>
              <a:cxn ang="0">
                <a:pos x="55" y="61"/>
              </a:cxn>
              <a:cxn ang="0">
                <a:pos x="42" y="48"/>
              </a:cxn>
              <a:cxn ang="0">
                <a:pos x="27" y="53"/>
              </a:cxn>
              <a:cxn ang="0">
                <a:pos x="0" y="26"/>
              </a:cxn>
              <a:cxn ang="0">
                <a:pos x="27" y="0"/>
              </a:cxn>
              <a:cxn ang="0">
                <a:pos x="54" y="26"/>
              </a:cxn>
              <a:cxn ang="0">
                <a:pos x="49" y="41"/>
              </a:cxn>
              <a:cxn ang="0">
                <a:pos x="62" y="54"/>
              </a:cxn>
              <a:cxn ang="0">
                <a:pos x="64" y="58"/>
              </a:cxn>
              <a:cxn ang="0">
                <a:pos x="59" y="63"/>
              </a:cxn>
              <a:cxn ang="0">
                <a:pos x="27" y="9"/>
              </a:cxn>
              <a:cxn ang="0">
                <a:pos x="10" y="26"/>
              </a:cxn>
              <a:cxn ang="0">
                <a:pos x="27" y="43"/>
              </a:cxn>
              <a:cxn ang="0">
                <a:pos x="44" y="26"/>
              </a:cxn>
              <a:cxn ang="0">
                <a:pos x="27" y="9"/>
              </a:cxn>
            </a:cxnLst>
            <a:rect b="b" l="0" r="r" t="0"/>
            <a:pathLst>
              <a:path h="62" w="64">
                <a:moveTo>
                  <a:pt x="59" y="63"/>
                </a:moveTo>
                <a:cubicBezTo>
                  <a:pt x="57" y="63"/>
                  <a:pt x="56" y="62"/>
                  <a:pt x="55" y="61"/>
                </a:cubicBezTo>
                <a:cubicBezTo>
                  <a:pt x="42" y="48"/>
                  <a:pt x="42" y="48"/>
                  <a:pt x="42" y="48"/>
                </a:cubicBezTo>
                <a:cubicBezTo>
                  <a:pt x="38" y="51"/>
                  <a:pt x="33" y="53"/>
                  <a:pt x="27" y="53"/>
                </a:cubicBezTo>
                <a:cubicBezTo>
                  <a:pt x="12" y="53"/>
                  <a:pt x="0" y="41"/>
                  <a:pt x="0" y="26"/>
                </a:cubicBezTo>
                <a:cubicBezTo>
                  <a:pt x="0" y="12"/>
                  <a:pt x="12" y="0"/>
                  <a:pt x="27" y="0"/>
                </a:cubicBezTo>
                <a:cubicBezTo>
                  <a:pt x="42" y="0"/>
                  <a:pt x="54" y="12"/>
                  <a:pt x="54" y="26"/>
                </a:cubicBezTo>
                <a:cubicBezTo>
                  <a:pt x="54" y="32"/>
                  <a:pt x="52" y="37"/>
                  <a:pt x="49" y="41"/>
                </a:cubicBezTo>
                <a:cubicBezTo>
                  <a:pt x="62" y="54"/>
                  <a:pt x="62" y="54"/>
                  <a:pt x="62" y="54"/>
                </a:cubicBezTo>
                <a:cubicBezTo>
                  <a:pt x="63" y="55"/>
                  <a:pt x="64" y="57"/>
                  <a:pt x="64" y="58"/>
                </a:cubicBezTo>
                <a:cubicBezTo>
                  <a:pt x="64" y="61"/>
                  <a:pt x="61" y="63"/>
                  <a:pt x="59" y="63"/>
                </a:cubicBezTo>
                <a:close/>
                <a:moveTo>
                  <a:pt x="27" y="9"/>
                </a:moveTo>
                <a:cubicBezTo>
                  <a:pt x="18" y="9"/>
                  <a:pt x="10" y="17"/>
                  <a:pt x="10" y="26"/>
                </a:cubicBezTo>
                <a:cubicBezTo>
                  <a:pt x="10" y="36"/>
                  <a:pt x="18" y="43"/>
                  <a:pt x="27" y="43"/>
                </a:cubicBezTo>
                <a:cubicBezTo>
                  <a:pt x="37" y="43"/>
                  <a:pt x="44" y="36"/>
                  <a:pt x="44" y="26"/>
                </a:cubicBezTo>
                <a:cubicBezTo>
                  <a:pt x="44" y="17"/>
                  <a:pt x="37" y="9"/>
                  <a:pt x="27" y="9"/>
                </a:cubicBezTo>
                <a:close/>
              </a:path>
            </a:pathLst>
          </a:custGeom>
          <a:solidFill>
            <a:srgbClr val="282728"/>
          </a:solidFill>
          <a:ln w="9525">
            <a:noFill/>
            <a:round/>
          </a:ln>
        </p:spPr>
        <p:txBody>
          <a:bodyPr/>
          <a:lstStyle/>
          <a:p>
            <a:pPr>
              <a:defRPr/>
            </a:pPr>
            <a:endParaRPr lang="en-US">
              <a:solidFill>
                <a:schemeClr val="accent3">
                  <a:lumMod val="50000"/>
                </a:schemeClr>
              </a:solidFill>
            </a:endParaRPr>
          </a:p>
        </p:txBody>
      </p:sp>
      <p:sp>
        <p:nvSpPr>
          <p:cNvPr id="24" name="Sev01"/>
          <p:cNvSpPr>
            <a:spLocks noChangeAspect="1"/>
          </p:cNvSpPr>
          <p:nvPr/>
        </p:nvSpPr>
        <p:spPr>
          <a:xfrm>
            <a:off x="2388236" y="1702076"/>
            <a:ext cx="519113" cy="520700"/>
          </a:xfrm>
          <a:prstGeom prst="ellipse">
            <a:avLst/>
          </a:prstGeom>
          <a:solidFill>
            <a:srgbClr val="E5B704"/>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a:solidFill>
                <a:schemeClr val="bg1"/>
              </a:solidFill>
              <a:latin charset="0" pitchFamily="2" typeface="FontAwesome"/>
            </a:endParaRPr>
          </a:p>
        </p:txBody>
      </p:sp>
      <p:sp>
        <p:nvSpPr>
          <p:cNvPr id="2067" name="Freeform 62"/>
          <p:cNvSpPr>
            <a:spLocks noEditPoints="1"/>
          </p:cNvSpPr>
          <p:nvPr/>
        </p:nvSpPr>
        <p:spPr bwMode="auto">
          <a:xfrm>
            <a:off x="2500949" y="1814789"/>
            <a:ext cx="293687" cy="295275"/>
          </a:xfrm>
          <a:custGeom>
            <a:gdLst>
              <a:gd fmla="*/ 58 w 58" name="T0"/>
              <a:gd fmla="*/ 33 h 58" name="T1"/>
              <a:gd fmla="*/ 57 w 58" name="T2"/>
              <a:gd fmla="*/ 34 h 58" name="T3"/>
              <a:gd fmla="*/ 50 w 58" name="T4"/>
              <a:gd fmla="*/ 35 h 58" name="T5"/>
              <a:gd fmla="*/ 49 w 58" name="T6"/>
              <a:gd fmla="*/ 39 h 58" name="T7"/>
              <a:gd fmla="*/ 53 w 58" name="T8"/>
              <a:gd fmla="*/ 44 h 58" name="T9"/>
              <a:gd fmla="*/ 53 w 58" name="T10"/>
              <a:gd fmla="*/ 45 h 58" name="T11"/>
              <a:gd fmla="*/ 53 w 58" name="T12"/>
              <a:gd fmla="*/ 46 h 58" name="T13"/>
              <a:gd fmla="*/ 45 w 58" name="T14"/>
              <a:gd fmla="*/ 53 h 58" name="T15"/>
              <a:gd fmla="*/ 44 w 58" name="T16"/>
              <a:gd fmla="*/ 52 h 58" name="T17"/>
              <a:gd fmla="*/ 39 w 58" name="T18"/>
              <a:gd fmla="*/ 48 h 58" name="T19"/>
              <a:gd fmla="*/ 36 w 58" name="T20"/>
              <a:gd fmla="*/ 50 h 58" name="T21"/>
              <a:gd fmla="*/ 34 w 58" name="T22"/>
              <a:gd fmla="*/ 57 h 58" name="T23"/>
              <a:gd fmla="*/ 33 w 58" name="T24"/>
              <a:gd fmla="*/ 58 h 58" name="T25"/>
              <a:gd fmla="*/ 25 w 58" name="T26"/>
              <a:gd fmla="*/ 58 h 58" name="T27"/>
              <a:gd fmla="*/ 23 w 58" name="T28"/>
              <a:gd fmla="*/ 57 h 58" name="T29"/>
              <a:gd fmla="*/ 22 w 58" name="T30"/>
              <a:gd fmla="*/ 50 h 58" name="T31"/>
              <a:gd fmla="*/ 19 w 58" name="T32"/>
              <a:gd fmla="*/ 48 h 58" name="T33"/>
              <a:gd fmla="*/ 14 w 58" name="T34"/>
              <a:gd fmla="*/ 52 h 58" name="T35"/>
              <a:gd fmla="*/ 13 w 58" name="T36"/>
              <a:gd fmla="*/ 53 h 58" name="T37"/>
              <a:gd fmla="*/ 12 w 58" name="T38"/>
              <a:gd fmla="*/ 52 h 58" name="T39"/>
              <a:gd fmla="*/ 5 w 58" name="T40"/>
              <a:gd fmla="*/ 46 h 58" name="T41"/>
              <a:gd fmla="*/ 5 w 58" name="T42"/>
              <a:gd fmla="*/ 45 h 58" name="T43"/>
              <a:gd fmla="*/ 5 w 58" name="T44"/>
              <a:gd fmla="*/ 44 h 58" name="T45"/>
              <a:gd fmla="*/ 9 w 58" name="T46"/>
              <a:gd fmla="*/ 39 h 58" name="T47"/>
              <a:gd fmla="*/ 8 w 58" name="T48"/>
              <a:gd fmla="*/ 35 h 58" name="T49"/>
              <a:gd fmla="*/ 1 w 58" name="T50"/>
              <a:gd fmla="*/ 34 h 58" name="T51"/>
              <a:gd fmla="*/ 0 w 58" name="T52"/>
              <a:gd fmla="*/ 33 h 58" name="T53"/>
              <a:gd fmla="*/ 0 w 58" name="T54"/>
              <a:gd fmla="*/ 24 h 58" name="T55"/>
              <a:gd fmla="*/ 1 w 58" name="T56"/>
              <a:gd fmla="*/ 23 h 58" name="T57"/>
              <a:gd fmla="*/ 8 w 58" name="T58"/>
              <a:gd fmla="*/ 22 h 58" name="T59"/>
              <a:gd fmla="*/ 9 w 58" name="T60"/>
              <a:gd fmla="*/ 18 h 58" name="T61"/>
              <a:gd fmla="*/ 5 w 58" name="T62"/>
              <a:gd fmla="*/ 13 h 58" name="T63"/>
              <a:gd fmla="*/ 5 w 58" name="T64"/>
              <a:gd fmla="*/ 12 h 58" name="T65"/>
              <a:gd fmla="*/ 5 w 58" name="T66"/>
              <a:gd fmla="*/ 11 h 58" name="T67"/>
              <a:gd fmla="*/ 13 w 58" name="T68"/>
              <a:gd fmla="*/ 5 h 58" name="T69"/>
              <a:gd fmla="*/ 14 w 58" name="T70"/>
              <a:gd fmla="*/ 5 h 58" name="T71"/>
              <a:gd fmla="*/ 19 w 58" name="T72"/>
              <a:gd fmla="*/ 9 h 58" name="T73"/>
              <a:gd fmla="*/ 22 w 58" name="T74"/>
              <a:gd fmla="*/ 8 h 58" name="T75"/>
              <a:gd fmla="*/ 23 w 58" name="T76"/>
              <a:gd fmla="*/ 1 h 58" name="T77"/>
              <a:gd fmla="*/ 25 w 58" name="T78"/>
              <a:gd fmla="*/ 0 h 58" name="T79"/>
              <a:gd fmla="*/ 33 w 58" name="T80"/>
              <a:gd fmla="*/ 0 h 58" name="T81"/>
              <a:gd fmla="*/ 34 w 58" name="T82"/>
              <a:gd fmla="*/ 1 h 58" name="T83"/>
              <a:gd fmla="*/ 36 w 58" name="T84"/>
              <a:gd fmla="*/ 8 h 58" name="T85"/>
              <a:gd fmla="*/ 39 w 58" name="T86"/>
              <a:gd fmla="*/ 9 h 58" name="T87"/>
              <a:gd fmla="*/ 44 w 58" name="T88"/>
              <a:gd fmla="*/ 5 h 58" name="T89"/>
              <a:gd fmla="*/ 45 w 58" name="T90"/>
              <a:gd fmla="*/ 5 h 58" name="T91"/>
              <a:gd fmla="*/ 46 w 58" name="T92"/>
              <a:gd fmla="*/ 5 h 58" name="T93"/>
              <a:gd fmla="*/ 52 w 58" name="T94"/>
              <a:gd fmla="*/ 12 h 58" name="T95"/>
              <a:gd fmla="*/ 53 w 58" name="T96"/>
              <a:gd fmla="*/ 12 h 58" name="T97"/>
              <a:gd fmla="*/ 52 w 58" name="T98"/>
              <a:gd fmla="*/ 13 h 58" name="T99"/>
              <a:gd fmla="*/ 48 w 58" name="T100"/>
              <a:gd fmla="*/ 18 h 58" name="T101"/>
              <a:gd fmla="*/ 50 w 58" name="T102"/>
              <a:gd fmla="*/ 22 h 58" name="T103"/>
              <a:gd fmla="*/ 57 w 58" name="T104"/>
              <a:gd fmla="*/ 23 h 58" name="T105"/>
              <a:gd fmla="*/ 58 w 58" name="T106"/>
              <a:gd fmla="*/ 25 h 58" name="T107"/>
              <a:gd fmla="*/ 58 w 58" name="T108"/>
              <a:gd fmla="*/ 33 h 58" name="T109"/>
              <a:gd fmla="*/ 29 w 58" name="T110"/>
              <a:gd fmla="*/ 19 h 58" name="T111"/>
              <a:gd fmla="*/ 19 w 58" name="T112"/>
              <a:gd fmla="*/ 29 h 58" name="T113"/>
              <a:gd fmla="*/ 29 w 58" name="T114"/>
              <a:gd fmla="*/ 38 h 58" name="T115"/>
              <a:gd fmla="*/ 39 w 58" name="T116"/>
              <a:gd fmla="*/ 29 h 58" name="T117"/>
              <a:gd fmla="*/ 29 w 58" name="T118"/>
              <a:gd fmla="*/ 19 h 58"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b="b" l="0" r="r" t="0"/>
            <a:pathLst>
              <a:path h="57" w="57">
                <a:moveTo>
                  <a:pt x="58" y="33"/>
                </a:moveTo>
                <a:cubicBezTo>
                  <a:pt x="58" y="34"/>
                  <a:pt x="58" y="34"/>
                  <a:pt x="57" y="34"/>
                </a:cubicBezTo>
                <a:cubicBezTo>
                  <a:pt x="50" y="35"/>
                  <a:pt x="50" y="35"/>
                  <a:pt x="50" y="35"/>
                </a:cubicBezTo>
                <a:cubicBezTo>
                  <a:pt x="50" y="37"/>
                  <a:pt x="49" y="38"/>
                  <a:pt x="49" y="39"/>
                </a:cubicBezTo>
                <a:cubicBezTo>
                  <a:pt x="50" y="41"/>
                  <a:pt x="51" y="42"/>
                  <a:pt x="53" y="44"/>
                </a:cubicBezTo>
                <a:cubicBezTo>
                  <a:pt x="53" y="44"/>
                  <a:pt x="53" y="45"/>
                  <a:pt x="53" y="45"/>
                </a:cubicBezTo>
                <a:cubicBezTo>
                  <a:pt x="53" y="45"/>
                  <a:pt x="53" y="46"/>
                  <a:pt x="53" y="46"/>
                </a:cubicBezTo>
                <a:cubicBezTo>
                  <a:pt x="52" y="47"/>
                  <a:pt x="47" y="53"/>
                  <a:pt x="45" y="53"/>
                </a:cubicBezTo>
                <a:cubicBezTo>
                  <a:pt x="45" y="53"/>
                  <a:pt x="45" y="53"/>
                  <a:pt x="44" y="52"/>
                </a:cubicBezTo>
                <a:cubicBezTo>
                  <a:pt x="39" y="48"/>
                  <a:pt x="39" y="48"/>
                  <a:pt x="39" y="48"/>
                </a:cubicBezTo>
                <a:cubicBezTo>
                  <a:pt x="38" y="49"/>
                  <a:pt x="37" y="49"/>
                  <a:pt x="36" y="50"/>
                </a:cubicBezTo>
                <a:cubicBezTo>
                  <a:pt x="35" y="52"/>
                  <a:pt x="35" y="55"/>
                  <a:pt x="34" y="57"/>
                </a:cubicBezTo>
                <a:cubicBezTo>
                  <a:pt x="34" y="57"/>
                  <a:pt x="34" y="58"/>
                  <a:pt x="33" y="58"/>
                </a:cubicBezTo>
                <a:cubicBezTo>
                  <a:pt x="25" y="58"/>
                  <a:pt x="25" y="58"/>
                  <a:pt x="25" y="58"/>
                </a:cubicBezTo>
                <a:cubicBezTo>
                  <a:pt x="24" y="58"/>
                  <a:pt x="23" y="57"/>
                  <a:pt x="23" y="57"/>
                </a:cubicBezTo>
                <a:cubicBezTo>
                  <a:pt x="22" y="50"/>
                  <a:pt x="22" y="50"/>
                  <a:pt x="22" y="50"/>
                </a:cubicBezTo>
                <a:cubicBezTo>
                  <a:pt x="21" y="49"/>
                  <a:pt x="20" y="49"/>
                  <a:pt x="19" y="48"/>
                </a:cubicBezTo>
                <a:cubicBezTo>
                  <a:pt x="14" y="52"/>
                  <a:pt x="14" y="52"/>
                  <a:pt x="14" y="52"/>
                </a:cubicBezTo>
                <a:cubicBezTo>
                  <a:pt x="13" y="53"/>
                  <a:pt x="13" y="53"/>
                  <a:pt x="13" y="53"/>
                </a:cubicBezTo>
                <a:cubicBezTo>
                  <a:pt x="12" y="53"/>
                  <a:pt x="12" y="53"/>
                  <a:pt x="12" y="52"/>
                </a:cubicBezTo>
                <a:cubicBezTo>
                  <a:pt x="10" y="50"/>
                  <a:pt x="7" y="48"/>
                  <a:pt x="5" y="46"/>
                </a:cubicBezTo>
                <a:cubicBezTo>
                  <a:pt x="5" y="46"/>
                  <a:pt x="5" y="45"/>
                  <a:pt x="5" y="45"/>
                </a:cubicBezTo>
                <a:cubicBezTo>
                  <a:pt x="5" y="45"/>
                  <a:pt x="5" y="44"/>
                  <a:pt x="5" y="44"/>
                </a:cubicBezTo>
                <a:cubicBezTo>
                  <a:pt x="7" y="42"/>
                  <a:pt x="8" y="41"/>
                  <a:pt x="9" y="39"/>
                </a:cubicBezTo>
                <a:cubicBezTo>
                  <a:pt x="9" y="38"/>
                  <a:pt x="8" y="37"/>
                  <a:pt x="8" y="35"/>
                </a:cubicBezTo>
                <a:cubicBezTo>
                  <a:pt x="1" y="34"/>
                  <a:pt x="1" y="34"/>
                  <a:pt x="1" y="34"/>
                </a:cubicBezTo>
                <a:cubicBezTo>
                  <a:pt x="0" y="34"/>
                  <a:pt x="0" y="33"/>
                  <a:pt x="0" y="33"/>
                </a:cubicBezTo>
                <a:cubicBezTo>
                  <a:pt x="0" y="24"/>
                  <a:pt x="0" y="24"/>
                  <a:pt x="0" y="24"/>
                </a:cubicBezTo>
                <a:cubicBezTo>
                  <a:pt x="0" y="24"/>
                  <a:pt x="0" y="23"/>
                  <a:pt x="1" y="23"/>
                </a:cubicBezTo>
                <a:cubicBezTo>
                  <a:pt x="8" y="22"/>
                  <a:pt x="8" y="22"/>
                  <a:pt x="8" y="22"/>
                </a:cubicBezTo>
                <a:cubicBezTo>
                  <a:pt x="8" y="21"/>
                  <a:pt x="9" y="20"/>
                  <a:pt x="9" y="18"/>
                </a:cubicBezTo>
                <a:cubicBezTo>
                  <a:pt x="8" y="17"/>
                  <a:pt x="7" y="15"/>
                  <a:pt x="5" y="13"/>
                </a:cubicBezTo>
                <a:cubicBezTo>
                  <a:pt x="5" y="13"/>
                  <a:pt x="5" y="13"/>
                  <a:pt x="5" y="12"/>
                </a:cubicBezTo>
                <a:cubicBezTo>
                  <a:pt x="5" y="12"/>
                  <a:pt x="5" y="12"/>
                  <a:pt x="5" y="11"/>
                </a:cubicBezTo>
                <a:cubicBezTo>
                  <a:pt x="6" y="10"/>
                  <a:pt x="11" y="5"/>
                  <a:pt x="13" y="5"/>
                </a:cubicBezTo>
                <a:cubicBezTo>
                  <a:pt x="13" y="5"/>
                  <a:pt x="13" y="5"/>
                  <a:pt x="14" y="5"/>
                </a:cubicBezTo>
                <a:cubicBezTo>
                  <a:pt x="19" y="9"/>
                  <a:pt x="19" y="9"/>
                  <a:pt x="19" y="9"/>
                </a:cubicBezTo>
                <a:cubicBezTo>
                  <a:pt x="20" y="9"/>
                  <a:pt x="21" y="8"/>
                  <a:pt x="22" y="8"/>
                </a:cubicBezTo>
                <a:cubicBezTo>
                  <a:pt x="22" y="5"/>
                  <a:pt x="23" y="3"/>
                  <a:pt x="23" y="1"/>
                </a:cubicBezTo>
                <a:cubicBezTo>
                  <a:pt x="23" y="0"/>
                  <a:pt x="24" y="0"/>
                  <a:pt x="25" y="0"/>
                </a:cubicBezTo>
                <a:cubicBezTo>
                  <a:pt x="33" y="0"/>
                  <a:pt x="33" y="0"/>
                  <a:pt x="33" y="0"/>
                </a:cubicBezTo>
                <a:cubicBezTo>
                  <a:pt x="34" y="0"/>
                  <a:pt x="34" y="0"/>
                  <a:pt x="34" y="1"/>
                </a:cubicBezTo>
                <a:cubicBezTo>
                  <a:pt x="36" y="8"/>
                  <a:pt x="36" y="8"/>
                  <a:pt x="36" y="8"/>
                </a:cubicBezTo>
                <a:cubicBezTo>
                  <a:pt x="37" y="8"/>
                  <a:pt x="38" y="9"/>
                  <a:pt x="39" y="9"/>
                </a:cubicBezTo>
                <a:cubicBezTo>
                  <a:pt x="44" y="5"/>
                  <a:pt x="44" y="5"/>
                  <a:pt x="44" y="5"/>
                </a:cubicBezTo>
                <a:cubicBezTo>
                  <a:pt x="45" y="5"/>
                  <a:pt x="45" y="5"/>
                  <a:pt x="45" y="5"/>
                </a:cubicBezTo>
                <a:cubicBezTo>
                  <a:pt x="46" y="5"/>
                  <a:pt x="46" y="5"/>
                  <a:pt x="46" y="5"/>
                </a:cubicBezTo>
                <a:cubicBezTo>
                  <a:pt x="48" y="7"/>
                  <a:pt x="51" y="9"/>
                  <a:pt x="52" y="12"/>
                </a:cubicBezTo>
                <a:cubicBezTo>
                  <a:pt x="53" y="12"/>
                  <a:pt x="53" y="12"/>
                  <a:pt x="53" y="12"/>
                </a:cubicBezTo>
                <a:cubicBezTo>
                  <a:pt x="53" y="13"/>
                  <a:pt x="53" y="13"/>
                  <a:pt x="52" y="13"/>
                </a:cubicBezTo>
                <a:cubicBezTo>
                  <a:pt x="51" y="15"/>
                  <a:pt x="50" y="17"/>
                  <a:pt x="48" y="18"/>
                </a:cubicBezTo>
                <a:cubicBezTo>
                  <a:pt x="49" y="20"/>
                  <a:pt x="50" y="21"/>
                  <a:pt x="50" y="22"/>
                </a:cubicBezTo>
                <a:cubicBezTo>
                  <a:pt x="57" y="23"/>
                  <a:pt x="57" y="23"/>
                  <a:pt x="57" y="23"/>
                </a:cubicBezTo>
                <a:cubicBezTo>
                  <a:pt x="58" y="23"/>
                  <a:pt x="58" y="24"/>
                  <a:pt x="58" y="25"/>
                </a:cubicBezTo>
                <a:lnTo>
                  <a:pt x="58" y="33"/>
                </a:lnTo>
                <a:close/>
                <a:moveTo>
                  <a:pt x="29" y="19"/>
                </a:moveTo>
                <a:cubicBezTo>
                  <a:pt x="24" y="19"/>
                  <a:pt x="19" y="23"/>
                  <a:pt x="19" y="29"/>
                </a:cubicBezTo>
                <a:cubicBezTo>
                  <a:pt x="19" y="34"/>
                  <a:pt x="24" y="38"/>
                  <a:pt x="29" y="38"/>
                </a:cubicBezTo>
                <a:cubicBezTo>
                  <a:pt x="34" y="38"/>
                  <a:pt x="39" y="34"/>
                  <a:pt x="39" y="29"/>
                </a:cubicBezTo>
                <a:cubicBezTo>
                  <a:pt x="39" y="23"/>
                  <a:pt x="34" y="19"/>
                  <a:pt x="29" y="19"/>
                </a:cubicBezTo>
                <a:close/>
              </a:path>
            </a:pathLst>
          </a:custGeom>
          <a:solidFill>
            <a:srgbClr val="282728"/>
          </a:solidFill>
          <a:ln>
            <a:noFill/>
          </a:ln>
        </p:spPr>
        <p:txBody>
          <a:bodyPr/>
          <a:lstStyle/>
          <a:p>
            <a:endParaRPr altLang="en-US" lang="zh-CN"/>
          </a:p>
        </p:txBody>
      </p:sp>
      <p:sp>
        <p:nvSpPr>
          <p:cNvPr id="27" name="Sev01"/>
          <p:cNvSpPr>
            <a:spLocks noChangeAspect="1"/>
          </p:cNvSpPr>
          <p:nvPr/>
        </p:nvSpPr>
        <p:spPr>
          <a:xfrm>
            <a:off x="4678998" y="1702076"/>
            <a:ext cx="520700" cy="520700"/>
          </a:xfrm>
          <a:prstGeom prst="ellipse">
            <a:avLst/>
          </a:prstGeom>
          <a:solidFill>
            <a:srgbClr val="E5B704"/>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a:solidFill>
                <a:schemeClr val="bg1"/>
              </a:solidFill>
              <a:latin charset="0" pitchFamily="2" typeface="FontAwesome"/>
            </a:endParaRPr>
          </a:p>
        </p:txBody>
      </p:sp>
      <p:sp>
        <p:nvSpPr>
          <p:cNvPr id="2069" name="Freeform 135"/>
          <p:cNvSpPr>
            <a:spLocks noEditPoints="1"/>
          </p:cNvSpPr>
          <p:nvPr/>
        </p:nvSpPr>
        <p:spPr bwMode="auto">
          <a:xfrm>
            <a:off x="4783773" y="1816376"/>
            <a:ext cx="311150" cy="292100"/>
          </a:xfrm>
          <a:custGeom>
            <a:gdLst>
              <a:gd fmla="*/ 13 w 73" name="T0"/>
              <a:gd fmla="*/ 39 h 68" name="T1"/>
              <a:gd fmla="*/ 8 w 73" name="T2"/>
              <a:gd fmla="*/ 39 h 68" name="T3"/>
              <a:gd fmla="*/ 0 w 73" name="T4"/>
              <a:gd fmla="*/ 33 h 68" name="T5"/>
              <a:gd fmla="*/ 5 w 73" name="T6"/>
              <a:gd fmla="*/ 19 h 68" name="T7"/>
              <a:gd fmla="*/ 15 w 73" name="T8"/>
              <a:gd fmla="*/ 22 h 68" name="T9"/>
              <a:gd fmla="*/ 20 w 73" name="T10"/>
              <a:gd fmla="*/ 21 h 68" name="T11"/>
              <a:gd fmla="*/ 20 w 73" name="T12"/>
              <a:gd fmla="*/ 24 h 68" name="T13"/>
              <a:gd fmla="*/ 23 w 73" name="T14"/>
              <a:gd fmla="*/ 34 h 68" name="T15"/>
              <a:gd fmla="*/ 13 w 73" name="T16"/>
              <a:gd fmla="*/ 39 h 68" name="T17"/>
              <a:gd fmla="*/ 15 w 73" name="T18"/>
              <a:gd fmla="*/ 19 h 68" name="T19"/>
              <a:gd fmla="*/ 5 w 73" name="T20"/>
              <a:gd fmla="*/ 9 h 68" name="T21"/>
              <a:gd fmla="*/ 15 w 73" name="T22"/>
              <a:gd fmla="*/ 0 h 68" name="T23"/>
              <a:gd fmla="*/ 25 w 73" name="T24"/>
              <a:gd fmla="*/ 9 h 68" name="T25"/>
              <a:gd fmla="*/ 15 w 73" name="T26"/>
              <a:gd fmla="*/ 19 h 68" name="T27"/>
              <a:gd fmla="*/ 53 w 73" name="T28"/>
              <a:gd fmla="*/ 68 h 68" name="T29"/>
              <a:gd fmla="*/ 20 w 73" name="T30"/>
              <a:gd fmla="*/ 68 h 68" name="T31"/>
              <a:gd fmla="*/ 10 w 73" name="T32"/>
              <a:gd fmla="*/ 58 h 68" name="T33"/>
              <a:gd fmla="*/ 23 w 73" name="T34"/>
              <a:gd fmla="*/ 36 h 68" name="T35"/>
              <a:gd fmla="*/ 37 w 73" name="T36"/>
              <a:gd fmla="*/ 41 h 68" name="T37"/>
              <a:gd fmla="*/ 50 w 73" name="T38"/>
              <a:gd fmla="*/ 36 h 68" name="T39"/>
              <a:gd fmla="*/ 64 w 73" name="T40"/>
              <a:gd fmla="*/ 58 h 68" name="T41"/>
              <a:gd fmla="*/ 53 w 73" name="T42"/>
              <a:gd fmla="*/ 68 h 68" name="T43"/>
              <a:gd fmla="*/ 37 w 73" name="T44"/>
              <a:gd fmla="*/ 39 h 68" name="T45"/>
              <a:gd fmla="*/ 22 w 73" name="T46"/>
              <a:gd fmla="*/ 24 h 68" name="T47"/>
              <a:gd fmla="*/ 37 w 73" name="T48"/>
              <a:gd fmla="*/ 9 h 68" name="T49"/>
              <a:gd fmla="*/ 51 w 73" name="T50"/>
              <a:gd fmla="*/ 24 h 68" name="T51"/>
              <a:gd fmla="*/ 37 w 73" name="T52"/>
              <a:gd fmla="*/ 39 h 68" name="T53"/>
              <a:gd fmla="*/ 59 w 73" name="T54"/>
              <a:gd fmla="*/ 19 h 68" name="T55"/>
              <a:gd fmla="*/ 49 w 73" name="T56"/>
              <a:gd fmla="*/ 9 h 68" name="T57"/>
              <a:gd fmla="*/ 59 w 73" name="T58"/>
              <a:gd fmla="*/ 0 h 68" name="T59"/>
              <a:gd fmla="*/ 68 w 73" name="T60"/>
              <a:gd fmla="*/ 9 h 68" name="T61"/>
              <a:gd fmla="*/ 59 w 73" name="T62"/>
              <a:gd fmla="*/ 19 h 68" name="T63"/>
              <a:gd fmla="*/ 66 w 73" name="T64"/>
              <a:gd fmla="*/ 39 h 68" name="T65"/>
              <a:gd fmla="*/ 61 w 73" name="T66"/>
              <a:gd fmla="*/ 39 h 68" name="T67"/>
              <a:gd fmla="*/ 51 w 73" name="T68"/>
              <a:gd fmla="*/ 34 h 68" name="T69"/>
              <a:gd fmla="*/ 54 w 73" name="T70"/>
              <a:gd fmla="*/ 24 h 68" name="T71"/>
              <a:gd fmla="*/ 54 w 73" name="T72"/>
              <a:gd fmla="*/ 21 h 68" name="T73"/>
              <a:gd fmla="*/ 59 w 73" name="T74"/>
              <a:gd fmla="*/ 22 h 68" name="T75"/>
              <a:gd fmla="*/ 69 w 73" name="T76"/>
              <a:gd fmla="*/ 19 h 68" name="T77"/>
              <a:gd fmla="*/ 73 w 73" name="T78"/>
              <a:gd fmla="*/ 33 h 68" name="T79"/>
              <a:gd fmla="*/ 66 w 73" name="T80"/>
              <a:gd fmla="*/ 39 h 68"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b="b" l="0" r="r" t="0"/>
            <a:pathLst>
              <a:path h="68" w="73">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rgbClr val="282728"/>
          </a:solidFill>
          <a:ln>
            <a:noFill/>
          </a:ln>
        </p:spPr>
        <p:txBody>
          <a:bodyPr/>
          <a:lstStyle/>
          <a:p>
            <a:endParaRPr altLang="en-US" lang="zh-CN"/>
          </a:p>
        </p:txBody>
      </p:sp>
      <p:cxnSp>
        <p:nvCxnSpPr>
          <p:cNvPr id="25" name="Straight Connector 32"/>
          <p:cNvCxnSpPr/>
          <p:nvPr/>
        </p:nvCxnSpPr>
        <p:spPr>
          <a:xfrm flipH="1" flipV="1">
            <a:off x="9601835" y="2437089"/>
            <a:ext cx="0" cy="601663"/>
          </a:xfrm>
          <a:prstGeom prst="line">
            <a:avLst/>
          </a:prstGeom>
          <a:ln w="19050">
            <a:solidFill>
              <a:srgbClr val="E5B704"/>
            </a:solidFill>
            <a:prstDash val="solid"/>
            <a:headEnd type="oval"/>
            <a:tailEnd type="oval"/>
          </a:ln>
        </p:spPr>
        <p:style>
          <a:lnRef idx="1">
            <a:schemeClr val="accent1"/>
          </a:lnRef>
          <a:fillRef idx="0">
            <a:schemeClr val="accent1"/>
          </a:fillRef>
          <a:effectRef idx="0">
            <a:schemeClr val="accent1"/>
          </a:effectRef>
          <a:fontRef idx="minor">
            <a:schemeClr val="tx1"/>
          </a:fontRef>
        </p:style>
      </p:cxnSp>
      <p:sp>
        <p:nvSpPr>
          <p:cNvPr id="26" name="圆角矩形 25"/>
          <p:cNvSpPr/>
          <p:nvPr/>
        </p:nvSpPr>
        <p:spPr>
          <a:xfrm>
            <a:off x="8769985" y="3145113"/>
            <a:ext cx="1612900" cy="344488"/>
          </a:xfrm>
          <a:prstGeom prst="roundRect">
            <a:avLst/>
          </a:pr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altLang="en-US" b="1" lang="zh-CN" sz="2000">
                <a:solidFill>
                  <a:srgbClr val="282728"/>
                </a:solidFill>
                <a:latin charset="-122" panose="020b0503020204020204" pitchFamily="34" typeface="微软雅黑"/>
                <a:ea charset="-122" panose="020b0503020204020204" pitchFamily="34" typeface="微软雅黑"/>
              </a:rPr>
              <a:t>标题</a:t>
            </a:r>
          </a:p>
        </p:txBody>
      </p:sp>
      <p:sp>
        <p:nvSpPr>
          <p:cNvPr id="29" name="Sev01"/>
          <p:cNvSpPr>
            <a:spLocks noChangeAspect="1"/>
          </p:cNvSpPr>
          <p:nvPr/>
        </p:nvSpPr>
        <p:spPr>
          <a:xfrm>
            <a:off x="9316085" y="1702076"/>
            <a:ext cx="520700" cy="520700"/>
          </a:xfrm>
          <a:prstGeom prst="ellipse">
            <a:avLst/>
          </a:prstGeom>
          <a:solidFill>
            <a:srgbClr val="E5B704"/>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4000">
              <a:solidFill>
                <a:schemeClr val="bg1"/>
              </a:solidFill>
              <a:latin charset="0" pitchFamily="2" typeface="FontAwesome"/>
            </a:endParaRPr>
          </a:p>
        </p:txBody>
      </p:sp>
      <p:sp>
        <p:nvSpPr>
          <p:cNvPr id="31" name="TextBox 15"/>
          <p:cNvSpPr txBox="1"/>
          <p:nvPr/>
        </p:nvSpPr>
        <p:spPr>
          <a:xfrm>
            <a:off x="1481452" y="3715028"/>
            <a:ext cx="2243329" cy="1371600"/>
          </a:xfrm>
          <a:prstGeom prst="rect">
            <a:avLst/>
          </a:prstGeom>
          <a:noFill/>
        </p:spPr>
        <p:txBody>
          <a:bodyPr rtlCol="0" wrap="square">
            <a:spAutoFit/>
          </a:bodyPr>
          <a:lstStyle/>
          <a:p>
            <a:pPr algn="r">
              <a:lnSpc>
                <a:spcPct val="150000"/>
              </a:lnSpc>
            </a:pPr>
            <a:r>
              <a:rPr altLang="en-US" lang="zh-CN" sz="14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4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4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400">
                <a:solidFill>
                  <a:schemeClr val="bg1"/>
                </a:solidFill>
                <a:latin charset="-122" panose="020b0503020204020204" pitchFamily="34" typeface="微软雅黑"/>
                <a:ea charset="-122" panose="020b0503020204020204" pitchFamily="34" typeface="微软雅黑"/>
              </a:rPr>
              <a:t>这里输入简单的文字概述</a:t>
            </a:r>
          </a:p>
        </p:txBody>
      </p:sp>
      <p:sp>
        <p:nvSpPr>
          <p:cNvPr id="33" name="TextBox 15"/>
          <p:cNvSpPr txBox="1"/>
          <p:nvPr/>
        </p:nvSpPr>
        <p:spPr>
          <a:xfrm>
            <a:off x="6029070" y="3715028"/>
            <a:ext cx="2243329" cy="1371600"/>
          </a:xfrm>
          <a:prstGeom prst="rect">
            <a:avLst/>
          </a:prstGeom>
          <a:noFill/>
        </p:spPr>
        <p:txBody>
          <a:bodyPr rtlCol="0" wrap="square">
            <a:spAutoFit/>
          </a:bodyPr>
          <a:lstStyle/>
          <a:p>
            <a:pPr algn="r">
              <a:lnSpc>
                <a:spcPct val="150000"/>
              </a:lnSpc>
            </a:pPr>
            <a:r>
              <a:rPr altLang="en-US" lang="zh-CN" sz="14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4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4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400">
                <a:solidFill>
                  <a:schemeClr val="bg1"/>
                </a:solidFill>
                <a:latin charset="-122" panose="020b0503020204020204" pitchFamily="34" typeface="微软雅黑"/>
                <a:ea charset="-122" panose="020b0503020204020204" pitchFamily="34" typeface="微软雅黑"/>
              </a:rPr>
              <a:t>这里输入简单的文字概述</a:t>
            </a:r>
          </a:p>
        </p:txBody>
      </p:sp>
      <p:sp>
        <p:nvSpPr>
          <p:cNvPr id="34" name="TextBox 15"/>
          <p:cNvSpPr txBox="1"/>
          <p:nvPr/>
        </p:nvSpPr>
        <p:spPr>
          <a:xfrm>
            <a:off x="3755261" y="3715028"/>
            <a:ext cx="2243329" cy="1371600"/>
          </a:xfrm>
          <a:prstGeom prst="rect">
            <a:avLst/>
          </a:prstGeom>
          <a:noFill/>
        </p:spPr>
        <p:txBody>
          <a:bodyPr rtlCol="0" wrap="square">
            <a:spAutoFit/>
          </a:bodyPr>
          <a:lstStyle/>
          <a:p>
            <a:pPr algn="r">
              <a:lnSpc>
                <a:spcPct val="150000"/>
              </a:lnSpc>
            </a:pPr>
            <a:r>
              <a:rPr altLang="en-US" lang="zh-CN" sz="14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4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4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400">
                <a:solidFill>
                  <a:schemeClr val="bg1"/>
                </a:solidFill>
                <a:latin charset="-122" panose="020b0503020204020204" pitchFamily="34" typeface="微软雅黑"/>
                <a:ea charset="-122" panose="020b0503020204020204" pitchFamily="34" typeface="微软雅黑"/>
              </a:rPr>
              <a:t>这里输入简单的文字概述</a:t>
            </a:r>
          </a:p>
        </p:txBody>
      </p:sp>
      <p:sp>
        <p:nvSpPr>
          <p:cNvPr id="35" name="TextBox 15"/>
          <p:cNvSpPr txBox="1"/>
          <p:nvPr/>
        </p:nvSpPr>
        <p:spPr>
          <a:xfrm>
            <a:off x="8373807" y="3715028"/>
            <a:ext cx="2243329" cy="1371600"/>
          </a:xfrm>
          <a:prstGeom prst="rect">
            <a:avLst/>
          </a:prstGeom>
          <a:noFill/>
        </p:spPr>
        <p:txBody>
          <a:bodyPr rtlCol="0" wrap="square">
            <a:spAutoFit/>
          </a:bodyPr>
          <a:lstStyle/>
          <a:p>
            <a:pPr algn="r">
              <a:lnSpc>
                <a:spcPct val="150000"/>
              </a:lnSpc>
            </a:pPr>
            <a:r>
              <a:rPr altLang="en-US" lang="zh-CN" sz="14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4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4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400">
                <a:solidFill>
                  <a:schemeClr val="bg1"/>
                </a:solidFill>
                <a:latin charset="-122" panose="020b0503020204020204" pitchFamily="34" typeface="微软雅黑"/>
                <a:ea charset="-122" panose="020b0503020204020204" pitchFamily="34" typeface="微软雅黑"/>
              </a:rPr>
              <a:t>这里输入简单的文字概述</a:t>
            </a:r>
          </a:p>
        </p:txBody>
      </p:sp>
      <p:sp>
        <p:nvSpPr>
          <p:cNvPr id="14" name="流程图: 联系 13"/>
          <p:cNvSpPr/>
          <p:nvPr/>
        </p:nvSpPr>
        <p:spPr>
          <a:xfrm>
            <a:off x="9495471" y="2320883"/>
            <a:ext cx="234950" cy="234950"/>
          </a:xfrm>
          <a:prstGeom prst="flowChartConnector">
            <a:avLst/>
          </a:prstGeom>
          <a:solidFill>
            <a:srgbClr val="E5B704"/>
          </a:solidFill>
          <a:ln>
            <a:solidFill>
              <a:srgbClr val="E5B70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流程图: 联系 35"/>
          <p:cNvSpPr/>
          <p:nvPr/>
        </p:nvSpPr>
        <p:spPr>
          <a:xfrm>
            <a:off x="7136606" y="2320884"/>
            <a:ext cx="234950" cy="234950"/>
          </a:xfrm>
          <a:prstGeom prst="flowChartConnector">
            <a:avLst/>
          </a:prstGeom>
          <a:solidFill>
            <a:srgbClr val="E5B704"/>
          </a:solidFill>
          <a:ln>
            <a:solidFill>
              <a:srgbClr val="E5B70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7" name="流程图: 联系 36"/>
          <p:cNvSpPr/>
          <p:nvPr/>
        </p:nvSpPr>
        <p:spPr>
          <a:xfrm>
            <a:off x="4831872" y="2320883"/>
            <a:ext cx="234950" cy="234950"/>
          </a:xfrm>
          <a:prstGeom prst="flowChartConnector">
            <a:avLst/>
          </a:prstGeom>
          <a:solidFill>
            <a:srgbClr val="E5B704"/>
          </a:solidFill>
          <a:ln>
            <a:solidFill>
              <a:srgbClr val="E5B70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8" name="流程图: 联系 37"/>
          <p:cNvSpPr/>
          <p:nvPr/>
        </p:nvSpPr>
        <p:spPr>
          <a:xfrm>
            <a:off x="2548096" y="2336556"/>
            <a:ext cx="234950" cy="234950"/>
          </a:xfrm>
          <a:prstGeom prst="flowChartConnector">
            <a:avLst/>
          </a:prstGeom>
          <a:solidFill>
            <a:srgbClr val="E5B704"/>
          </a:solidFill>
          <a:ln>
            <a:solidFill>
              <a:srgbClr val="E5B704"/>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9" name="KSO_Shape"/>
          <p:cNvSpPr/>
          <p:nvPr/>
        </p:nvSpPr>
        <p:spPr bwMode="auto">
          <a:xfrm>
            <a:off x="9446736" y="1790350"/>
            <a:ext cx="259397" cy="352921"/>
          </a:xfrm>
          <a:custGeom>
            <a:gdLst>
              <a:gd fmla="*/ 924118 w 4423" name="T0"/>
              <a:gd fmla="*/ 36732 h 6016" name="T1"/>
              <a:gd fmla="*/ 1145021 w 4423" name="T2"/>
              <a:gd fmla="*/ 159911 h 6016" name="T3"/>
              <a:gd fmla="*/ 1298196 w 4423" name="T4"/>
              <a:gd fmla="*/ 337238 h 6016" name="T5"/>
              <a:gd fmla="*/ 1388709 w 4423" name="T6"/>
              <a:gd fmla="*/ 576313 h 6016" name="T7"/>
              <a:gd fmla="*/ 1388709 w 4423" name="T8"/>
              <a:gd fmla="*/ 824571 h 6016" name="T9"/>
              <a:gd fmla="*/ 1298196 w 4423" name="T10"/>
              <a:gd fmla="*/ 1063646 h 6016" name="T11"/>
              <a:gd fmla="*/ 1145021 w 4423" name="T12"/>
              <a:gd fmla="*/ 1240973 h 6016" name="T13"/>
              <a:gd fmla="*/ 924118 w 4423" name="T14"/>
              <a:gd fmla="*/ 1364152 h 6016" name="T15"/>
              <a:gd fmla="*/ 681695 w 4423" name="T16"/>
              <a:gd fmla="*/ 1400568 h 6016" name="T17"/>
              <a:gd fmla="*/ 427246 w 4423" name="T18"/>
              <a:gd fmla="*/ 1345786 h 6016" name="T19"/>
              <a:gd fmla="*/ 216788 w 4423" name="T20"/>
              <a:gd fmla="*/ 1207408 h 6016" name="T21"/>
              <a:gd fmla="*/ 76271 w 4423" name="T22"/>
              <a:gd fmla="*/ 1019314 h 6016" name="T23"/>
              <a:gd fmla="*/ 3165 w 4423" name="T24"/>
              <a:gd fmla="*/ 772006 h 6016" name="T25"/>
              <a:gd fmla="*/ 21837 w 4423" name="T26"/>
              <a:gd fmla="*/ 525648 h 6016" name="T27"/>
              <a:gd fmla="*/ 128807 w 4423" name="T28"/>
              <a:gd fmla="*/ 295123 h 6016" name="T29"/>
              <a:gd fmla="*/ 294642 w 4423" name="T30"/>
              <a:gd fmla="*/ 129195 h 6016" name="T31"/>
              <a:gd fmla="*/ 524722 w 4423" name="T32"/>
              <a:gd fmla="*/ 22166 h 6016" name="T33"/>
              <a:gd fmla="*/ 562066 w 4423" name="T34"/>
              <a:gd fmla="*/ 756490 h 6016" name="T35"/>
              <a:gd fmla="*/ 647199 w 4423" name="T36"/>
              <a:gd fmla="*/ 616528 h 6016" name="T37"/>
              <a:gd fmla="*/ 744675 w 4423" name="T38"/>
              <a:gd fmla="*/ 527232 h 6016" name="T39"/>
              <a:gd fmla="*/ 654795 w 4423" name="T40"/>
              <a:gd fmla="*/ 535781 h 6016" name="T41"/>
              <a:gd fmla="*/ 563016 w 4423" name="T42"/>
              <a:gd fmla="*/ 609245 h 6016" name="T43"/>
              <a:gd fmla="*/ 531052 w 4423" name="T44"/>
              <a:gd fmla="*/ 702025 h 6016" name="T45"/>
              <a:gd fmla="*/ 825693 w 4423" name="T46"/>
              <a:gd fmla="*/ 1480682 h 6016" name="T47"/>
              <a:gd fmla="*/ 683594 w 4423" name="T48"/>
              <a:gd fmla="*/ 1494614 h 6016" name="T49"/>
              <a:gd fmla="*/ 683278 w 4423" name="T50"/>
              <a:gd fmla="*/ 380620 h 6016" name="T51"/>
              <a:gd fmla="*/ 495922 w 4423" name="T52"/>
              <a:gd fmla="*/ 453451 h 6016" name="T53"/>
              <a:gd fmla="*/ 386104 w 4423" name="T54"/>
              <a:gd fmla="*/ 636161 h 6016" name="T55"/>
              <a:gd fmla="*/ 386104 w 4423" name="T56"/>
              <a:gd fmla="*/ 764723 h 6016" name="T57"/>
              <a:gd fmla="*/ 495922 w 4423" name="T58"/>
              <a:gd fmla="*/ 947434 h 6016" name="T59"/>
              <a:gd fmla="*/ 683278 w 4423" name="T60"/>
              <a:gd fmla="*/ 1020264 h 6016" name="T61"/>
              <a:gd fmla="*/ 838669 w 4423" name="T62"/>
              <a:gd fmla="*/ 988915 h 6016" name="T63"/>
              <a:gd fmla="*/ 988047 w 4423" name="T64"/>
              <a:gd fmla="*/ 839454 h 6016" name="T65"/>
              <a:gd fmla="*/ 1019378 w 4423" name="T66"/>
              <a:gd fmla="*/ 683976 h 6016" name="T67"/>
              <a:gd fmla="*/ 946588 w 4423" name="T68"/>
              <a:gd fmla="*/ 496833 h 6016" name="T69"/>
              <a:gd fmla="*/ 764296 w 4423" name="T70"/>
              <a:gd fmla="*/ 386636 h 6016" name="T71"/>
              <a:gd fmla="*/ 814617 w 4423" name="T72"/>
              <a:gd fmla="*/ 511082 h 6016" name="T73"/>
              <a:gd fmla="*/ 666188 w 4423" name="T74"/>
              <a:gd fmla="*/ 481316 h 6016" name="T75"/>
              <a:gd fmla="*/ 535799 w 4423" name="T76"/>
              <a:gd fmla="*/ 551614 h 6016" name="T77"/>
              <a:gd fmla="*/ 478200 w 4423" name="T78"/>
              <a:gd fmla="*/ 700442 h 6016" name="T79"/>
              <a:gd fmla="*/ 528836 w 4423" name="T80"/>
              <a:gd fmla="*/ 841354 h 6016" name="T81"/>
              <a:gd fmla="*/ 655111 w 4423" name="T82"/>
              <a:gd fmla="*/ 917351 h 6016" name="T83"/>
              <a:gd fmla="*/ 805122 w 4423" name="T84"/>
              <a:gd fmla="*/ 895185 h 6016" name="T85"/>
              <a:gd fmla="*/ 903864 w 4423" name="T86"/>
              <a:gd fmla="*/ 786889 h 6016" name="T87"/>
              <a:gd fmla="*/ 911459 w 4423" name="T88"/>
              <a:gd fmla="*/ 634261 h 6016" name="T89"/>
              <a:gd fmla="*/ 993427 w 4423" name="T90"/>
              <a:gd fmla="*/ 376503 h 6016" name="T91"/>
              <a:gd fmla="*/ 860190 w 4423" name="T92"/>
              <a:gd fmla="*/ 293223 h 6016" name="T93"/>
              <a:gd fmla="*/ 699735 w 4423" name="T94"/>
              <a:gd fmla="*/ 263141 h 6016" name="T95"/>
              <a:gd fmla="*/ 549724 w 4423" name="T96"/>
              <a:gd fmla="*/ 289740 h 6016" name="T97"/>
              <a:gd fmla="*/ 413638 w 4423" name="T98"/>
              <a:gd fmla="*/ 369854 h 6016" name="T99"/>
              <a:gd fmla="*/ 320593 w 4423" name="T100"/>
              <a:gd fmla="*/ 482583 h 6016" name="T101"/>
              <a:gd fmla="*/ 267741 w 4423" name="T102"/>
              <a:gd fmla="*/ 633628 h 6016" name="T103"/>
              <a:gd fmla="*/ 271855 w 4423" name="T104"/>
              <a:gd fmla="*/ 788789 h 6016" name="T105"/>
              <a:gd fmla="*/ 331670 w 4423" name="T106"/>
              <a:gd fmla="*/ 936034 h 6016" name="T107"/>
              <a:gd fmla="*/ 430095 w 4423" name="T108"/>
              <a:gd fmla="*/ 1044647 h 6016" name="T109"/>
              <a:gd fmla="*/ 569662 w 4423" name="T110"/>
              <a:gd fmla="*/ 1118111 h 6016" name="T111"/>
              <a:gd fmla="*/ 722521 w 4423" name="T112"/>
              <a:gd fmla="*/ 1137110 h 6016" name="T113"/>
              <a:gd fmla="*/ 879811 w 4423" name="T114"/>
              <a:gd fmla="*/ 1099112 h 6016" name="T115"/>
              <a:gd fmla="*/ 1008618 w 4423" name="T116"/>
              <a:gd fmla="*/ 1009815 h 6016" name="T117"/>
              <a:gd fmla="*/ 1093434 w 4423" name="T118"/>
              <a:gd fmla="*/ 890119 h 6016" name="T119"/>
              <a:gd fmla="*/ 1135526 w 4423" name="T120"/>
              <a:gd fmla="*/ 734008 h 6016" name="T121"/>
              <a:gd fmla="*/ 1120019 w 4423" name="T122"/>
              <a:gd fmla="*/ 580746 h 6016" name="T123"/>
              <a:gd fmla="*/ 1050077 w 4423" name="T124"/>
              <a:gd fmla="*/ 438885 h 601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 fmla="*/ 0 60000 65536" name="T186"/>
              <a:gd fmla="*/ 0 60000 65536" name="T187"/>
              <a:gd fmla="*/ 0 60000 65536" name="T188"/>
            </a:gd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b="b" l="0" r="r" t="0"/>
            <a:pathLst>
              <a:path h="6016" w="4423">
                <a:moveTo>
                  <a:pt x="2211" y="0"/>
                </a:moveTo>
                <a:lnTo>
                  <a:pt x="2211" y="0"/>
                </a:lnTo>
                <a:lnTo>
                  <a:pt x="2268" y="1"/>
                </a:lnTo>
                <a:lnTo>
                  <a:pt x="2325" y="4"/>
                </a:lnTo>
                <a:lnTo>
                  <a:pt x="2382" y="7"/>
                </a:lnTo>
                <a:lnTo>
                  <a:pt x="2437" y="12"/>
                </a:lnTo>
                <a:lnTo>
                  <a:pt x="2492" y="18"/>
                </a:lnTo>
                <a:lnTo>
                  <a:pt x="2548" y="26"/>
                </a:lnTo>
                <a:lnTo>
                  <a:pt x="2603" y="34"/>
                </a:lnTo>
                <a:lnTo>
                  <a:pt x="2657" y="45"/>
                </a:lnTo>
                <a:lnTo>
                  <a:pt x="2710" y="57"/>
                </a:lnTo>
                <a:lnTo>
                  <a:pt x="2764" y="70"/>
                </a:lnTo>
                <a:lnTo>
                  <a:pt x="2817" y="84"/>
                </a:lnTo>
                <a:lnTo>
                  <a:pt x="2869" y="99"/>
                </a:lnTo>
                <a:lnTo>
                  <a:pt x="2920" y="116"/>
                </a:lnTo>
                <a:lnTo>
                  <a:pt x="2971" y="134"/>
                </a:lnTo>
                <a:lnTo>
                  <a:pt x="3022" y="154"/>
                </a:lnTo>
                <a:lnTo>
                  <a:pt x="3072" y="174"/>
                </a:lnTo>
                <a:lnTo>
                  <a:pt x="3121" y="195"/>
                </a:lnTo>
                <a:lnTo>
                  <a:pt x="3170" y="219"/>
                </a:lnTo>
                <a:lnTo>
                  <a:pt x="3218" y="242"/>
                </a:lnTo>
                <a:lnTo>
                  <a:pt x="3265" y="267"/>
                </a:lnTo>
                <a:lnTo>
                  <a:pt x="3312" y="293"/>
                </a:lnTo>
                <a:lnTo>
                  <a:pt x="3357" y="321"/>
                </a:lnTo>
                <a:lnTo>
                  <a:pt x="3403" y="348"/>
                </a:lnTo>
                <a:lnTo>
                  <a:pt x="3448" y="378"/>
                </a:lnTo>
                <a:lnTo>
                  <a:pt x="3492" y="408"/>
                </a:lnTo>
                <a:lnTo>
                  <a:pt x="3534" y="440"/>
                </a:lnTo>
                <a:lnTo>
                  <a:pt x="3577" y="472"/>
                </a:lnTo>
                <a:lnTo>
                  <a:pt x="3618" y="505"/>
                </a:lnTo>
                <a:lnTo>
                  <a:pt x="3659" y="540"/>
                </a:lnTo>
                <a:lnTo>
                  <a:pt x="3698" y="575"/>
                </a:lnTo>
                <a:lnTo>
                  <a:pt x="3736" y="611"/>
                </a:lnTo>
                <a:lnTo>
                  <a:pt x="3775" y="649"/>
                </a:lnTo>
                <a:lnTo>
                  <a:pt x="3812" y="686"/>
                </a:lnTo>
                <a:lnTo>
                  <a:pt x="3848" y="725"/>
                </a:lnTo>
                <a:lnTo>
                  <a:pt x="3883" y="765"/>
                </a:lnTo>
                <a:lnTo>
                  <a:pt x="3917" y="805"/>
                </a:lnTo>
                <a:lnTo>
                  <a:pt x="3951" y="846"/>
                </a:lnTo>
                <a:lnTo>
                  <a:pt x="3983" y="889"/>
                </a:lnTo>
                <a:lnTo>
                  <a:pt x="4014" y="932"/>
                </a:lnTo>
                <a:lnTo>
                  <a:pt x="4045" y="975"/>
                </a:lnTo>
                <a:lnTo>
                  <a:pt x="4074" y="1020"/>
                </a:lnTo>
                <a:lnTo>
                  <a:pt x="4102" y="1065"/>
                </a:lnTo>
                <a:lnTo>
                  <a:pt x="4130" y="1111"/>
                </a:lnTo>
                <a:lnTo>
                  <a:pt x="4156" y="1157"/>
                </a:lnTo>
                <a:lnTo>
                  <a:pt x="4181" y="1205"/>
                </a:lnTo>
                <a:lnTo>
                  <a:pt x="4205" y="1253"/>
                </a:lnTo>
                <a:lnTo>
                  <a:pt x="4227" y="1302"/>
                </a:lnTo>
                <a:lnTo>
                  <a:pt x="4249" y="1351"/>
                </a:lnTo>
                <a:lnTo>
                  <a:pt x="4270" y="1401"/>
                </a:lnTo>
                <a:lnTo>
                  <a:pt x="4289" y="1451"/>
                </a:lnTo>
                <a:lnTo>
                  <a:pt x="4307" y="1502"/>
                </a:lnTo>
                <a:lnTo>
                  <a:pt x="4323" y="1554"/>
                </a:lnTo>
                <a:lnTo>
                  <a:pt x="4339" y="1606"/>
                </a:lnTo>
                <a:lnTo>
                  <a:pt x="4353" y="1660"/>
                </a:lnTo>
                <a:lnTo>
                  <a:pt x="4366" y="1713"/>
                </a:lnTo>
                <a:lnTo>
                  <a:pt x="4378" y="1766"/>
                </a:lnTo>
                <a:lnTo>
                  <a:pt x="4388" y="1820"/>
                </a:lnTo>
                <a:lnTo>
                  <a:pt x="4397" y="1875"/>
                </a:lnTo>
                <a:lnTo>
                  <a:pt x="4405" y="1930"/>
                </a:lnTo>
                <a:lnTo>
                  <a:pt x="4411" y="1985"/>
                </a:lnTo>
                <a:lnTo>
                  <a:pt x="4416" y="2042"/>
                </a:lnTo>
                <a:lnTo>
                  <a:pt x="4420" y="2098"/>
                </a:lnTo>
                <a:lnTo>
                  <a:pt x="4422" y="2155"/>
                </a:lnTo>
                <a:lnTo>
                  <a:pt x="4423" y="2212"/>
                </a:lnTo>
                <a:lnTo>
                  <a:pt x="4422" y="2270"/>
                </a:lnTo>
                <a:lnTo>
                  <a:pt x="4420" y="2326"/>
                </a:lnTo>
                <a:lnTo>
                  <a:pt x="4416" y="2382"/>
                </a:lnTo>
                <a:lnTo>
                  <a:pt x="4411" y="2438"/>
                </a:lnTo>
                <a:lnTo>
                  <a:pt x="4405" y="2494"/>
                </a:lnTo>
                <a:lnTo>
                  <a:pt x="4397" y="2548"/>
                </a:lnTo>
                <a:lnTo>
                  <a:pt x="4388" y="2604"/>
                </a:lnTo>
                <a:lnTo>
                  <a:pt x="4378" y="2658"/>
                </a:lnTo>
                <a:lnTo>
                  <a:pt x="4366" y="2711"/>
                </a:lnTo>
                <a:lnTo>
                  <a:pt x="4353" y="2764"/>
                </a:lnTo>
                <a:lnTo>
                  <a:pt x="4339" y="2818"/>
                </a:lnTo>
                <a:lnTo>
                  <a:pt x="4323" y="2870"/>
                </a:lnTo>
                <a:lnTo>
                  <a:pt x="4307" y="2921"/>
                </a:lnTo>
                <a:lnTo>
                  <a:pt x="4289" y="2972"/>
                </a:lnTo>
                <a:lnTo>
                  <a:pt x="4270" y="3023"/>
                </a:lnTo>
                <a:lnTo>
                  <a:pt x="4249" y="3073"/>
                </a:lnTo>
                <a:lnTo>
                  <a:pt x="4227" y="3122"/>
                </a:lnTo>
                <a:lnTo>
                  <a:pt x="4205" y="3171"/>
                </a:lnTo>
                <a:lnTo>
                  <a:pt x="4181" y="3219"/>
                </a:lnTo>
                <a:lnTo>
                  <a:pt x="4156" y="3267"/>
                </a:lnTo>
                <a:lnTo>
                  <a:pt x="4130" y="3313"/>
                </a:lnTo>
                <a:lnTo>
                  <a:pt x="4102" y="3359"/>
                </a:lnTo>
                <a:lnTo>
                  <a:pt x="4074" y="3404"/>
                </a:lnTo>
                <a:lnTo>
                  <a:pt x="4045" y="3449"/>
                </a:lnTo>
                <a:lnTo>
                  <a:pt x="4014" y="3492"/>
                </a:lnTo>
                <a:lnTo>
                  <a:pt x="3983" y="3535"/>
                </a:lnTo>
                <a:lnTo>
                  <a:pt x="3951" y="3578"/>
                </a:lnTo>
                <a:lnTo>
                  <a:pt x="3917" y="3619"/>
                </a:lnTo>
                <a:lnTo>
                  <a:pt x="3883" y="3660"/>
                </a:lnTo>
                <a:lnTo>
                  <a:pt x="3848" y="3699"/>
                </a:lnTo>
                <a:lnTo>
                  <a:pt x="3812" y="3738"/>
                </a:lnTo>
                <a:lnTo>
                  <a:pt x="3775" y="3776"/>
                </a:lnTo>
                <a:lnTo>
                  <a:pt x="3736" y="3813"/>
                </a:lnTo>
                <a:lnTo>
                  <a:pt x="3698" y="3849"/>
                </a:lnTo>
                <a:lnTo>
                  <a:pt x="3659" y="3884"/>
                </a:lnTo>
                <a:lnTo>
                  <a:pt x="3618" y="3919"/>
                </a:lnTo>
                <a:lnTo>
                  <a:pt x="3577" y="3952"/>
                </a:lnTo>
                <a:lnTo>
                  <a:pt x="3534" y="3984"/>
                </a:lnTo>
                <a:lnTo>
                  <a:pt x="3492" y="4016"/>
                </a:lnTo>
                <a:lnTo>
                  <a:pt x="3448" y="4046"/>
                </a:lnTo>
                <a:lnTo>
                  <a:pt x="3403" y="4076"/>
                </a:lnTo>
                <a:lnTo>
                  <a:pt x="3357" y="4103"/>
                </a:lnTo>
                <a:lnTo>
                  <a:pt x="3312" y="4131"/>
                </a:lnTo>
                <a:lnTo>
                  <a:pt x="3265" y="4157"/>
                </a:lnTo>
                <a:lnTo>
                  <a:pt x="3218" y="4182"/>
                </a:lnTo>
                <a:lnTo>
                  <a:pt x="3170" y="4206"/>
                </a:lnTo>
                <a:lnTo>
                  <a:pt x="3121" y="4229"/>
                </a:lnTo>
                <a:lnTo>
                  <a:pt x="3072" y="4250"/>
                </a:lnTo>
                <a:lnTo>
                  <a:pt x="3022" y="4270"/>
                </a:lnTo>
                <a:lnTo>
                  <a:pt x="2971" y="4290"/>
                </a:lnTo>
                <a:lnTo>
                  <a:pt x="2920" y="4308"/>
                </a:lnTo>
                <a:lnTo>
                  <a:pt x="2869" y="4325"/>
                </a:lnTo>
                <a:lnTo>
                  <a:pt x="2817" y="4340"/>
                </a:lnTo>
                <a:lnTo>
                  <a:pt x="2764" y="4355"/>
                </a:lnTo>
                <a:lnTo>
                  <a:pt x="2710" y="4367"/>
                </a:lnTo>
                <a:lnTo>
                  <a:pt x="2657" y="4379"/>
                </a:lnTo>
                <a:lnTo>
                  <a:pt x="2603" y="4390"/>
                </a:lnTo>
                <a:lnTo>
                  <a:pt x="2548" y="4398"/>
                </a:lnTo>
                <a:lnTo>
                  <a:pt x="2492" y="4406"/>
                </a:lnTo>
                <a:lnTo>
                  <a:pt x="2437" y="4412"/>
                </a:lnTo>
                <a:lnTo>
                  <a:pt x="2382" y="4417"/>
                </a:lnTo>
                <a:lnTo>
                  <a:pt x="2325" y="4421"/>
                </a:lnTo>
                <a:lnTo>
                  <a:pt x="2268" y="4423"/>
                </a:lnTo>
                <a:lnTo>
                  <a:pt x="2211" y="4424"/>
                </a:lnTo>
                <a:lnTo>
                  <a:pt x="2154" y="4423"/>
                </a:lnTo>
                <a:lnTo>
                  <a:pt x="2097" y="4421"/>
                </a:lnTo>
                <a:lnTo>
                  <a:pt x="2041" y="4417"/>
                </a:lnTo>
                <a:lnTo>
                  <a:pt x="1985" y="4412"/>
                </a:lnTo>
                <a:lnTo>
                  <a:pt x="1929" y="4406"/>
                </a:lnTo>
                <a:lnTo>
                  <a:pt x="1874" y="4398"/>
                </a:lnTo>
                <a:lnTo>
                  <a:pt x="1820" y="4390"/>
                </a:lnTo>
                <a:lnTo>
                  <a:pt x="1765" y="4379"/>
                </a:lnTo>
                <a:lnTo>
                  <a:pt x="1711" y="4367"/>
                </a:lnTo>
                <a:lnTo>
                  <a:pt x="1658" y="4355"/>
                </a:lnTo>
                <a:lnTo>
                  <a:pt x="1606" y="4340"/>
                </a:lnTo>
                <a:lnTo>
                  <a:pt x="1554" y="4325"/>
                </a:lnTo>
                <a:lnTo>
                  <a:pt x="1501" y="4308"/>
                </a:lnTo>
                <a:lnTo>
                  <a:pt x="1450" y="4290"/>
                </a:lnTo>
                <a:lnTo>
                  <a:pt x="1400" y="4270"/>
                </a:lnTo>
                <a:lnTo>
                  <a:pt x="1350" y="4250"/>
                </a:lnTo>
                <a:lnTo>
                  <a:pt x="1301" y="4229"/>
                </a:lnTo>
                <a:lnTo>
                  <a:pt x="1252" y="4206"/>
                </a:lnTo>
                <a:lnTo>
                  <a:pt x="1204" y="4182"/>
                </a:lnTo>
                <a:lnTo>
                  <a:pt x="1157" y="4157"/>
                </a:lnTo>
                <a:lnTo>
                  <a:pt x="1110" y="4131"/>
                </a:lnTo>
                <a:lnTo>
                  <a:pt x="1064" y="4103"/>
                </a:lnTo>
                <a:lnTo>
                  <a:pt x="1019" y="4076"/>
                </a:lnTo>
                <a:lnTo>
                  <a:pt x="975" y="4046"/>
                </a:lnTo>
                <a:lnTo>
                  <a:pt x="931" y="4016"/>
                </a:lnTo>
                <a:lnTo>
                  <a:pt x="887" y="3984"/>
                </a:lnTo>
                <a:lnTo>
                  <a:pt x="846" y="3952"/>
                </a:lnTo>
                <a:lnTo>
                  <a:pt x="804" y="3919"/>
                </a:lnTo>
                <a:lnTo>
                  <a:pt x="764" y="3884"/>
                </a:lnTo>
                <a:lnTo>
                  <a:pt x="725" y="3849"/>
                </a:lnTo>
                <a:lnTo>
                  <a:pt x="685" y="3813"/>
                </a:lnTo>
                <a:lnTo>
                  <a:pt x="647" y="3776"/>
                </a:lnTo>
                <a:lnTo>
                  <a:pt x="611" y="3738"/>
                </a:lnTo>
                <a:lnTo>
                  <a:pt x="574" y="3699"/>
                </a:lnTo>
                <a:lnTo>
                  <a:pt x="538" y="3660"/>
                </a:lnTo>
                <a:lnTo>
                  <a:pt x="504" y="3619"/>
                </a:lnTo>
                <a:lnTo>
                  <a:pt x="471" y="3578"/>
                </a:lnTo>
                <a:lnTo>
                  <a:pt x="439" y="3535"/>
                </a:lnTo>
                <a:lnTo>
                  <a:pt x="407" y="3492"/>
                </a:lnTo>
                <a:lnTo>
                  <a:pt x="378" y="3449"/>
                </a:lnTo>
                <a:lnTo>
                  <a:pt x="348" y="3404"/>
                </a:lnTo>
                <a:lnTo>
                  <a:pt x="320" y="3359"/>
                </a:lnTo>
                <a:lnTo>
                  <a:pt x="292" y="3313"/>
                </a:lnTo>
                <a:lnTo>
                  <a:pt x="267" y="3267"/>
                </a:lnTo>
                <a:lnTo>
                  <a:pt x="241" y="3219"/>
                </a:lnTo>
                <a:lnTo>
                  <a:pt x="218" y="3171"/>
                </a:lnTo>
                <a:lnTo>
                  <a:pt x="195" y="3122"/>
                </a:lnTo>
                <a:lnTo>
                  <a:pt x="173" y="3073"/>
                </a:lnTo>
                <a:lnTo>
                  <a:pt x="153" y="3023"/>
                </a:lnTo>
                <a:lnTo>
                  <a:pt x="134" y="2972"/>
                </a:lnTo>
                <a:lnTo>
                  <a:pt x="116" y="2921"/>
                </a:lnTo>
                <a:lnTo>
                  <a:pt x="99" y="2870"/>
                </a:lnTo>
                <a:lnTo>
                  <a:pt x="84" y="2818"/>
                </a:lnTo>
                <a:lnTo>
                  <a:pt x="69" y="2764"/>
                </a:lnTo>
                <a:lnTo>
                  <a:pt x="56" y="2711"/>
                </a:lnTo>
                <a:lnTo>
                  <a:pt x="44" y="2658"/>
                </a:lnTo>
                <a:lnTo>
                  <a:pt x="34" y="2604"/>
                </a:lnTo>
                <a:lnTo>
                  <a:pt x="25" y="2548"/>
                </a:lnTo>
                <a:lnTo>
                  <a:pt x="17" y="2494"/>
                </a:lnTo>
                <a:lnTo>
                  <a:pt x="10" y="2438"/>
                </a:lnTo>
                <a:lnTo>
                  <a:pt x="6" y="2382"/>
                </a:lnTo>
                <a:lnTo>
                  <a:pt x="2" y="2326"/>
                </a:lnTo>
                <a:lnTo>
                  <a:pt x="0" y="2270"/>
                </a:lnTo>
                <a:lnTo>
                  <a:pt x="0" y="2212"/>
                </a:lnTo>
                <a:lnTo>
                  <a:pt x="0" y="2155"/>
                </a:lnTo>
                <a:lnTo>
                  <a:pt x="2" y="2098"/>
                </a:lnTo>
                <a:lnTo>
                  <a:pt x="6" y="2042"/>
                </a:lnTo>
                <a:lnTo>
                  <a:pt x="10" y="1985"/>
                </a:lnTo>
                <a:lnTo>
                  <a:pt x="17" y="1930"/>
                </a:lnTo>
                <a:lnTo>
                  <a:pt x="25" y="1875"/>
                </a:lnTo>
                <a:lnTo>
                  <a:pt x="34" y="1820"/>
                </a:lnTo>
                <a:lnTo>
                  <a:pt x="44" y="1766"/>
                </a:lnTo>
                <a:lnTo>
                  <a:pt x="56" y="1713"/>
                </a:lnTo>
                <a:lnTo>
                  <a:pt x="69" y="1660"/>
                </a:lnTo>
                <a:lnTo>
                  <a:pt x="84" y="1606"/>
                </a:lnTo>
                <a:lnTo>
                  <a:pt x="99" y="1554"/>
                </a:lnTo>
                <a:lnTo>
                  <a:pt x="116" y="1502"/>
                </a:lnTo>
                <a:lnTo>
                  <a:pt x="134" y="1451"/>
                </a:lnTo>
                <a:lnTo>
                  <a:pt x="153" y="1401"/>
                </a:lnTo>
                <a:lnTo>
                  <a:pt x="173" y="1351"/>
                </a:lnTo>
                <a:lnTo>
                  <a:pt x="195" y="1302"/>
                </a:lnTo>
                <a:lnTo>
                  <a:pt x="218" y="1253"/>
                </a:lnTo>
                <a:lnTo>
                  <a:pt x="241" y="1205"/>
                </a:lnTo>
                <a:lnTo>
                  <a:pt x="267" y="1157"/>
                </a:lnTo>
                <a:lnTo>
                  <a:pt x="292" y="1111"/>
                </a:lnTo>
                <a:lnTo>
                  <a:pt x="320" y="1065"/>
                </a:lnTo>
                <a:lnTo>
                  <a:pt x="348" y="1020"/>
                </a:lnTo>
                <a:lnTo>
                  <a:pt x="378" y="975"/>
                </a:lnTo>
                <a:lnTo>
                  <a:pt x="407" y="932"/>
                </a:lnTo>
                <a:lnTo>
                  <a:pt x="439" y="889"/>
                </a:lnTo>
                <a:lnTo>
                  <a:pt x="471" y="846"/>
                </a:lnTo>
                <a:lnTo>
                  <a:pt x="504" y="805"/>
                </a:lnTo>
                <a:lnTo>
                  <a:pt x="538" y="765"/>
                </a:lnTo>
                <a:lnTo>
                  <a:pt x="574" y="725"/>
                </a:lnTo>
                <a:lnTo>
                  <a:pt x="611" y="686"/>
                </a:lnTo>
                <a:lnTo>
                  <a:pt x="647" y="649"/>
                </a:lnTo>
                <a:lnTo>
                  <a:pt x="685" y="611"/>
                </a:lnTo>
                <a:lnTo>
                  <a:pt x="725" y="575"/>
                </a:lnTo>
                <a:lnTo>
                  <a:pt x="764" y="540"/>
                </a:lnTo>
                <a:lnTo>
                  <a:pt x="804" y="505"/>
                </a:lnTo>
                <a:lnTo>
                  <a:pt x="846" y="472"/>
                </a:lnTo>
                <a:lnTo>
                  <a:pt x="887" y="440"/>
                </a:lnTo>
                <a:lnTo>
                  <a:pt x="931" y="408"/>
                </a:lnTo>
                <a:lnTo>
                  <a:pt x="975" y="378"/>
                </a:lnTo>
                <a:lnTo>
                  <a:pt x="1019" y="348"/>
                </a:lnTo>
                <a:lnTo>
                  <a:pt x="1064" y="321"/>
                </a:lnTo>
                <a:lnTo>
                  <a:pt x="1110" y="293"/>
                </a:lnTo>
                <a:lnTo>
                  <a:pt x="1157" y="267"/>
                </a:lnTo>
                <a:lnTo>
                  <a:pt x="1204" y="242"/>
                </a:lnTo>
                <a:lnTo>
                  <a:pt x="1252" y="219"/>
                </a:lnTo>
                <a:lnTo>
                  <a:pt x="1301" y="195"/>
                </a:lnTo>
                <a:lnTo>
                  <a:pt x="1350" y="174"/>
                </a:lnTo>
                <a:lnTo>
                  <a:pt x="1400" y="154"/>
                </a:lnTo>
                <a:lnTo>
                  <a:pt x="1450" y="134"/>
                </a:lnTo>
                <a:lnTo>
                  <a:pt x="1501" y="116"/>
                </a:lnTo>
                <a:lnTo>
                  <a:pt x="1554" y="99"/>
                </a:lnTo>
                <a:lnTo>
                  <a:pt x="1606" y="84"/>
                </a:lnTo>
                <a:lnTo>
                  <a:pt x="1658" y="70"/>
                </a:lnTo>
                <a:lnTo>
                  <a:pt x="1711" y="57"/>
                </a:lnTo>
                <a:lnTo>
                  <a:pt x="1765" y="45"/>
                </a:lnTo>
                <a:lnTo>
                  <a:pt x="1820" y="34"/>
                </a:lnTo>
                <a:lnTo>
                  <a:pt x="1874" y="26"/>
                </a:lnTo>
                <a:lnTo>
                  <a:pt x="1929" y="18"/>
                </a:lnTo>
                <a:lnTo>
                  <a:pt x="1985" y="12"/>
                </a:lnTo>
                <a:lnTo>
                  <a:pt x="2041" y="7"/>
                </a:lnTo>
                <a:lnTo>
                  <a:pt x="2097" y="4"/>
                </a:lnTo>
                <a:lnTo>
                  <a:pt x="2154" y="1"/>
                </a:lnTo>
                <a:lnTo>
                  <a:pt x="2211" y="0"/>
                </a:lnTo>
                <a:close/>
                <a:moveTo>
                  <a:pt x="1730" y="2519"/>
                </a:moveTo>
                <a:lnTo>
                  <a:pt x="1730" y="2519"/>
                </a:lnTo>
                <a:lnTo>
                  <a:pt x="1753" y="2453"/>
                </a:lnTo>
                <a:lnTo>
                  <a:pt x="1776" y="2389"/>
                </a:lnTo>
                <a:lnTo>
                  <a:pt x="1802" y="2327"/>
                </a:lnTo>
                <a:lnTo>
                  <a:pt x="1814" y="2297"/>
                </a:lnTo>
                <a:lnTo>
                  <a:pt x="1828" y="2267"/>
                </a:lnTo>
                <a:lnTo>
                  <a:pt x="1843" y="2238"/>
                </a:lnTo>
                <a:lnTo>
                  <a:pt x="1858" y="2210"/>
                </a:lnTo>
                <a:lnTo>
                  <a:pt x="1874" y="2181"/>
                </a:lnTo>
                <a:lnTo>
                  <a:pt x="1890" y="2153"/>
                </a:lnTo>
                <a:lnTo>
                  <a:pt x="1907" y="2126"/>
                </a:lnTo>
                <a:lnTo>
                  <a:pt x="1924" y="2099"/>
                </a:lnTo>
                <a:lnTo>
                  <a:pt x="1942" y="2073"/>
                </a:lnTo>
                <a:lnTo>
                  <a:pt x="1961" y="2047"/>
                </a:lnTo>
                <a:lnTo>
                  <a:pt x="1981" y="2022"/>
                </a:lnTo>
                <a:lnTo>
                  <a:pt x="2002" y="1996"/>
                </a:lnTo>
                <a:lnTo>
                  <a:pt x="2023" y="1971"/>
                </a:lnTo>
                <a:lnTo>
                  <a:pt x="2045" y="1947"/>
                </a:lnTo>
                <a:lnTo>
                  <a:pt x="2069" y="1923"/>
                </a:lnTo>
                <a:lnTo>
                  <a:pt x="2093" y="1899"/>
                </a:lnTo>
                <a:lnTo>
                  <a:pt x="2118" y="1875"/>
                </a:lnTo>
                <a:lnTo>
                  <a:pt x="2144" y="1852"/>
                </a:lnTo>
                <a:lnTo>
                  <a:pt x="2171" y="1829"/>
                </a:lnTo>
                <a:lnTo>
                  <a:pt x="2198" y="1807"/>
                </a:lnTo>
                <a:lnTo>
                  <a:pt x="2228" y="1784"/>
                </a:lnTo>
                <a:lnTo>
                  <a:pt x="2258" y="1762"/>
                </a:lnTo>
                <a:lnTo>
                  <a:pt x="2290" y="1739"/>
                </a:lnTo>
                <a:lnTo>
                  <a:pt x="2322" y="1718"/>
                </a:lnTo>
                <a:lnTo>
                  <a:pt x="2356" y="1696"/>
                </a:lnTo>
                <a:lnTo>
                  <a:pt x="2391" y="1675"/>
                </a:lnTo>
                <a:lnTo>
                  <a:pt x="2372" y="1669"/>
                </a:lnTo>
                <a:lnTo>
                  <a:pt x="2353" y="1665"/>
                </a:lnTo>
                <a:lnTo>
                  <a:pt x="2334" y="1662"/>
                </a:lnTo>
                <a:lnTo>
                  <a:pt x="2314" y="1660"/>
                </a:lnTo>
                <a:lnTo>
                  <a:pt x="2295" y="1658"/>
                </a:lnTo>
                <a:lnTo>
                  <a:pt x="2276" y="1656"/>
                </a:lnTo>
                <a:lnTo>
                  <a:pt x="2256" y="1655"/>
                </a:lnTo>
                <a:lnTo>
                  <a:pt x="2237" y="1656"/>
                </a:lnTo>
                <a:lnTo>
                  <a:pt x="2218" y="1658"/>
                </a:lnTo>
                <a:lnTo>
                  <a:pt x="2198" y="1659"/>
                </a:lnTo>
                <a:lnTo>
                  <a:pt x="2180" y="1662"/>
                </a:lnTo>
                <a:lnTo>
                  <a:pt x="2161" y="1665"/>
                </a:lnTo>
                <a:lnTo>
                  <a:pt x="2142" y="1669"/>
                </a:lnTo>
                <a:lnTo>
                  <a:pt x="2124" y="1673"/>
                </a:lnTo>
                <a:lnTo>
                  <a:pt x="2105" y="1679"/>
                </a:lnTo>
                <a:lnTo>
                  <a:pt x="2087" y="1684"/>
                </a:lnTo>
                <a:lnTo>
                  <a:pt x="2069" y="1692"/>
                </a:lnTo>
                <a:lnTo>
                  <a:pt x="2051" y="1698"/>
                </a:lnTo>
                <a:lnTo>
                  <a:pt x="2032" y="1706"/>
                </a:lnTo>
                <a:lnTo>
                  <a:pt x="2015" y="1715"/>
                </a:lnTo>
                <a:lnTo>
                  <a:pt x="1997" y="1723"/>
                </a:lnTo>
                <a:lnTo>
                  <a:pt x="1980" y="1733"/>
                </a:lnTo>
                <a:lnTo>
                  <a:pt x="1947" y="1754"/>
                </a:lnTo>
                <a:lnTo>
                  <a:pt x="1915" y="1778"/>
                </a:lnTo>
                <a:lnTo>
                  <a:pt x="1885" y="1802"/>
                </a:lnTo>
                <a:lnTo>
                  <a:pt x="1856" y="1830"/>
                </a:lnTo>
                <a:lnTo>
                  <a:pt x="1842" y="1845"/>
                </a:lnTo>
                <a:lnTo>
                  <a:pt x="1828" y="1860"/>
                </a:lnTo>
                <a:lnTo>
                  <a:pt x="1815" y="1875"/>
                </a:lnTo>
                <a:lnTo>
                  <a:pt x="1803" y="1891"/>
                </a:lnTo>
                <a:lnTo>
                  <a:pt x="1791" y="1907"/>
                </a:lnTo>
                <a:lnTo>
                  <a:pt x="1779" y="1924"/>
                </a:lnTo>
                <a:lnTo>
                  <a:pt x="1769" y="1941"/>
                </a:lnTo>
                <a:lnTo>
                  <a:pt x="1758" y="1958"/>
                </a:lnTo>
                <a:lnTo>
                  <a:pt x="1748" y="1976"/>
                </a:lnTo>
                <a:lnTo>
                  <a:pt x="1739" y="1994"/>
                </a:lnTo>
                <a:lnTo>
                  <a:pt x="1730" y="2013"/>
                </a:lnTo>
                <a:lnTo>
                  <a:pt x="1722" y="2032"/>
                </a:lnTo>
                <a:lnTo>
                  <a:pt x="1714" y="2051"/>
                </a:lnTo>
                <a:lnTo>
                  <a:pt x="1708" y="2070"/>
                </a:lnTo>
                <a:lnTo>
                  <a:pt x="1701" y="2091"/>
                </a:lnTo>
                <a:lnTo>
                  <a:pt x="1695" y="2111"/>
                </a:lnTo>
                <a:lnTo>
                  <a:pt x="1691" y="2132"/>
                </a:lnTo>
                <a:lnTo>
                  <a:pt x="1687" y="2152"/>
                </a:lnTo>
                <a:lnTo>
                  <a:pt x="1683" y="2174"/>
                </a:lnTo>
                <a:lnTo>
                  <a:pt x="1680" y="2195"/>
                </a:lnTo>
                <a:lnTo>
                  <a:pt x="1678" y="2217"/>
                </a:lnTo>
                <a:lnTo>
                  <a:pt x="1677" y="2240"/>
                </a:lnTo>
                <a:lnTo>
                  <a:pt x="1677" y="2261"/>
                </a:lnTo>
                <a:lnTo>
                  <a:pt x="1677" y="2284"/>
                </a:lnTo>
                <a:lnTo>
                  <a:pt x="1679" y="2307"/>
                </a:lnTo>
                <a:lnTo>
                  <a:pt x="1680" y="2329"/>
                </a:lnTo>
                <a:lnTo>
                  <a:pt x="1683" y="2353"/>
                </a:lnTo>
                <a:lnTo>
                  <a:pt x="1688" y="2376"/>
                </a:lnTo>
                <a:lnTo>
                  <a:pt x="1692" y="2399"/>
                </a:lnTo>
                <a:lnTo>
                  <a:pt x="1698" y="2423"/>
                </a:lnTo>
                <a:lnTo>
                  <a:pt x="1705" y="2446"/>
                </a:lnTo>
                <a:lnTo>
                  <a:pt x="1712" y="2471"/>
                </a:lnTo>
                <a:lnTo>
                  <a:pt x="1721" y="2494"/>
                </a:lnTo>
                <a:lnTo>
                  <a:pt x="1730" y="2519"/>
                </a:lnTo>
                <a:close/>
                <a:moveTo>
                  <a:pt x="2609" y="4676"/>
                </a:moveTo>
                <a:lnTo>
                  <a:pt x="2609" y="5036"/>
                </a:lnTo>
                <a:lnTo>
                  <a:pt x="3991" y="5281"/>
                </a:lnTo>
                <a:lnTo>
                  <a:pt x="3991" y="6016"/>
                </a:lnTo>
                <a:lnTo>
                  <a:pt x="501" y="6016"/>
                </a:lnTo>
                <a:lnTo>
                  <a:pt x="501" y="5281"/>
                </a:lnTo>
                <a:lnTo>
                  <a:pt x="1813" y="5036"/>
                </a:lnTo>
                <a:lnTo>
                  <a:pt x="1813" y="4676"/>
                </a:lnTo>
                <a:lnTo>
                  <a:pt x="1861" y="4686"/>
                </a:lnTo>
                <a:lnTo>
                  <a:pt x="1910" y="4695"/>
                </a:lnTo>
                <a:lnTo>
                  <a:pt x="1959" y="4703"/>
                </a:lnTo>
                <a:lnTo>
                  <a:pt x="2009" y="4709"/>
                </a:lnTo>
                <a:lnTo>
                  <a:pt x="2059" y="4713"/>
                </a:lnTo>
                <a:lnTo>
                  <a:pt x="2109" y="4717"/>
                </a:lnTo>
                <a:lnTo>
                  <a:pt x="2160" y="4720"/>
                </a:lnTo>
                <a:lnTo>
                  <a:pt x="2211" y="4720"/>
                </a:lnTo>
                <a:lnTo>
                  <a:pt x="2262" y="4720"/>
                </a:lnTo>
                <a:lnTo>
                  <a:pt x="2312" y="4717"/>
                </a:lnTo>
                <a:lnTo>
                  <a:pt x="2363" y="4713"/>
                </a:lnTo>
                <a:lnTo>
                  <a:pt x="2413" y="4709"/>
                </a:lnTo>
                <a:lnTo>
                  <a:pt x="2462" y="4703"/>
                </a:lnTo>
                <a:lnTo>
                  <a:pt x="2511" y="4695"/>
                </a:lnTo>
                <a:lnTo>
                  <a:pt x="2560" y="4686"/>
                </a:lnTo>
                <a:lnTo>
                  <a:pt x="2609" y="4676"/>
                </a:lnTo>
                <a:close/>
                <a:moveTo>
                  <a:pt x="2211" y="1201"/>
                </a:moveTo>
                <a:lnTo>
                  <a:pt x="2211" y="1201"/>
                </a:lnTo>
                <a:lnTo>
                  <a:pt x="2185" y="1201"/>
                </a:lnTo>
                <a:lnTo>
                  <a:pt x="2159" y="1202"/>
                </a:lnTo>
                <a:lnTo>
                  <a:pt x="2134" y="1204"/>
                </a:lnTo>
                <a:lnTo>
                  <a:pt x="2108" y="1206"/>
                </a:lnTo>
                <a:lnTo>
                  <a:pt x="2082" y="1209"/>
                </a:lnTo>
                <a:lnTo>
                  <a:pt x="2057" y="1213"/>
                </a:lnTo>
                <a:lnTo>
                  <a:pt x="2007" y="1221"/>
                </a:lnTo>
                <a:lnTo>
                  <a:pt x="1958" y="1233"/>
                </a:lnTo>
                <a:lnTo>
                  <a:pt x="1910" y="1247"/>
                </a:lnTo>
                <a:lnTo>
                  <a:pt x="1863" y="1263"/>
                </a:lnTo>
                <a:lnTo>
                  <a:pt x="1817" y="1281"/>
                </a:lnTo>
                <a:lnTo>
                  <a:pt x="1773" y="1301"/>
                </a:lnTo>
                <a:lnTo>
                  <a:pt x="1729" y="1323"/>
                </a:lnTo>
                <a:lnTo>
                  <a:pt x="1687" y="1347"/>
                </a:lnTo>
                <a:lnTo>
                  <a:pt x="1646" y="1373"/>
                </a:lnTo>
                <a:lnTo>
                  <a:pt x="1606" y="1402"/>
                </a:lnTo>
                <a:lnTo>
                  <a:pt x="1567" y="1432"/>
                </a:lnTo>
                <a:lnTo>
                  <a:pt x="1531" y="1464"/>
                </a:lnTo>
                <a:lnTo>
                  <a:pt x="1496" y="1497"/>
                </a:lnTo>
                <a:lnTo>
                  <a:pt x="1463" y="1532"/>
                </a:lnTo>
                <a:lnTo>
                  <a:pt x="1431" y="1569"/>
                </a:lnTo>
                <a:lnTo>
                  <a:pt x="1400" y="1607"/>
                </a:lnTo>
                <a:lnTo>
                  <a:pt x="1373" y="1647"/>
                </a:lnTo>
                <a:lnTo>
                  <a:pt x="1346" y="1687"/>
                </a:lnTo>
                <a:lnTo>
                  <a:pt x="1322" y="1730"/>
                </a:lnTo>
                <a:lnTo>
                  <a:pt x="1299" y="1774"/>
                </a:lnTo>
                <a:lnTo>
                  <a:pt x="1279" y="1818"/>
                </a:lnTo>
                <a:lnTo>
                  <a:pt x="1261" y="1864"/>
                </a:lnTo>
                <a:lnTo>
                  <a:pt x="1245" y="1911"/>
                </a:lnTo>
                <a:lnTo>
                  <a:pt x="1232" y="1960"/>
                </a:lnTo>
                <a:lnTo>
                  <a:pt x="1220" y="2009"/>
                </a:lnTo>
                <a:lnTo>
                  <a:pt x="1212" y="2058"/>
                </a:lnTo>
                <a:lnTo>
                  <a:pt x="1208" y="2083"/>
                </a:lnTo>
                <a:lnTo>
                  <a:pt x="1206" y="2109"/>
                </a:lnTo>
                <a:lnTo>
                  <a:pt x="1202" y="2134"/>
                </a:lnTo>
                <a:lnTo>
                  <a:pt x="1201" y="2160"/>
                </a:lnTo>
                <a:lnTo>
                  <a:pt x="1200" y="2185"/>
                </a:lnTo>
                <a:lnTo>
                  <a:pt x="1200" y="2212"/>
                </a:lnTo>
                <a:lnTo>
                  <a:pt x="1200" y="2238"/>
                </a:lnTo>
                <a:lnTo>
                  <a:pt x="1201" y="2264"/>
                </a:lnTo>
                <a:lnTo>
                  <a:pt x="1202" y="2290"/>
                </a:lnTo>
                <a:lnTo>
                  <a:pt x="1206" y="2315"/>
                </a:lnTo>
                <a:lnTo>
                  <a:pt x="1208" y="2341"/>
                </a:lnTo>
                <a:lnTo>
                  <a:pt x="1212" y="2366"/>
                </a:lnTo>
                <a:lnTo>
                  <a:pt x="1220" y="2415"/>
                </a:lnTo>
                <a:lnTo>
                  <a:pt x="1232" y="2464"/>
                </a:lnTo>
                <a:lnTo>
                  <a:pt x="1245" y="2512"/>
                </a:lnTo>
                <a:lnTo>
                  <a:pt x="1261" y="2560"/>
                </a:lnTo>
                <a:lnTo>
                  <a:pt x="1279" y="2606"/>
                </a:lnTo>
                <a:lnTo>
                  <a:pt x="1299" y="2651"/>
                </a:lnTo>
                <a:lnTo>
                  <a:pt x="1322" y="2694"/>
                </a:lnTo>
                <a:lnTo>
                  <a:pt x="1346" y="2737"/>
                </a:lnTo>
                <a:lnTo>
                  <a:pt x="1373" y="2777"/>
                </a:lnTo>
                <a:lnTo>
                  <a:pt x="1400" y="2817"/>
                </a:lnTo>
                <a:lnTo>
                  <a:pt x="1431" y="2855"/>
                </a:lnTo>
                <a:lnTo>
                  <a:pt x="1463" y="2892"/>
                </a:lnTo>
                <a:lnTo>
                  <a:pt x="1496" y="2927"/>
                </a:lnTo>
                <a:lnTo>
                  <a:pt x="1531" y="2960"/>
                </a:lnTo>
                <a:lnTo>
                  <a:pt x="1567" y="2992"/>
                </a:lnTo>
                <a:lnTo>
                  <a:pt x="1606" y="3022"/>
                </a:lnTo>
                <a:lnTo>
                  <a:pt x="1646" y="3051"/>
                </a:lnTo>
                <a:lnTo>
                  <a:pt x="1687" y="3077"/>
                </a:lnTo>
                <a:lnTo>
                  <a:pt x="1729" y="3101"/>
                </a:lnTo>
                <a:lnTo>
                  <a:pt x="1773" y="3123"/>
                </a:lnTo>
                <a:lnTo>
                  <a:pt x="1817" y="3143"/>
                </a:lnTo>
                <a:lnTo>
                  <a:pt x="1863" y="3161"/>
                </a:lnTo>
                <a:lnTo>
                  <a:pt x="1910" y="3177"/>
                </a:lnTo>
                <a:lnTo>
                  <a:pt x="1958" y="3191"/>
                </a:lnTo>
                <a:lnTo>
                  <a:pt x="2007" y="3203"/>
                </a:lnTo>
                <a:lnTo>
                  <a:pt x="2057" y="3211"/>
                </a:lnTo>
                <a:lnTo>
                  <a:pt x="2082" y="3215"/>
                </a:lnTo>
                <a:lnTo>
                  <a:pt x="2108" y="3218"/>
                </a:lnTo>
                <a:lnTo>
                  <a:pt x="2134" y="3220"/>
                </a:lnTo>
                <a:lnTo>
                  <a:pt x="2159" y="3222"/>
                </a:lnTo>
                <a:lnTo>
                  <a:pt x="2185" y="3223"/>
                </a:lnTo>
                <a:lnTo>
                  <a:pt x="2211" y="3223"/>
                </a:lnTo>
                <a:lnTo>
                  <a:pt x="2237" y="3223"/>
                </a:lnTo>
                <a:lnTo>
                  <a:pt x="2263" y="3222"/>
                </a:lnTo>
                <a:lnTo>
                  <a:pt x="2289" y="3220"/>
                </a:lnTo>
                <a:lnTo>
                  <a:pt x="2314" y="3218"/>
                </a:lnTo>
                <a:lnTo>
                  <a:pt x="2340" y="3215"/>
                </a:lnTo>
                <a:lnTo>
                  <a:pt x="2365" y="3211"/>
                </a:lnTo>
                <a:lnTo>
                  <a:pt x="2415" y="3203"/>
                </a:lnTo>
                <a:lnTo>
                  <a:pt x="2463" y="3191"/>
                </a:lnTo>
                <a:lnTo>
                  <a:pt x="2511" y="3177"/>
                </a:lnTo>
                <a:lnTo>
                  <a:pt x="2558" y="3161"/>
                </a:lnTo>
                <a:lnTo>
                  <a:pt x="2605" y="3143"/>
                </a:lnTo>
                <a:lnTo>
                  <a:pt x="2650" y="3123"/>
                </a:lnTo>
                <a:lnTo>
                  <a:pt x="2693" y="3101"/>
                </a:lnTo>
                <a:lnTo>
                  <a:pt x="2735" y="3077"/>
                </a:lnTo>
                <a:lnTo>
                  <a:pt x="2776" y="3051"/>
                </a:lnTo>
                <a:lnTo>
                  <a:pt x="2816" y="3022"/>
                </a:lnTo>
                <a:lnTo>
                  <a:pt x="2854" y="2992"/>
                </a:lnTo>
                <a:lnTo>
                  <a:pt x="2891" y="2960"/>
                </a:lnTo>
                <a:lnTo>
                  <a:pt x="2926" y="2927"/>
                </a:lnTo>
                <a:lnTo>
                  <a:pt x="2959" y="2892"/>
                </a:lnTo>
                <a:lnTo>
                  <a:pt x="2991" y="2855"/>
                </a:lnTo>
                <a:lnTo>
                  <a:pt x="3021" y="2817"/>
                </a:lnTo>
                <a:lnTo>
                  <a:pt x="3050" y="2777"/>
                </a:lnTo>
                <a:lnTo>
                  <a:pt x="3075" y="2737"/>
                </a:lnTo>
                <a:lnTo>
                  <a:pt x="3100" y="2694"/>
                </a:lnTo>
                <a:lnTo>
                  <a:pt x="3122" y="2651"/>
                </a:lnTo>
                <a:lnTo>
                  <a:pt x="3142" y="2606"/>
                </a:lnTo>
                <a:lnTo>
                  <a:pt x="3161" y="2560"/>
                </a:lnTo>
                <a:lnTo>
                  <a:pt x="3177" y="2512"/>
                </a:lnTo>
                <a:lnTo>
                  <a:pt x="3190" y="2464"/>
                </a:lnTo>
                <a:lnTo>
                  <a:pt x="3202" y="2415"/>
                </a:lnTo>
                <a:lnTo>
                  <a:pt x="3211" y="2366"/>
                </a:lnTo>
                <a:lnTo>
                  <a:pt x="3214" y="2341"/>
                </a:lnTo>
                <a:lnTo>
                  <a:pt x="3217" y="2315"/>
                </a:lnTo>
                <a:lnTo>
                  <a:pt x="3219" y="2290"/>
                </a:lnTo>
                <a:lnTo>
                  <a:pt x="3221" y="2264"/>
                </a:lnTo>
                <a:lnTo>
                  <a:pt x="3221" y="2238"/>
                </a:lnTo>
                <a:lnTo>
                  <a:pt x="3222" y="2212"/>
                </a:lnTo>
                <a:lnTo>
                  <a:pt x="3221" y="2185"/>
                </a:lnTo>
                <a:lnTo>
                  <a:pt x="3221" y="2160"/>
                </a:lnTo>
                <a:lnTo>
                  <a:pt x="3219" y="2134"/>
                </a:lnTo>
                <a:lnTo>
                  <a:pt x="3217" y="2109"/>
                </a:lnTo>
                <a:lnTo>
                  <a:pt x="3214" y="2083"/>
                </a:lnTo>
                <a:lnTo>
                  <a:pt x="3211" y="2058"/>
                </a:lnTo>
                <a:lnTo>
                  <a:pt x="3202" y="2009"/>
                </a:lnTo>
                <a:lnTo>
                  <a:pt x="3190" y="1960"/>
                </a:lnTo>
                <a:lnTo>
                  <a:pt x="3177" y="1911"/>
                </a:lnTo>
                <a:lnTo>
                  <a:pt x="3161" y="1864"/>
                </a:lnTo>
                <a:lnTo>
                  <a:pt x="3142" y="1818"/>
                </a:lnTo>
                <a:lnTo>
                  <a:pt x="3122" y="1774"/>
                </a:lnTo>
                <a:lnTo>
                  <a:pt x="3100" y="1730"/>
                </a:lnTo>
                <a:lnTo>
                  <a:pt x="3075" y="1687"/>
                </a:lnTo>
                <a:lnTo>
                  <a:pt x="3050" y="1647"/>
                </a:lnTo>
                <a:lnTo>
                  <a:pt x="3021" y="1607"/>
                </a:lnTo>
                <a:lnTo>
                  <a:pt x="2991" y="1569"/>
                </a:lnTo>
                <a:lnTo>
                  <a:pt x="2959" y="1532"/>
                </a:lnTo>
                <a:lnTo>
                  <a:pt x="2926" y="1497"/>
                </a:lnTo>
                <a:lnTo>
                  <a:pt x="2891" y="1464"/>
                </a:lnTo>
                <a:lnTo>
                  <a:pt x="2854" y="1432"/>
                </a:lnTo>
                <a:lnTo>
                  <a:pt x="2816" y="1402"/>
                </a:lnTo>
                <a:lnTo>
                  <a:pt x="2776" y="1373"/>
                </a:lnTo>
                <a:lnTo>
                  <a:pt x="2735" y="1347"/>
                </a:lnTo>
                <a:lnTo>
                  <a:pt x="2693" y="1323"/>
                </a:lnTo>
                <a:lnTo>
                  <a:pt x="2650" y="1301"/>
                </a:lnTo>
                <a:lnTo>
                  <a:pt x="2605" y="1281"/>
                </a:lnTo>
                <a:lnTo>
                  <a:pt x="2558" y="1263"/>
                </a:lnTo>
                <a:lnTo>
                  <a:pt x="2511" y="1247"/>
                </a:lnTo>
                <a:lnTo>
                  <a:pt x="2463" y="1233"/>
                </a:lnTo>
                <a:lnTo>
                  <a:pt x="2415" y="1221"/>
                </a:lnTo>
                <a:lnTo>
                  <a:pt x="2365" y="1213"/>
                </a:lnTo>
                <a:lnTo>
                  <a:pt x="2340" y="1209"/>
                </a:lnTo>
                <a:lnTo>
                  <a:pt x="2314" y="1206"/>
                </a:lnTo>
                <a:lnTo>
                  <a:pt x="2289" y="1204"/>
                </a:lnTo>
                <a:lnTo>
                  <a:pt x="2263" y="1202"/>
                </a:lnTo>
                <a:lnTo>
                  <a:pt x="2237" y="1201"/>
                </a:lnTo>
                <a:lnTo>
                  <a:pt x="2211" y="1201"/>
                </a:lnTo>
                <a:close/>
                <a:moveTo>
                  <a:pt x="2706" y="1717"/>
                </a:moveTo>
                <a:lnTo>
                  <a:pt x="2706" y="1717"/>
                </a:lnTo>
                <a:lnTo>
                  <a:pt x="2682" y="1694"/>
                </a:lnTo>
                <a:lnTo>
                  <a:pt x="2656" y="1672"/>
                </a:lnTo>
                <a:lnTo>
                  <a:pt x="2630" y="1651"/>
                </a:lnTo>
                <a:lnTo>
                  <a:pt x="2602" y="1632"/>
                </a:lnTo>
                <a:lnTo>
                  <a:pt x="2574" y="1614"/>
                </a:lnTo>
                <a:lnTo>
                  <a:pt x="2544" y="1597"/>
                </a:lnTo>
                <a:lnTo>
                  <a:pt x="2515" y="1581"/>
                </a:lnTo>
                <a:lnTo>
                  <a:pt x="2484" y="1567"/>
                </a:lnTo>
                <a:lnTo>
                  <a:pt x="2452" y="1554"/>
                </a:lnTo>
                <a:lnTo>
                  <a:pt x="2419" y="1544"/>
                </a:lnTo>
                <a:lnTo>
                  <a:pt x="2386" y="1534"/>
                </a:lnTo>
                <a:lnTo>
                  <a:pt x="2352" y="1527"/>
                </a:lnTo>
                <a:lnTo>
                  <a:pt x="2318" y="1520"/>
                </a:lnTo>
                <a:lnTo>
                  <a:pt x="2283" y="1516"/>
                </a:lnTo>
                <a:lnTo>
                  <a:pt x="2247" y="1513"/>
                </a:lnTo>
                <a:lnTo>
                  <a:pt x="2211" y="1513"/>
                </a:lnTo>
                <a:lnTo>
                  <a:pt x="2175" y="1513"/>
                </a:lnTo>
                <a:lnTo>
                  <a:pt x="2140" y="1516"/>
                </a:lnTo>
                <a:lnTo>
                  <a:pt x="2105" y="1520"/>
                </a:lnTo>
                <a:lnTo>
                  <a:pt x="2070" y="1527"/>
                </a:lnTo>
                <a:lnTo>
                  <a:pt x="2036" y="1534"/>
                </a:lnTo>
                <a:lnTo>
                  <a:pt x="2003" y="1544"/>
                </a:lnTo>
                <a:lnTo>
                  <a:pt x="1971" y="1554"/>
                </a:lnTo>
                <a:lnTo>
                  <a:pt x="1939" y="1567"/>
                </a:lnTo>
                <a:lnTo>
                  <a:pt x="1908" y="1581"/>
                </a:lnTo>
                <a:lnTo>
                  <a:pt x="1877" y="1597"/>
                </a:lnTo>
                <a:lnTo>
                  <a:pt x="1848" y="1614"/>
                </a:lnTo>
                <a:lnTo>
                  <a:pt x="1820" y="1632"/>
                </a:lnTo>
                <a:lnTo>
                  <a:pt x="1792" y="1651"/>
                </a:lnTo>
                <a:lnTo>
                  <a:pt x="1766" y="1672"/>
                </a:lnTo>
                <a:lnTo>
                  <a:pt x="1741" y="1694"/>
                </a:lnTo>
                <a:lnTo>
                  <a:pt x="1716" y="1717"/>
                </a:lnTo>
                <a:lnTo>
                  <a:pt x="1693" y="1742"/>
                </a:lnTo>
                <a:lnTo>
                  <a:pt x="1671" y="1767"/>
                </a:lnTo>
                <a:lnTo>
                  <a:pt x="1650" y="1794"/>
                </a:lnTo>
                <a:lnTo>
                  <a:pt x="1631" y="1820"/>
                </a:lnTo>
                <a:lnTo>
                  <a:pt x="1613" y="1849"/>
                </a:lnTo>
                <a:lnTo>
                  <a:pt x="1596" y="1879"/>
                </a:lnTo>
                <a:lnTo>
                  <a:pt x="1580" y="1909"/>
                </a:lnTo>
                <a:lnTo>
                  <a:pt x="1566" y="1940"/>
                </a:lnTo>
                <a:lnTo>
                  <a:pt x="1554" y="1971"/>
                </a:lnTo>
                <a:lnTo>
                  <a:pt x="1543" y="2003"/>
                </a:lnTo>
                <a:lnTo>
                  <a:pt x="1533" y="2037"/>
                </a:lnTo>
                <a:lnTo>
                  <a:pt x="1526" y="2070"/>
                </a:lnTo>
                <a:lnTo>
                  <a:pt x="1520" y="2106"/>
                </a:lnTo>
                <a:lnTo>
                  <a:pt x="1515" y="2141"/>
                </a:lnTo>
                <a:lnTo>
                  <a:pt x="1512" y="2176"/>
                </a:lnTo>
                <a:lnTo>
                  <a:pt x="1511" y="2212"/>
                </a:lnTo>
                <a:lnTo>
                  <a:pt x="1512" y="2248"/>
                </a:lnTo>
                <a:lnTo>
                  <a:pt x="1515" y="2283"/>
                </a:lnTo>
                <a:lnTo>
                  <a:pt x="1520" y="2318"/>
                </a:lnTo>
                <a:lnTo>
                  <a:pt x="1526" y="2353"/>
                </a:lnTo>
                <a:lnTo>
                  <a:pt x="1533" y="2387"/>
                </a:lnTo>
                <a:lnTo>
                  <a:pt x="1543" y="2420"/>
                </a:lnTo>
                <a:lnTo>
                  <a:pt x="1554" y="2453"/>
                </a:lnTo>
                <a:lnTo>
                  <a:pt x="1566" y="2485"/>
                </a:lnTo>
                <a:lnTo>
                  <a:pt x="1580" y="2515"/>
                </a:lnTo>
                <a:lnTo>
                  <a:pt x="1596" y="2545"/>
                </a:lnTo>
                <a:lnTo>
                  <a:pt x="1613" y="2575"/>
                </a:lnTo>
                <a:lnTo>
                  <a:pt x="1631" y="2604"/>
                </a:lnTo>
                <a:lnTo>
                  <a:pt x="1650" y="2630"/>
                </a:lnTo>
                <a:lnTo>
                  <a:pt x="1671" y="2657"/>
                </a:lnTo>
                <a:lnTo>
                  <a:pt x="1693" y="2682"/>
                </a:lnTo>
                <a:lnTo>
                  <a:pt x="1716" y="2707"/>
                </a:lnTo>
                <a:lnTo>
                  <a:pt x="1741" y="2730"/>
                </a:lnTo>
                <a:lnTo>
                  <a:pt x="1766" y="2752"/>
                </a:lnTo>
                <a:lnTo>
                  <a:pt x="1792" y="2773"/>
                </a:lnTo>
                <a:lnTo>
                  <a:pt x="1820" y="2792"/>
                </a:lnTo>
                <a:lnTo>
                  <a:pt x="1848" y="2810"/>
                </a:lnTo>
                <a:lnTo>
                  <a:pt x="1877" y="2827"/>
                </a:lnTo>
                <a:lnTo>
                  <a:pt x="1908" y="2843"/>
                </a:lnTo>
                <a:lnTo>
                  <a:pt x="1939" y="2857"/>
                </a:lnTo>
                <a:lnTo>
                  <a:pt x="1971" y="2870"/>
                </a:lnTo>
                <a:lnTo>
                  <a:pt x="2003" y="2880"/>
                </a:lnTo>
                <a:lnTo>
                  <a:pt x="2036" y="2890"/>
                </a:lnTo>
                <a:lnTo>
                  <a:pt x="2070" y="2897"/>
                </a:lnTo>
                <a:lnTo>
                  <a:pt x="2105" y="2904"/>
                </a:lnTo>
                <a:lnTo>
                  <a:pt x="2140" y="2908"/>
                </a:lnTo>
                <a:lnTo>
                  <a:pt x="2175" y="2911"/>
                </a:lnTo>
                <a:lnTo>
                  <a:pt x="2211" y="2911"/>
                </a:lnTo>
                <a:lnTo>
                  <a:pt x="2247" y="2911"/>
                </a:lnTo>
                <a:lnTo>
                  <a:pt x="2283" y="2908"/>
                </a:lnTo>
                <a:lnTo>
                  <a:pt x="2318" y="2904"/>
                </a:lnTo>
                <a:lnTo>
                  <a:pt x="2352" y="2897"/>
                </a:lnTo>
                <a:lnTo>
                  <a:pt x="2386" y="2890"/>
                </a:lnTo>
                <a:lnTo>
                  <a:pt x="2419" y="2880"/>
                </a:lnTo>
                <a:lnTo>
                  <a:pt x="2452" y="2870"/>
                </a:lnTo>
                <a:lnTo>
                  <a:pt x="2484" y="2857"/>
                </a:lnTo>
                <a:lnTo>
                  <a:pt x="2515" y="2843"/>
                </a:lnTo>
                <a:lnTo>
                  <a:pt x="2544" y="2827"/>
                </a:lnTo>
                <a:lnTo>
                  <a:pt x="2574" y="2810"/>
                </a:lnTo>
                <a:lnTo>
                  <a:pt x="2602" y="2792"/>
                </a:lnTo>
                <a:lnTo>
                  <a:pt x="2630" y="2773"/>
                </a:lnTo>
                <a:lnTo>
                  <a:pt x="2656" y="2752"/>
                </a:lnTo>
                <a:lnTo>
                  <a:pt x="2682" y="2730"/>
                </a:lnTo>
                <a:lnTo>
                  <a:pt x="2706" y="2707"/>
                </a:lnTo>
                <a:lnTo>
                  <a:pt x="2728" y="2682"/>
                </a:lnTo>
                <a:lnTo>
                  <a:pt x="2751" y="2657"/>
                </a:lnTo>
                <a:lnTo>
                  <a:pt x="2772" y="2630"/>
                </a:lnTo>
                <a:lnTo>
                  <a:pt x="2791" y="2604"/>
                </a:lnTo>
                <a:lnTo>
                  <a:pt x="2809" y="2575"/>
                </a:lnTo>
                <a:lnTo>
                  <a:pt x="2826" y="2545"/>
                </a:lnTo>
                <a:lnTo>
                  <a:pt x="2841" y="2515"/>
                </a:lnTo>
                <a:lnTo>
                  <a:pt x="2856" y="2485"/>
                </a:lnTo>
                <a:lnTo>
                  <a:pt x="2868" y="2453"/>
                </a:lnTo>
                <a:lnTo>
                  <a:pt x="2880" y="2420"/>
                </a:lnTo>
                <a:lnTo>
                  <a:pt x="2888" y="2387"/>
                </a:lnTo>
                <a:lnTo>
                  <a:pt x="2897" y="2353"/>
                </a:lnTo>
                <a:lnTo>
                  <a:pt x="2903" y="2318"/>
                </a:lnTo>
                <a:lnTo>
                  <a:pt x="2907" y="2283"/>
                </a:lnTo>
                <a:lnTo>
                  <a:pt x="2909" y="2248"/>
                </a:lnTo>
                <a:lnTo>
                  <a:pt x="2910" y="2212"/>
                </a:lnTo>
                <a:lnTo>
                  <a:pt x="2909" y="2176"/>
                </a:lnTo>
                <a:lnTo>
                  <a:pt x="2907" y="2141"/>
                </a:lnTo>
                <a:lnTo>
                  <a:pt x="2903" y="2106"/>
                </a:lnTo>
                <a:lnTo>
                  <a:pt x="2897" y="2070"/>
                </a:lnTo>
                <a:lnTo>
                  <a:pt x="2888" y="2037"/>
                </a:lnTo>
                <a:lnTo>
                  <a:pt x="2880" y="2003"/>
                </a:lnTo>
                <a:lnTo>
                  <a:pt x="2868" y="1971"/>
                </a:lnTo>
                <a:lnTo>
                  <a:pt x="2856" y="1940"/>
                </a:lnTo>
                <a:lnTo>
                  <a:pt x="2841" y="1909"/>
                </a:lnTo>
                <a:lnTo>
                  <a:pt x="2826" y="1879"/>
                </a:lnTo>
                <a:lnTo>
                  <a:pt x="2809" y="1849"/>
                </a:lnTo>
                <a:lnTo>
                  <a:pt x="2791" y="1820"/>
                </a:lnTo>
                <a:lnTo>
                  <a:pt x="2772" y="1794"/>
                </a:lnTo>
                <a:lnTo>
                  <a:pt x="2751" y="1767"/>
                </a:lnTo>
                <a:lnTo>
                  <a:pt x="2728" y="1742"/>
                </a:lnTo>
                <a:lnTo>
                  <a:pt x="2706" y="1717"/>
                </a:lnTo>
                <a:close/>
                <a:moveTo>
                  <a:pt x="3187" y="1235"/>
                </a:moveTo>
                <a:lnTo>
                  <a:pt x="3187" y="1235"/>
                </a:lnTo>
                <a:lnTo>
                  <a:pt x="3164" y="1213"/>
                </a:lnTo>
                <a:lnTo>
                  <a:pt x="3139" y="1189"/>
                </a:lnTo>
                <a:lnTo>
                  <a:pt x="3115" y="1168"/>
                </a:lnTo>
                <a:lnTo>
                  <a:pt x="3089" y="1147"/>
                </a:lnTo>
                <a:lnTo>
                  <a:pt x="3064" y="1125"/>
                </a:lnTo>
                <a:lnTo>
                  <a:pt x="3037" y="1105"/>
                </a:lnTo>
                <a:lnTo>
                  <a:pt x="3011" y="1086"/>
                </a:lnTo>
                <a:lnTo>
                  <a:pt x="2983" y="1067"/>
                </a:lnTo>
                <a:lnTo>
                  <a:pt x="2955" y="1049"/>
                </a:lnTo>
                <a:lnTo>
                  <a:pt x="2927" y="1031"/>
                </a:lnTo>
                <a:lnTo>
                  <a:pt x="2899" y="1014"/>
                </a:lnTo>
                <a:lnTo>
                  <a:pt x="2869" y="998"/>
                </a:lnTo>
                <a:lnTo>
                  <a:pt x="2840" y="982"/>
                </a:lnTo>
                <a:lnTo>
                  <a:pt x="2809" y="967"/>
                </a:lnTo>
                <a:lnTo>
                  <a:pt x="2780" y="953"/>
                </a:lnTo>
                <a:lnTo>
                  <a:pt x="2749" y="939"/>
                </a:lnTo>
                <a:lnTo>
                  <a:pt x="2718" y="926"/>
                </a:lnTo>
                <a:lnTo>
                  <a:pt x="2686" y="915"/>
                </a:lnTo>
                <a:lnTo>
                  <a:pt x="2654" y="904"/>
                </a:lnTo>
                <a:lnTo>
                  <a:pt x="2622" y="893"/>
                </a:lnTo>
                <a:lnTo>
                  <a:pt x="2589" y="884"/>
                </a:lnTo>
                <a:lnTo>
                  <a:pt x="2556" y="874"/>
                </a:lnTo>
                <a:lnTo>
                  <a:pt x="2523" y="867"/>
                </a:lnTo>
                <a:lnTo>
                  <a:pt x="2489" y="859"/>
                </a:lnTo>
                <a:lnTo>
                  <a:pt x="2455" y="853"/>
                </a:lnTo>
                <a:lnTo>
                  <a:pt x="2421" y="846"/>
                </a:lnTo>
                <a:lnTo>
                  <a:pt x="2387" y="842"/>
                </a:lnTo>
                <a:lnTo>
                  <a:pt x="2352" y="838"/>
                </a:lnTo>
                <a:lnTo>
                  <a:pt x="2318" y="835"/>
                </a:lnTo>
                <a:lnTo>
                  <a:pt x="2283" y="833"/>
                </a:lnTo>
                <a:lnTo>
                  <a:pt x="2246" y="832"/>
                </a:lnTo>
                <a:lnTo>
                  <a:pt x="2211" y="831"/>
                </a:lnTo>
                <a:lnTo>
                  <a:pt x="2175" y="832"/>
                </a:lnTo>
                <a:lnTo>
                  <a:pt x="2140" y="833"/>
                </a:lnTo>
                <a:lnTo>
                  <a:pt x="2105" y="835"/>
                </a:lnTo>
                <a:lnTo>
                  <a:pt x="2070" y="838"/>
                </a:lnTo>
                <a:lnTo>
                  <a:pt x="2035" y="842"/>
                </a:lnTo>
                <a:lnTo>
                  <a:pt x="2001" y="846"/>
                </a:lnTo>
                <a:lnTo>
                  <a:pt x="1966" y="853"/>
                </a:lnTo>
                <a:lnTo>
                  <a:pt x="1932" y="859"/>
                </a:lnTo>
                <a:lnTo>
                  <a:pt x="1899" y="867"/>
                </a:lnTo>
                <a:lnTo>
                  <a:pt x="1865" y="874"/>
                </a:lnTo>
                <a:lnTo>
                  <a:pt x="1832" y="884"/>
                </a:lnTo>
                <a:lnTo>
                  <a:pt x="1800" y="893"/>
                </a:lnTo>
                <a:lnTo>
                  <a:pt x="1769" y="904"/>
                </a:lnTo>
                <a:lnTo>
                  <a:pt x="1737" y="915"/>
                </a:lnTo>
                <a:lnTo>
                  <a:pt x="1705" y="926"/>
                </a:lnTo>
                <a:lnTo>
                  <a:pt x="1674" y="939"/>
                </a:lnTo>
                <a:lnTo>
                  <a:pt x="1643" y="953"/>
                </a:lnTo>
                <a:lnTo>
                  <a:pt x="1612" y="967"/>
                </a:lnTo>
                <a:lnTo>
                  <a:pt x="1582" y="982"/>
                </a:lnTo>
                <a:lnTo>
                  <a:pt x="1552" y="998"/>
                </a:lnTo>
                <a:lnTo>
                  <a:pt x="1524" y="1014"/>
                </a:lnTo>
                <a:lnTo>
                  <a:pt x="1495" y="1031"/>
                </a:lnTo>
                <a:lnTo>
                  <a:pt x="1466" y="1049"/>
                </a:lnTo>
                <a:lnTo>
                  <a:pt x="1439" y="1067"/>
                </a:lnTo>
                <a:lnTo>
                  <a:pt x="1411" y="1086"/>
                </a:lnTo>
                <a:lnTo>
                  <a:pt x="1384" y="1105"/>
                </a:lnTo>
                <a:lnTo>
                  <a:pt x="1359" y="1125"/>
                </a:lnTo>
                <a:lnTo>
                  <a:pt x="1332" y="1147"/>
                </a:lnTo>
                <a:lnTo>
                  <a:pt x="1307" y="1168"/>
                </a:lnTo>
                <a:lnTo>
                  <a:pt x="1282" y="1189"/>
                </a:lnTo>
                <a:lnTo>
                  <a:pt x="1258" y="1213"/>
                </a:lnTo>
                <a:lnTo>
                  <a:pt x="1234" y="1235"/>
                </a:lnTo>
                <a:lnTo>
                  <a:pt x="1211" y="1259"/>
                </a:lnTo>
                <a:lnTo>
                  <a:pt x="1189" y="1283"/>
                </a:lnTo>
                <a:lnTo>
                  <a:pt x="1167" y="1308"/>
                </a:lnTo>
                <a:lnTo>
                  <a:pt x="1145" y="1334"/>
                </a:lnTo>
                <a:lnTo>
                  <a:pt x="1125" y="1359"/>
                </a:lnTo>
                <a:lnTo>
                  <a:pt x="1104" y="1386"/>
                </a:lnTo>
                <a:lnTo>
                  <a:pt x="1084" y="1413"/>
                </a:lnTo>
                <a:lnTo>
                  <a:pt x="1066" y="1439"/>
                </a:lnTo>
                <a:lnTo>
                  <a:pt x="1048" y="1468"/>
                </a:lnTo>
                <a:lnTo>
                  <a:pt x="1030" y="1496"/>
                </a:lnTo>
                <a:lnTo>
                  <a:pt x="1013" y="1524"/>
                </a:lnTo>
                <a:lnTo>
                  <a:pt x="997" y="1553"/>
                </a:lnTo>
                <a:lnTo>
                  <a:pt x="981" y="1583"/>
                </a:lnTo>
                <a:lnTo>
                  <a:pt x="966" y="1613"/>
                </a:lnTo>
                <a:lnTo>
                  <a:pt x="952" y="1644"/>
                </a:lnTo>
                <a:lnTo>
                  <a:pt x="938" y="1675"/>
                </a:lnTo>
                <a:lnTo>
                  <a:pt x="926" y="1705"/>
                </a:lnTo>
                <a:lnTo>
                  <a:pt x="914" y="1737"/>
                </a:lnTo>
                <a:lnTo>
                  <a:pt x="902" y="1769"/>
                </a:lnTo>
                <a:lnTo>
                  <a:pt x="892" y="1801"/>
                </a:lnTo>
                <a:lnTo>
                  <a:pt x="882" y="1834"/>
                </a:lnTo>
                <a:lnTo>
                  <a:pt x="874" y="1867"/>
                </a:lnTo>
                <a:lnTo>
                  <a:pt x="865" y="1900"/>
                </a:lnTo>
                <a:lnTo>
                  <a:pt x="859" y="1933"/>
                </a:lnTo>
                <a:lnTo>
                  <a:pt x="851" y="1967"/>
                </a:lnTo>
                <a:lnTo>
                  <a:pt x="846" y="2001"/>
                </a:lnTo>
                <a:lnTo>
                  <a:pt x="842" y="2036"/>
                </a:lnTo>
                <a:lnTo>
                  <a:pt x="837" y="2070"/>
                </a:lnTo>
                <a:lnTo>
                  <a:pt x="834" y="2106"/>
                </a:lnTo>
                <a:lnTo>
                  <a:pt x="832" y="2141"/>
                </a:lnTo>
                <a:lnTo>
                  <a:pt x="831" y="2176"/>
                </a:lnTo>
                <a:lnTo>
                  <a:pt x="830" y="2212"/>
                </a:lnTo>
                <a:lnTo>
                  <a:pt x="831" y="2247"/>
                </a:lnTo>
                <a:lnTo>
                  <a:pt x="832" y="2283"/>
                </a:lnTo>
                <a:lnTo>
                  <a:pt x="834" y="2318"/>
                </a:lnTo>
                <a:lnTo>
                  <a:pt x="837" y="2354"/>
                </a:lnTo>
                <a:lnTo>
                  <a:pt x="842" y="2388"/>
                </a:lnTo>
                <a:lnTo>
                  <a:pt x="846" y="2423"/>
                </a:lnTo>
                <a:lnTo>
                  <a:pt x="851" y="2457"/>
                </a:lnTo>
                <a:lnTo>
                  <a:pt x="859" y="2491"/>
                </a:lnTo>
                <a:lnTo>
                  <a:pt x="865" y="2524"/>
                </a:lnTo>
                <a:lnTo>
                  <a:pt x="874" y="2557"/>
                </a:lnTo>
                <a:lnTo>
                  <a:pt x="882" y="2590"/>
                </a:lnTo>
                <a:lnTo>
                  <a:pt x="892" y="2623"/>
                </a:lnTo>
                <a:lnTo>
                  <a:pt x="902" y="2655"/>
                </a:lnTo>
                <a:lnTo>
                  <a:pt x="914" y="2687"/>
                </a:lnTo>
                <a:lnTo>
                  <a:pt x="926" y="2719"/>
                </a:lnTo>
                <a:lnTo>
                  <a:pt x="938" y="2750"/>
                </a:lnTo>
                <a:lnTo>
                  <a:pt x="952" y="2780"/>
                </a:lnTo>
                <a:lnTo>
                  <a:pt x="966" y="2811"/>
                </a:lnTo>
                <a:lnTo>
                  <a:pt x="981" y="2841"/>
                </a:lnTo>
                <a:lnTo>
                  <a:pt x="997" y="2871"/>
                </a:lnTo>
                <a:lnTo>
                  <a:pt x="1013" y="2900"/>
                </a:lnTo>
                <a:lnTo>
                  <a:pt x="1030" y="2928"/>
                </a:lnTo>
                <a:lnTo>
                  <a:pt x="1048" y="2956"/>
                </a:lnTo>
                <a:lnTo>
                  <a:pt x="1066" y="2985"/>
                </a:lnTo>
                <a:lnTo>
                  <a:pt x="1084" y="3011"/>
                </a:lnTo>
                <a:lnTo>
                  <a:pt x="1104" y="3038"/>
                </a:lnTo>
                <a:lnTo>
                  <a:pt x="1125" y="3065"/>
                </a:lnTo>
                <a:lnTo>
                  <a:pt x="1145" y="3090"/>
                </a:lnTo>
                <a:lnTo>
                  <a:pt x="1167" y="3116"/>
                </a:lnTo>
                <a:lnTo>
                  <a:pt x="1189" y="3141"/>
                </a:lnTo>
                <a:lnTo>
                  <a:pt x="1211" y="3165"/>
                </a:lnTo>
                <a:lnTo>
                  <a:pt x="1234" y="3189"/>
                </a:lnTo>
                <a:lnTo>
                  <a:pt x="1258" y="3211"/>
                </a:lnTo>
                <a:lnTo>
                  <a:pt x="1282" y="3235"/>
                </a:lnTo>
                <a:lnTo>
                  <a:pt x="1307" y="3256"/>
                </a:lnTo>
                <a:lnTo>
                  <a:pt x="1332" y="3277"/>
                </a:lnTo>
                <a:lnTo>
                  <a:pt x="1359" y="3299"/>
                </a:lnTo>
                <a:lnTo>
                  <a:pt x="1384" y="3319"/>
                </a:lnTo>
                <a:lnTo>
                  <a:pt x="1411" y="3338"/>
                </a:lnTo>
                <a:lnTo>
                  <a:pt x="1439" y="3357"/>
                </a:lnTo>
                <a:lnTo>
                  <a:pt x="1466" y="3375"/>
                </a:lnTo>
                <a:lnTo>
                  <a:pt x="1495" y="3393"/>
                </a:lnTo>
                <a:lnTo>
                  <a:pt x="1524" y="3410"/>
                </a:lnTo>
                <a:lnTo>
                  <a:pt x="1552" y="3426"/>
                </a:lnTo>
                <a:lnTo>
                  <a:pt x="1582" y="3442"/>
                </a:lnTo>
                <a:lnTo>
                  <a:pt x="1612" y="3457"/>
                </a:lnTo>
                <a:lnTo>
                  <a:pt x="1643" y="3471"/>
                </a:lnTo>
                <a:lnTo>
                  <a:pt x="1674" y="3485"/>
                </a:lnTo>
                <a:lnTo>
                  <a:pt x="1705" y="3498"/>
                </a:lnTo>
                <a:lnTo>
                  <a:pt x="1737" y="3509"/>
                </a:lnTo>
                <a:lnTo>
                  <a:pt x="1769" y="3520"/>
                </a:lnTo>
                <a:lnTo>
                  <a:pt x="1800" y="3531"/>
                </a:lnTo>
                <a:lnTo>
                  <a:pt x="1832" y="3540"/>
                </a:lnTo>
                <a:lnTo>
                  <a:pt x="1865" y="3550"/>
                </a:lnTo>
                <a:lnTo>
                  <a:pt x="1899" y="3557"/>
                </a:lnTo>
                <a:lnTo>
                  <a:pt x="1932" y="3565"/>
                </a:lnTo>
                <a:lnTo>
                  <a:pt x="1966" y="3571"/>
                </a:lnTo>
                <a:lnTo>
                  <a:pt x="2001" y="3578"/>
                </a:lnTo>
                <a:lnTo>
                  <a:pt x="2035" y="3582"/>
                </a:lnTo>
                <a:lnTo>
                  <a:pt x="2070" y="3586"/>
                </a:lnTo>
                <a:lnTo>
                  <a:pt x="2105" y="3589"/>
                </a:lnTo>
                <a:lnTo>
                  <a:pt x="2140" y="3591"/>
                </a:lnTo>
                <a:lnTo>
                  <a:pt x="2175" y="3592"/>
                </a:lnTo>
                <a:lnTo>
                  <a:pt x="2211" y="3594"/>
                </a:lnTo>
                <a:lnTo>
                  <a:pt x="2246" y="3592"/>
                </a:lnTo>
                <a:lnTo>
                  <a:pt x="2283" y="3591"/>
                </a:lnTo>
                <a:lnTo>
                  <a:pt x="2318" y="3589"/>
                </a:lnTo>
                <a:lnTo>
                  <a:pt x="2352" y="3586"/>
                </a:lnTo>
                <a:lnTo>
                  <a:pt x="2387" y="3582"/>
                </a:lnTo>
                <a:lnTo>
                  <a:pt x="2421" y="3578"/>
                </a:lnTo>
                <a:lnTo>
                  <a:pt x="2455" y="3571"/>
                </a:lnTo>
                <a:lnTo>
                  <a:pt x="2489" y="3565"/>
                </a:lnTo>
                <a:lnTo>
                  <a:pt x="2523" y="3557"/>
                </a:lnTo>
                <a:lnTo>
                  <a:pt x="2556" y="3550"/>
                </a:lnTo>
                <a:lnTo>
                  <a:pt x="2589" y="3540"/>
                </a:lnTo>
                <a:lnTo>
                  <a:pt x="2622" y="3531"/>
                </a:lnTo>
                <a:lnTo>
                  <a:pt x="2654" y="3520"/>
                </a:lnTo>
                <a:lnTo>
                  <a:pt x="2686" y="3509"/>
                </a:lnTo>
                <a:lnTo>
                  <a:pt x="2718" y="3498"/>
                </a:lnTo>
                <a:lnTo>
                  <a:pt x="2749" y="3485"/>
                </a:lnTo>
                <a:lnTo>
                  <a:pt x="2780" y="3471"/>
                </a:lnTo>
                <a:lnTo>
                  <a:pt x="2809" y="3457"/>
                </a:lnTo>
                <a:lnTo>
                  <a:pt x="2840" y="3442"/>
                </a:lnTo>
                <a:lnTo>
                  <a:pt x="2869" y="3426"/>
                </a:lnTo>
                <a:lnTo>
                  <a:pt x="2899" y="3410"/>
                </a:lnTo>
                <a:lnTo>
                  <a:pt x="2927" y="3393"/>
                </a:lnTo>
                <a:lnTo>
                  <a:pt x="2955" y="3375"/>
                </a:lnTo>
                <a:lnTo>
                  <a:pt x="2983" y="3357"/>
                </a:lnTo>
                <a:lnTo>
                  <a:pt x="3011" y="3338"/>
                </a:lnTo>
                <a:lnTo>
                  <a:pt x="3037" y="3319"/>
                </a:lnTo>
                <a:lnTo>
                  <a:pt x="3064" y="3299"/>
                </a:lnTo>
                <a:lnTo>
                  <a:pt x="3089" y="3277"/>
                </a:lnTo>
                <a:lnTo>
                  <a:pt x="3115" y="3256"/>
                </a:lnTo>
                <a:lnTo>
                  <a:pt x="3139" y="3235"/>
                </a:lnTo>
                <a:lnTo>
                  <a:pt x="3164" y="3211"/>
                </a:lnTo>
                <a:lnTo>
                  <a:pt x="3187" y="3189"/>
                </a:lnTo>
                <a:lnTo>
                  <a:pt x="3211" y="3165"/>
                </a:lnTo>
                <a:lnTo>
                  <a:pt x="3233" y="3141"/>
                </a:lnTo>
                <a:lnTo>
                  <a:pt x="3255" y="3116"/>
                </a:lnTo>
                <a:lnTo>
                  <a:pt x="3277" y="3090"/>
                </a:lnTo>
                <a:lnTo>
                  <a:pt x="3298" y="3065"/>
                </a:lnTo>
                <a:lnTo>
                  <a:pt x="3318" y="3038"/>
                </a:lnTo>
                <a:lnTo>
                  <a:pt x="3337" y="3011"/>
                </a:lnTo>
                <a:lnTo>
                  <a:pt x="3356" y="2985"/>
                </a:lnTo>
                <a:lnTo>
                  <a:pt x="3374" y="2956"/>
                </a:lnTo>
                <a:lnTo>
                  <a:pt x="3393" y="2928"/>
                </a:lnTo>
                <a:lnTo>
                  <a:pt x="3409" y="2900"/>
                </a:lnTo>
                <a:lnTo>
                  <a:pt x="3426" y="2871"/>
                </a:lnTo>
                <a:lnTo>
                  <a:pt x="3440" y="2841"/>
                </a:lnTo>
                <a:lnTo>
                  <a:pt x="3455" y="2811"/>
                </a:lnTo>
                <a:lnTo>
                  <a:pt x="3470" y="2780"/>
                </a:lnTo>
                <a:lnTo>
                  <a:pt x="3483" y="2750"/>
                </a:lnTo>
                <a:lnTo>
                  <a:pt x="3496" y="2719"/>
                </a:lnTo>
                <a:lnTo>
                  <a:pt x="3509" y="2687"/>
                </a:lnTo>
                <a:lnTo>
                  <a:pt x="3519" y="2655"/>
                </a:lnTo>
                <a:lnTo>
                  <a:pt x="3530" y="2623"/>
                </a:lnTo>
                <a:lnTo>
                  <a:pt x="3539" y="2590"/>
                </a:lnTo>
                <a:lnTo>
                  <a:pt x="3549" y="2557"/>
                </a:lnTo>
                <a:lnTo>
                  <a:pt x="3556" y="2524"/>
                </a:lnTo>
                <a:lnTo>
                  <a:pt x="3564" y="2491"/>
                </a:lnTo>
                <a:lnTo>
                  <a:pt x="3570" y="2457"/>
                </a:lnTo>
                <a:lnTo>
                  <a:pt x="3576" y="2423"/>
                </a:lnTo>
                <a:lnTo>
                  <a:pt x="3581" y="2388"/>
                </a:lnTo>
                <a:lnTo>
                  <a:pt x="3585" y="2354"/>
                </a:lnTo>
                <a:lnTo>
                  <a:pt x="3588" y="2318"/>
                </a:lnTo>
                <a:lnTo>
                  <a:pt x="3591" y="2283"/>
                </a:lnTo>
                <a:lnTo>
                  <a:pt x="3592" y="2247"/>
                </a:lnTo>
                <a:lnTo>
                  <a:pt x="3592" y="2212"/>
                </a:lnTo>
                <a:lnTo>
                  <a:pt x="3592" y="2176"/>
                </a:lnTo>
                <a:lnTo>
                  <a:pt x="3591" y="2141"/>
                </a:lnTo>
                <a:lnTo>
                  <a:pt x="3588" y="2106"/>
                </a:lnTo>
                <a:lnTo>
                  <a:pt x="3585" y="2070"/>
                </a:lnTo>
                <a:lnTo>
                  <a:pt x="3581" y="2036"/>
                </a:lnTo>
                <a:lnTo>
                  <a:pt x="3576" y="2001"/>
                </a:lnTo>
                <a:lnTo>
                  <a:pt x="3570" y="1967"/>
                </a:lnTo>
                <a:lnTo>
                  <a:pt x="3564" y="1933"/>
                </a:lnTo>
                <a:lnTo>
                  <a:pt x="3556" y="1900"/>
                </a:lnTo>
                <a:lnTo>
                  <a:pt x="3549" y="1867"/>
                </a:lnTo>
                <a:lnTo>
                  <a:pt x="3539" y="1834"/>
                </a:lnTo>
                <a:lnTo>
                  <a:pt x="3530" y="1801"/>
                </a:lnTo>
                <a:lnTo>
                  <a:pt x="3519" y="1769"/>
                </a:lnTo>
                <a:lnTo>
                  <a:pt x="3509" y="1737"/>
                </a:lnTo>
                <a:lnTo>
                  <a:pt x="3496" y="1705"/>
                </a:lnTo>
                <a:lnTo>
                  <a:pt x="3483" y="1675"/>
                </a:lnTo>
                <a:lnTo>
                  <a:pt x="3470" y="1644"/>
                </a:lnTo>
                <a:lnTo>
                  <a:pt x="3455" y="1613"/>
                </a:lnTo>
                <a:lnTo>
                  <a:pt x="3440" y="1583"/>
                </a:lnTo>
                <a:lnTo>
                  <a:pt x="3426" y="1553"/>
                </a:lnTo>
                <a:lnTo>
                  <a:pt x="3409" y="1524"/>
                </a:lnTo>
                <a:lnTo>
                  <a:pt x="3393" y="1496"/>
                </a:lnTo>
                <a:lnTo>
                  <a:pt x="3374" y="1468"/>
                </a:lnTo>
                <a:lnTo>
                  <a:pt x="3356" y="1439"/>
                </a:lnTo>
                <a:lnTo>
                  <a:pt x="3337" y="1413"/>
                </a:lnTo>
                <a:lnTo>
                  <a:pt x="3318" y="1386"/>
                </a:lnTo>
                <a:lnTo>
                  <a:pt x="3298" y="1359"/>
                </a:lnTo>
                <a:lnTo>
                  <a:pt x="3277" y="1334"/>
                </a:lnTo>
                <a:lnTo>
                  <a:pt x="3255" y="1308"/>
                </a:lnTo>
                <a:lnTo>
                  <a:pt x="3233" y="1283"/>
                </a:lnTo>
                <a:lnTo>
                  <a:pt x="3211" y="1259"/>
                </a:lnTo>
                <a:lnTo>
                  <a:pt x="3187" y="1235"/>
                </a:lnTo>
                <a:close/>
              </a:path>
            </a:pathLst>
          </a:custGeom>
          <a:solidFill>
            <a:srgbClr val="282728"/>
          </a:solidFill>
          <a:ln>
            <a:noFill/>
          </a:ln>
          <a:extLst/>
        </p:spPr>
        <p:txBody>
          <a:bodyPr anchor="ctr">
            <a:scene3d>
              <a:camera prst="orthographicFront"/>
              <a:lightRig dir="t" rig="threePt"/>
            </a:scene3d>
            <a:sp3d contourW="12700">
              <a:contourClr>
                <a:srgbClr val="FFFFFF"/>
              </a:contourClr>
            </a:sp3d>
          </a:bodyPr>
          <a:lstStyle/>
          <a:p>
            <a:pPr algn="ctr">
              <a:defRPr/>
            </a:pPr>
            <a:endParaRPr altLang="en-US" lang="zh-CN">
              <a:solidFill>
                <a:srgbClr val="FFFFFF"/>
              </a:solidFill>
            </a:endParaRPr>
          </a:p>
        </p:txBody>
      </p:sp>
    </p:spTree>
    <p:extLst>
      <p:ext uri="{BB962C8B-B14F-4D97-AF65-F5344CB8AC3E}">
        <p14:creationId val="2942499367"/>
      </p:ext>
    </p:extLst>
  </p:cSld>
  <p:clrMapOvr>
    <a:masterClrMapping/>
  </p:clrMapOvr>
  <p:transition/>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7" name="MH_Others_1"/>
          <p:cNvGrpSpPr/>
          <p:nvPr>
            <p:custDataLst>
              <p:tags r:id="rId2"/>
            </p:custDataLst>
          </p:nvPr>
        </p:nvGrpSpPr>
        <p:grpSpPr>
          <a:xfrm>
            <a:off x="1205023" y="444895"/>
            <a:ext cx="3516086" cy="1492250"/>
            <a:chOff x="918708" y="507434"/>
            <a:chExt cx="3516086" cy="1492250"/>
          </a:xfrm>
        </p:grpSpPr>
        <p:sp>
          <p:nvSpPr>
            <p:cNvPr id="28" name="MH_Others_10"/>
            <p:cNvSpPr txBox="1"/>
            <p:nvPr/>
          </p:nvSpPr>
          <p:spPr>
            <a:xfrm>
              <a:off x="918708" y="507434"/>
              <a:ext cx="3516086" cy="1492250"/>
            </a:xfrm>
            <a:prstGeom prst="rect">
              <a:avLst/>
            </a:prstGeom>
            <a:noFill/>
          </p:spPr>
          <p:txBody>
            <a:bodyPr anchor="ctr"/>
            <a:lstStyle/>
            <a:p>
              <a:pPr>
                <a:defRPr/>
              </a:pPr>
              <a:r>
                <a:rPr altLang="zh-CN" lang="en-US" spc="400" sz="13800">
                  <a:solidFill>
                    <a:srgbClr val="E5B704"/>
                  </a:solidFill>
                  <a:latin charset="0" panose="02020603050405020304" pitchFamily="18" typeface="Times New Roman"/>
                  <a:ea charset="-122" panose="02010600040101010101" pitchFamily="2" typeface="华文中宋"/>
                  <a:cs charset="0" panose="02020603050405020304" pitchFamily="18" typeface="Times New Roman"/>
                </a:rPr>
                <a:t>C</a:t>
              </a:r>
            </a:p>
          </p:txBody>
        </p:sp>
        <p:sp>
          <p:nvSpPr>
            <p:cNvPr id="29" name="MH_Others_11"/>
            <p:cNvSpPr txBox="1">
              <a:spLocks noChangeArrowheads="1"/>
            </p:cNvSpPr>
            <p:nvPr/>
          </p:nvSpPr>
          <p:spPr bwMode="auto">
            <a:xfrm>
              <a:off x="1324179" y="666184"/>
              <a:ext cx="673131" cy="122776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algn="ctr" eaLnBrk="1" hangingPunct="1"/>
              <a:r>
                <a:rPr altLang="en-US" b="1" lang="zh-CN" spc="-300" sz="2800">
                  <a:solidFill>
                    <a:schemeClr val="bg1"/>
                  </a:solidFill>
                  <a:latin charset="-122" panose="02010600040101010101" pitchFamily="2" typeface="华文细黑"/>
                  <a:ea charset="-122" panose="02010600040101010101" pitchFamily="2" typeface="华文细黑"/>
                </a:rPr>
                <a:t>目</a:t>
              </a:r>
            </a:p>
            <a:p>
              <a:pPr algn="ctr" eaLnBrk="1" hangingPunct="1"/>
              <a:r>
                <a:rPr altLang="en-US" b="1" lang="zh-CN" spc="-300" sz="2800">
                  <a:solidFill>
                    <a:schemeClr val="bg1"/>
                  </a:solidFill>
                  <a:latin charset="-122" panose="02010600040101010101" pitchFamily="2" typeface="华文细黑"/>
                  <a:ea charset="-122" panose="02010600040101010101" pitchFamily="2" typeface="华文细黑"/>
                </a:rPr>
                <a:t>录</a:t>
              </a:r>
            </a:p>
          </p:txBody>
        </p:sp>
        <p:sp>
          <p:nvSpPr>
            <p:cNvPr id="30" name="MH_Others_12"/>
            <p:cNvSpPr/>
            <p:nvPr/>
          </p:nvSpPr>
          <p:spPr>
            <a:xfrm>
              <a:off x="2038541" y="1421452"/>
              <a:ext cx="2189424" cy="461665"/>
            </a:xfrm>
            <a:prstGeom prst="rect">
              <a:avLst/>
            </a:prstGeom>
          </p:spPr>
          <p:txBody>
            <a:bodyPr anchor="ctr" anchorCtr="0" wrap="none">
              <a:noAutofit/>
            </a:bodyPr>
            <a:lstStyle/>
            <a:p>
              <a:r>
                <a:rPr altLang="zh-CN" lang="en-US" spc="300" sz="3200">
                  <a:solidFill>
                    <a:srgbClr val="E5B704"/>
                  </a:solidFill>
                  <a:latin charset="0" panose="02020603050405020304" pitchFamily="18" typeface="Times New Roman"/>
                  <a:ea charset="-122" panose="02010600040101010101" pitchFamily="2" typeface="华文中宋"/>
                  <a:cs charset="0" panose="02020603050405020304" pitchFamily="18" typeface="Times New Roman"/>
                </a:rPr>
                <a:t>ONTENTS</a:t>
              </a:r>
            </a:p>
          </p:txBody>
        </p:sp>
      </p:grpSp>
      <p:sp>
        <p:nvSpPr>
          <p:cNvPr id="31" name="MH_Others_2"/>
          <p:cNvSpPr/>
          <p:nvPr>
            <p:custDataLst>
              <p:tags r:id="rId3"/>
            </p:custDataLst>
          </p:nvPr>
        </p:nvSpPr>
        <p:spPr>
          <a:xfrm>
            <a:off x="1934887" y="2897426"/>
            <a:ext cx="563055" cy="56305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tIns="0"/>
          <a:lstStyle/>
          <a:p>
            <a:pPr algn="ctr">
              <a:defRPr/>
            </a:pPr>
            <a:r>
              <a:rPr altLang="zh-CN" b="1" lang="en-US" sz="2800">
                <a:solidFill>
                  <a:srgbClr val="282728"/>
                </a:solidFill>
                <a:latin charset="-122" panose="020b0503020204020204" pitchFamily="34" typeface="微软雅黑"/>
                <a:ea charset="-122" panose="020b0503020204020204" pitchFamily="34" typeface="微软雅黑"/>
                <a:cs charset="0" panose="02020603050405020304" pitchFamily="18" typeface="Times New Roman"/>
              </a:rPr>
              <a:t>0</a:t>
            </a:r>
          </a:p>
        </p:txBody>
      </p:sp>
      <p:sp>
        <p:nvSpPr>
          <p:cNvPr id="32" name="MH_Number_1">
            <a:hlinkClick action="ppaction://hlinksldjump" r:id="rId5"/>
          </p:cNvPr>
          <p:cNvSpPr/>
          <p:nvPr>
            <p:custDataLst>
              <p:tags r:id="rId4"/>
            </p:custDataLst>
          </p:nvPr>
        </p:nvSpPr>
        <p:spPr>
          <a:xfrm>
            <a:off x="2362349" y="2897426"/>
            <a:ext cx="563055" cy="563055"/>
          </a:xfrm>
          <a:prstGeom prst="ellipse">
            <a:avLst/>
          </a:pr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altLang="zh-CN" b="1" lang="en-US" sz="2800">
                <a:solidFill>
                  <a:srgbClr val="282728"/>
                </a:solidFill>
                <a:latin charset="-122" panose="020b0503020204020204" pitchFamily="34" typeface="微软雅黑"/>
                <a:ea charset="-122" panose="020b0503020204020204" pitchFamily="34" typeface="微软雅黑"/>
                <a:cs charset="0" panose="02020603050405020304" pitchFamily="18" typeface="Times New Roman"/>
              </a:rPr>
              <a:t>1</a:t>
            </a:r>
          </a:p>
        </p:txBody>
      </p:sp>
      <p:sp>
        <p:nvSpPr>
          <p:cNvPr id="33" name="MH_Entry_1">
            <a:hlinkClick action="ppaction://hlinksldjump" r:id="rId5"/>
          </p:cNvPr>
          <p:cNvSpPr txBox="1">
            <a:spLocks noChangeArrowheads="1"/>
          </p:cNvSpPr>
          <p:nvPr>
            <p:custDataLst>
              <p:tags r:id="rId6"/>
            </p:custDataLst>
          </p:nvPr>
        </p:nvSpPr>
        <p:spPr bwMode="auto">
          <a:xfrm>
            <a:off x="2925405" y="2744359"/>
            <a:ext cx="2872191" cy="86918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180000" rIns="0" tIns="0" wrap="square">
            <a:normAutofit/>
          </a:bodyPr>
          <a:lstStyle>
            <a:lvl1pPr>
              <a:defRPr>
                <a:solidFill>
                  <a:schemeClr val="tx1"/>
                </a:solidFill>
                <a:latin charset="0" panose="020b0606020202030204" pitchFamily="34" typeface="Arial Narrow"/>
                <a:ea charset="-122" panose="020b0503020204020204" pitchFamily="34" typeface="微软雅黑"/>
              </a:defRPr>
            </a:lvl1pPr>
            <a:lvl2pPr indent="-285750" marL="742950">
              <a:defRPr>
                <a:solidFill>
                  <a:schemeClr val="tx1"/>
                </a:solidFill>
                <a:latin charset="0" panose="020b0606020202030204" pitchFamily="34" typeface="Arial Narrow"/>
                <a:ea charset="-122" panose="020b0503020204020204" pitchFamily="34" typeface="微软雅黑"/>
              </a:defRPr>
            </a:lvl2pPr>
            <a:lvl3pPr indent="-228600" marL="1143000">
              <a:defRPr>
                <a:solidFill>
                  <a:schemeClr val="tx1"/>
                </a:solidFill>
                <a:latin charset="0" panose="020b0606020202030204" pitchFamily="34" typeface="Arial Narrow"/>
                <a:ea charset="-122" panose="020b0503020204020204" pitchFamily="34" typeface="微软雅黑"/>
              </a:defRPr>
            </a:lvl3pPr>
            <a:lvl4pPr indent="-228600" marL="1600200">
              <a:defRPr>
                <a:solidFill>
                  <a:schemeClr val="tx1"/>
                </a:solidFill>
                <a:latin charset="0" panose="020b0606020202030204" pitchFamily="34" typeface="Arial Narrow"/>
                <a:ea charset="-122" panose="020b0503020204020204" pitchFamily="34" typeface="微软雅黑"/>
              </a:defRPr>
            </a:lvl4pPr>
            <a:lvl5pPr indent="-228600" marL="2057400">
              <a:defRPr>
                <a:solidFill>
                  <a:schemeClr val="tx1"/>
                </a:solidFill>
                <a:latin charset="0" panose="020b0606020202030204" pitchFamily="34" typeface="Arial Narrow"/>
                <a:ea charset="-122" panose="020b0503020204020204" pitchFamily="34" typeface="微软雅黑"/>
              </a:defRPr>
            </a:lvl5pPr>
            <a:lvl6pPr eaLnBrk="0" fontAlgn="base" hangingPunct="0" indent="-228600" marL="2514600">
              <a:spcBef>
                <a:spcPct val="0"/>
              </a:spcBef>
              <a:spcAft>
                <a:spcPct val="0"/>
              </a:spcAft>
              <a:defRPr>
                <a:solidFill>
                  <a:schemeClr val="tx1"/>
                </a:solidFill>
                <a:latin charset="0" panose="020b0606020202030204" pitchFamily="34" typeface="Arial Narrow"/>
                <a:ea charset="-122" panose="020b0503020204020204" pitchFamily="34" typeface="微软雅黑"/>
              </a:defRPr>
            </a:lvl6pPr>
            <a:lvl7pPr eaLnBrk="0" fontAlgn="base" hangingPunct="0" indent="-228600" marL="2971800">
              <a:spcBef>
                <a:spcPct val="0"/>
              </a:spcBef>
              <a:spcAft>
                <a:spcPct val="0"/>
              </a:spcAft>
              <a:defRPr>
                <a:solidFill>
                  <a:schemeClr val="tx1"/>
                </a:solidFill>
                <a:latin charset="0" panose="020b0606020202030204" pitchFamily="34" typeface="Arial Narrow"/>
                <a:ea charset="-122" panose="020b0503020204020204" pitchFamily="34" typeface="微软雅黑"/>
              </a:defRPr>
            </a:lvl7pPr>
            <a:lvl8pPr eaLnBrk="0" fontAlgn="base" hangingPunct="0" indent="-228600" marL="3429000">
              <a:spcBef>
                <a:spcPct val="0"/>
              </a:spcBef>
              <a:spcAft>
                <a:spcPct val="0"/>
              </a:spcAft>
              <a:defRPr>
                <a:solidFill>
                  <a:schemeClr val="tx1"/>
                </a:solidFill>
                <a:latin charset="0" panose="020b0606020202030204" pitchFamily="34" typeface="Arial Narrow"/>
                <a:ea charset="-122" panose="020b0503020204020204" pitchFamily="34" typeface="微软雅黑"/>
              </a:defRPr>
            </a:lvl8pPr>
            <a:lvl9pPr eaLnBrk="0" fontAlgn="base" hangingPunct="0" indent="-228600" marL="3886200">
              <a:spcBef>
                <a:spcPct val="0"/>
              </a:spcBef>
              <a:spcAft>
                <a:spcPct val="0"/>
              </a:spcAft>
              <a:defRPr>
                <a:solidFill>
                  <a:schemeClr val="tx1"/>
                </a:solidFill>
                <a:latin charset="0" panose="020b0606020202030204" pitchFamily="34" typeface="Arial Narrow"/>
                <a:ea charset="-122" panose="020b0503020204020204" pitchFamily="34" typeface="微软雅黑"/>
              </a:defRPr>
            </a:lvl9pPr>
          </a:lstStyle>
          <a:p>
            <a:pPr eaLnBrk="1" hangingPunct="1"/>
            <a:r>
              <a:rPr altLang="en-US" lang="zh-CN" sz="2000">
                <a:solidFill>
                  <a:schemeClr val="bg1"/>
                </a:solidFill>
                <a:latin charset="-122" panose="020b0503020204020204" pitchFamily="34" typeface="微软雅黑"/>
              </a:rPr>
              <a:t>请在此处输入您的标题</a:t>
            </a:r>
          </a:p>
        </p:txBody>
      </p:sp>
      <p:sp>
        <p:nvSpPr>
          <p:cNvPr id="34" name="MH_Others_3"/>
          <p:cNvSpPr/>
          <p:nvPr>
            <p:custDataLst>
              <p:tags r:id="rId7"/>
            </p:custDataLst>
          </p:nvPr>
        </p:nvSpPr>
        <p:spPr>
          <a:xfrm>
            <a:off x="1934887" y="4146201"/>
            <a:ext cx="563055" cy="56305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tIns="0"/>
          <a:lstStyle/>
          <a:p>
            <a:pPr algn="ctr">
              <a:defRPr/>
            </a:pPr>
            <a:r>
              <a:rPr altLang="zh-CN" b="1" lang="en-US" sz="2800">
                <a:solidFill>
                  <a:srgbClr val="282728"/>
                </a:solidFill>
                <a:latin charset="-122" panose="020b0503020204020204" pitchFamily="34" typeface="微软雅黑"/>
                <a:ea charset="-122" panose="020b0503020204020204" pitchFamily="34" typeface="微软雅黑"/>
                <a:cs charset="0" panose="02020603050405020304" pitchFamily="18" typeface="Times New Roman"/>
              </a:rPr>
              <a:t>0</a:t>
            </a:r>
          </a:p>
        </p:txBody>
      </p:sp>
      <p:sp>
        <p:nvSpPr>
          <p:cNvPr id="35" name="MH_Number_2">
            <a:hlinkClick action="ppaction://hlinksldjump" r:id="rId9"/>
          </p:cNvPr>
          <p:cNvSpPr/>
          <p:nvPr>
            <p:custDataLst>
              <p:tags r:id="rId8"/>
            </p:custDataLst>
          </p:nvPr>
        </p:nvSpPr>
        <p:spPr>
          <a:xfrm>
            <a:off x="2362349" y="4146201"/>
            <a:ext cx="563055" cy="563055"/>
          </a:xfrm>
          <a:prstGeom prst="ellipse">
            <a:avLst/>
          </a:pr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altLang="zh-CN" b="1" lang="en-US" sz="2800">
                <a:solidFill>
                  <a:srgbClr val="282728"/>
                </a:solidFill>
                <a:latin charset="-122" panose="020b0503020204020204" pitchFamily="34" typeface="微软雅黑"/>
                <a:ea charset="-122" panose="020b0503020204020204" pitchFamily="34" typeface="微软雅黑"/>
                <a:cs charset="0" panose="02020603050405020304" pitchFamily="18" typeface="Times New Roman"/>
              </a:rPr>
              <a:t>2</a:t>
            </a:r>
          </a:p>
        </p:txBody>
      </p:sp>
      <p:sp>
        <p:nvSpPr>
          <p:cNvPr id="36" name="MH_Entry_2">
            <a:hlinkClick action="ppaction://hlinksldjump" r:id="rId9"/>
          </p:cNvPr>
          <p:cNvSpPr txBox="1">
            <a:spLocks noChangeArrowheads="1"/>
          </p:cNvSpPr>
          <p:nvPr>
            <p:custDataLst>
              <p:tags r:id="rId10"/>
            </p:custDataLst>
          </p:nvPr>
        </p:nvSpPr>
        <p:spPr bwMode="auto">
          <a:xfrm>
            <a:off x="2925405" y="3993134"/>
            <a:ext cx="2872191" cy="86918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180000" rIns="0" tIns="0" wrap="square">
            <a:normAutofit/>
          </a:bodyPr>
          <a:lstStyle>
            <a:lvl1pPr>
              <a:defRPr>
                <a:solidFill>
                  <a:schemeClr val="tx1"/>
                </a:solidFill>
                <a:latin charset="0" panose="020b0606020202030204" pitchFamily="34" typeface="Arial Narrow"/>
                <a:ea charset="-122" panose="020b0503020204020204" pitchFamily="34" typeface="微软雅黑"/>
              </a:defRPr>
            </a:lvl1pPr>
            <a:lvl2pPr indent="-285750" marL="742950">
              <a:defRPr>
                <a:solidFill>
                  <a:schemeClr val="tx1"/>
                </a:solidFill>
                <a:latin charset="0" panose="020b0606020202030204" pitchFamily="34" typeface="Arial Narrow"/>
                <a:ea charset="-122" panose="020b0503020204020204" pitchFamily="34" typeface="微软雅黑"/>
              </a:defRPr>
            </a:lvl2pPr>
            <a:lvl3pPr indent="-228600" marL="1143000">
              <a:defRPr>
                <a:solidFill>
                  <a:schemeClr val="tx1"/>
                </a:solidFill>
                <a:latin charset="0" panose="020b0606020202030204" pitchFamily="34" typeface="Arial Narrow"/>
                <a:ea charset="-122" panose="020b0503020204020204" pitchFamily="34" typeface="微软雅黑"/>
              </a:defRPr>
            </a:lvl3pPr>
            <a:lvl4pPr indent="-228600" marL="1600200">
              <a:defRPr>
                <a:solidFill>
                  <a:schemeClr val="tx1"/>
                </a:solidFill>
                <a:latin charset="0" panose="020b0606020202030204" pitchFamily="34" typeface="Arial Narrow"/>
                <a:ea charset="-122" panose="020b0503020204020204" pitchFamily="34" typeface="微软雅黑"/>
              </a:defRPr>
            </a:lvl4pPr>
            <a:lvl5pPr indent="-228600" marL="2057400">
              <a:defRPr>
                <a:solidFill>
                  <a:schemeClr val="tx1"/>
                </a:solidFill>
                <a:latin charset="0" panose="020b0606020202030204" pitchFamily="34" typeface="Arial Narrow"/>
                <a:ea charset="-122" panose="020b0503020204020204" pitchFamily="34" typeface="微软雅黑"/>
              </a:defRPr>
            </a:lvl5pPr>
            <a:lvl6pPr eaLnBrk="0" fontAlgn="base" hangingPunct="0" indent="-228600" marL="2514600">
              <a:spcBef>
                <a:spcPct val="0"/>
              </a:spcBef>
              <a:spcAft>
                <a:spcPct val="0"/>
              </a:spcAft>
              <a:defRPr>
                <a:solidFill>
                  <a:schemeClr val="tx1"/>
                </a:solidFill>
                <a:latin charset="0" panose="020b0606020202030204" pitchFamily="34" typeface="Arial Narrow"/>
                <a:ea charset="-122" panose="020b0503020204020204" pitchFamily="34" typeface="微软雅黑"/>
              </a:defRPr>
            </a:lvl6pPr>
            <a:lvl7pPr eaLnBrk="0" fontAlgn="base" hangingPunct="0" indent="-228600" marL="2971800">
              <a:spcBef>
                <a:spcPct val="0"/>
              </a:spcBef>
              <a:spcAft>
                <a:spcPct val="0"/>
              </a:spcAft>
              <a:defRPr>
                <a:solidFill>
                  <a:schemeClr val="tx1"/>
                </a:solidFill>
                <a:latin charset="0" panose="020b0606020202030204" pitchFamily="34" typeface="Arial Narrow"/>
                <a:ea charset="-122" panose="020b0503020204020204" pitchFamily="34" typeface="微软雅黑"/>
              </a:defRPr>
            </a:lvl7pPr>
            <a:lvl8pPr eaLnBrk="0" fontAlgn="base" hangingPunct="0" indent="-228600" marL="3429000">
              <a:spcBef>
                <a:spcPct val="0"/>
              </a:spcBef>
              <a:spcAft>
                <a:spcPct val="0"/>
              </a:spcAft>
              <a:defRPr>
                <a:solidFill>
                  <a:schemeClr val="tx1"/>
                </a:solidFill>
                <a:latin charset="0" panose="020b0606020202030204" pitchFamily="34" typeface="Arial Narrow"/>
                <a:ea charset="-122" panose="020b0503020204020204" pitchFamily="34" typeface="微软雅黑"/>
              </a:defRPr>
            </a:lvl8pPr>
            <a:lvl9pPr eaLnBrk="0" fontAlgn="base" hangingPunct="0" indent="-228600" marL="3886200">
              <a:spcBef>
                <a:spcPct val="0"/>
              </a:spcBef>
              <a:spcAft>
                <a:spcPct val="0"/>
              </a:spcAft>
              <a:defRPr>
                <a:solidFill>
                  <a:schemeClr val="tx1"/>
                </a:solidFill>
                <a:latin charset="0" panose="020b0606020202030204" pitchFamily="34" typeface="Arial Narrow"/>
                <a:ea charset="-122" panose="020b0503020204020204" pitchFamily="34" typeface="微软雅黑"/>
              </a:defRPr>
            </a:lvl9pPr>
          </a:lstStyle>
          <a:p>
            <a:r>
              <a:rPr altLang="en-US" lang="zh-CN" sz="2000">
                <a:solidFill>
                  <a:schemeClr val="bg1"/>
                </a:solidFill>
                <a:latin charset="-122" panose="020b0503020204020204" pitchFamily="34" typeface="微软雅黑"/>
              </a:rPr>
              <a:t>请在此处输入您的标题</a:t>
            </a:r>
          </a:p>
        </p:txBody>
      </p:sp>
      <p:sp>
        <p:nvSpPr>
          <p:cNvPr id="37" name="MH_Others_2"/>
          <p:cNvSpPr/>
          <p:nvPr>
            <p:custDataLst>
              <p:tags r:id="rId11"/>
            </p:custDataLst>
          </p:nvPr>
        </p:nvSpPr>
        <p:spPr>
          <a:xfrm>
            <a:off x="6506587" y="2897426"/>
            <a:ext cx="563055" cy="56305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tIns="0"/>
          <a:lstStyle/>
          <a:p>
            <a:pPr algn="ctr">
              <a:defRPr/>
            </a:pPr>
            <a:r>
              <a:rPr altLang="zh-CN" b="1" lang="en-US" sz="2800">
                <a:solidFill>
                  <a:srgbClr val="282728"/>
                </a:solidFill>
                <a:latin charset="-122" panose="020b0503020204020204" pitchFamily="34" typeface="微软雅黑"/>
                <a:ea charset="-122" panose="020b0503020204020204" pitchFamily="34" typeface="微软雅黑"/>
                <a:cs charset="0" panose="02020603050405020304" pitchFamily="18" typeface="Times New Roman"/>
              </a:rPr>
              <a:t>0</a:t>
            </a:r>
          </a:p>
        </p:txBody>
      </p:sp>
      <p:sp>
        <p:nvSpPr>
          <p:cNvPr id="38" name="MH_Number_1">
            <a:hlinkClick action="ppaction://hlinksldjump" r:id="rId5"/>
          </p:cNvPr>
          <p:cNvSpPr/>
          <p:nvPr>
            <p:custDataLst>
              <p:tags r:id="rId12"/>
            </p:custDataLst>
          </p:nvPr>
        </p:nvSpPr>
        <p:spPr>
          <a:xfrm>
            <a:off x="6934049" y="2897426"/>
            <a:ext cx="563055" cy="563055"/>
          </a:xfrm>
          <a:prstGeom prst="ellipse">
            <a:avLst/>
          </a:pr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altLang="zh-CN" b="1" lang="en-US" smtClean="0" sz="2800">
                <a:solidFill>
                  <a:srgbClr val="282728"/>
                </a:solidFill>
                <a:latin charset="-122" panose="020b0503020204020204" pitchFamily="34" typeface="微软雅黑"/>
                <a:ea charset="-122" panose="020b0503020204020204" pitchFamily="34" typeface="微软雅黑"/>
                <a:cs charset="0" panose="02020603050405020304" pitchFamily="18" typeface="Times New Roman"/>
              </a:rPr>
              <a:t>3</a:t>
            </a:r>
          </a:p>
        </p:txBody>
      </p:sp>
      <p:sp>
        <p:nvSpPr>
          <p:cNvPr id="39" name="MH_Entry_1">
            <a:hlinkClick action="ppaction://hlinksldjump" r:id="rId5"/>
          </p:cNvPr>
          <p:cNvSpPr txBox="1">
            <a:spLocks noChangeArrowheads="1"/>
          </p:cNvSpPr>
          <p:nvPr>
            <p:custDataLst>
              <p:tags r:id="rId13"/>
            </p:custDataLst>
          </p:nvPr>
        </p:nvSpPr>
        <p:spPr bwMode="auto">
          <a:xfrm>
            <a:off x="7497105" y="2744359"/>
            <a:ext cx="2872191" cy="86918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180000" rIns="0" tIns="0" wrap="square">
            <a:normAutofit/>
          </a:bodyPr>
          <a:lstStyle>
            <a:lvl1pPr>
              <a:defRPr>
                <a:solidFill>
                  <a:schemeClr val="tx1"/>
                </a:solidFill>
                <a:latin charset="0" panose="020b0606020202030204" pitchFamily="34" typeface="Arial Narrow"/>
                <a:ea charset="-122" panose="020b0503020204020204" pitchFamily="34" typeface="微软雅黑"/>
              </a:defRPr>
            </a:lvl1pPr>
            <a:lvl2pPr indent="-285750" marL="742950">
              <a:defRPr>
                <a:solidFill>
                  <a:schemeClr val="tx1"/>
                </a:solidFill>
                <a:latin charset="0" panose="020b0606020202030204" pitchFamily="34" typeface="Arial Narrow"/>
                <a:ea charset="-122" panose="020b0503020204020204" pitchFamily="34" typeface="微软雅黑"/>
              </a:defRPr>
            </a:lvl2pPr>
            <a:lvl3pPr indent="-228600" marL="1143000">
              <a:defRPr>
                <a:solidFill>
                  <a:schemeClr val="tx1"/>
                </a:solidFill>
                <a:latin charset="0" panose="020b0606020202030204" pitchFamily="34" typeface="Arial Narrow"/>
                <a:ea charset="-122" panose="020b0503020204020204" pitchFamily="34" typeface="微软雅黑"/>
              </a:defRPr>
            </a:lvl3pPr>
            <a:lvl4pPr indent="-228600" marL="1600200">
              <a:defRPr>
                <a:solidFill>
                  <a:schemeClr val="tx1"/>
                </a:solidFill>
                <a:latin charset="0" panose="020b0606020202030204" pitchFamily="34" typeface="Arial Narrow"/>
                <a:ea charset="-122" panose="020b0503020204020204" pitchFamily="34" typeface="微软雅黑"/>
              </a:defRPr>
            </a:lvl4pPr>
            <a:lvl5pPr indent="-228600" marL="2057400">
              <a:defRPr>
                <a:solidFill>
                  <a:schemeClr val="tx1"/>
                </a:solidFill>
                <a:latin charset="0" panose="020b0606020202030204" pitchFamily="34" typeface="Arial Narrow"/>
                <a:ea charset="-122" panose="020b0503020204020204" pitchFamily="34" typeface="微软雅黑"/>
              </a:defRPr>
            </a:lvl5pPr>
            <a:lvl6pPr eaLnBrk="0" fontAlgn="base" hangingPunct="0" indent="-228600" marL="2514600">
              <a:spcBef>
                <a:spcPct val="0"/>
              </a:spcBef>
              <a:spcAft>
                <a:spcPct val="0"/>
              </a:spcAft>
              <a:defRPr>
                <a:solidFill>
                  <a:schemeClr val="tx1"/>
                </a:solidFill>
                <a:latin charset="0" panose="020b0606020202030204" pitchFamily="34" typeface="Arial Narrow"/>
                <a:ea charset="-122" panose="020b0503020204020204" pitchFamily="34" typeface="微软雅黑"/>
              </a:defRPr>
            </a:lvl6pPr>
            <a:lvl7pPr eaLnBrk="0" fontAlgn="base" hangingPunct="0" indent="-228600" marL="2971800">
              <a:spcBef>
                <a:spcPct val="0"/>
              </a:spcBef>
              <a:spcAft>
                <a:spcPct val="0"/>
              </a:spcAft>
              <a:defRPr>
                <a:solidFill>
                  <a:schemeClr val="tx1"/>
                </a:solidFill>
                <a:latin charset="0" panose="020b0606020202030204" pitchFamily="34" typeface="Arial Narrow"/>
                <a:ea charset="-122" panose="020b0503020204020204" pitchFamily="34" typeface="微软雅黑"/>
              </a:defRPr>
            </a:lvl7pPr>
            <a:lvl8pPr eaLnBrk="0" fontAlgn="base" hangingPunct="0" indent="-228600" marL="3429000">
              <a:spcBef>
                <a:spcPct val="0"/>
              </a:spcBef>
              <a:spcAft>
                <a:spcPct val="0"/>
              </a:spcAft>
              <a:defRPr>
                <a:solidFill>
                  <a:schemeClr val="tx1"/>
                </a:solidFill>
                <a:latin charset="0" panose="020b0606020202030204" pitchFamily="34" typeface="Arial Narrow"/>
                <a:ea charset="-122" panose="020b0503020204020204" pitchFamily="34" typeface="微软雅黑"/>
              </a:defRPr>
            </a:lvl8pPr>
            <a:lvl9pPr eaLnBrk="0" fontAlgn="base" hangingPunct="0" indent="-228600" marL="3886200">
              <a:spcBef>
                <a:spcPct val="0"/>
              </a:spcBef>
              <a:spcAft>
                <a:spcPct val="0"/>
              </a:spcAft>
              <a:defRPr>
                <a:solidFill>
                  <a:schemeClr val="tx1"/>
                </a:solidFill>
                <a:latin charset="0" panose="020b0606020202030204" pitchFamily="34" typeface="Arial Narrow"/>
                <a:ea charset="-122" panose="020b0503020204020204" pitchFamily="34" typeface="微软雅黑"/>
              </a:defRPr>
            </a:lvl9pPr>
          </a:lstStyle>
          <a:p>
            <a:pPr eaLnBrk="1" hangingPunct="1"/>
            <a:r>
              <a:rPr altLang="en-US" lang="zh-CN" sz="2000">
                <a:solidFill>
                  <a:schemeClr val="bg1"/>
                </a:solidFill>
                <a:latin charset="-122" panose="020b0503020204020204" pitchFamily="34" typeface="微软雅黑"/>
              </a:rPr>
              <a:t>请在此处输入您的标题</a:t>
            </a:r>
          </a:p>
        </p:txBody>
      </p:sp>
      <p:sp>
        <p:nvSpPr>
          <p:cNvPr id="40" name="MH_Others_3"/>
          <p:cNvSpPr/>
          <p:nvPr>
            <p:custDataLst>
              <p:tags r:id="rId14"/>
            </p:custDataLst>
          </p:nvPr>
        </p:nvSpPr>
        <p:spPr>
          <a:xfrm>
            <a:off x="6506587" y="4146201"/>
            <a:ext cx="563055" cy="56305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tIns="0"/>
          <a:lstStyle/>
          <a:p>
            <a:pPr algn="ctr">
              <a:defRPr/>
            </a:pPr>
            <a:r>
              <a:rPr altLang="zh-CN" b="1" lang="en-US" sz="2800">
                <a:solidFill>
                  <a:srgbClr val="282728"/>
                </a:solidFill>
                <a:latin charset="-122" panose="020b0503020204020204" pitchFamily="34" typeface="微软雅黑"/>
                <a:ea charset="-122" panose="020b0503020204020204" pitchFamily="34" typeface="微软雅黑"/>
                <a:cs charset="0" panose="02020603050405020304" pitchFamily="18" typeface="Times New Roman"/>
              </a:rPr>
              <a:t>0</a:t>
            </a:r>
          </a:p>
        </p:txBody>
      </p:sp>
      <p:sp>
        <p:nvSpPr>
          <p:cNvPr id="41" name="MH_Number_2">
            <a:hlinkClick action="ppaction://hlinksldjump" r:id="rId9"/>
          </p:cNvPr>
          <p:cNvSpPr/>
          <p:nvPr>
            <p:custDataLst>
              <p:tags r:id="rId15"/>
            </p:custDataLst>
          </p:nvPr>
        </p:nvSpPr>
        <p:spPr>
          <a:xfrm>
            <a:off x="6934049" y="4146201"/>
            <a:ext cx="563055" cy="563055"/>
          </a:xfrm>
          <a:prstGeom prst="ellipse">
            <a:avLst/>
          </a:pr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altLang="zh-CN" b="1" lang="en-US" smtClean="0" sz="2800">
                <a:solidFill>
                  <a:srgbClr val="282728"/>
                </a:solidFill>
                <a:latin charset="-122" panose="020b0503020204020204" pitchFamily="34" typeface="微软雅黑"/>
                <a:ea charset="-122" panose="020b0503020204020204" pitchFamily="34" typeface="微软雅黑"/>
                <a:cs charset="0" panose="02020603050405020304" pitchFamily="18" typeface="Times New Roman"/>
              </a:rPr>
              <a:t>4</a:t>
            </a:r>
          </a:p>
        </p:txBody>
      </p:sp>
      <p:sp>
        <p:nvSpPr>
          <p:cNvPr id="42" name="MH_Entry_2">
            <a:hlinkClick action="ppaction://hlinksldjump" r:id="rId9"/>
          </p:cNvPr>
          <p:cNvSpPr txBox="1">
            <a:spLocks noChangeArrowheads="1"/>
          </p:cNvSpPr>
          <p:nvPr>
            <p:custDataLst>
              <p:tags r:id="rId16"/>
            </p:custDataLst>
          </p:nvPr>
        </p:nvSpPr>
        <p:spPr bwMode="auto">
          <a:xfrm>
            <a:off x="7497105" y="3993134"/>
            <a:ext cx="2872191" cy="86918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180000" rIns="0" tIns="0" wrap="square">
            <a:normAutofit/>
          </a:bodyPr>
          <a:lstStyle>
            <a:lvl1pPr>
              <a:defRPr>
                <a:solidFill>
                  <a:schemeClr val="tx1"/>
                </a:solidFill>
                <a:latin charset="0" panose="020b0606020202030204" pitchFamily="34" typeface="Arial Narrow"/>
                <a:ea charset="-122" panose="020b0503020204020204" pitchFamily="34" typeface="微软雅黑"/>
              </a:defRPr>
            </a:lvl1pPr>
            <a:lvl2pPr indent="-285750" marL="742950">
              <a:defRPr>
                <a:solidFill>
                  <a:schemeClr val="tx1"/>
                </a:solidFill>
                <a:latin charset="0" panose="020b0606020202030204" pitchFamily="34" typeface="Arial Narrow"/>
                <a:ea charset="-122" panose="020b0503020204020204" pitchFamily="34" typeface="微软雅黑"/>
              </a:defRPr>
            </a:lvl2pPr>
            <a:lvl3pPr indent="-228600" marL="1143000">
              <a:defRPr>
                <a:solidFill>
                  <a:schemeClr val="tx1"/>
                </a:solidFill>
                <a:latin charset="0" panose="020b0606020202030204" pitchFamily="34" typeface="Arial Narrow"/>
                <a:ea charset="-122" panose="020b0503020204020204" pitchFamily="34" typeface="微软雅黑"/>
              </a:defRPr>
            </a:lvl3pPr>
            <a:lvl4pPr indent="-228600" marL="1600200">
              <a:defRPr>
                <a:solidFill>
                  <a:schemeClr val="tx1"/>
                </a:solidFill>
                <a:latin charset="0" panose="020b0606020202030204" pitchFamily="34" typeface="Arial Narrow"/>
                <a:ea charset="-122" panose="020b0503020204020204" pitchFamily="34" typeface="微软雅黑"/>
              </a:defRPr>
            </a:lvl4pPr>
            <a:lvl5pPr indent="-228600" marL="2057400">
              <a:defRPr>
                <a:solidFill>
                  <a:schemeClr val="tx1"/>
                </a:solidFill>
                <a:latin charset="0" panose="020b0606020202030204" pitchFamily="34" typeface="Arial Narrow"/>
                <a:ea charset="-122" panose="020b0503020204020204" pitchFamily="34" typeface="微软雅黑"/>
              </a:defRPr>
            </a:lvl5pPr>
            <a:lvl6pPr eaLnBrk="0" fontAlgn="base" hangingPunct="0" indent="-228600" marL="2514600">
              <a:spcBef>
                <a:spcPct val="0"/>
              </a:spcBef>
              <a:spcAft>
                <a:spcPct val="0"/>
              </a:spcAft>
              <a:defRPr>
                <a:solidFill>
                  <a:schemeClr val="tx1"/>
                </a:solidFill>
                <a:latin charset="0" panose="020b0606020202030204" pitchFamily="34" typeface="Arial Narrow"/>
                <a:ea charset="-122" panose="020b0503020204020204" pitchFamily="34" typeface="微软雅黑"/>
              </a:defRPr>
            </a:lvl6pPr>
            <a:lvl7pPr eaLnBrk="0" fontAlgn="base" hangingPunct="0" indent="-228600" marL="2971800">
              <a:spcBef>
                <a:spcPct val="0"/>
              </a:spcBef>
              <a:spcAft>
                <a:spcPct val="0"/>
              </a:spcAft>
              <a:defRPr>
                <a:solidFill>
                  <a:schemeClr val="tx1"/>
                </a:solidFill>
                <a:latin charset="0" panose="020b0606020202030204" pitchFamily="34" typeface="Arial Narrow"/>
                <a:ea charset="-122" panose="020b0503020204020204" pitchFamily="34" typeface="微软雅黑"/>
              </a:defRPr>
            </a:lvl7pPr>
            <a:lvl8pPr eaLnBrk="0" fontAlgn="base" hangingPunct="0" indent="-228600" marL="3429000">
              <a:spcBef>
                <a:spcPct val="0"/>
              </a:spcBef>
              <a:spcAft>
                <a:spcPct val="0"/>
              </a:spcAft>
              <a:defRPr>
                <a:solidFill>
                  <a:schemeClr val="tx1"/>
                </a:solidFill>
                <a:latin charset="0" panose="020b0606020202030204" pitchFamily="34" typeface="Arial Narrow"/>
                <a:ea charset="-122" panose="020b0503020204020204" pitchFamily="34" typeface="微软雅黑"/>
              </a:defRPr>
            </a:lvl8pPr>
            <a:lvl9pPr eaLnBrk="0" fontAlgn="base" hangingPunct="0" indent="-228600" marL="3886200">
              <a:spcBef>
                <a:spcPct val="0"/>
              </a:spcBef>
              <a:spcAft>
                <a:spcPct val="0"/>
              </a:spcAft>
              <a:defRPr>
                <a:solidFill>
                  <a:schemeClr val="tx1"/>
                </a:solidFill>
                <a:latin charset="0" panose="020b0606020202030204" pitchFamily="34" typeface="Arial Narrow"/>
                <a:ea charset="-122" panose="020b0503020204020204" pitchFamily="34" typeface="微软雅黑"/>
              </a:defRPr>
            </a:lvl9pPr>
          </a:lstStyle>
          <a:p>
            <a:r>
              <a:rPr altLang="en-US" lang="zh-CN" sz="2000">
                <a:solidFill>
                  <a:schemeClr val="bg1"/>
                </a:solidFill>
                <a:latin charset="-122" panose="020b0503020204020204" pitchFamily="34" typeface="微软雅黑"/>
              </a:rPr>
              <a:t>请在此处输入您的标题</a:t>
            </a:r>
          </a:p>
        </p:txBody>
      </p:sp>
    </p:spTree>
    <p:extLst>
      <p:ext uri="{BB962C8B-B14F-4D97-AF65-F5344CB8AC3E}">
        <p14:creationId val="2051582352"/>
      </p:ext>
    </p:extLst>
  </p:cSld>
  <p:clrMapOvr>
    <a:masterClrMapping/>
  </p:clrMapOvr>
  <p:transition/>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aphicFrame>
        <p:nvGraphicFramePr>
          <p:cNvPr id="17" name="图表 16"/>
          <p:cNvGraphicFramePr/>
          <p:nvPr>
            <p:extLst>
              <p:ext uri="{D42A27DB-BD31-4B8C-83A1-F6EECF244321}">
                <p14:modId val="3192725181"/>
              </p:ext>
            </p:extLst>
          </p:nvPr>
        </p:nvGraphicFramePr>
        <p:xfrm>
          <a:off x="1071106" y="980622"/>
          <a:ext cx="2880963" cy="3030539"/>
        </p:xfrm>
        <a:graphic>
          <a:graphicData uri="http://schemas.openxmlformats.org/drawingml/2006/chart">
            <c:chart xmlns:c="http://schemas.openxmlformats.org/drawingml/2006/chart" r:id="rId2"/>
          </a:graphicData>
        </a:graphic>
      </p:graphicFrame>
      <p:graphicFrame>
        <p:nvGraphicFramePr>
          <p:cNvPr id="18" name="图表 17"/>
          <p:cNvGraphicFramePr/>
          <p:nvPr>
            <p:extLst>
              <p:ext uri="{D42A27DB-BD31-4B8C-83A1-F6EECF244321}">
                <p14:modId val="3605641320"/>
              </p:ext>
            </p:extLst>
          </p:nvPr>
        </p:nvGraphicFramePr>
        <p:xfrm>
          <a:off x="4750662" y="925086"/>
          <a:ext cx="2880963" cy="3030539"/>
        </p:xfrm>
        <a:graphic>
          <a:graphicData uri="http://schemas.openxmlformats.org/drawingml/2006/chart">
            <c:chart xmlns:c="http://schemas.openxmlformats.org/drawingml/2006/chart" r:id="rId3"/>
          </a:graphicData>
        </a:graphic>
      </p:graphicFrame>
      <p:graphicFrame>
        <p:nvGraphicFramePr>
          <p:cNvPr id="19" name="图表 18"/>
          <p:cNvGraphicFramePr/>
          <p:nvPr>
            <p:extLst>
              <p:ext uri="{D42A27DB-BD31-4B8C-83A1-F6EECF244321}">
                <p14:modId val="2752460179"/>
              </p:ext>
            </p:extLst>
          </p:nvPr>
        </p:nvGraphicFramePr>
        <p:xfrm>
          <a:off x="8430218" y="869551"/>
          <a:ext cx="2880963" cy="3030539"/>
        </p:xfrm>
        <a:graphic>
          <a:graphicData uri="http://schemas.openxmlformats.org/drawingml/2006/chart">
            <c:chart xmlns:c="http://schemas.openxmlformats.org/drawingml/2006/chart" r:id="rId4"/>
          </a:graphicData>
        </a:graphic>
      </p:graphicFrame>
      <p:sp>
        <p:nvSpPr>
          <p:cNvPr id="20" name="TextBox 15"/>
          <p:cNvSpPr txBox="1"/>
          <p:nvPr/>
        </p:nvSpPr>
        <p:spPr>
          <a:xfrm>
            <a:off x="2117084" y="4946304"/>
            <a:ext cx="8043578" cy="1051560"/>
          </a:xfrm>
          <a:prstGeom prst="rect">
            <a:avLst/>
          </a:prstGeom>
          <a:noFill/>
        </p:spPr>
        <p:txBody>
          <a:bodyPr rtlCol="0" wrap="square">
            <a:spAutoFit/>
          </a:bodyPr>
          <a:lstStyle/>
          <a:p>
            <a:pPr>
              <a:lnSpc>
                <a:spcPct val="150000"/>
              </a:lnSpc>
            </a:pPr>
            <a:r>
              <a:rPr altLang="en-US" lang="zh-CN" sz="1400">
                <a:solidFill>
                  <a:srgbClr val="E5B704"/>
                </a:solidFill>
                <a:latin charset="-122" panose="020b0503020204020204" pitchFamily="34" typeface="微软雅黑"/>
                <a:ea charset="-122" panose="020b0503020204020204" pitchFamily="34" typeface="微软雅黑"/>
              </a:rPr>
              <a:t>这里输入简单的文字概述这里输入简单字概述这里输入简单简单的文字概述这里输入简单的文字概述简单的文字概述这里输入简单的文字概述这里输入简单的文字概述这里输入简单的文字概述这里输入简单的文字概述这里输入这里输入简单的文字概述这里输入简单字概述</a:t>
            </a:r>
          </a:p>
        </p:txBody>
      </p:sp>
      <p:sp>
        <p:nvSpPr>
          <p:cNvPr id="21" name="矩形 20"/>
          <p:cNvSpPr/>
          <p:nvPr/>
        </p:nvSpPr>
        <p:spPr>
          <a:xfrm>
            <a:off x="3755030" y="4283737"/>
            <a:ext cx="4653280" cy="579120"/>
          </a:xfrm>
          <a:prstGeom prst="rect">
            <a:avLst/>
          </a:prstGeom>
        </p:spPr>
        <p:txBody>
          <a:bodyPr wrap="none">
            <a:spAutoFit/>
          </a:bodyPr>
          <a:lstStyle/>
          <a:p>
            <a:r>
              <a:rPr altLang="en-US" b="1" lang="zh-CN" sz="3200">
                <a:solidFill>
                  <a:schemeClr val="bg1"/>
                </a:solidFill>
                <a:latin charset="-122" panose="020b0503020204020204" pitchFamily="34" typeface="微软雅黑"/>
                <a:ea charset="-122" panose="020b0503020204020204" pitchFamily="34" typeface="微软雅黑"/>
              </a:rPr>
              <a:t>这里输入简单的文字概述</a:t>
            </a:r>
          </a:p>
        </p:txBody>
      </p:sp>
    </p:spTree>
    <p:extLst>
      <p:ext uri="{BB962C8B-B14F-4D97-AF65-F5344CB8AC3E}">
        <p14:creationId val="1087601087"/>
      </p:ext>
    </p:extLst>
  </p:cSld>
  <p:clrMapOvr>
    <a:masterClrMapping/>
  </p:clrMapOvr>
  <p:transition/>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0" name="矩形 39"/>
          <p:cNvSpPr/>
          <p:nvPr/>
        </p:nvSpPr>
        <p:spPr>
          <a:xfrm>
            <a:off x="5138703" y="820267"/>
            <a:ext cx="1914597" cy="3045017"/>
          </a:xfrm>
          <a:prstGeom prst="rect">
            <a:avLst/>
          </a:prstGeom>
          <a:noFill/>
          <a:ln algn="ctr" cap="flat" cmpd="sng" w="19050">
            <a:solidFill>
              <a:srgbClr val="E5B704"/>
            </a:solidFill>
            <a:prstDash val="solid"/>
            <a:miter lim="800000"/>
          </a:ln>
          <a:effectLst/>
        </p:spPr>
        <p:txBody>
          <a:bodyPr anchor="ctr" rtlCol="0"/>
          <a:lstStyle/>
          <a:p>
            <a:pPr algn="ctr">
              <a:defRPr/>
            </a:pPr>
            <a:endParaRPr altLang="en-US" kern="0" lang="zh-CN">
              <a:solidFill>
                <a:prstClr val="white"/>
              </a:solidFill>
            </a:endParaRPr>
          </a:p>
        </p:txBody>
      </p:sp>
      <p:sp>
        <p:nvSpPr>
          <p:cNvPr id="41" name="文本框 40"/>
          <p:cNvSpPr txBox="1"/>
          <p:nvPr/>
        </p:nvSpPr>
        <p:spPr>
          <a:xfrm>
            <a:off x="5311703" y="3318041"/>
            <a:ext cx="1568597" cy="484289"/>
          </a:xfrm>
          <a:prstGeom prst="rect">
            <a:avLst/>
          </a:prstGeom>
          <a:noFill/>
        </p:spPr>
        <p:txBody>
          <a:bodyPr rtlCol="0" vert="horz" wrap="none">
            <a:noAutofit/>
          </a:bodyPr>
          <a:lstStyle/>
          <a:p>
            <a:r>
              <a:rPr altLang="en-US" b="1" lang="zh-CN" spc="400" sz="2400">
                <a:solidFill>
                  <a:srgbClr val="E5B704"/>
                </a:solidFill>
                <a:latin charset="-122" panose="020b0503020204020204" pitchFamily="34" typeface="微软雅黑"/>
                <a:ea charset="-122" panose="020b0503020204020204" pitchFamily="34" typeface="微软雅黑"/>
              </a:rPr>
              <a:t>第 四 章</a:t>
            </a:r>
          </a:p>
        </p:txBody>
      </p:sp>
      <p:sp>
        <p:nvSpPr>
          <p:cNvPr id="42" name="文本框 41"/>
          <p:cNvSpPr txBox="1"/>
          <p:nvPr/>
        </p:nvSpPr>
        <p:spPr>
          <a:xfrm>
            <a:off x="4015429" y="2654776"/>
            <a:ext cx="4161142" cy="393954"/>
          </a:xfrm>
          <a:prstGeom prst="rect">
            <a:avLst/>
          </a:prstGeom>
          <a:solidFill>
            <a:srgbClr val="E5B704"/>
          </a:solidFill>
        </p:spPr>
        <p:txBody>
          <a:bodyPr rtlCol="0" wrap="square">
            <a:noAutofit/>
          </a:bodyPr>
          <a:lstStyle/>
          <a:p>
            <a:pPr algn="ctr">
              <a:lnSpc>
                <a:spcPct val="130000"/>
              </a:lnSpc>
            </a:pPr>
            <a:endParaRPr altLang="en-US" kern="0" lang="zh-CN" spc="2000" sz="1600">
              <a:solidFill>
                <a:srgbClr val="282728"/>
              </a:solidFill>
              <a:latin charset="0" panose="03090702030407020403" pitchFamily="66" typeface="Mistral"/>
              <a:ea charset="-122" panose="02010509060101010101" pitchFamily="49" typeface="幼圆"/>
            </a:endParaRPr>
          </a:p>
        </p:txBody>
      </p:sp>
      <p:sp>
        <p:nvSpPr>
          <p:cNvPr id="43" name="矩形 42"/>
          <p:cNvSpPr/>
          <p:nvPr/>
        </p:nvSpPr>
        <p:spPr>
          <a:xfrm>
            <a:off x="5138702" y="6626004"/>
            <a:ext cx="1914597" cy="231996"/>
          </a:xfrm>
          <a:prstGeom prst="rect">
            <a:avLst/>
          </a:prstGeom>
          <a:solidFill>
            <a:srgbClr val="E5B704"/>
          </a:solidFill>
          <a:ln algn="ctr" cap="flat" cmpd="sng" w="12700">
            <a:noFill/>
            <a:prstDash val="solid"/>
            <a:miter lim="800000"/>
          </a:ln>
          <a:effectLst/>
        </p:spPr>
        <p:txBody>
          <a:bodyPr anchor="ctr" rtlCol="0"/>
          <a:lstStyle/>
          <a:p>
            <a:pPr algn="ctr">
              <a:defRPr/>
            </a:pPr>
            <a:endParaRPr altLang="en-US" kern="0" lang="zh-CN">
              <a:solidFill>
                <a:prstClr val="white"/>
              </a:solidFill>
            </a:endParaRPr>
          </a:p>
        </p:txBody>
      </p:sp>
      <p:sp>
        <p:nvSpPr>
          <p:cNvPr id="44" name="文本框 43"/>
          <p:cNvSpPr txBox="1"/>
          <p:nvPr/>
        </p:nvSpPr>
        <p:spPr>
          <a:xfrm>
            <a:off x="3846513" y="4235941"/>
            <a:ext cx="4498975" cy="738188"/>
          </a:xfrm>
          <a:prstGeom prst="rect">
            <a:avLst/>
          </a:prstGeom>
          <a:noFill/>
        </p:spPr>
        <p:txBody>
          <a:bodyPr/>
          <a:lstStyle/>
          <a:p>
            <a:pPr algn="r">
              <a:lnSpc>
                <a:spcPct val="150000"/>
              </a:lnSpc>
              <a:defRPr/>
            </a:pPr>
            <a:r>
              <a:rPr altLang="en-US" lang="zh-CN" sz="1400">
                <a:solidFill>
                  <a:schemeClr val="bg1"/>
                </a:solidFill>
                <a:latin charset="-122" panose="020b0503020204020204" pitchFamily="34" typeface="微软雅黑"/>
                <a:ea charset="-122" panose="020b0503020204020204" pitchFamily="34" typeface="微软雅黑"/>
              </a:rPr>
              <a:t>您的内容请写在这里您的内容请写在里您的内容请写在这里您的内容您的内容请写在这里</a:t>
            </a:r>
          </a:p>
        </p:txBody>
      </p:sp>
      <p:sp>
        <p:nvSpPr>
          <p:cNvPr id="45" name="TextBox 4"/>
          <p:cNvSpPr txBox="1">
            <a:spLocks noChangeArrowheads="1"/>
          </p:cNvSpPr>
          <p:nvPr/>
        </p:nvSpPr>
        <p:spPr bwMode="auto">
          <a:xfrm>
            <a:off x="4745624" y="2576633"/>
            <a:ext cx="2700753" cy="5029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sz="1600">
                <a:solidFill>
                  <a:schemeClr val="tx1"/>
                </a:solidFill>
                <a:latin charset="0" panose="020b0604020202020204" pitchFamily="34" typeface="Arial"/>
              </a:defRPr>
            </a:lvl1pPr>
            <a:lvl2pPr eaLnBrk="0" hangingPunct="0" indent="-285750" marL="742950">
              <a:defRPr sz="1600">
                <a:solidFill>
                  <a:schemeClr val="tx1"/>
                </a:solidFill>
                <a:latin charset="0" panose="020b0604020202020204" pitchFamily="34" typeface="Arial"/>
              </a:defRPr>
            </a:lvl2pPr>
            <a:lvl3pPr eaLnBrk="0" hangingPunct="0" indent="-228600" marL="1143000">
              <a:defRPr sz="1600">
                <a:solidFill>
                  <a:schemeClr val="tx1"/>
                </a:solidFill>
                <a:latin charset="0" panose="020b0604020202020204" pitchFamily="34" typeface="Arial"/>
              </a:defRPr>
            </a:lvl3pPr>
            <a:lvl4pPr eaLnBrk="0" hangingPunct="0" indent="-228600" marL="1600200">
              <a:defRPr sz="1600">
                <a:solidFill>
                  <a:schemeClr val="tx1"/>
                </a:solidFill>
                <a:latin charset="0" panose="020b0604020202020204" pitchFamily="34" typeface="Arial"/>
              </a:defRPr>
            </a:lvl4pPr>
            <a:lvl5pPr eaLnBrk="0" hangingPunct="0" indent="-228600" marL="2057400">
              <a:defRPr sz="1600">
                <a:solidFill>
                  <a:schemeClr val="tx1"/>
                </a:solidFill>
                <a:latin charset="0" panose="020b0604020202020204" pitchFamily="34" typeface="Arial"/>
              </a:defRPr>
            </a:lvl5pPr>
            <a:lvl6pPr eaLnBrk="0" fontAlgn="base" hangingPunct="0" indent="-228600" marL="2514600">
              <a:spcBef>
                <a:spcPct val="0"/>
              </a:spcBef>
              <a:spcAft>
                <a:spcPct val="0"/>
              </a:spcAft>
              <a:defRPr sz="1600">
                <a:solidFill>
                  <a:schemeClr val="tx1"/>
                </a:solidFill>
                <a:latin charset="0" panose="020b0604020202020204" pitchFamily="34" typeface="Arial"/>
              </a:defRPr>
            </a:lvl6pPr>
            <a:lvl7pPr eaLnBrk="0" fontAlgn="base" hangingPunct="0" indent="-228600" marL="2971800">
              <a:spcBef>
                <a:spcPct val="0"/>
              </a:spcBef>
              <a:spcAft>
                <a:spcPct val="0"/>
              </a:spcAft>
              <a:defRPr sz="1600">
                <a:solidFill>
                  <a:schemeClr val="tx1"/>
                </a:solidFill>
                <a:latin charset="0" panose="020b0604020202020204" pitchFamily="34" typeface="Arial"/>
              </a:defRPr>
            </a:lvl7pPr>
            <a:lvl8pPr eaLnBrk="0" fontAlgn="base" hangingPunct="0" indent="-228600" marL="3429000">
              <a:spcBef>
                <a:spcPct val="0"/>
              </a:spcBef>
              <a:spcAft>
                <a:spcPct val="0"/>
              </a:spcAft>
              <a:defRPr sz="1600">
                <a:solidFill>
                  <a:schemeClr val="tx1"/>
                </a:solidFill>
                <a:latin charset="0" panose="020b0604020202020204" pitchFamily="34" typeface="Arial"/>
              </a:defRPr>
            </a:lvl8pPr>
            <a:lvl9pPr eaLnBrk="0" fontAlgn="base" hangingPunct="0" indent="-228600" marL="3886200">
              <a:spcBef>
                <a:spcPct val="0"/>
              </a:spcBef>
              <a:spcAft>
                <a:spcPct val="0"/>
              </a:spcAft>
              <a:defRPr sz="1600">
                <a:solidFill>
                  <a:schemeClr val="tx1"/>
                </a:solidFill>
                <a:latin charset="0" panose="020b0604020202020204" pitchFamily="34" typeface="Arial"/>
              </a:defRPr>
            </a:lvl9pPr>
          </a:lstStyle>
          <a:p>
            <a:pPr algn="ctr" eaLnBrk="1" hangingPunct="1">
              <a:lnSpc>
                <a:spcPct val="150000"/>
              </a:lnSpc>
            </a:pPr>
            <a:r>
              <a:rPr altLang="en-US" lang="zh-CN" sz="1800">
                <a:solidFill>
                  <a:srgbClr val="282728"/>
                </a:solidFill>
                <a:latin charset="0" panose="020b0503020102020204" pitchFamily="34" typeface="Franklin Gothic Book"/>
                <a:ea charset="-122" panose="020b0503020204020204" pitchFamily="34" typeface="微软雅黑"/>
              </a:rPr>
              <a:t>请点击此处添加您的标题</a:t>
            </a:r>
          </a:p>
        </p:txBody>
      </p:sp>
      <p:sp>
        <p:nvSpPr>
          <p:cNvPr id="46" name="文本框 45"/>
          <p:cNvSpPr txBox="1"/>
          <p:nvPr/>
        </p:nvSpPr>
        <p:spPr>
          <a:xfrm>
            <a:off x="5492496" y="1137013"/>
            <a:ext cx="1274063" cy="1310640"/>
          </a:xfrm>
          <a:prstGeom prst="rect">
            <a:avLst/>
          </a:prstGeom>
          <a:noFill/>
        </p:spPr>
        <p:txBody>
          <a:bodyPr rtlCol="0" wrap="square">
            <a:spAutoFit/>
          </a:bodyPr>
          <a:lstStyle/>
          <a:p>
            <a:r>
              <a:rPr altLang="zh-CN" b="1" lang="en-US" smtClean="0" sz="4000">
                <a:solidFill>
                  <a:srgbClr val="E5B704"/>
                </a:solidFill>
                <a:latin charset="-122" panose="020b0503020204020204" pitchFamily="34" typeface="微软雅黑"/>
                <a:ea charset="-122" panose="020b0503020204020204" pitchFamily="34" typeface="微软雅黑"/>
              </a:rPr>
              <a:t>Part    four</a:t>
            </a:r>
          </a:p>
        </p:txBody>
      </p:sp>
    </p:spTree>
    <p:extLst>
      <p:ext uri="{BB962C8B-B14F-4D97-AF65-F5344CB8AC3E}">
        <p14:creationId val="3510280573"/>
      </p:ext>
    </p:extLst>
  </p:cSld>
  <p:clrMapOvr>
    <a:masterClrMapping/>
  </p:clrMapOvr>
  <p:transition/>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7" name="矩形 76"/>
          <p:cNvSpPr/>
          <p:nvPr/>
        </p:nvSpPr>
        <p:spPr>
          <a:xfrm>
            <a:off x="1574104" y="3485325"/>
            <a:ext cx="9151938" cy="2466975"/>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bIns="360000" lIns="1080000" rIns="1080000" tIns="720000"/>
          <a:lstStyle/>
          <a:p>
            <a:pPr algn="ctr">
              <a:lnSpc>
                <a:spcPct val="150000"/>
              </a:lnSpc>
              <a:defRPr/>
            </a:pPr>
            <a:endParaRPr altLang="en-US" lang="zh-CN" sz="1400">
              <a:solidFill>
                <a:schemeClr val="accent1">
                  <a:lumMod val="75000"/>
                </a:schemeClr>
              </a:solidFill>
            </a:endParaRPr>
          </a:p>
        </p:txBody>
      </p:sp>
      <p:sp>
        <p:nvSpPr>
          <p:cNvPr id="50" name="任意多边形 49"/>
          <p:cNvSpPr/>
          <p:nvPr/>
        </p:nvSpPr>
        <p:spPr>
          <a:xfrm>
            <a:off x="3083818" y="2480438"/>
            <a:ext cx="841375" cy="1317625"/>
          </a:xfrm>
          <a:custGeom>
            <a:gdLst>
              <a:gd fmla="*/ 0 w 841830" name="connsiteX0"/>
              <a:gd fmla="*/ 0 h 1318547" name="connsiteY0"/>
              <a:gd fmla="*/ 841830 w 841830" name="connsiteX1"/>
              <a:gd fmla="*/ 0 h 1318547" name="connsiteY1"/>
              <a:gd fmla="*/ 841830 w 841830" name="connsiteX2"/>
              <a:gd fmla="*/ 897632 h 1318547" name="connsiteY2"/>
              <a:gd fmla="*/ 420915 w 841830" name="connsiteX3"/>
              <a:gd fmla="*/ 1318547 h 1318547" name="connsiteY3"/>
              <a:gd fmla="*/ 0 w 841830" name="connsiteX4"/>
              <a:gd fmla="*/ 897632 h 1318547"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318547" w="841830">
                <a:moveTo>
                  <a:pt x="0" y="0"/>
                </a:moveTo>
                <a:lnTo>
                  <a:pt x="841830" y="0"/>
                </a:lnTo>
                <a:lnTo>
                  <a:pt x="841830" y="897632"/>
                </a:lnTo>
                <a:lnTo>
                  <a:pt x="420915" y="1318547"/>
                </a:lnTo>
                <a:lnTo>
                  <a:pt x="0" y="897632"/>
                </a:lnTo>
                <a:close/>
              </a:path>
            </a:pathLst>
          </a:custGeom>
          <a:solidFill>
            <a:srgbClr val="E5B704"/>
          </a:solidFill>
          <a:ln w="101600">
            <a:solidFill>
              <a:srgbClr val="F8F8F8"/>
            </a:solidFill>
          </a:ln>
        </p:spPr>
        <p:style>
          <a:lnRef idx="2">
            <a:schemeClr val="accent1">
              <a:shade val="50000"/>
            </a:schemeClr>
          </a:lnRef>
          <a:fillRef idx="1">
            <a:schemeClr val="accent1"/>
          </a:fillRef>
          <a:effectRef idx="0">
            <a:schemeClr val="accent1"/>
          </a:effectRef>
          <a:fontRef idx="minor">
            <a:schemeClr val="lt1"/>
          </a:fontRef>
        </p:style>
        <p:txBody>
          <a:bodyPr anchor="ctr" bIns="216000" lIns="0" rIns="0" tIns="0">
            <a:normAutofit/>
          </a:bodyPr>
          <a:lstStyle/>
          <a:p>
            <a:pPr algn="ctr">
              <a:lnSpc>
                <a:spcPct val="120000"/>
              </a:lnSpc>
              <a:defRPr/>
            </a:pPr>
            <a:r>
              <a:rPr altLang="en-US" b="1" lang="zh-CN">
                <a:solidFill>
                  <a:srgbClr val="282728"/>
                </a:solidFill>
                <a:latin charset="-122" panose="020b0503020204020204" pitchFamily="34" typeface="微软雅黑"/>
                <a:ea charset="-122" panose="020b0503020204020204" pitchFamily="34" typeface="微软雅黑"/>
              </a:rPr>
              <a:t>标题</a:t>
            </a:r>
          </a:p>
        </p:txBody>
      </p:sp>
      <p:sp>
        <p:nvSpPr>
          <p:cNvPr id="51" name="任意多边形 50"/>
          <p:cNvSpPr/>
          <p:nvPr/>
        </p:nvSpPr>
        <p:spPr>
          <a:xfrm>
            <a:off x="4861818" y="2480438"/>
            <a:ext cx="841375" cy="1317625"/>
          </a:xfrm>
          <a:custGeom>
            <a:gdLst>
              <a:gd fmla="*/ 0 w 841830" name="connsiteX0"/>
              <a:gd fmla="*/ 0 h 1318547" name="connsiteY0"/>
              <a:gd fmla="*/ 841830 w 841830" name="connsiteX1"/>
              <a:gd fmla="*/ 0 h 1318547" name="connsiteY1"/>
              <a:gd fmla="*/ 841830 w 841830" name="connsiteX2"/>
              <a:gd fmla="*/ 897632 h 1318547" name="connsiteY2"/>
              <a:gd fmla="*/ 420915 w 841830" name="connsiteX3"/>
              <a:gd fmla="*/ 1318547 h 1318547" name="connsiteY3"/>
              <a:gd fmla="*/ 0 w 841830" name="connsiteX4"/>
              <a:gd fmla="*/ 897632 h 1318547"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318547" w="841830">
                <a:moveTo>
                  <a:pt x="0" y="0"/>
                </a:moveTo>
                <a:lnTo>
                  <a:pt x="841830" y="0"/>
                </a:lnTo>
                <a:lnTo>
                  <a:pt x="841830" y="897632"/>
                </a:lnTo>
                <a:lnTo>
                  <a:pt x="420915" y="1318547"/>
                </a:lnTo>
                <a:lnTo>
                  <a:pt x="0" y="897632"/>
                </a:lnTo>
                <a:close/>
              </a:path>
            </a:pathLst>
          </a:custGeom>
          <a:solidFill>
            <a:srgbClr val="E5B704"/>
          </a:solidFill>
          <a:ln w="101600">
            <a:solidFill>
              <a:srgbClr val="F8F8F8"/>
            </a:solidFill>
          </a:ln>
        </p:spPr>
        <p:style>
          <a:lnRef idx="2">
            <a:schemeClr val="accent1">
              <a:shade val="50000"/>
            </a:schemeClr>
          </a:lnRef>
          <a:fillRef idx="1">
            <a:schemeClr val="accent1"/>
          </a:fillRef>
          <a:effectRef idx="0">
            <a:schemeClr val="accent1"/>
          </a:effectRef>
          <a:fontRef idx="minor">
            <a:schemeClr val="lt1"/>
          </a:fontRef>
        </p:style>
        <p:txBody>
          <a:bodyPr anchor="ctr" bIns="216000" lIns="0" rIns="0" tIns="0">
            <a:normAutofit/>
          </a:bodyPr>
          <a:lstStyle/>
          <a:p>
            <a:pPr algn="ctr">
              <a:lnSpc>
                <a:spcPct val="120000"/>
              </a:lnSpc>
              <a:defRPr/>
            </a:pPr>
            <a:r>
              <a:rPr altLang="en-US" b="1" lang="zh-CN">
                <a:solidFill>
                  <a:srgbClr val="282728"/>
                </a:solidFill>
                <a:latin charset="-122" panose="020b0503020204020204" pitchFamily="34" typeface="微软雅黑"/>
                <a:ea charset="-122" panose="020b0503020204020204" pitchFamily="34" typeface="微软雅黑"/>
              </a:rPr>
              <a:t>标题</a:t>
            </a:r>
          </a:p>
        </p:txBody>
      </p:sp>
      <p:sp>
        <p:nvSpPr>
          <p:cNvPr id="52" name="任意多边形 51"/>
          <p:cNvSpPr/>
          <p:nvPr/>
        </p:nvSpPr>
        <p:spPr>
          <a:xfrm>
            <a:off x="6639818" y="2480438"/>
            <a:ext cx="841375" cy="1317625"/>
          </a:xfrm>
          <a:custGeom>
            <a:gdLst>
              <a:gd fmla="*/ 0 w 841830" name="connsiteX0"/>
              <a:gd fmla="*/ 0 h 1318549" name="connsiteY0"/>
              <a:gd fmla="*/ 841830 w 841830" name="connsiteX1"/>
              <a:gd fmla="*/ 0 h 1318549" name="connsiteY1"/>
              <a:gd fmla="*/ 841830 w 841830" name="connsiteX2"/>
              <a:gd fmla="*/ 897634 h 1318549" name="connsiteY2"/>
              <a:gd fmla="*/ 420915 w 841830" name="connsiteX3"/>
              <a:gd fmla="*/ 1318549 h 1318549" name="connsiteY3"/>
              <a:gd fmla="*/ 0 w 841830" name="connsiteX4"/>
              <a:gd fmla="*/ 897634 h 1318549"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318549" w="841830">
                <a:moveTo>
                  <a:pt x="0" y="0"/>
                </a:moveTo>
                <a:lnTo>
                  <a:pt x="841830" y="0"/>
                </a:lnTo>
                <a:lnTo>
                  <a:pt x="841830" y="897634"/>
                </a:lnTo>
                <a:lnTo>
                  <a:pt x="420915" y="1318549"/>
                </a:lnTo>
                <a:lnTo>
                  <a:pt x="0" y="897634"/>
                </a:lnTo>
                <a:close/>
              </a:path>
            </a:pathLst>
          </a:custGeom>
          <a:solidFill>
            <a:srgbClr val="E5B704"/>
          </a:solidFill>
          <a:ln w="101600">
            <a:solidFill>
              <a:srgbClr val="F8F8F8"/>
            </a:solidFill>
          </a:ln>
        </p:spPr>
        <p:style>
          <a:lnRef idx="2">
            <a:schemeClr val="accent1">
              <a:shade val="50000"/>
            </a:schemeClr>
          </a:lnRef>
          <a:fillRef idx="1">
            <a:schemeClr val="accent1"/>
          </a:fillRef>
          <a:effectRef idx="0">
            <a:schemeClr val="accent1"/>
          </a:effectRef>
          <a:fontRef idx="minor">
            <a:schemeClr val="lt1"/>
          </a:fontRef>
        </p:style>
        <p:txBody>
          <a:bodyPr anchor="ctr" bIns="216000" lIns="0" rIns="0" tIns="0">
            <a:normAutofit/>
          </a:bodyPr>
          <a:lstStyle/>
          <a:p>
            <a:pPr algn="ctr">
              <a:lnSpc>
                <a:spcPct val="120000"/>
              </a:lnSpc>
              <a:defRPr/>
            </a:pPr>
            <a:r>
              <a:rPr altLang="en-US" b="1" lang="zh-CN">
                <a:solidFill>
                  <a:srgbClr val="282728"/>
                </a:solidFill>
                <a:latin charset="-122" panose="020b0503020204020204" pitchFamily="34" typeface="微软雅黑"/>
                <a:ea charset="-122" panose="020b0503020204020204" pitchFamily="34" typeface="微软雅黑"/>
              </a:rPr>
              <a:t>标题</a:t>
            </a:r>
          </a:p>
        </p:txBody>
      </p:sp>
      <p:sp>
        <p:nvSpPr>
          <p:cNvPr id="53" name="任意多边形 52"/>
          <p:cNvSpPr/>
          <p:nvPr/>
        </p:nvSpPr>
        <p:spPr>
          <a:xfrm>
            <a:off x="8417818" y="2480438"/>
            <a:ext cx="841375" cy="1317625"/>
          </a:xfrm>
          <a:custGeom>
            <a:gdLst>
              <a:gd fmla="*/ 0 w 841830" name="connsiteX0"/>
              <a:gd fmla="*/ 0 h 1318547" name="connsiteY0"/>
              <a:gd fmla="*/ 841830 w 841830" name="connsiteX1"/>
              <a:gd fmla="*/ 0 h 1318547" name="connsiteY1"/>
              <a:gd fmla="*/ 841830 w 841830" name="connsiteX2"/>
              <a:gd fmla="*/ 897632 h 1318547" name="connsiteY2"/>
              <a:gd fmla="*/ 420915 w 841830" name="connsiteX3"/>
              <a:gd fmla="*/ 1318547 h 1318547" name="connsiteY3"/>
              <a:gd fmla="*/ 0 w 841830" name="connsiteX4"/>
              <a:gd fmla="*/ 897632 h 1318547"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318547" w="841830">
                <a:moveTo>
                  <a:pt x="0" y="0"/>
                </a:moveTo>
                <a:lnTo>
                  <a:pt x="841830" y="0"/>
                </a:lnTo>
                <a:lnTo>
                  <a:pt x="841830" y="897632"/>
                </a:lnTo>
                <a:lnTo>
                  <a:pt x="420915" y="1318547"/>
                </a:lnTo>
                <a:lnTo>
                  <a:pt x="0" y="897632"/>
                </a:lnTo>
                <a:close/>
              </a:path>
            </a:pathLst>
          </a:custGeom>
          <a:solidFill>
            <a:srgbClr val="E5B704"/>
          </a:solidFill>
          <a:ln w="101600">
            <a:solidFill>
              <a:srgbClr val="F8F8F8"/>
            </a:solidFill>
          </a:ln>
        </p:spPr>
        <p:style>
          <a:lnRef idx="2">
            <a:schemeClr val="accent1">
              <a:shade val="50000"/>
            </a:schemeClr>
          </a:lnRef>
          <a:fillRef idx="1">
            <a:schemeClr val="accent1"/>
          </a:fillRef>
          <a:effectRef idx="0">
            <a:schemeClr val="accent1"/>
          </a:effectRef>
          <a:fontRef idx="minor">
            <a:schemeClr val="lt1"/>
          </a:fontRef>
        </p:style>
        <p:txBody>
          <a:bodyPr anchor="ctr" bIns="216000" lIns="0" rIns="0" tIns="0">
            <a:normAutofit/>
          </a:bodyPr>
          <a:lstStyle/>
          <a:p>
            <a:pPr algn="ctr">
              <a:lnSpc>
                <a:spcPct val="120000"/>
              </a:lnSpc>
              <a:defRPr/>
            </a:pPr>
            <a:r>
              <a:rPr altLang="en-US" b="1" lang="zh-CN">
                <a:solidFill>
                  <a:srgbClr val="282728"/>
                </a:solidFill>
                <a:latin charset="-122" panose="020b0503020204020204" pitchFamily="34" typeface="微软雅黑"/>
                <a:ea charset="-122" panose="020b0503020204020204" pitchFamily="34" typeface="微软雅黑"/>
              </a:rPr>
              <a:t>标题</a:t>
            </a:r>
          </a:p>
        </p:txBody>
      </p:sp>
      <p:sp>
        <p:nvSpPr>
          <p:cNvPr id="8" name="矩形 7"/>
          <p:cNvSpPr/>
          <p:nvPr/>
        </p:nvSpPr>
        <p:spPr>
          <a:xfrm>
            <a:off x="3800711" y="1213566"/>
            <a:ext cx="4653280" cy="579120"/>
          </a:xfrm>
          <a:prstGeom prst="rect">
            <a:avLst/>
          </a:prstGeom>
        </p:spPr>
        <p:txBody>
          <a:bodyPr wrap="none">
            <a:spAutoFit/>
          </a:bodyPr>
          <a:lstStyle/>
          <a:p>
            <a:r>
              <a:rPr altLang="en-US" b="1" lang="zh-CN" sz="3200">
                <a:solidFill>
                  <a:schemeClr val="bg1"/>
                </a:solidFill>
                <a:latin charset="-122" panose="020b0503020204020204" pitchFamily="34" typeface="微软雅黑"/>
                <a:ea charset="-122" panose="020b0503020204020204" pitchFamily="34" typeface="微软雅黑"/>
              </a:rPr>
              <a:t>这里输入简单的文字概述</a:t>
            </a:r>
          </a:p>
        </p:txBody>
      </p:sp>
      <p:sp>
        <p:nvSpPr>
          <p:cNvPr id="9" name="矩形 7"/>
          <p:cNvSpPr/>
          <p:nvPr/>
        </p:nvSpPr>
        <p:spPr>
          <a:xfrm>
            <a:off x="2252727" y="3839528"/>
            <a:ext cx="7794691" cy="2071306"/>
          </a:xfrm>
          <a:custGeom>
            <a:gdLst>
              <a:gd fmla="*/ 0 w 2520280" name="connsiteX0"/>
              <a:gd fmla="*/ 0 h 0" name="connsiteY0"/>
              <a:gd fmla="*/ 2520280 w 2520280" name="connsiteX1"/>
              <a:gd fmla="*/ 0 h 0" name="connsiteY1"/>
              <a:gd fmla="*/ 0 w 2520280" name="connsiteX2"/>
              <a:gd fmla="*/ 0 h 0" name="connsiteY2"/>
              <a:gd fmla="*/ 0 w 2520280" name="connsiteX3"/>
              <a:gd fmla="*/ 0 h 1872208" name="connsiteY3"/>
              <a:gd fmla="*/ 2520280 w 2520280" name="connsiteX4"/>
              <a:gd fmla="*/ 0 h 1872208" name="connsiteY4"/>
              <a:gd fmla="*/ 0 w 2520280" name="connsiteX5"/>
              <a:gd fmla="*/ 0 h 1872208" name="connsiteY5"/>
              <a:gd fmla="*/ 0 w 2520280" name="connsiteX6"/>
              <a:gd fmla="*/ 0 h 1872208" name="connsiteY6"/>
              <a:gd fmla="*/ 0 w 2520280" name="connsiteX7"/>
              <a:gd fmla="*/ 0 h 1872208" name="connsiteY7"/>
              <a:gd fmla="*/ 0 w 2520280" name="connsiteX8"/>
              <a:gd fmla="*/ 0 h 1872208" name="connsiteY8"/>
            </a:gdLst>
            <a:cxnLst>
              <a:cxn ang="0">
                <a:pos x="connsiteX0" y="connsiteY0"/>
              </a:cxn>
              <a:cxn ang="0">
                <a:pos x="connsiteX1" y="connsiteY1"/>
              </a:cxn>
              <a:cxn ang="0">
                <a:pos x="connsiteX2" y="connsiteY2"/>
              </a:cxn>
            </a:cxnLst>
            <a:rect b="b" l="l" r="r" t="t"/>
            <a:pathLst>
              <a:path w="2520280">
                <a:moveTo>
                  <a:pt x="0" y="0"/>
                </a:moveTo>
                <a:lnTo>
                  <a:pt x="2520280" y="0"/>
                </a:lnTo>
                <a:lnTo>
                  <a:pt x="0" y="0"/>
                </a:lnTo>
                <a:close/>
              </a:path>
            </a:pathLst>
          </a:custGeom>
          <a:noFill/>
          <a:ln cap="sq" w="12700">
            <a:noFill/>
            <a:bevel/>
          </a:ln>
        </p:spPr>
        <p:style>
          <a:lnRef idx="2">
            <a:schemeClr val="accent1">
              <a:shade val="50000"/>
            </a:schemeClr>
          </a:lnRef>
          <a:fillRef idx="1">
            <a:schemeClr val="accent1"/>
          </a:fillRef>
          <a:effectRef idx="0">
            <a:schemeClr val="accent1"/>
          </a:effectRef>
          <a:fontRef idx="minor">
            <a:schemeClr val="lt1"/>
          </a:fontRef>
        </p:style>
        <p:txBody>
          <a:bodyPr bIns="0" lIns="36000" rIns="0" tIns="108000">
            <a:noAutofit/>
          </a:bodyPr>
          <a:lstStyle/>
          <a:p>
            <a:pPr algn="just">
              <a:spcBef>
                <a:spcPts val="600"/>
              </a:spcBef>
              <a:spcAft>
                <a:spcPts val="600"/>
              </a:spcAft>
              <a:defRPr/>
            </a:pPr>
            <a:r>
              <a:rPr altLang="en-US" lang="zh-CN" sz="1600">
                <a:solidFill>
                  <a:srgbClr val="282728"/>
                </a:solidFill>
                <a:latin charset="-122" panose="020b0503020204020204" pitchFamily="34" typeface="微软雅黑"/>
                <a:ea charset="-122" panose="020b0503020204020204" pitchFamily="34" typeface="微软雅黑"/>
              </a:rPr>
              <a:t>这里输入简单的文字概述这里输入简单的文字概述这里输入简单的文字概述这里输入简单字这里输入简单的文字概述这里输入简单的文字概述这里输入简单的文字概述这里输入简单字这里输入简单的文字概述这里输入简单的文字概述这里输入简单的文字概述这里输入简单字这里输入简单的文字概述这里输入简单的文字概述这里输入简单的文字概述这里输入简单字这里输入简单的文字概述这里输入简单的文字概述这里输入简单的文字概述这里输入简单字这里输入简单的文字概述这里输入简单的文字概述这里输入简单的文字概述这里输入</a:t>
            </a:r>
          </a:p>
          <a:p>
            <a:pPr algn="just">
              <a:spcBef>
                <a:spcPts val="600"/>
              </a:spcBef>
              <a:spcAft>
                <a:spcPts val="600"/>
              </a:spcAft>
              <a:defRPr/>
            </a:pPr>
            <a:endParaRPr altLang="en-US" lang="zh-CN" sz="1600">
              <a:solidFill>
                <a:srgbClr val="282728"/>
              </a:solidFill>
              <a:latin charset="-122" panose="020b0503020204020204" pitchFamily="34" typeface="微软雅黑"/>
              <a:ea charset="-122" panose="020b0503020204020204" pitchFamily="34" typeface="微软雅黑"/>
            </a:endParaRPr>
          </a:p>
          <a:p>
            <a:pPr algn="just">
              <a:spcBef>
                <a:spcPts val="600"/>
              </a:spcBef>
              <a:spcAft>
                <a:spcPts val="600"/>
              </a:spcAft>
              <a:defRPr/>
            </a:pPr>
            <a:endParaRPr altLang="en-US" lang="zh-CN" sz="1600">
              <a:solidFill>
                <a:srgbClr val="282728"/>
              </a:solidFill>
              <a:latin charset="-122" panose="020b0503020204020204" pitchFamily="34" typeface="微软雅黑"/>
              <a:ea charset="-122" panose="020b0503020204020204" pitchFamily="34" typeface="微软雅黑"/>
            </a:endParaRPr>
          </a:p>
          <a:p>
            <a:pPr algn="just">
              <a:spcBef>
                <a:spcPts val="600"/>
              </a:spcBef>
              <a:spcAft>
                <a:spcPts val="600"/>
              </a:spcAft>
              <a:defRPr/>
            </a:pPr>
            <a:endParaRPr altLang="en-US" lang="zh-CN" sz="1600">
              <a:solidFill>
                <a:srgbClr val="282728"/>
              </a:solidFill>
              <a:latin charset="-122" panose="020b0503020204020204" pitchFamily="34" typeface="微软雅黑"/>
              <a:ea charset="-122" panose="020b0503020204020204" pitchFamily="34" typeface="微软雅黑"/>
            </a:endParaRPr>
          </a:p>
          <a:p>
            <a:pPr algn="just">
              <a:spcBef>
                <a:spcPts val="600"/>
              </a:spcBef>
              <a:spcAft>
                <a:spcPts val="600"/>
              </a:spcAft>
              <a:defRPr/>
            </a:pPr>
            <a:endParaRPr altLang="en-US" lang="zh-CN" sz="1600">
              <a:solidFill>
                <a:srgbClr val="282728"/>
              </a:solidFill>
              <a:latin charset="-122" panose="020b0503020204020204" pitchFamily="34" typeface="微软雅黑"/>
              <a:ea charset="-122" panose="020b0503020204020204" pitchFamily="34" typeface="微软雅黑"/>
            </a:endParaRPr>
          </a:p>
          <a:p>
            <a:pPr algn="just">
              <a:spcBef>
                <a:spcPts val="600"/>
              </a:spcBef>
              <a:spcAft>
                <a:spcPts val="600"/>
              </a:spcAft>
              <a:defRPr/>
            </a:pPr>
            <a:endParaRPr altLang="en-US" lang="zh-CN" sz="1600">
              <a:solidFill>
                <a:srgbClr val="282728"/>
              </a:solidFill>
              <a:latin charset="-122" panose="020b0503020204020204" pitchFamily="34" typeface="微软雅黑"/>
              <a:ea charset="-122" panose="020b0503020204020204" pitchFamily="34" typeface="微软雅黑"/>
            </a:endParaRPr>
          </a:p>
          <a:p>
            <a:pPr algn="just">
              <a:spcBef>
                <a:spcPts val="600"/>
              </a:spcBef>
              <a:spcAft>
                <a:spcPts val="600"/>
              </a:spcAft>
              <a:defRPr/>
            </a:pPr>
            <a:r>
              <a:rPr altLang="en-US" lang="zh-CN" sz="1600">
                <a:solidFill>
                  <a:srgbClr val="282728"/>
                </a:solidFill>
                <a:latin charset="-122" panose="020b0503020204020204" pitchFamily="34" typeface="微软雅黑"/>
                <a:ea charset="-122" panose="020b0503020204020204" pitchFamily="34" typeface="微软雅黑"/>
              </a:rPr>
              <a:t>。</a:t>
            </a:r>
          </a:p>
        </p:txBody>
      </p:sp>
    </p:spTree>
    <p:extLst>
      <p:ext uri="{BB962C8B-B14F-4D97-AF65-F5344CB8AC3E}">
        <p14:creationId val="320184610"/>
      </p:ext>
    </p:extLst>
  </p:cSld>
  <p:clrMapOvr>
    <a:masterClrMapping/>
  </p:clrMapOvr>
  <p:transition/>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3" name="KSO_Shape"/>
          <p:cNvSpPr/>
          <p:nvPr/>
        </p:nvSpPr>
        <p:spPr>
          <a:xfrm>
            <a:off x="4910326" y="1286216"/>
            <a:ext cx="2371348" cy="4285569"/>
          </a:xfrm>
          <a:custGeom>
            <a:gdLst>
              <a:gd fmla="*/ 1404156 w 2808312" name="connsiteX0"/>
              <a:gd fmla="*/ 4748597 h 5078692" name="connsiteY0"/>
              <a:gd fmla="*/ 1260140 w 2808312" name="connsiteX1"/>
              <a:gd fmla="*/ 4892613 h 5078692" name="connsiteY1"/>
              <a:gd fmla="*/ 1404156 w 2808312" name="connsiteX2"/>
              <a:gd fmla="*/ 5036629 h 5078692" name="connsiteY2"/>
              <a:gd fmla="*/ 1548172 w 2808312" name="connsiteX3"/>
              <a:gd fmla="*/ 4892613 h 5078692" name="connsiteY3"/>
              <a:gd fmla="*/ 1404156 w 2808312" name="connsiteX4"/>
              <a:gd fmla="*/ 4748597 h 5078692" name="connsiteY4"/>
              <a:gd fmla="*/ 54156 w 2808312" name="connsiteX5"/>
              <a:gd fmla="*/ 372159 h 5078692" name="connsiteY5"/>
              <a:gd fmla="*/ 54156 w 2808312" name="connsiteX6"/>
              <a:gd fmla="*/ 4706534 h 5078692" name="connsiteY6"/>
              <a:gd fmla="*/ 2754156 w 2808312" name="connsiteX7"/>
              <a:gd fmla="*/ 4706534 h 5078692" name="connsiteY7"/>
              <a:gd fmla="*/ 2754156 w 2808312" name="connsiteX8"/>
              <a:gd fmla="*/ 372159 h 5078692" name="connsiteY8"/>
              <a:gd fmla="*/ 1158156 w 2808312" name="connsiteX9"/>
              <a:gd fmla="*/ 168079 h 5078692" name="connsiteY9"/>
              <a:gd fmla="*/ 1152156 w 2808312" name="connsiteX10"/>
              <a:gd fmla="*/ 174079 h 5078692" name="connsiteY10"/>
              <a:gd fmla="*/ 1152156 w 2808312" name="connsiteX11"/>
              <a:gd fmla="*/ 198079 h 5078692" name="connsiteY11"/>
              <a:gd fmla="*/ 1158156 w 2808312" name="connsiteX12"/>
              <a:gd fmla="*/ 204079 h 5078692" name="connsiteY12"/>
              <a:gd fmla="*/ 1650156 w 2808312" name="connsiteX13"/>
              <a:gd fmla="*/ 204079 h 5078692" name="connsiteY13"/>
              <a:gd fmla="*/ 1656156 w 2808312" name="connsiteX14"/>
              <a:gd fmla="*/ 198079 h 5078692" name="connsiteY14"/>
              <a:gd fmla="*/ 1656156 w 2808312" name="connsiteX15"/>
              <a:gd fmla="*/ 174079 h 5078692" name="connsiteY15"/>
              <a:gd fmla="*/ 1650156 w 2808312" name="connsiteX16"/>
              <a:gd fmla="*/ 168079 h 5078692" name="connsiteY16"/>
              <a:gd fmla="*/ 319782 w 2808312" name="connsiteX17"/>
              <a:gd fmla="*/ 0 h 5078692" name="connsiteY17"/>
              <a:gd fmla="*/ 2488530 w 2808312" name="connsiteX18"/>
              <a:gd fmla="*/ 0 h 5078692" name="connsiteY18"/>
              <a:gd fmla="*/ 2808312 w 2808312" name="connsiteX19"/>
              <a:gd fmla="*/ 319782 h 5078692" name="connsiteY19"/>
              <a:gd fmla="*/ 2808312 w 2808312" name="connsiteX20"/>
              <a:gd fmla="*/ 4758910 h 5078692" name="connsiteY20"/>
              <a:gd fmla="*/ 2488530 w 2808312" name="connsiteX21"/>
              <a:gd fmla="*/ 5078692 h 5078692" name="connsiteY21"/>
              <a:gd fmla="*/ 319782 w 2808312" name="connsiteX22"/>
              <a:gd fmla="*/ 5078692 h 5078692" name="connsiteY22"/>
              <a:gd fmla="*/ 0 w 2808312" name="connsiteX23"/>
              <a:gd fmla="*/ 4758910 h 5078692" name="connsiteY23"/>
              <a:gd fmla="*/ 0 w 2808312" name="connsiteX24"/>
              <a:gd fmla="*/ 319782 h 5078692" name="connsiteY24"/>
              <a:gd fmla="*/ 319782 w 2808312" name="connsiteX25"/>
              <a:gd fmla="*/ 0 h 5078692" name="connsiteY2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b="b" l="l" r="r" t="t"/>
            <a:pathLst>
              <a:path h="5078692" w="2808312">
                <a:moveTo>
                  <a:pt x="1404156" y="4748597"/>
                </a:moveTo>
                <a:cubicBezTo>
                  <a:pt x="1324618" y="4748597"/>
                  <a:pt x="1260140" y="4813075"/>
                  <a:pt x="1260140" y="4892613"/>
                </a:cubicBezTo>
                <a:cubicBezTo>
                  <a:pt x="1260140" y="4972151"/>
                  <a:pt x="1324618" y="5036629"/>
                  <a:pt x="1404156" y="5036629"/>
                </a:cubicBezTo>
                <a:cubicBezTo>
                  <a:pt x="1483694" y="5036629"/>
                  <a:pt x="1548172" y="4972151"/>
                  <a:pt x="1548172" y="4892613"/>
                </a:cubicBezTo>
                <a:cubicBezTo>
                  <a:pt x="1548172" y="4813075"/>
                  <a:pt x="1483694" y="4748597"/>
                  <a:pt x="1404156" y="4748597"/>
                </a:cubicBezTo>
                <a:close/>
                <a:moveTo>
                  <a:pt x="54156" y="372159"/>
                </a:moveTo>
                <a:lnTo>
                  <a:pt x="54156" y="4706534"/>
                </a:lnTo>
                <a:lnTo>
                  <a:pt x="2754156" y="4706534"/>
                </a:lnTo>
                <a:lnTo>
                  <a:pt x="2754156" y="372159"/>
                </a:lnTo>
                <a:close/>
                <a:moveTo>
                  <a:pt x="1158156" y="168079"/>
                </a:moveTo>
                <a:cubicBezTo>
                  <a:pt x="1154842" y="168079"/>
                  <a:pt x="1152156" y="170765"/>
                  <a:pt x="1152156" y="174079"/>
                </a:cubicBezTo>
                <a:lnTo>
                  <a:pt x="1152156" y="198079"/>
                </a:lnTo>
                <a:cubicBezTo>
                  <a:pt x="1152156" y="201393"/>
                  <a:pt x="1154842" y="204079"/>
                  <a:pt x="1158156" y="204079"/>
                </a:cubicBezTo>
                <a:lnTo>
                  <a:pt x="1650156" y="204079"/>
                </a:lnTo>
                <a:cubicBezTo>
                  <a:pt x="1653470" y="204079"/>
                  <a:pt x="1656156" y="201393"/>
                  <a:pt x="1656156" y="198079"/>
                </a:cubicBezTo>
                <a:lnTo>
                  <a:pt x="1656156" y="174079"/>
                </a:lnTo>
                <a:cubicBezTo>
                  <a:pt x="1656156" y="170765"/>
                  <a:pt x="1653470" y="168079"/>
                  <a:pt x="1650156" y="168079"/>
                </a:cubicBezTo>
                <a:close/>
                <a:moveTo>
                  <a:pt x="319782" y="0"/>
                </a:moveTo>
                <a:lnTo>
                  <a:pt x="2488530" y="0"/>
                </a:lnTo>
                <a:cubicBezTo>
                  <a:pt x="2665141" y="0"/>
                  <a:pt x="2808312" y="143171"/>
                  <a:pt x="2808312" y="319782"/>
                </a:cubicBezTo>
                <a:lnTo>
                  <a:pt x="2808312" y="4758910"/>
                </a:lnTo>
                <a:cubicBezTo>
                  <a:pt x="2808312" y="4935521"/>
                  <a:pt x="2665141" y="5078692"/>
                  <a:pt x="2488530" y="5078692"/>
                </a:cubicBezTo>
                <a:lnTo>
                  <a:pt x="319782" y="5078692"/>
                </a:lnTo>
                <a:cubicBezTo>
                  <a:pt x="143171" y="5078692"/>
                  <a:pt x="0" y="4935521"/>
                  <a:pt x="0" y="4758910"/>
                </a:cubicBezTo>
                <a:lnTo>
                  <a:pt x="0" y="319782"/>
                </a:lnTo>
                <a:cubicBezTo>
                  <a:pt x="0" y="143171"/>
                  <a:pt x="143171" y="0"/>
                  <a:pt x="319782" y="0"/>
                </a:cubicBezTo>
                <a:close/>
              </a:path>
            </a:pathLst>
          </a:cu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dir="t" rig="threePt"/>
            </a:scene3d>
            <a:sp3d contourW="12700">
              <a:contourClr>
                <a:srgbClr val="FFFFFF"/>
              </a:contourClr>
            </a:sp3d>
          </a:bodyPr>
          <a:lstStyle/>
          <a:p>
            <a:pPr algn="ctr" eaLnBrk="1" fontAlgn="auto" hangingPunct="1">
              <a:spcBef>
                <a:spcPct val="0"/>
              </a:spcBef>
              <a:spcAft>
                <a:spcPct val="0"/>
              </a:spcAft>
              <a:defRPr/>
            </a:pPr>
            <a:endParaRPr altLang="en-US" lang="zh-CN">
              <a:solidFill>
                <a:schemeClr val="tx1"/>
              </a:solidFill>
            </a:endParaRPr>
          </a:p>
        </p:txBody>
      </p:sp>
      <p:sp>
        <p:nvSpPr>
          <p:cNvPr id="50" name="TextBox 15"/>
          <p:cNvSpPr txBox="1"/>
          <p:nvPr/>
        </p:nvSpPr>
        <p:spPr>
          <a:xfrm>
            <a:off x="5153917" y="1859339"/>
            <a:ext cx="1884165" cy="3108959"/>
          </a:xfrm>
          <a:prstGeom prst="rect">
            <a:avLst/>
          </a:prstGeom>
          <a:noFill/>
        </p:spPr>
        <p:txBody>
          <a:bodyPr rtlCol="0" wrap="square">
            <a:spAutoFit/>
          </a:bodyPr>
          <a:lstStyle/>
          <a:p>
            <a:pP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这里输入简单字概述这里输入简单简单的文字概述这里输入简单的文字概述简单的文字概述这里输入简单的文字概述这里输入简单的文字概述这里输入简单的文字概述这里输入简单的文字概述这里输入这里输入简单的文字概述这里输入简单字概述</a:t>
            </a:r>
          </a:p>
        </p:txBody>
      </p:sp>
      <p:sp>
        <p:nvSpPr>
          <p:cNvPr id="2" name="燕尾形 1"/>
          <p:cNvSpPr/>
          <p:nvPr/>
        </p:nvSpPr>
        <p:spPr>
          <a:xfrm>
            <a:off x="7815072" y="1617023"/>
            <a:ext cx="2950464" cy="484632"/>
          </a:xfrm>
          <a:prstGeom prst="chevron">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BDA16D"/>
              </a:solidFill>
            </a:endParaRPr>
          </a:p>
        </p:txBody>
      </p:sp>
      <p:sp>
        <p:nvSpPr>
          <p:cNvPr id="51" name="燕尾形 50"/>
          <p:cNvSpPr/>
          <p:nvPr/>
        </p:nvSpPr>
        <p:spPr>
          <a:xfrm flipH="1">
            <a:off x="1426464" y="1617023"/>
            <a:ext cx="2950464" cy="484632"/>
          </a:xfrm>
          <a:prstGeom prst="chevron">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BDA16D"/>
              </a:solidFill>
            </a:endParaRPr>
          </a:p>
        </p:txBody>
      </p:sp>
      <p:sp>
        <p:nvSpPr>
          <p:cNvPr id="52" name="矩形 51"/>
          <p:cNvSpPr/>
          <p:nvPr/>
        </p:nvSpPr>
        <p:spPr>
          <a:xfrm>
            <a:off x="1886033" y="1690062"/>
            <a:ext cx="2011680" cy="335280"/>
          </a:xfrm>
          <a:prstGeom prst="rect">
            <a:avLst/>
          </a:prstGeom>
        </p:spPr>
        <p:txBody>
          <a:bodyPr wrap="none">
            <a:spAutoFit/>
          </a:bodyPr>
          <a:lstStyle/>
          <a:p>
            <a:r>
              <a:rPr altLang="en-US" b="1" lang="zh-CN" smtClean="0" sz="1600">
                <a:solidFill>
                  <a:schemeClr val="bg1"/>
                </a:solidFill>
                <a:latin charset="-122" panose="020b0503020204020204" pitchFamily="34" typeface="微软雅黑"/>
                <a:ea charset="-122" panose="020b0503020204020204" pitchFamily="34" typeface="微软雅黑"/>
              </a:rPr>
              <a:t>输入简单的文字概述</a:t>
            </a:r>
          </a:p>
        </p:txBody>
      </p:sp>
      <p:sp>
        <p:nvSpPr>
          <p:cNvPr id="53" name="矩形 52"/>
          <p:cNvSpPr/>
          <p:nvPr/>
        </p:nvSpPr>
        <p:spPr>
          <a:xfrm>
            <a:off x="8274640" y="1690062"/>
            <a:ext cx="2011680" cy="335280"/>
          </a:xfrm>
          <a:prstGeom prst="rect">
            <a:avLst/>
          </a:prstGeom>
        </p:spPr>
        <p:txBody>
          <a:bodyPr wrap="none">
            <a:spAutoFit/>
          </a:bodyPr>
          <a:lstStyle/>
          <a:p>
            <a:r>
              <a:rPr altLang="en-US" b="1" lang="zh-CN" smtClean="0" sz="1600">
                <a:solidFill>
                  <a:schemeClr val="bg1"/>
                </a:solidFill>
                <a:latin charset="-122" panose="020b0503020204020204" pitchFamily="34" typeface="微软雅黑"/>
                <a:ea charset="-122" panose="020b0503020204020204" pitchFamily="34" typeface="微软雅黑"/>
              </a:rPr>
              <a:t>输入简单的文字概述</a:t>
            </a:r>
          </a:p>
        </p:txBody>
      </p:sp>
      <p:sp>
        <p:nvSpPr>
          <p:cNvPr id="54" name="TextBox 15"/>
          <p:cNvSpPr txBox="1"/>
          <p:nvPr/>
        </p:nvSpPr>
        <p:spPr>
          <a:xfrm>
            <a:off x="1849456" y="3176085"/>
            <a:ext cx="1897213" cy="1463040"/>
          </a:xfrm>
          <a:prstGeom prst="rect">
            <a:avLst/>
          </a:prstGeom>
          <a:noFill/>
        </p:spPr>
        <p:txBody>
          <a:bodyPr rtlCol="0" wrap="square">
            <a:spAutoFit/>
          </a:bodyPr>
          <a:lstStyle/>
          <a:p>
            <a:pPr algn="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a:t>
            </a:r>
          </a:p>
        </p:txBody>
      </p:sp>
      <p:sp>
        <p:nvSpPr>
          <p:cNvPr id="55" name="TextBox 15"/>
          <p:cNvSpPr txBox="1"/>
          <p:nvPr/>
        </p:nvSpPr>
        <p:spPr>
          <a:xfrm>
            <a:off x="8238063" y="3176085"/>
            <a:ext cx="1897213" cy="1463040"/>
          </a:xfrm>
          <a:prstGeom prst="rect">
            <a:avLst/>
          </a:prstGeom>
          <a:noFill/>
        </p:spPr>
        <p:txBody>
          <a:bodyPr rtlCol="0" wrap="square">
            <a:spAutoFit/>
          </a:bodyPr>
          <a:lstStyle/>
          <a:p>
            <a:pPr algn="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a:t>
            </a:r>
          </a:p>
        </p:txBody>
      </p:sp>
      <p:sp>
        <p:nvSpPr>
          <p:cNvPr id="56" name="TextBox 4"/>
          <p:cNvSpPr txBox="1">
            <a:spLocks noChangeArrowheads="1"/>
          </p:cNvSpPr>
          <p:nvPr/>
        </p:nvSpPr>
        <p:spPr bwMode="auto">
          <a:xfrm>
            <a:off x="1937484" y="2383169"/>
            <a:ext cx="1716417" cy="5486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sz="1600">
                <a:solidFill>
                  <a:schemeClr val="tx1"/>
                </a:solidFill>
                <a:latin charset="0" panose="020b0604020202020204" pitchFamily="34" typeface="Arial"/>
              </a:defRPr>
            </a:lvl1pPr>
            <a:lvl2pPr eaLnBrk="0" hangingPunct="0" indent="-285750" marL="742950">
              <a:defRPr sz="1600">
                <a:solidFill>
                  <a:schemeClr val="tx1"/>
                </a:solidFill>
                <a:latin charset="0" panose="020b0604020202020204" pitchFamily="34" typeface="Arial"/>
              </a:defRPr>
            </a:lvl2pPr>
            <a:lvl3pPr eaLnBrk="0" hangingPunct="0" indent="-228600" marL="1143000">
              <a:defRPr sz="1600">
                <a:solidFill>
                  <a:schemeClr val="tx1"/>
                </a:solidFill>
                <a:latin charset="0" panose="020b0604020202020204" pitchFamily="34" typeface="Arial"/>
              </a:defRPr>
            </a:lvl3pPr>
            <a:lvl4pPr eaLnBrk="0" hangingPunct="0" indent="-228600" marL="1600200">
              <a:defRPr sz="1600">
                <a:solidFill>
                  <a:schemeClr val="tx1"/>
                </a:solidFill>
                <a:latin charset="0" panose="020b0604020202020204" pitchFamily="34" typeface="Arial"/>
              </a:defRPr>
            </a:lvl4pPr>
            <a:lvl5pPr eaLnBrk="0" hangingPunct="0" indent="-228600" marL="2057400">
              <a:defRPr sz="1600">
                <a:solidFill>
                  <a:schemeClr val="tx1"/>
                </a:solidFill>
                <a:latin charset="0" panose="020b0604020202020204" pitchFamily="34" typeface="Arial"/>
              </a:defRPr>
            </a:lvl5pPr>
            <a:lvl6pPr eaLnBrk="0" fontAlgn="base" hangingPunct="0" indent="-228600" marL="2514600">
              <a:spcBef>
                <a:spcPct val="0"/>
              </a:spcBef>
              <a:spcAft>
                <a:spcPct val="0"/>
              </a:spcAft>
              <a:defRPr sz="1600">
                <a:solidFill>
                  <a:schemeClr val="tx1"/>
                </a:solidFill>
                <a:latin charset="0" panose="020b0604020202020204" pitchFamily="34" typeface="Arial"/>
              </a:defRPr>
            </a:lvl6pPr>
            <a:lvl7pPr eaLnBrk="0" fontAlgn="base" hangingPunct="0" indent="-228600" marL="2971800">
              <a:spcBef>
                <a:spcPct val="0"/>
              </a:spcBef>
              <a:spcAft>
                <a:spcPct val="0"/>
              </a:spcAft>
              <a:defRPr sz="1600">
                <a:solidFill>
                  <a:schemeClr val="tx1"/>
                </a:solidFill>
                <a:latin charset="0" panose="020b0604020202020204" pitchFamily="34" typeface="Arial"/>
              </a:defRPr>
            </a:lvl7pPr>
            <a:lvl8pPr eaLnBrk="0" fontAlgn="base" hangingPunct="0" indent="-228600" marL="3429000">
              <a:spcBef>
                <a:spcPct val="0"/>
              </a:spcBef>
              <a:spcAft>
                <a:spcPct val="0"/>
              </a:spcAft>
              <a:defRPr sz="1600">
                <a:solidFill>
                  <a:schemeClr val="tx1"/>
                </a:solidFill>
                <a:latin charset="0" panose="020b0604020202020204" pitchFamily="34" typeface="Arial"/>
              </a:defRPr>
            </a:lvl8pPr>
            <a:lvl9pPr eaLnBrk="0" fontAlgn="base" hangingPunct="0" indent="-228600" marL="3886200">
              <a:spcBef>
                <a:spcPct val="0"/>
              </a:spcBef>
              <a:spcAft>
                <a:spcPct val="0"/>
              </a:spcAft>
              <a:defRPr sz="1600">
                <a:solidFill>
                  <a:schemeClr val="tx1"/>
                </a:solidFill>
                <a:latin charset="0" panose="020b0604020202020204" pitchFamily="34" typeface="Arial"/>
              </a:defRPr>
            </a:lvl9pPr>
          </a:lstStyle>
          <a:p>
            <a:pPr algn="ctr" eaLnBrk="1" hangingPunct="1">
              <a:lnSpc>
                <a:spcPct val="150000"/>
              </a:lnSpc>
            </a:pPr>
            <a:r>
              <a:rPr altLang="en-US" b="1" lang="zh-CN" smtClean="0" sz="2000">
                <a:solidFill>
                  <a:srgbClr val="E5B704"/>
                </a:solidFill>
                <a:latin charset="0" panose="020b0503020102020204" pitchFamily="34" typeface="Franklin Gothic Book"/>
                <a:ea charset="-122" panose="020b0503020204020204" pitchFamily="34" typeface="微软雅黑"/>
              </a:rPr>
              <a:t>点击添加标题</a:t>
            </a:r>
          </a:p>
        </p:txBody>
      </p:sp>
      <p:sp>
        <p:nvSpPr>
          <p:cNvPr id="57" name="TextBox 4"/>
          <p:cNvSpPr txBox="1">
            <a:spLocks noChangeArrowheads="1"/>
          </p:cNvSpPr>
          <p:nvPr/>
        </p:nvSpPr>
        <p:spPr bwMode="auto">
          <a:xfrm>
            <a:off x="8326092" y="2383168"/>
            <a:ext cx="1716417" cy="5486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sz="1600">
                <a:solidFill>
                  <a:schemeClr val="tx1"/>
                </a:solidFill>
                <a:latin charset="0" panose="020b0604020202020204" pitchFamily="34" typeface="Arial"/>
              </a:defRPr>
            </a:lvl1pPr>
            <a:lvl2pPr eaLnBrk="0" hangingPunct="0" indent="-285750" marL="742950">
              <a:defRPr sz="1600">
                <a:solidFill>
                  <a:schemeClr val="tx1"/>
                </a:solidFill>
                <a:latin charset="0" panose="020b0604020202020204" pitchFamily="34" typeface="Arial"/>
              </a:defRPr>
            </a:lvl2pPr>
            <a:lvl3pPr eaLnBrk="0" hangingPunct="0" indent="-228600" marL="1143000">
              <a:defRPr sz="1600">
                <a:solidFill>
                  <a:schemeClr val="tx1"/>
                </a:solidFill>
                <a:latin charset="0" panose="020b0604020202020204" pitchFamily="34" typeface="Arial"/>
              </a:defRPr>
            </a:lvl3pPr>
            <a:lvl4pPr eaLnBrk="0" hangingPunct="0" indent="-228600" marL="1600200">
              <a:defRPr sz="1600">
                <a:solidFill>
                  <a:schemeClr val="tx1"/>
                </a:solidFill>
                <a:latin charset="0" panose="020b0604020202020204" pitchFamily="34" typeface="Arial"/>
              </a:defRPr>
            </a:lvl4pPr>
            <a:lvl5pPr eaLnBrk="0" hangingPunct="0" indent="-228600" marL="2057400">
              <a:defRPr sz="1600">
                <a:solidFill>
                  <a:schemeClr val="tx1"/>
                </a:solidFill>
                <a:latin charset="0" panose="020b0604020202020204" pitchFamily="34" typeface="Arial"/>
              </a:defRPr>
            </a:lvl5pPr>
            <a:lvl6pPr eaLnBrk="0" fontAlgn="base" hangingPunct="0" indent="-228600" marL="2514600">
              <a:spcBef>
                <a:spcPct val="0"/>
              </a:spcBef>
              <a:spcAft>
                <a:spcPct val="0"/>
              </a:spcAft>
              <a:defRPr sz="1600">
                <a:solidFill>
                  <a:schemeClr val="tx1"/>
                </a:solidFill>
                <a:latin charset="0" panose="020b0604020202020204" pitchFamily="34" typeface="Arial"/>
              </a:defRPr>
            </a:lvl6pPr>
            <a:lvl7pPr eaLnBrk="0" fontAlgn="base" hangingPunct="0" indent="-228600" marL="2971800">
              <a:spcBef>
                <a:spcPct val="0"/>
              </a:spcBef>
              <a:spcAft>
                <a:spcPct val="0"/>
              </a:spcAft>
              <a:defRPr sz="1600">
                <a:solidFill>
                  <a:schemeClr val="tx1"/>
                </a:solidFill>
                <a:latin charset="0" panose="020b0604020202020204" pitchFamily="34" typeface="Arial"/>
              </a:defRPr>
            </a:lvl7pPr>
            <a:lvl8pPr eaLnBrk="0" fontAlgn="base" hangingPunct="0" indent="-228600" marL="3429000">
              <a:spcBef>
                <a:spcPct val="0"/>
              </a:spcBef>
              <a:spcAft>
                <a:spcPct val="0"/>
              </a:spcAft>
              <a:defRPr sz="1600">
                <a:solidFill>
                  <a:schemeClr val="tx1"/>
                </a:solidFill>
                <a:latin charset="0" panose="020b0604020202020204" pitchFamily="34" typeface="Arial"/>
              </a:defRPr>
            </a:lvl8pPr>
            <a:lvl9pPr eaLnBrk="0" fontAlgn="base" hangingPunct="0" indent="-228600" marL="3886200">
              <a:spcBef>
                <a:spcPct val="0"/>
              </a:spcBef>
              <a:spcAft>
                <a:spcPct val="0"/>
              </a:spcAft>
              <a:defRPr sz="1600">
                <a:solidFill>
                  <a:schemeClr val="tx1"/>
                </a:solidFill>
                <a:latin charset="0" panose="020b0604020202020204" pitchFamily="34" typeface="Arial"/>
              </a:defRPr>
            </a:lvl9pPr>
          </a:lstStyle>
          <a:p>
            <a:pPr algn="ctr" eaLnBrk="1" hangingPunct="1">
              <a:lnSpc>
                <a:spcPct val="150000"/>
              </a:lnSpc>
            </a:pPr>
            <a:r>
              <a:rPr altLang="en-US" b="1" lang="zh-CN" smtClean="0" sz="2000">
                <a:solidFill>
                  <a:srgbClr val="E5B704"/>
                </a:solidFill>
                <a:latin charset="0" panose="020b0503020102020204" pitchFamily="34" typeface="Franklin Gothic Book"/>
                <a:ea charset="-122" panose="020b0503020204020204" pitchFamily="34" typeface="微软雅黑"/>
              </a:rPr>
              <a:t>点击添加标题</a:t>
            </a:r>
          </a:p>
        </p:txBody>
      </p:sp>
    </p:spTree>
    <p:extLst>
      <p:ext uri="{BB962C8B-B14F-4D97-AF65-F5344CB8AC3E}">
        <p14:creationId val="3280799577"/>
      </p:ext>
    </p:extLst>
  </p:cSld>
  <p:clrMapOvr>
    <a:masterClrMapping/>
  </p:clrMapOvr>
  <p:transition/>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2" name="Freeform 5"/>
          <p:cNvSpPr/>
          <p:nvPr/>
        </p:nvSpPr>
        <p:spPr bwMode="auto">
          <a:xfrm>
            <a:off x="2030414" y="3250340"/>
            <a:ext cx="8131175" cy="987425"/>
          </a:xfrm>
          <a:custGeom>
            <a:gdLst>
              <a:gd fmla="*/ 0 w 5760" name="T0"/>
              <a:gd fmla="*/ 0 h 700" name="T1"/>
              <a:gd fmla="*/ 72 w 5760" name="T2"/>
              <a:gd fmla="*/ 38 h 700" name="T3"/>
              <a:gd fmla="*/ 197 w 5760" name="T4"/>
              <a:gd fmla="*/ 96 h 700" name="T5"/>
              <a:gd fmla="*/ 378 w 5760" name="T6"/>
              <a:gd fmla="*/ 175 h 700" name="T7"/>
              <a:gd fmla="*/ 613 w 5760" name="T8"/>
              <a:gd fmla="*/ 266 h 700" name="T9"/>
              <a:gd fmla="*/ 748 w 5760" name="T10"/>
              <a:gd fmla="*/ 314 h 700" name="T11"/>
              <a:gd fmla="*/ 895 w 5760" name="T12"/>
              <a:gd fmla="*/ 363 h 700" name="T13"/>
              <a:gd fmla="*/ 1053 w 5760" name="T14"/>
              <a:gd fmla="*/ 412 h 700" name="T15"/>
              <a:gd fmla="*/ 1221 w 5760" name="T16"/>
              <a:gd fmla="*/ 458 h 700" name="T17"/>
              <a:gd fmla="*/ 1400 w 5760" name="T18"/>
              <a:gd fmla="*/ 504 h 700" name="T19"/>
              <a:gd fmla="*/ 1588 w 5760" name="T20"/>
              <a:gd fmla="*/ 547 h 700" name="T21"/>
              <a:gd fmla="*/ 1786 w 5760" name="T22"/>
              <a:gd fmla="*/ 586 h 700" name="T23"/>
              <a:gd fmla="*/ 1991 w 5760" name="T24"/>
              <a:gd fmla="*/ 621 h 700" name="T25"/>
              <a:gd fmla="*/ 2206 w 5760" name="T26"/>
              <a:gd fmla="*/ 651 h 700" name="T27"/>
              <a:gd fmla="*/ 2427 w 5760" name="T28"/>
              <a:gd fmla="*/ 674 h 700" name="T29"/>
              <a:gd fmla="*/ 2656 w 5760" name="T30"/>
              <a:gd fmla="*/ 691 h 700" name="T31"/>
              <a:gd fmla="*/ 2890 w 5760" name="T32"/>
              <a:gd fmla="*/ 699 h 700" name="T33"/>
              <a:gd fmla="*/ 3132 w 5760" name="T34"/>
              <a:gd fmla="*/ 699 h 700" name="T35"/>
              <a:gd fmla="*/ 3378 w 5760" name="T36"/>
              <a:gd fmla="*/ 690 h 700" name="T37"/>
              <a:gd fmla="*/ 3630 w 5760" name="T38"/>
              <a:gd fmla="*/ 670 h 700" name="T39"/>
              <a:gd fmla="*/ 3821 w 5760" name="T40"/>
              <a:gd fmla="*/ 648 h 700" name="T41"/>
              <a:gd fmla="*/ 3950 w 5760" name="T42"/>
              <a:gd fmla="*/ 629 h 700" name="T43"/>
              <a:gd fmla="*/ 4080 w 5760" name="T44"/>
              <a:gd fmla="*/ 608 h 700" name="T45"/>
              <a:gd fmla="*/ 4211 w 5760" name="T46"/>
              <a:gd fmla="*/ 583 h 700" name="T47"/>
              <a:gd fmla="*/ 4343 w 5760" name="T48"/>
              <a:gd fmla="*/ 555 h 700" name="T49"/>
              <a:gd fmla="*/ 4475 w 5760" name="T50"/>
              <a:gd fmla="*/ 523 h 700" name="T51"/>
              <a:gd fmla="*/ 4608 w 5760" name="T52"/>
              <a:gd fmla="*/ 489 h 700" name="T53"/>
              <a:gd fmla="*/ 4742 w 5760" name="T54"/>
              <a:gd fmla="*/ 450 h 700" name="T55"/>
              <a:gd fmla="*/ 4876 w 5760" name="T56"/>
              <a:gd fmla="*/ 408 h 700" name="T57"/>
              <a:gd fmla="*/ 5012 w 5760" name="T58"/>
              <a:gd fmla="*/ 363 h 700" name="T59"/>
              <a:gd fmla="*/ 5146 w 5760" name="T60"/>
              <a:gd fmla="*/ 313 h 700" name="T61"/>
              <a:gd fmla="*/ 5283 w 5760" name="T62"/>
              <a:gd fmla="*/ 259 h 700" name="T63"/>
              <a:gd fmla="*/ 5418 w 5760" name="T64"/>
              <a:gd fmla="*/ 201 h 700" name="T65"/>
              <a:gd fmla="*/ 5555 w 5760" name="T66"/>
              <a:gd fmla="*/ 138 h 700" name="T67"/>
              <a:gd fmla="*/ 5692 w 5760" name="T68"/>
              <a:gd fmla="*/ 72 h 700" name="T69"/>
              <a:gd fmla="*/ 5760 w 5760" name="T70"/>
              <a:gd fmla="*/ 37 h 700" name="T71"/>
              <a:gd fmla="*/ 5623 w 5760" name="T72"/>
              <a:gd fmla="*/ 63 h 700" name="T73"/>
              <a:gd fmla="*/ 5460 w 5760" name="T74"/>
              <a:gd fmla="*/ 92 h 700" name="T75"/>
              <a:gd fmla="*/ 5242 w 5760" name="T76"/>
              <a:gd fmla="*/ 127 h 700" name="T77"/>
              <a:gd fmla="*/ 4971 w 5760" name="T78"/>
              <a:gd fmla="*/ 164 h 700" name="T79"/>
              <a:gd fmla="*/ 4653 w 5760" name="T80"/>
              <a:gd fmla="*/ 203 h 700" name="T81"/>
              <a:gd fmla="*/ 4294 w 5760" name="T82"/>
              <a:gd fmla="*/ 241 h 700" name="T83"/>
              <a:gd fmla="*/ 3898 w 5760" name="T84"/>
              <a:gd fmla="*/ 272 h 700" name="T85"/>
              <a:gd fmla="*/ 3579 w 5760" name="T86"/>
              <a:gd fmla="*/ 291 h 700" name="T87"/>
              <a:gd fmla="*/ 3358 w 5760" name="T88"/>
              <a:gd fmla="*/ 300 h 700" name="T89"/>
              <a:gd fmla="*/ 3132 w 5760" name="T90"/>
              <a:gd fmla="*/ 307 h 700" name="T91"/>
              <a:gd fmla="*/ 2898 w 5760" name="T92"/>
              <a:gd fmla="*/ 310 h 700" name="T93"/>
              <a:gd fmla="*/ 2660 w 5760" name="T94"/>
              <a:gd fmla="*/ 309 h 700" name="T95"/>
              <a:gd fmla="*/ 2417 w 5760" name="T96"/>
              <a:gd fmla="*/ 306 h 700" name="T97"/>
              <a:gd fmla="*/ 2170 w 5760" name="T98"/>
              <a:gd fmla="*/ 297 h 700" name="T99"/>
              <a:gd fmla="*/ 1920 w 5760" name="T100"/>
              <a:gd fmla="*/ 284 h 700" name="T101"/>
              <a:gd fmla="*/ 1667 w 5760" name="T102"/>
              <a:gd fmla="*/ 266 h 700" name="T103"/>
              <a:gd fmla="*/ 1412 w 5760" name="T104"/>
              <a:gd fmla="*/ 242 h 700" name="T105"/>
              <a:gd fmla="*/ 1155 w 5760" name="T106"/>
              <a:gd fmla="*/ 212 h 700" name="T107"/>
              <a:gd fmla="*/ 898 w 5760" name="T108"/>
              <a:gd fmla="*/ 177 h 700" name="T109"/>
              <a:gd fmla="*/ 640 w 5760" name="T110"/>
              <a:gd fmla="*/ 136 h 700" name="T111"/>
              <a:gd fmla="*/ 383 w 5760" name="T112"/>
              <a:gd fmla="*/ 87 h 700" name="T113"/>
              <a:gd fmla="*/ 128 w 5760" name="T114"/>
              <a:gd fmla="*/ 31 h 700" name="T115"/>
              <a:gd fmla="*/ 0 w 5760" name="T116"/>
              <a:gd fmla="*/ 0 h 700"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700" w="5760">
                <a:moveTo>
                  <a:pt x="0" y="0"/>
                </a:moveTo>
                <a:lnTo>
                  <a:pt x="0" y="0"/>
                </a:lnTo>
                <a:lnTo>
                  <a:pt x="32" y="17"/>
                </a:lnTo>
                <a:lnTo>
                  <a:pt x="72" y="38"/>
                </a:lnTo>
                <a:lnTo>
                  <a:pt x="128" y="64"/>
                </a:lnTo>
                <a:lnTo>
                  <a:pt x="197" y="96"/>
                </a:lnTo>
                <a:lnTo>
                  <a:pt x="281" y="134"/>
                </a:lnTo>
                <a:lnTo>
                  <a:pt x="378" y="175"/>
                </a:lnTo>
                <a:lnTo>
                  <a:pt x="490" y="219"/>
                </a:lnTo>
                <a:lnTo>
                  <a:pt x="613" y="266"/>
                </a:lnTo>
                <a:lnTo>
                  <a:pt x="679" y="290"/>
                </a:lnTo>
                <a:lnTo>
                  <a:pt x="748" y="314"/>
                </a:lnTo>
                <a:lnTo>
                  <a:pt x="820" y="339"/>
                </a:lnTo>
                <a:lnTo>
                  <a:pt x="895" y="363"/>
                </a:lnTo>
                <a:lnTo>
                  <a:pt x="973" y="387"/>
                </a:lnTo>
                <a:lnTo>
                  <a:pt x="1053" y="412"/>
                </a:lnTo>
                <a:lnTo>
                  <a:pt x="1136" y="436"/>
                </a:lnTo>
                <a:lnTo>
                  <a:pt x="1221" y="458"/>
                </a:lnTo>
                <a:lnTo>
                  <a:pt x="1310" y="482"/>
                </a:lnTo>
                <a:lnTo>
                  <a:pt x="1400" y="504"/>
                </a:lnTo>
                <a:lnTo>
                  <a:pt x="1494" y="526"/>
                </a:lnTo>
                <a:lnTo>
                  <a:pt x="1588" y="547"/>
                </a:lnTo>
                <a:lnTo>
                  <a:pt x="1686" y="568"/>
                </a:lnTo>
                <a:lnTo>
                  <a:pt x="1786" y="586"/>
                </a:lnTo>
                <a:lnTo>
                  <a:pt x="1888" y="604"/>
                </a:lnTo>
                <a:lnTo>
                  <a:pt x="1991" y="621"/>
                </a:lnTo>
                <a:lnTo>
                  <a:pt x="2097" y="636"/>
                </a:lnTo>
                <a:lnTo>
                  <a:pt x="2206" y="651"/>
                </a:lnTo>
                <a:lnTo>
                  <a:pt x="2315" y="664"/>
                </a:lnTo>
                <a:lnTo>
                  <a:pt x="2427" y="674"/>
                </a:lnTo>
                <a:lnTo>
                  <a:pt x="2541" y="683"/>
                </a:lnTo>
                <a:lnTo>
                  <a:pt x="2656" y="691"/>
                </a:lnTo>
                <a:lnTo>
                  <a:pt x="2772" y="695"/>
                </a:lnTo>
                <a:lnTo>
                  <a:pt x="2890" y="699"/>
                </a:lnTo>
                <a:lnTo>
                  <a:pt x="3010" y="700"/>
                </a:lnTo>
                <a:lnTo>
                  <a:pt x="3132" y="699"/>
                </a:lnTo>
                <a:lnTo>
                  <a:pt x="3254" y="695"/>
                </a:lnTo>
                <a:lnTo>
                  <a:pt x="3378" y="690"/>
                </a:lnTo>
                <a:lnTo>
                  <a:pt x="3503" y="681"/>
                </a:lnTo>
                <a:lnTo>
                  <a:pt x="3630" y="670"/>
                </a:lnTo>
                <a:lnTo>
                  <a:pt x="3756" y="656"/>
                </a:lnTo>
                <a:lnTo>
                  <a:pt x="3821" y="648"/>
                </a:lnTo>
                <a:lnTo>
                  <a:pt x="3885" y="638"/>
                </a:lnTo>
                <a:lnTo>
                  <a:pt x="3950" y="629"/>
                </a:lnTo>
                <a:lnTo>
                  <a:pt x="4015" y="619"/>
                </a:lnTo>
                <a:lnTo>
                  <a:pt x="4080" y="608"/>
                </a:lnTo>
                <a:lnTo>
                  <a:pt x="4145" y="596"/>
                </a:lnTo>
                <a:lnTo>
                  <a:pt x="4211" y="583"/>
                </a:lnTo>
                <a:lnTo>
                  <a:pt x="4277" y="569"/>
                </a:lnTo>
                <a:lnTo>
                  <a:pt x="4343" y="555"/>
                </a:lnTo>
                <a:lnTo>
                  <a:pt x="4409" y="539"/>
                </a:lnTo>
                <a:lnTo>
                  <a:pt x="4475" y="523"/>
                </a:lnTo>
                <a:lnTo>
                  <a:pt x="4541" y="506"/>
                </a:lnTo>
                <a:lnTo>
                  <a:pt x="4608" y="489"/>
                </a:lnTo>
                <a:lnTo>
                  <a:pt x="4674" y="470"/>
                </a:lnTo>
                <a:lnTo>
                  <a:pt x="4742" y="450"/>
                </a:lnTo>
                <a:lnTo>
                  <a:pt x="4809" y="430"/>
                </a:lnTo>
                <a:lnTo>
                  <a:pt x="4876" y="408"/>
                </a:lnTo>
                <a:lnTo>
                  <a:pt x="4943" y="386"/>
                </a:lnTo>
                <a:lnTo>
                  <a:pt x="5012" y="363"/>
                </a:lnTo>
                <a:lnTo>
                  <a:pt x="5079" y="338"/>
                </a:lnTo>
                <a:lnTo>
                  <a:pt x="5146" y="313"/>
                </a:lnTo>
                <a:lnTo>
                  <a:pt x="5214" y="286"/>
                </a:lnTo>
                <a:lnTo>
                  <a:pt x="5283" y="259"/>
                </a:lnTo>
                <a:lnTo>
                  <a:pt x="5350" y="231"/>
                </a:lnTo>
                <a:lnTo>
                  <a:pt x="5418" y="201"/>
                </a:lnTo>
                <a:lnTo>
                  <a:pt x="5487" y="170"/>
                </a:lnTo>
                <a:lnTo>
                  <a:pt x="5555" y="138"/>
                </a:lnTo>
                <a:lnTo>
                  <a:pt x="5623" y="106"/>
                </a:lnTo>
                <a:lnTo>
                  <a:pt x="5692" y="72"/>
                </a:lnTo>
                <a:lnTo>
                  <a:pt x="5760" y="37"/>
                </a:lnTo>
                <a:lnTo>
                  <a:pt x="5760" y="37"/>
                </a:lnTo>
                <a:lnTo>
                  <a:pt x="5725" y="44"/>
                </a:lnTo>
                <a:lnTo>
                  <a:pt x="5623" y="63"/>
                </a:lnTo>
                <a:lnTo>
                  <a:pt x="5549" y="77"/>
                </a:lnTo>
                <a:lnTo>
                  <a:pt x="5460" y="92"/>
                </a:lnTo>
                <a:lnTo>
                  <a:pt x="5358" y="109"/>
                </a:lnTo>
                <a:lnTo>
                  <a:pt x="5242" y="127"/>
                </a:lnTo>
                <a:lnTo>
                  <a:pt x="5112" y="145"/>
                </a:lnTo>
                <a:lnTo>
                  <a:pt x="4971" y="164"/>
                </a:lnTo>
                <a:lnTo>
                  <a:pt x="4818" y="184"/>
                </a:lnTo>
                <a:lnTo>
                  <a:pt x="4653" y="203"/>
                </a:lnTo>
                <a:lnTo>
                  <a:pt x="4478" y="223"/>
                </a:lnTo>
                <a:lnTo>
                  <a:pt x="4294" y="241"/>
                </a:lnTo>
                <a:lnTo>
                  <a:pt x="4100" y="257"/>
                </a:lnTo>
                <a:lnTo>
                  <a:pt x="3898" y="272"/>
                </a:lnTo>
                <a:lnTo>
                  <a:pt x="3688" y="285"/>
                </a:lnTo>
                <a:lnTo>
                  <a:pt x="3579" y="291"/>
                </a:lnTo>
                <a:lnTo>
                  <a:pt x="3470" y="296"/>
                </a:lnTo>
                <a:lnTo>
                  <a:pt x="3358" y="300"/>
                </a:lnTo>
                <a:lnTo>
                  <a:pt x="3246" y="303"/>
                </a:lnTo>
                <a:lnTo>
                  <a:pt x="3132" y="307"/>
                </a:lnTo>
                <a:lnTo>
                  <a:pt x="3016" y="309"/>
                </a:lnTo>
                <a:lnTo>
                  <a:pt x="2898" y="310"/>
                </a:lnTo>
                <a:lnTo>
                  <a:pt x="2780" y="310"/>
                </a:lnTo>
                <a:lnTo>
                  <a:pt x="2660" y="309"/>
                </a:lnTo>
                <a:lnTo>
                  <a:pt x="2539" y="308"/>
                </a:lnTo>
                <a:lnTo>
                  <a:pt x="2417" y="306"/>
                </a:lnTo>
                <a:lnTo>
                  <a:pt x="2294" y="302"/>
                </a:lnTo>
                <a:lnTo>
                  <a:pt x="2170" y="297"/>
                </a:lnTo>
                <a:lnTo>
                  <a:pt x="2045" y="291"/>
                </a:lnTo>
                <a:lnTo>
                  <a:pt x="1920" y="284"/>
                </a:lnTo>
                <a:lnTo>
                  <a:pt x="1793" y="275"/>
                </a:lnTo>
                <a:lnTo>
                  <a:pt x="1667" y="266"/>
                </a:lnTo>
                <a:lnTo>
                  <a:pt x="1539" y="254"/>
                </a:lnTo>
                <a:lnTo>
                  <a:pt x="1412" y="242"/>
                </a:lnTo>
                <a:lnTo>
                  <a:pt x="1284" y="228"/>
                </a:lnTo>
                <a:lnTo>
                  <a:pt x="1155" y="212"/>
                </a:lnTo>
                <a:lnTo>
                  <a:pt x="1026" y="196"/>
                </a:lnTo>
                <a:lnTo>
                  <a:pt x="898" y="177"/>
                </a:lnTo>
                <a:lnTo>
                  <a:pt x="769" y="158"/>
                </a:lnTo>
                <a:lnTo>
                  <a:pt x="640" y="136"/>
                </a:lnTo>
                <a:lnTo>
                  <a:pt x="512" y="112"/>
                </a:lnTo>
                <a:lnTo>
                  <a:pt x="383" y="87"/>
                </a:lnTo>
                <a:lnTo>
                  <a:pt x="255" y="60"/>
                </a:lnTo>
                <a:lnTo>
                  <a:pt x="128" y="31"/>
                </a:lnTo>
                <a:lnTo>
                  <a:pt x="0" y="0"/>
                </a:lnTo>
                <a:lnTo>
                  <a:pt x="0" y="0"/>
                </a:lnTo>
                <a:close/>
              </a:path>
            </a:pathLst>
          </a:custGeom>
          <a:solidFill>
            <a:schemeClr val="bg1">
              <a:lumMod val="50000"/>
            </a:schemeClr>
          </a:solidFill>
          <a:ln>
            <a:noFill/>
          </a:ln>
          <a:extLst/>
        </p:spPr>
        <p:txBody>
          <a:bodyPr/>
          <a:lstStyle/>
          <a:p>
            <a:pPr>
              <a:defRPr/>
            </a:pPr>
            <a:endParaRPr altLang="en-US" lang="zh-CN"/>
          </a:p>
        </p:txBody>
      </p:sp>
      <p:sp>
        <p:nvSpPr>
          <p:cNvPr id="13" name="Freeform 11"/>
          <p:cNvSpPr/>
          <p:nvPr/>
        </p:nvSpPr>
        <p:spPr bwMode="auto">
          <a:xfrm>
            <a:off x="3232151" y="2682015"/>
            <a:ext cx="1019175" cy="1020763"/>
          </a:xfrm>
          <a:custGeom>
            <a:gdLst>
              <a:gd fmla="*/ 642 w 642" name="T0"/>
              <a:gd fmla="*/ 338 h 643" name="T1"/>
              <a:gd fmla="*/ 635 w 642" name="T2"/>
              <a:gd fmla="*/ 386 h 643" name="T3"/>
              <a:gd fmla="*/ 623 w 642" name="T4"/>
              <a:gd fmla="*/ 432 h 643" name="T5"/>
              <a:gd fmla="*/ 603 w 642" name="T6"/>
              <a:gd fmla="*/ 474 h 643" name="T7"/>
              <a:gd fmla="*/ 578 w 642" name="T8"/>
              <a:gd fmla="*/ 514 h 643" name="T9"/>
              <a:gd fmla="*/ 548 w 642" name="T10"/>
              <a:gd fmla="*/ 548 h 643" name="T11"/>
              <a:gd fmla="*/ 513 w 642" name="T12"/>
              <a:gd fmla="*/ 579 h 643" name="T13"/>
              <a:gd fmla="*/ 474 w 642" name="T14"/>
              <a:gd fmla="*/ 604 h 643" name="T15"/>
              <a:gd fmla="*/ 431 w 642" name="T16"/>
              <a:gd fmla="*/ 623 h 643" name="T17"/>
              <a:gd fmla="*/ 386 w 642" name="T18"/>
              <a:gd fmla="*/ 636 h 643" name="T19"/>
              <a:gd fmla="*/ 337 w 642" name="T20"/>
              <a:gd fmla="*/ 643 h 643" name="T21"/>
              <a:gd fmla="*/ 304 w 642" name="T22"/>
              <a:gd fmla="*/ 643 h 643" name="T23"/>
              <a:gd fmla="*/ 256 w 642" name="T24"/>
              <a:gd fmla="*/ 636 h 643" name="T25"/>
              <a:gd fmla="*/ 210 w 642" name="T26"/>
              <a:gd fmla="*/ 623 h 643" name="T27"/>
              <a:gd fmla="*/ 167 w 642" name="T28"/>
              <a:gd fmla="*/ 604 h 643" name="T29"/>
              <a:gd fmla="*/ 128 w 642" name="T30"/>
              <a:gd fmla="*/ 579 h 643" name="T31"/>
              <a:gd fmla="*/ 93 w 642" name="T32"/>
              <a:gd fmla="*/ 548 h 643" name="T33"/>
              <a:gd fmla="*/ 63 w 642" name="T34"/>
              <a:gd fmla="*/ 514 h 643" name="T35"/>
              <a:gd fmla="*/ 38 w 642" name="T36"/>
              <a:gd fmla="*/ 474 h 643" name="T37"/>
              <a:gd fmla="*/ 19 w 642" name="T38"/>
              <a:gd fmla="*/ 432 h 643" name="T39"/>
              <a:gd fmla="*/ 7 w 642" name="T40"/>
              <a:gd fmla="*/ 386 h 643" name="T41"/>
              <a:gd fmla="*/ 0 w 642" name="T42"/>
              <a:gd fmla="*/ 338 h 643" name="T43"/>
              <a:gd fmla="*/ 0 w 642" name="T44"/>
              <a:gd fmla="*/ 304 h 643" name="T45"/>
              <a:gd fmla="*/ 7 w 642" name="T46"/>
              <a:gd fmla="*/ 256 h 643" name="T47"/>
              <a:gd fmla="*/ 19 w 642" name="T48"/>
              <a:gd fmla="*/ 211 h 643" name="T49"/>
              <a:gd fmla="*/ 38 w 642" name="T50"/>
              <a:gd fmla="*/ 169 h 643" name="T51"/>
              <a:gd fmla="*/ 63 w 642" name="T52"/>
              <a:gd fmla="*/ 129 h 643" name="T53"/>
              <a:gd fmla="*/ 93 w 642" name="T54"/>
              <a:gd fmla="*/ 95 h 643" name="T55"/>
              <a:gd fmla="*/ 128 w 642" name="T56"/>
              <a:gd fmla="*/ 64 h 643" name="T57"/>
              <a:gd fmla="*/ 167 w 642" name="T58"/>
              <a:gd fmla="*/ 39 h 643" name="T59"/>
              <a:gd fmla="*/ 210 w 642" name="T60"/>
              <a:gd fmla="*/ 19 h 643" name="T61"/>
              <a:gd fmla="*/ 256 w 642" name="T62"/>
              <a:gd fmla="*/ 7 h 643" name="T63"/>
              <a:gd fmla="*/ 304 w 642" name="T64"/>
              <a:gd fmla="*/ 0 h 643" name="T65"/>
              <a:gd fmla="*/ 337 w 642" name="T66"/>
              <a:gd fmla="*/ 0 h 643" name="T67"/>
              <a:gd fmla="*/ 386 w 642" name="T68"/>
              <a:gd fmla="*/ 7 h 643" name="T69"/>
              <a:gd fmla="*/ 431 w 642" name="T70"/>
              <a:gd fmla="*/ 19 h 643" name="T71"/>
              <a:gd fmla="*/ 474 w 642" name="T72"/>
              <a:gd fmla="*/ 39 h 643" name="T73"/>
              <a:gd fmla="*/ 513 w 642" name="T74"/>
              <a:gd fmla="*/ 64 h 643" name="T75"/>
              <a:gd fmla="*/ 548 w 642" name="T76"/>
              <a:gd fmla="*/ 95 h 643" name="T77"/>
              <a:gd fmla="*/ 578 w 642" name="T78"/>
              <a:gd fmla="*/ 129 h 643" name="T79"/>
              <a:gd fmla="*/ 603 w 642" name="T80"/>
              <a:gd fmla="*/ 169 h 643" name="T81"/>
              <a:gd fmla="*/ 623 w 642" name="T82"/>
              <a:gd fmla="*/ 211 h 643" name="T83"/>
              <a:gd fmla="*/ 635 w 642" name="T84"/>
              <a:gd fmla="*/ 256 h 643" name="T85"/>
              <a:gd fmla="*/ 642 w 642" name="T86"/>
              <a:gd fmla="*/ 304 h 643"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643" w="642">
                <a:moveTo>
                  <a:pt x="642" y="321"/>
                </a:moveTo>
                <a:lnTo>
                  <a:pt x="642" y="321"/>
                </a:lnTo>
                <a:lnTo>
                  <a:pt x="642" y="338"/>
                </a:lnTo>
                <a:lnTo>
                  <a:pt x="640" y="354"/>
                </a:lnTo>
                <a:lnTo>
                  <a:pt x="639" y="370"/>
                </a:lnTo>
                <a:lnTo>
                  <a:pt x="635" y="386"/>
                </a:lnTo>
                <a:lnTo>
                  <a:pt x="632" y="401"/>
                </a:lnTo>
                <a:lnTo>
                  <a:pt x="627" y="417"/>
                </a:lnTo>
                <a:lnTo>
                  <a:pt x="623" y="432"/>
                </a:lnTo>
                <a:lnTo>
                  <a:pt x="617" y="447"/>
                </a:lnTo>
                <a:lnTo>
                  <a:pt x="610" y="460"/>
                </a:lnTo>
                <a:lnTo>
                  <a:pt x="603" y="474"/>
                </a:lnTo>
                <a:lnTo>
                  <a:pt x="596" y="488"/>
                </a:lnTo>
                <a:lnTo>
                  <a:pt x="588" y="501"/>
                </a:lnTo>
                <a:lnTo>
                  <a:pt x="578" y="514"/>
                </a:lnTo>
                <a:lnTo>
                  <a:pt x="569" y="525"/>
                </a:lnTo>
                <a:lnTo>
                  <a:pt x="559" y="538"/>
                </a:lnTo>
                <a:lnTo>
                  <a:pt x="548" y="548"/>
                </a:lnTo>
                <a:lnTo>
                  <a:pt x="537" y="560"/>
                </a:lnTo>
                <a:lnTo>
                  <a:pt x="525" y="570"/>
                </a:lnTo>
                <a:lnTo>
                  <a:pt x="513" y="579"/>
                </a:lnTo>
                <a:lnTo>
                  <a:pt x="501" y="588"/>
                </a:lnTo>
                <a:lnTo>
                  <a:pt x="487" y="596"/>
                </a:lnTo>
                <a:lnTo>
                  <a:pt x="474" y="604"/>
                </a:lnTo>
                <a:lnTo>
                  <a:pt x="460" y="611"/>
                </a:lnTo>
                <a:lnTo>
                  <a:pt x="446" y="618"/>
                </a:lnTo>
                <a:lnTo>
                  <a:pt x="431" y="623"/>
                </a:lnTo>
                <a:lnTo>
                  <a:pt x="417" y="628"/>
                </a:lnTo>
                <a:lnTo>
                  <a:pt x="401" y="632"/>
                </a:lnTo>
                <a:lnTo>
                  <a:pt x="386" y="636"/>
                </a:lnTo>
                <a:lnTo>
                  <a:pt x="370" y="639"/>
                </a:lnTo>
                <a:lnTo>
                  <a:pt x="354" y="642"/>
                </a:lnTo>
                <a:lnTo>
                  <a:pt x="337" y="643"/>
                </a:lnTo>
                <a:lnTo>
                  <a:pt x="321" y="643"/>
                </a:lnTo>
                <a:lnTo>
                  <a:pt x="321" y="643"/>
                </a:lnTo>
                <a:lnTo>
                  <a:pt x="304" y="643"/>
                </a:lnTo>
                <a:lnTo>
                  <a:pt x="288" y="642"/>
                </a:lnTo>
                <a:lnTo>
                  <a:pt x="272" y="639"/>
                </a:lnTo>
                <a:lnTo>
                  <a:pt x="256" y="636"/>
                </a:lnTo>
                <a:lnTo>
                  <a:pt x="240" y="632"/>
                </a:lnTo>
                <a:lnTo>
                  <a:pt x="225" y="628"/>
                </a:lnTo>
                <a:lnTo>
                  <a:pt x="210" y="623"/>
                </a:lnTo>
                <a:lnTo>
                  <a:pt x="196" y="618"/>
                </a:lnTo>
                <a:lnTo>
                  <a:pt x="182" y="611"/>
                </a:lnTo>
                <a:lnTo>
                  <a:pt x="167" y="604"/>
                </a:lnTo>
                <a:lnTo>
                  <a:pt x="155" y="596"/>
                </a:lnTo>
                <a:lnTo>
                  <a:pt x="141" y="588"/>
                </a:lnTo>
                <a:lnTo>
                  <a:pt x="128" y="579"/>
                </a:lnTo>
                <a:lnTo>
                  <a:pt x="117" y="570"/>
                </a:lnTo>
                <a:lnTo>
                  <a:pt x="105" y="560"/>
                </a:lnTo>
                <a:lnTo>
                  <a:pt x="93" y="548"/>
                </a:lnTo>
                <a:lnTo>
                  <a:pt x="83" y="538"/>
                </a:lnTo>
                <a:lnTo>
                  <a:pt x="73" y="525"/>
                </a:lnTo>
                <a:lnTo>
                  <a:pt x="63" y="514"/>
                </a:lnTo>
                <a:lnTo>
                  <a:pt x="54" y="501"/>
                </a:lnTo>
                <a:lnTo>
                  <a:pt x="46" y="488"/>
                </a:lnTo>
                <a:lnTo>
                  <a:pt x="38" y="474"/>
                </a:lnTo>
                <a:lnTo>
                  <a:pt x="32" y="460"/>
                </a:lnTo>
                <a:lnTo>
                  <a:pt x="25" y="447"/>
                </a:lnTo>
                <a:lnTo>
                  <a:pt x="19" y="432"/>
                </a:lnTo>
                <a:lnTo>
                  <a:pt x="15" y="417"/>
                </a:lnTo>
                <a:lnTo>
                  <a:pt x="10" y="401"/>
                </a:lnTo>
                <a:lnTo>
                  <a:pt x="7" y="386"/>
                </a:lnTo>
                <a:lnTo>
                  <a:pt x="3" y="370"/>
                </a:lnTo>
                <a:lnTo>
                  <a:pt x="1" y="354"/>
                </a:lnTo>
                <a:lnTo>
                  <a:pt x="0" y="338"/>
                </a:lnTo>
                <a:lnTo>
                  <a:pt x="0" y="321"/>
                </a:lnTo>
                <a:lnTo>
                  <a:pt x="0" y="321"/>
                </a:lnTo>
                <a:lnTo>
                  <a:pt x="0" y="304"/>
                </a:lnTo>
                <a:lnTo>
                  <a:pt x="1" y="288"/>
                </a:lnTo>
                <a:lnTo>
                  <a:pt x="3" y="272"/>
                </a:lnTo>
                <a:lnTo>
                  <a:pt x="7" y="256"/>
                </a:lnTo>
                <a:lnTo>
                  <a:pt x="10" y="242"/>
                </a:lnTo>
                <a:lnTo>
                  <a:pt x="15" y="226"/>
                </a:lnTo>
                <a:lnTo>
                  <a:pt x="19" y="211"/>
                </a:lnTo>
                <a:lnTo>
                  <a:pt x="25" y="196"/>
                </a:lnTo>
                <a:lnTo>
                  <a:pt x="32" y="182"/>
                </a:lnTo>
                <a:lnTo>
                  <a:pt x="38" y="169"/>
                </a:lnTo>
                <a:lnTo>
                  <a:pt x="46" y="155"/>
                </a:lnTo>
                <a:lnTo>
                  <a:pt x="54" y="141"/>
                </a:lnTo>
                <a:lnTo>
                  <a:pt x="63" y="129"/>
                </a:lnTo>
                <a:lnTo>
                  <a:pt x="73" y="117"/>
                </a:lnTo>
                <a:lnTo>
                  <a:pt x="83" y="105"/>
                </a:lnTo>
                <a:lnTo>
                  <a:pt x="93" y="95"/>
                </a:lnTo>
                <a:lnTo>
                  <a:pt x="105" y="83"/>
                </a:lnTo>
                <a:lnTo>
                  <a:pt x="117" y="73"/>
                </a:lnTo>
                <a:lnTo>
                  <a:pt x="128" y="64"/>
                </a:lnTo>
                <a:lnTo>
                  <a:pt x="141" y="55"/>
                </a:lnTo>
                <a:lnTo>
                  <a:pt x="155" y="47"/>
                </a:lnTo>
                <a:lnTo>
                  <a:pt x="167" y="39"/>
                </a:lnTo>
                <a:lnTo>
                  <a:pt x="182" y="32"/>
                </a:lnTo>
                <a:lnTo>
                  <a:pt x="196" y="25"/>
                </a:lnTo>
                <a:lnTo>
                  <a:pt x="210" y="19"/>
                </a:lnTo>
                <a:lnTo>
                  <a:pt x="225" y="15"/>
                </a:lnTo>
                <a:lnTo>
                  <a:pt x="240" y="10"/>
                </a:lnTo>
                <a:lnTo>
                  <a:pt x="256" y="7"/>
                </a:lnTo>
                <a:lnTo>
                  <a:pt x="272" y="3"/>
                </a:lnTo>
                <a:lnTo>
                  <a:pt x="288" y="1"/>
                </a:lnTo>
                <a:lnTo>
                  <a:pt x="304" y="0"/>
                </a:lnTo>
                <a:lnTo>
                  <a:pt x="321" y="0"/>
                </a:lnTo>
                <a:lnTo>
                  <a:pt x="321" y="0"/>
                </a:lnTo>
                <a:lnTo>
                  <a:pt x="337" y="0"/>
                </a:lnTo>
                <a:lnTo>
                  <a:pt x="354" y="1"/>
                </a:lnTo>
                <a:lnTo>
                  <a:pt x="370" y="3"/>
                </a:lnTo>
                <a:lnTo>
                  <a:pt x="386" y="7"/>
                </a:lnTo>
                <a:lnTo>
                  <a:pt x="401" y="10"/>
                </a:lnTo>
                <a:lnTo>
                  <a:pt x="417" y="15"/>
                </a:lnTo>
                <a:lnTo>
                  <a:pt x="431" y="19"/>
                </a:lnTo>
                <a:lnTo>
                  <a:pt x="446" y="25"/>
                </a:lnTo>
                <a:lnTo>
                  <a:pt x="460" y="32"/>
                </a:lnTo>
                <a:lnTo>
                  <a:pt x="474" y="39"/>
                </a:lnTo>
                <a:lnTo>
                  <a:pt x="487" y="47"/>
                </a:lnTo>
                <a:lnTo>
                  <a:pt x="501" y="55"/>
                </a:lnTo>
                <a:lnTo>
                  <a:pt x="513" y="64"/>
                </a:lnTo>
                <a:lnTo>
                  <a:pt x="525" y="73"/>
                </a:lnTo>
                <a:lnTo>
                  <a:pt x="537" y="83"/>
                </a:lnTo>
                <a:lnTo>
                  <a:pt x="548" y="95"/>
                </a:lnTo>
                <a:lnTo>
                  <a:pt x="559" y="105"/>
                </a:lnTo>
                <a:lnTo>
                  <a:pt x="569" y="117"/>
                </a:lnTo>
                <a:lnTo>
                  <a:pt x="578" y="129"/>
                </a:lnTo>
                <a:lnTo>
                  <a:pt x="588" y="141"/>
                </a:lnTo>
                <a:lnTo>
                  <a:pt x="596" y="155"/>
                </a:lnTo>
                <a:lnTo>
                  <a:pt x="603" y="169"/>
                </a:lnTo>
                <a:lnTo>
                  <a:pt x="610" y="182"/>
                </a:lnTo>
                <a:lnTo>
                  <a:pt x="617" y="196"/>
                </a:lnTo>
                <a:lnTo>
                  <a:pt x="623" y="211"/>
                </a:lnTo>
                <a:lnTo>
                  <a:pt x="627" y="226"/>
                </a:lnTo>
                <a:lnTo>
                  <a:pt x="632" y="242"/>
                </a:lnTo>
                <a:lnTo>
                  <a:pt x="635" y="256"/>
                </a:lnTo>
                <a:lnTo>
                  <a:pt x="639" y="272"/>
                </a:lnTo>
                <a:lnTo>
                  <a:pt x="640" y="288"/>
                </a:lnTo>
                <a:lnTo>
                  <a:pt x="642" y="304"/>
                </a:lnTo>
                <a:lnTo>
                  <a:pt x="642" y="321"/>
                </a:lnTo>
                <a:lnTo>
                  <a:pt x="642" y="321"/>
                </a:lnTo>
                <a:close/>
              </a:path>
            </a:pathLst>
          </a:custGeom>
          <a:solidFill>
            <a:srgbClr val="E5B704"/>
          </a:solidFill>
          <a:ln>
            <a:noFill/>
          </a:ln>
          <a:extLst/>
        </p:spPr>
        <p:txBody>
          <a:bodyPr anchor="ctr" anchorCtr="1"/>
          <a:lstStyle/>
          <a:p>
            <a:pPr algn="ctr">
              <a:defRPr/>
            </a:pPr>
            <a:r>
              <a:rPr altLang="en-US" b="1" lang="zh-CN" smtClean="0" sz="1600">
                <a:solidFill>
                  <a:srgbClr val="282728"/>
                </a:solidFill>
                <a:latin charset="-122" panose="020b0503020204020204" pitchFamily="34" typeface="微软雅黑"/>
                <a:ea charset="-122" panose="020b0503020204020204" pitchFamily="34" typeface="微软雅黑"/>
              </a:rPr>
              <a:t>添加标题</a:t>
            </a:r>
          </a:p>
        </p:txBody>
      </p:sp>
      <p:sp>
        <p:nvSpPr>
          <p:cNvPr id="24" name="Freeform 10"/>
          <p:cNvSpPr/>
          <p:nvPr/>
        </p:nvSpPr>
        <p:spPr bwMode="auto">
          <a:xfrm>
            <a:off x="4802189" y="2855052"/>
            <a:ext cx="1019175" cy="1020762"/>
          </a:xfrm>
          <a:custGeom>
            <a:gdLst>
              <a:gd fmla="*/ 642 w 642" name="T0"/>
              <a:gd fmla="*/ 339 h 643" name="T1"/>
              <a:gd fmla="*/ 635 w 642" name="T2"/>
              <a:gd fmla="*/ 386 h 643" name="T3"/>
              <a:gd fmla="*/ 623 w 642" name="T4"/>
              <a:gd fmla="*/ 432 h 643" name="T5"/>
              <a:gd fmla="*/ 603 w 642" name="T6"/>
              <a:gd fmla="*/ 474 h 643" name="T7"/>
              <a:gd fmla="*/ 578 w 642" name="T8"/>
              <a:gd fmla="*/ 514 h 643" name="T9"/>
              <a:gd fmla="*/ 547 w 642" name="T10"/>
              <a:gd fmla="*/ 548 h 643" name="T11"/>
              <a:gd fmla="*/ 513 w 642" name="T12"/>
              <a:gd fmla="*/ 579 h 643" name="T13"/>
              <a:gd fmla="*/ 473 w 642" name="T14"/>
              <a:gd fmla="*/ 604 h 643" name="T15"/>
              <a:gd fmla="*/ 431 w 642" name="T16"/>
              <a:gd fmla="*/ 623 h 643" name="T17"/>
              <a:gd fmla="*/ 386 w 642" name="T18"/>
              <a:gd fmla="*/ 636 h 643" name="T19"/>
              <a:gd fmla="*/ 337 w 642" name="T20"/>
              <a:gd fmla="*/ 643 h 643" name="T21"/>
              <a:gd fmla="*/ 304 w 642" name="T22"/>
              <a:gd fmla="*/ 643 h 643" name="T23"/>
              <a:gd fmla="*/ 256 w 642" name="T24"/>
              <a:gd fmla="*/ 636 h 643" name="T25"/>
              <a:gd fmla="*/ 210 w 642" name="T26"/>
              <a:gd fmla="*/ 623 h 643" name="T27"/>
              <a:gd fmla="*/ 168 w 642" name="T28"/>
              <a:gd fmla="*/ 604 h 643" name="T29"/>
              <a:gd fmla="*/ 128 w 642" name="T30"/>
              <a:gd fmla="*/ 579 h 643" name="T31"/>
              <a:gd fmla="*/ 94 w 642" name="T32"/>
              <a:gd fmla="*/ 548 h 643" name="T33"/>
              <a:gd fmla="*/ 63 w 642" name="T34"/>
              <a:gd fmla="*/ 514 h 643" name="T35"/>
              <a:gd fmla="*/ 38 w 642" name="T36"/>
              <a:gd fmla="*/ 474 h 643" name="T37"/>
              <a:gd fmla="*/ 19 w 642" name="T38"/>
              <a:gd fmla="*/ 432 h 643" name="T39"/>
              <a:gd fmla="*/ 6 w 642" name="T40"/>
              <a:gd fmla="*/ 386 h 643" name="T41"/>
              <a:gd fmla="*/ 0 w 642" name="T42"/>
              <a:gd fmla="*/ 339 h 643" name="T43"/>
              <a:gd fmla="*/ 0 w 642" name="T44"/>
              <a:gd fmla="*/ 305 h 643" name="T45"/>
              <a:gd fmla="*/ 6 w 642" name="T46"/>
              <a:gd fmla="*/ 256 h 643" name="T47"/>
              <a:gd fmla="*/ 19 w 642" name="T48"/>
              <a:gd fmla="*/ 211 h 643" name="T49"/>
              <a:gd fmla="*/ 38 w 642" name="T50"/>
              <a:gd fmla="*/ 169 h 643" name="T51"/>
              <a:gd fmla="*/ 63 w 642" name="T52"/>
              <a:gd fmla="*/ 129 h 643" name="T53"/>
              <a:gd fmla="*/ 94 w 642" name="T54"/>
              <a:gd fmla="*/ 95 h 643" name="T55"/>
              <a:gd fmla="*/ 128 w 642" name="T56"/>
              <a:gd fmla="*/ 64 h 643" name="T57"/>
              <a:gd fmla="*/ 168 w 642" name="T58"/>
              <a:gd fmla="*/ 39 h 643" name="T59"/>
              <a:gd fmla="*/ 210 w 642" name="T60"/>
              <a:gd fmla="*/ 19 h 643" name="T61"/>
              <a:gd fmla="*/ 256 w 642" name="T62"/>
              <a:gd fmla="*/ 7 h 643" name="T63"/>
              <a:gd fmla="*/ 304 w 642" name="T64"/>
              <a:gd fmla="*/ 0 h 643" name="T65"/>
              <a:gd fmla="*/ 337 w 642" name="T66"/>
              <a:gd fmla="*/ 0 h 643" name="T67"/>
              <a:gd fmla="*/ 386 w 642" name="T68"/>
              <a:gd fmla="*/ 7 h 643" name="T69"/>
              <a:gd fmla="*/ 431 w 642" name="T70"/>
              <a:gd fmla="*/ 19 h 643" name="T71"/>
              <a:gd fmla="*/ 473 w 642" name="T72"/>
              <a:gd fmla="*/ 39 h 643" name="T73"/>
              <a:gd fmla="*/ 513 w 642" name="T74"/>
              <a:gd fmla="*/ 64 h 643" name="T75"/>
              <a:gd fmla="*/ 547 w 642" name="T76"/>
              <a:gd fmla="*/ 95 h 643" name="T77"/>
              <a:gd fmla="*/ 578 w 642" name="T78"/>
              <a:gd fmla="*/ 129 h 643" name="T79"/>
              <a:gd fmla="*/ 603 w 642" name="T80"/>
              <a:gd fmla="*/ 169 h 643" name="T81"/>
              <a:gd fmla="*/ 623 w 642" name="T82"/>
              <a:gd fmla="*/ 211 h 643" name="T83"/>
              <a:gd fmla="*/ 635 w 642" name="T84"/>
              <a:gd fmla="*/ 256 h 643" name="T85"/>
              <a:gd fmla="*/ 642 w 642" name="T86"/>
              <a:gd fmla="*/ 305 h 643"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643" w="642">
                <a:moveTo>
                  <a:pt x="642" y="321"/>
                </a:moveTo>
                <a:lnTo>
                  <a:pt x="642" y="321"/>
                </a:lnTo>
                <a:lnTo>
                  <a:pt x="642" y="339"/>
                </a:lnTo>
                <a:lnTo>
                  <a:pt x="641" y="354"/>
                </a:lnTo>
                <a:lnTo>
                  <a:pt x="639" y="370"/>
                </a:lnTo>
                <a:lnTo>
                  <a:pt x="635" y="386"/>
                </a:lnTo>
                <a:lnTo>
                  <a:pt x="632" y="402"/>
                </a:lnTo>
                <a:lnTo>
                  <a:pt x="627" y="417"/>
                </a:lnTo>
                <a:lnTo>
                  <a:pt x="623" y="432"/>
                </a:lnTo>
                <a:lnTo>
                  <a:pt x="617" y="447"/>
                </a:lnTo>
                <a:lnTo>
                  <a:pt x="610" y="460"/>
                </a:lnTo>
                <a:lnTo>
                  <a:pt x="603" y="474"/>
                </a:lnTo>
                <a:lnTo>
                  <a:pt x="595" y="488"/>
                </a:lnTo>
                <a:lnTo>
                  <a:pt x="587" y="501"/>
                </a:lnTo>
                <a:lnTo>
                  <a:pt x="578" y="514"/>
                </a:lnTo>
                <a:lnTo>
                  <a:pt x="569" y="525"/>
                </a:lnTo>
                <a:lnTo>
                  <a:pt x="559" y="538"/>
                </a:lnTo>
                <a:lnTo>
                  <a:pt x="547" y="548"/>
                </a:lnTo>
                <a:lnTo>
                  <a:pt x="537" y="560"/>
                </a:lnTo>
                <a:lnTo>
                  <a:pt x="525" y="570"/>
                </a:lnTo>
                <a:lnTo>
                  <a:pt x="513" y="579"/>
                </a:lnTo>
                <a:lnTo>
                  <a:pt x="501" y="588"/>
                </a:lnTo>
                <a:lnTo>
                  <a:pt x="487" y="596"/>
                </a:lnTo>
                <a:lnTo>
                  <a:pt x="473" y="604"/>
                </a:lnTo>
                <a:lnTo>
                  <a:pt x="460" y="611"/>
                </a:lnTo>
                <a:lnTo>
                  <a:pt x="446" y="618"/>
                </a:lnTo>
                <a:lnTo>
                  <a:pt x="431" y="623"/>
                </a:lnTo>
                <a:lnTo>
                  <a:pt x="416" y="628"/>
                </a:lnTo>
                <a:lnTo>
                  <a:pt x="401" y="632"/>
                </a:lnTo>
                <a:lnTo>
                  <a:pt x="386" y="636"/>
                </a:lnTo>
                <a:lnTo>
                  <a:pt x="370" y="639"/>
                </a:lnTo>
                <a:lnTo>
                  <a:pt x="354" y="642"/>
                </a:lnTo>
                <a:lnTo>
                  <a:pt x="337" y="643"/>
                </a:lnTo>
                <a:lnTo>
                  <a:pt x="321" y="643"/>
                </a:lnTo>
                <a:lnTo>
                  <a:pt x="321" y="643"/>
                </a:lnTo>
                <a:lnTo>
                  <a:pt x="304" y="643"/>
                </a:lnTo>
                <a:lnTo>
                  <a:pt x="288" y="642"/>
                </a:lnTo>
                <a:lnTo>
                  <a:pt x="272" y="639"/>
                </a:lnTo>
                <a:lnTo>
                  <a:pt x="256" y="636"/>
                </a:lnTo>
                <a:lnTo>
                  <a:pt x="240" y="632"/>
                </a:lnTo>
                <a:lnTo>
                  <a:pt x="225" y="628"/>
                </a:lnTo>
                <a:lnTo>
                  <a:pt x="210" y="623"/>
                </a:lnTo>
                <a:lnTo>
                  <a:pt x="195" y="618"/>
                </a:lnTo>
                <a:lnTo>
                  <a:pt x="182" y="611"/>
                </a:lnTo>
                <a:lnTo>
                  <a:pt x="168" y="604"/>
                </a:lnTo>
                <a:lnTo>
                  <a:pt x="154" y="596"/>
                </a:lnTo>
                <a:lnTo>
                  <a:pt x="141" y="588"/>
                </a:lnTo>
                <a:lnTo>
                  <a:pt x="128" y="579"/>
                </a:lnTo>
                <a:lnTo>
                  <a:pt x="117" y="570"/>
                </a:lnTo>
                <a:lnTo>
                  <a:pt x="104" y="560"/>
                </a:lnTo>
                <a:lnTo>
                  <a:pt x="94" y="548"/>
                </a:lnTo>
                <a:lnTo>
                  <a:pt x="83" y="538"/>
                </a:lnTo>
                <a:lnTo>
                  <a:pt x="72" y="525"/>
                </a:lnTo>
                <a:lnTo>
                  <a:pt x="63" y="514"/>
                </a:lnTo>
                <a:lnTo>
                  <a:pt x="54" y="501"/>
                </a:lnTo>
                <a:lnTo>
                  <a:pt x="46" y="488"/>
                </a:lnTo>
                <a:lnTo>
                  <a:pt x="38" y="474"/>
                </a:lnTo>
                <a:lnTo>
                  <a:pt x="31" y="460"/>
                </a:lnTo>
                <a:lnTo>
                  <a:pt x="25" y="447"/>
                </a:lnTo>
                <a:lnTo>
                  <a:pt x="19" y="432"/>
                </a:lnTo>
                <a:lnTo>
                  <a:pt x="14" y="417"/>
                </a:lnTo>
                <a:lnTo>
                  <a:pt x="10" y="402"/>
                </a:lnTo>
                <a:lnTo>
                  <a:pt x="6" y="386"/>
                </a:lnTo>
                <a:lnTo>
                  <a:pt x="3" y="370"/>
                </a:lnTo>
                <a:lnTo>
                  <a:pt x="1" y="354"/>
                </a:lnTo>
                <a:lnTo>
                  <a:pt x="0" y="339"/>
                </a:lnTo>
                <a:lnTo>
                  <a:pt x="0" y="321"/>
                </a:lnTo>
                <a:lnTo>
                  <a:pt x="0" y="321"/>
                </a:lnTo>
                <a:lnTo>
                  <a:pt x="0" y="305"/>
                </a:lnTo>
                <a:lnTo>
                  <a:pt x="1" y="288"/>
                </a:lnTo>
                <a:lnTo>
                  <a:pt x="3" y="272"/>
                </a:lnTo>
                <a:lnTo>
                  <a:pt x="6" y="256"/>
                </a:lnTo>
                <a:lnTo>
                  <a:pt x="10" y="242"/>
                </a:lnTo>
                <a:lnTo>
                  <a:pt x="14" y="226"/>
                </a:lnTo>
                <a:lnTo>
                  <a:pt x="19" y="211"/>
                </a:lnTo>
                <a:lnTo>
                  <a:pt x="25" y="196"/>
                </a:lnTo>
                <a:lnTo>
                  <a:pt x="31" y="182"/>
                </a:lnTo>
                <a:lnTo>
                  <a:pt x="38" y="169"/>
                </a:lnTo>
                <a:lnTo>
                  <a:pt x="46" y="155"/>
                </a:lnTo>
                <a:lnTo>
                  <a:pt x="54" y="141"/>
                </a:lnTo>
                <a:lnTo>
                  <a:pt x="63" y="129"/>
                </a:lnTo>
                <a:lnTo>
                  <a:pt x="72" y="117"/>
                </a:lnTo>
                <a:lnTo>
                  <a:pt x="83" y="105"/>
                </a:lnTo>
                <a:lnTo>
                  <a:pt x="94" y="95"/>
                </a:lnTo>
                <a:lnTo>
                  <a:pt x="104" y="83"/>
                </a:lnTo>
                <a:lnTo>
                  <a:pt x="117" y="73"/>
                </a:lnTo>
                <a:lnTo>
                  <a:pt x="128" y="64"/>
                </a:lnTo>
                <a:lnTo>
                  <a:pt x="141" y="55"/>
                </a:lnTo>
                <a:lnTo>
                  <a:pt x="154" y="47"/>
                </a:lnTo>
                <a:lnTo>
                  <a:pt x="168" y="39"/>
                </a:lnTo>
                <a:lnTo>
                  <a:pt x="182" y="32"/>
                </a:lnTo>
                <a:lnTo>
                  <a:pt x="195" y="25"/>
                </a:lnTo>
                <a:lnTo>
                  <a:pt x="210" y="19"/>
                </a:lnTo>
                <a:lnTo>
                  <a:pt x="225" y="15"/>
                </a:lnTo>
                <a:lnTo>
                  <a:pt x="240" y="10"/>
                </a:lnTo>
                <a:lnTo>
                  <a:pt x="256" y="7"/>
                </a:lnTo>
                <a:lnTo>
                  <a:pt x="272" y="4"/>
                </a:lnTo>
                <a:lnTo>
                  <a:pt x="288" y="1"/>
                </a:lnTo>
                <a:lnTo>
                  <a:pt x="304" y="0"/>
                </a:lnTo>
                <a:lnTo>
                  <a:pt x="321" y="0"/>
                </a:lnTo>
                <a:lnTo>
                  <a:pt x="321" y="0"/>
                </a:lnTo>
                <a:lnTo>
                  <a:pt x="337" y="0"/>
                </a:lnTo>
                <a:lnTo>
                  <a:pt x="354" y="1"/>
                </a:lnTo>
                <a:lnTo>
                  <a:pt x="370" y="4"/>
                </a:lnTo>
                <a:lnTo>
                  <a:pt x="386" y="7"/>
                </a:lnTo>
                <a:lnTo>
                  <a:pt x="401" y="10"/>
                </a:lnTo>
                <a:lnTo>
                  <a:pt x="416" y="15"/>
                </a:lnTo>
                <a:lnTo>
                  <a:pt x="431" y="19"/>
                </a:lnTo>
                <a:lnTo>
                  <a:pt x="446" y="25"/>
                </a:lnTo>
                <a:lnTo>
                  <a:pt x="460" y="32"/>
                </a:lnTo>
                <a:lnTo>
                  <a:pt x="473" y="39"/>
                </a:lnTo>
                <a:lnTo>
                  <a:pt x="487" y="47"/>
                </a:lnTo>
                <a:lnTo>
                  <a:pt x="501" y="55"/>
                </a:lnTo>
                <a:lnTo>
                  <a:pt x="513" y="64"/>
                </a:lnTo>
                <a:lnTo>
                  <a:pt x="525" y="73"/>
                </a:lnTo>
                <a:lnTo>
                  <a:pt x="537" y="83"/>
                </a:lnTo>
                <a:lnTo>
                  <a:pt x="547" y="95"/>
                </a:lnTo>
                <a:lnTo>
                  <a:pt x="559" y="105"/>
                </a:lnTo>
                <a:lnTo>
                  <a:pt x="569" y="117"/>
                </a:lnTo>
                <a:lnTo>
                  <a:pt x="578" y="129"/>
                </a:lnTo>
                <a:lnTo>
                  <a:pt x="587" y="141"/>
                </a:lnTo>
                <a:lnTo>
                  <a:pt x="595" y="155"/>
                </a:lnTo>
                <a:lnTo>
                  <a:pt x="603" y="169"/>
                </a:lnTo>
                <a:lnTo>
                  <a:pt x="610" y="182"/>
                </a:lnTo>
                <a:lnTo>
                  <a:pt x="617" y="196"/>
                </a:lnTo>
                <a:lnTo>
                  <a:pt x="623" y="211"/>
                </a:lnTo>
                <a:lnTo>
                  <a:pt x="627" y="226"/>
                </a:lnTo>
                <a:lnTo>
                  <a:pt x="632" y="242"/>
                </a:lnTo>
                <a:lnTo>
                  <a:pt x="635" y="256"/>
                </a:lnTo>
                <a:lnTo>
                  <a:pt x="639" y="272"/>
                </a:lnTo>
                <a:lnTo>
                  <a:pt x="641" y="288"/>
                </a:lnTo>
                <a:lnTo>
                  <a:pt x="642" y="305"/>
                </a:lnTo>
                <a:lnTo>
                  <a:pt x="642" y="321"/>
                </a:lnTo>
                <a:lnTo>
                  <a:pt x="642" y="321"/>
                </a:lnTo>
                <a:close/>
              </a:path>
            </a:pathLst>
          </a:custGeom>
          <a:solidFill>
            <a:schemeClr val="bg1"/>
          </a:solidFill>
          <a:ln>
            <a:noFill/>
          </a:ln>
          <a:extLst/>
        </p:spPr>
        <p:txBody>
          <a:bodyPr anchor="ctr" anchorCtr="1"/>
          <a:lstStyle/>
          <a:p>
            <a:pPr algn="ctr">
              <a:defRPr/>
            </a:pPr>
            <a:r>
              <a:rPr altLang="en-US" b="1" lang="zh-CN" sz="1600">
                <a:solidFill>
                  <a:srgbClr val="282728"/>
                </a:solidFill>
                <a:latin charset="-122" panose="020b0503020204020204" pitchFamily="34" typeface="微软雅黑"/>
                <a:ea charset="-122" panose="020b0503020204020204" pitchFamily="34" typeface="微软雅黑"/>
              </a:rPr>
              <a:t>添加标题</a:t>
            </a:r>
          </a:p>
        </p:txBody>
      </p:sp>
      <p:sp>
        <p:nvSpPr>
          <p:cNvPr id="25" name="Freeform 8"/>
          <p:cNvSpPr/>
          <p:nvPr/>
        </p:nvSpPr>
        <p:spPr bwMode="auto">
          <a:xfrm>
            <a:off x="7939088" y="2682015"/>
            <a:ext cx="1020762" cy="1020763"/>
          </a:xfrm>
          <a:custGeom>
            <a:gdLst>
              <a:gd fmla="*/ 643 w 643" name="T0"/>
              <a:gd fmla="*/ 339 h 643" name="T1"/>
              <a:gd fmla="*/ 636 w 643" name="T2"/>
              <a:gd fmla="*/ 387 h 643" name="T3"/>
              <a:gd fmla="*/ 623 w 643" name="T4"/>
              <a:gd fmla="*/ 432 h 643" name="T5"/>
              <a:gd fmla="*/ 604 w 643" name="T6"/>
              <a:gd fmla="*/ 474 h 643" name="T7"/>
              <a:gd fmla="*/ 579 w 643" name="T8"/>
              <a:gd fmla="*/ 514 h 643" name="T9"/>
              <a:gd fmla="*/ 549 w 643" name="T10"/>
              <a:gd fmla="*/ 549 h 643" name="T11"/>
              <a:gd fmla="*/ 514 w 643" name="T12"/>
              <a:gd fmla="*/ 579 h 643" name="T13"/>
              <a:gd fmla="*/ 475 w 643" name="T14"/>
              <a:gd fmla="*/ 604 h 643" name="T15"/>
              <a:gd fmla="*/ 432 w 643" name="T16"/>
              <a:gd fmla="*/ 624 h 643" name="T17"/>
              <a:gd fmla="*/ 386 w 643" name="T18"/>
              <a:gd fmla="*/ 636 h 643" name="T19"/>
              <a:gd fmla="*/ 338 w 643" name="T20"/>
              <a:gd fmla="*/ 643 h 643" name="T21"/>
              <a:gd fmla="*/ 305 w 643" name="T22"/>
              <a:gd fmla="*/ 643 h 643" name="T23"/>
              <a:gd fmla="*/ 256 w 643" name="T24"/>
              <a:gd fmla="*/ 636 h 643" name="T25"/>
              <a:gd fmla="*/ 211 w 643" name="T26"/>
              <a:gd fmla="*/ 624 h 643" name="T27"/>
              <a:gd fmla="*/ 169 w 643" name="T28"/>
              <a:gd fmla="*/ 604 h 643" name="T29"/>
              <a:gd fmla="*/ 129 w 643" name="T30"/>
              <a:gd fmla="*/ 579 h 643" name="T31"/>
              <a:gd fmla="*/ 95 w 643" name="T32"/>
              <a:gd fmla="*/ 549 h 643" name="T33"/>
              <a:gd fmla="*/ 64 w 643" name="T34"/>
              <a:gd fmla="*/ 514 h 643" name="T35"/>
              <a:gd fmla="*/ 39 w 643" name="T36"/>
              <a:gd fmla="*/ 474 h 643" name="T37"/>
              <a:gd fmla="*/ 19 w 643" name="T38"/>
              <a:gd fmla="*/ 432 h 643" name="T39"/>
              <a:gd fmla="*/ 7 w 643" name="T40"/>
              <a:gd fmla="*/ 387 h 643" name="T41"/>
              <a:gd fmla="*/ 0 w 643" name="T42"/>
              <a:gd fmla="*/ 339 h 643" name="T43"/>
              <a:gd fmla="*/ 0 w 643" name="T44"/>
              <a:gd fmla="*/ 306 h 643" name="T45"/>
              <a:gd fmla="*/ 7 w 643" name="T46"/>
              <a:gd fmla="*/ 257 h 643" name="T47"/>
              <a:gd fmla="*/ 19 w 643" name="T48"/>
              <a:gd fmla="*/ 211 h 643" name="T49"/>
              <a:gd fmla="*/ 39 w 643" name="T50"/>
              <a:gd fmla="*/ 169 h 643" name="T51"/>
              <a:gd fmla="*/ 64 w 643" name="T52"/>
              <a:gd fmla="*/ 129 h 643" name="T53"/>
              <a:gd fmla="*/ 95 w 643" name="T54"/>
              <a:gd fmla="*/ 95 h 643" name="T55"/>
              <a:gd fmla="*/ 129 w 643" name="T56"/>
              <a:gd fmla="*/ 64 h 643" name="T57"/>
              <a:gd fmla="*/ 169 w 643" name="T58"/>
              <a:gd fmla="*/ 39 h 643" name="T59"/>
              <a:gd fmla="*/ 211 w 643" name="T60"/>
              <a:gd fmla="*/ 20 h 643" name="T61"/>
              <a:gd fmla="*/ 256 w 643" name="T62"/>
              <a:gd fmla="*/ 7 h 643" name="T63"/>
              <a:gd fmla="*/ 305 w 643" name="T64"/>
              <a:gd fmla="*/ 0 h 643" name="T65"/>
              <a:gd fmla="*/ 338 w 643" name="T66"/>
              <a:gd fmla="*/ 0 h 643" name="T67"/>
              <a:gd fmla="*/ 386 w 643" name="T68"/>
              <a:gd fmla="*/ 7 h 643" name="T69"/>
              <a:gd fmla="*/ 432 w 643" name="T70"/>
              <a:gd fmla="*/ 20 h 643" name="T71"/>
              <a:gd fmla="*/ 475 w 643" name="T72"/>
              <a:gd fmla="*/ 39 h 643" name="T73"/>
              <a:gd fmla="*/ 514 w 643" name="T74"/>
              <a:gd fmla="*/ 64 h 643" name="T75"/>
              <a:gd fmla="*/ 549 w 643" name="T76"/>
              <a:gd fmla="*/ 95 h 643" name="T77"/>
              <a:gd fmla="*/ 579 w 643" name="T78"/>
              <a:gd fmla="*/ 129 h 643" name="T79"/>
              <a:gd fmla="*/ 604 w 643" name="T80"/>
              <a:gd fmla="*/ 169 h 643" name="T81"/>
              <a:gd fmla="*/ 623 w 643" name="T82"/>
              <a:gd fmla="*/ 211 h 643" name="T83"/>
              <a:gd fmla="*/ 636 w 643" name="T84"/>
              <a:gd fmla="*/ 257 h 643" name="T85"/>
              <a:gd fmla="*/ 643 w 643" name="T86"/>
              <a:gd fmla="*/ 306 h 643"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643" w="643">
                <a:moveTo>
                  <a:pt x="643" y="322"/>
                </a:moveTo>
                <a:lnTo>
                  <a:pt x="643" y="322"/>
                </a:lnTo>
                <a:lnTo>
                  <a:pt x="643" y="339"/>
                </a:lnTo>
                <a:lnTo>
                  <a:pt x="642" y="355"/>
                </a:lnTo>
                <a:lnTo>
                  <a:pt x="639" y="371"/>
                </a:lnTo>
                <a:lnTo>
                  <a:pt x="636" y="387"/>
                </a:lnTo>
                <a:lnTo>
                  <a:pt x="632" y="403"/>
                </a:lnTo>
                <a:lnTo>
                  <a:pt x="628" y="417"/>
                </a:lnTo>
                <a:lnTo>
                  <a:pt x="623" y="432"/>
                </a:lnTo>
                <a:lnTo>
                  <a:pt x="618" y="447"/>
                </a:lnTo>
                <a:lnTo>
                  <a:pt x="611" y="461"/>
                </a:lnTo>
                <a:lnTo>
                  <a:pt x="604" y="474"/>
                </a:lnTo>
                <a:lnTo>
                  <a:pt x="596" y="488"/>
                </a:lnTo>
                <a:lnTo>
                  <a:pt x="588" y="502"/>
                </a:lnTo>
                <a:lnTo>
                  <a:pt x="579" y="514"/>
                </a:lnTo>
                <a:lnTo>
                  <a:pt x="570" y="526"/>
                </a:lnTo>
                <a:lnTo>
                  <a:pt x="559" y="538"/>
                </a:lnTo>
                <a:lnTo>
                  <a:pt x="549" y="549"/>
                </a:lnTo>
                <a:lnTo>
                  <a:pt x="538" y="560"/>
                </a:lnTo>
                <a:lnTo>
                  <a:pt x="526" y="570"/>
                </a:lnTo>
                <a:lnTo>
                  <a:pt x="514" y="579"/>
                </a:lnTo>
                <a:lnTo>
                  <a:pt x="501" y="588"/>
                </a:lnTo>
                <a:lnTo>
                  <a:pt x="488" y="596"/>
                </a:lnTo>
                <a:lnTo>
                  <a:pt x="475" y="604"/>
                </a:lnTo>
                <a:lnTo>
                  <a:pt x="460" y="611"/>
                </a:lnTo>
                <a:lnTo>
                  <a:pt x="447" y="618"/>
                </a:lnTo>
                <a:lnTo>
                  <a:pt x="432" y="624"/>
                </a:lnTo>
                <a:lnTo>
                  <a:pt x="417" y="628"/>
                </a:lnTo>
                <a:lnTo>
                  <a:pt x="402" y="633"/>
                </a:lnTo>
                <a:lnTo>
                  <a:pt x="386" y="636"/>
                </a:lnTo>
                <a:lnTo>
                  <a:pt x="370" y="640"/>
                </a:lnTo>
                <a:lnTo>
                  <a:pt x="354" y="642"/>
                </a:lnTo>
                <a:lnTo>
                  <a:pt x="338" y="643"/>
                </a:lnTo>
                <a:lnTo>
                  <a:pt x="321" y="643"/>
                </a:lnTo>
                <a:lnTo>
                  <a:pt x="321" y="643"/>
                </a:lnTo>
                <a:lnTo>
                  <a:pt x="305" y="643"/>
                </a:lnTo>
                <a:lnTo>
                  <a:pt x="288" y="642"/>
                </a:lnTo>
                <a:lnTo>
                  <a:pt x="272" y="640"/>
                </a:lnTo>
                <a:lnTo>
                  <a:pt x="256" y="636"/>
                </a:lnTo>
                <a:lnTo>
                  <a:pt x="242" y="633"/>
                </a:lnTo>
                <a:lnTo>
                  <a:pt x="226" y="628"/>
                </a:lnTo>
                <a:lnTo>
                  <a:pt x="211" y="624"/>
                </a:lnTo>
                <a:lnTo>
                  <a:pt x="196" y="618"/>
                </a:lnTo>
                <a:lnTo>
                  <a:pt x="182" y="611"/>
                </a:lnTo>
                <a:lnTo>
                  <a:pt x="169" y="604"/>
                </a:lnTo>
                <a:lnTo>
                  <a:pt x="155" y="596"/>
                </a:lnTo>
                <a:lnTo>
                  <a:pt x="141" y="588"/>
                </a:lnTo>
                <a:lnTo>
                  <a:pt x="129" y="579"/>
                </a:lnTo>
                <a:lnTo>
                  <a:pt x="117" y="570"/>
                </a:lnTo>
                <a:lnTo>
                  <a:pt x="105" y="560"/>
                </a:lnTo>
                <a:lnTo>
                  <a:pt x="95" y="549"/>
                </a:lnTo>
                <a:lnTo>
                  <a:pt x="83" y="538"/>
                </a:lnTo>
                <a:lnTo>
                  <a:pt x="73" y="526"/>
                </a:lnTo>
                <a:lnTo>
                  <a:pt x="64" y="514"/>
                </a:lnTo>
                <a:lnTo>
                  <a:pt x="55" y="502"/>
                </a:lnTo>
                <a:lnTo>
                  <a:pt x="47" y="488"/>
                </a:lnTo>
                <a:lnTo>
                  <a:pt x="39" y="474"/>
                </a:lnTo>
                <a:lnTo>
                  <a:pt x="32" y="461"/>
                </a:lnTo>
                <a:lnTo>
                  <a:pt x="25" y="447"/>
                </a:lnTo>
                <a:lnTo>
                  <a:pt x="19" y="432"/>
                </a:lnTo>
                <a:lnTo>
                  <a:pt x="15" y="417"/>
                </a:lnTo>
                <a:lnTo>
                  <a:pt x="10" y="403"/>
                </a:lnTo>
                <a:lnTo>
                  <a:pt x="7" y="387"/>
                </a:lnTo>
                <a:lnTo>
                  <a:pt x="4" y="371"/>
                </a:lnTo>
                <a:lnTo>
                  <a:pt x="2" y="355"/>
                </a:lnTo>
                <a:lnTo>
                  <a:pt x="0" y="339"/>
                </a:lnTo>
                <a:lnTo>
                  <a:pt x="0" y="322"/>
                </a:lnTo>
                <a:lnTo>
                  <a:pt x="0" y="322"/>
                </a:lnTo>
                <a:lnTo>
                  <a:pt x="0" y="306"/>
                </a:lnTo>
                <a:lnTo>
                  <a:pt x="2" y="289"/>
                </a:lnTo>
                <a:lnTo>
                  <a:pt x="4" y="273"/>
                </a:lnTo>
                <a:lnTo>
                  <a:pt x="7" y="257"/>
                </a:lnTo>
                <a:lnTo>
                  <a:pt x="10" y="242"/>
                </a:lnTo>
                <a:lnTo>
                  <a:pt x="15" y="226"/>
                </a:lnTo>
                <a:lnTo>
                  <a:pt x="19" y="211"/>
                </a:lnTo>
                <a:lnTo>
                  <a:pt x="25" y="196"/>
                </a:lnTo>
                <a:lnTo>
                  <a:pt x="32" y="183"/>
                </a:lnTo>
                <a:lnTo>
                  <a:pt x="39" y="169"/>
                </a:lnTo>
                <a:lnTo>
                  <a:pt x="47" y="155"/>
                </a:lnTo>
                <a:lnTo>
                  <a:pt x="55" y="142"/>
                </a:lnTo>
                <a:lnTo>
                  <a:pt x="64" y="129"/>
                </a:lnTo>
                <a:lnTo>
                  <a:pt x="73" y="118"/>
                </a:lnTo>
                <a:lnTo>
                  <a:pt x="83" y="105"/>
                </a:lnTo>
                <a:lnTo>
                  <a:pt x="95" y="95"/>
                </a:lnTo>
                <a:lnTo>
                  <a:pt x="105" y="84"/>
                </a:lnTo>
                <a:lnTo>
                  <a:pt x="117" y="73"/>
                </a:lnTo>
                <a:lnTo>
                  <a:pt x="129" y="64"/>
                </a:lnTo>
                <a:lnTo>
                  <a:pt x="141" y="55"/>
                </a:lnTo>
                <a:lnTo>
                  <a:pt x="155" y="47"/>
                </a:lnTo>
                <a:lnTo>
                  <a:pt x="169" y="39"/>
                </a:lnTo>
                <a:lnTo>
                  <a:pt x="182" y="32"/>
                </a:lnTo>
                <a:lnTo>
                  <a:pt x="196" y="26"/>
                </a:lnTo>
                <a:lnTo>
                  <a:pt x="211" y="20"/>
                </a:lnTo>
                <a:lnTo>
                  <a:pt x="226" y="15"/>
                </a:lnTo>
                <a:lnTo>
                  <a:pt x="242" y="11"/>
                </a:lnTo>
                <a:lnTo>
                  <a:pt x="256" y="7"/>
                </a:lnTo>
                <a:lnTo>
                  <a:pt x="272" y="4"/>
                </a:lnTo>
                <a:lnTo>
                  <a:pt x="288" y="2"/>
                </a:lnTo>
                <a:lnTo>
                  <a:pt x="305" y="0"/>
                </a:lnTo>
                <a:lnTo>
                  <a:pt x="321" y="0"/>
                </a:lnTo>
                <a:lnTo>
                  <a:pt x="321" y="0"/>
                </a:lnTo>
                <a:lnTo>
                  <a:pt x="338" y="0"/>
                </a:lnTo>
                <a:lnTo>
                  <a:pt x="354" y="2"/>
                </a:lnTo>
                <a:lnTo>
                  <a:pt x="370" y="4"/>
                </a:lnTo>
                <a:lnTo>
                  <a:pt x="386" y="7"/>
                </a:lnTo>
                <a:lnTo>
                  <a:pt x="402" y="11"/>
                </a:lnTo>
                <a:lnTo>
                  <a:pt x="417" y="15"/>
                </a:lnTo>
                <a:lnTo>
                  <a:pt x="432" y="20"/>
                </a:lnTo>
                <a:lnTo>
                  <a:pt x="447" y="26"/>
                </a:lnTo>
                <a:lnTo>
                  <a:pt x="460" y="32"/>
                </a:lnTo>
                <a:lnTo>
                  <a:pt x="475" y="39"/>
                </a:lnTo>
                <a:lnTo>
                  <a:pt x="488" y="47"/>
                </a:lnTo>
                <a:lnTo>
                  <a:pt x="501" y="55"/>
                </a:lnTo>
                <a:lnTo>
                  <a:pt x="514" y="64"/>
                </a:lnTo>
                <a:lnTo>
                  <a:pt x="526" y="73"/>
                </a:lnTo>
                <a:lnTo>
                  <a:pt x="538" y="84"/>
                </a:lnTo>
                <a:lnTo>
                  <a:pt x="549" y="95"/>
                </a:lnTo>
                <a:lnTo>
                  <a:pt x="559" y="105"/>
                </a:lnTo>
                <a:lnTo>
                  <a:pt x="570" y="118"/>
                </a:lnTo>
                <a:lnTo>
                  <a:pt x="579" y="129"/>
                </a:lnTo>
                <a:lnTo>
                  <a:pt x="588" y="142"/>
                </a:lnTo>
                <a:lnTo>
                  <a:pt x="596" y="155"/>
                </a:lnTo>
                <a:lnTo>
                  <a:pt x="604" y="169"/>
                </a:lnTo>
                <a:lnTo>
                  <a:pt x="611" y="183"/>
                </a:lnTo>
                <a:lnTo>
                  <a:pt x="618" y="196"/>
                </a:lnTo>
                <a:lnTo>
                  <a:pt x="623" y="211"/>
                </a:lnTo>
                <a:lnTo>
                  <a:pt x="628" y="226"/>
                </a:lnTo>
                <a:lnTo>
                  <a:pt x="632" y="242"/>
                </a:lnTo>
                <a:lnTo>
                  <a:pt x="636" y="257"/>
                </a:lnTo>
                <a:lnTo>
                  <a:pt x="639" y="273"/>
                </a:lnTo>
                <a:lnTo>
                  <a:pt x="642" y="289"/>
                </a:lnTo>
                <a:lnTo>
                  <a:pt x="643" y="306"/>
                </a:lnTo>
                <a:lnTo>
                  <a:pt x="643" y="322"/>
                </a:lnTo>
                <a:lnTo>
                  <a:pt x="643" y="322"/>
                </a:lnTo>
                <a:close/>
              </a:path>
            </a:pathLst>
          </a:custGeom>
          <a:solidFill>
            <a:schemeClr val="bg1"/>
          </a:solidFill>
          <a:ln>
            <a:noFill/>
          </a:ln>
          <a:extLst/>
        </p:spPr>
        <p:txBody>
          <a:bodyPr anchor="ctr" anchorCtr="1"/>
          <a:lstStyle/>
          <a:p>
            <a:pPr algn="ctr">
              <a:defRPr/>
            </a:pPr>
            <a:r>
              <a:rPr altLang="en-US" b="1" lang="zh-CN" sz="1600">
                <a:solidFill>
                  <a:srgbClr val="282728"/>
                </a:solidFill>
                <a:latin charset="-122" panose="020b0503020204020204" pitchFamily="34" typeface="微软雅黑"/>
                <a:ea charset="-122" panose="020b0503020204020204" pitchFamily="34" typeface="微软雅黑"/>
              </a:rPr>
              <a:t>添加标题</a:t>
            </a:r>
          </a:p>
        </p:txBody>
      </p:sp>
      <p:sp>
        <p:nvSpPr>
          <p:cNvPr id="26" name="Freeform 9"/>
          <p:cNvSpPr/>
          <p:nvPr/>
        </p:nvSpPr>
        <p:spPr bwMode="auto">
          <a:xfrm>
            <a:off x="6367463" y="2845527"/>
            <a:ext cx="1020762" cy="1020762"/>
          </a:xfrm>
          <a:custGeom>
            <a:gdLst>
              <a:gd fmla="*/ 643 w 643" name="T0"/>
              <a:gd fmla="*/ 339 h 643" name="T1"/>
              <a:gd fmla="*/ 636 w 643" name="T2"/>
              <a:gd fmla="*/ 387 h 643" name="T3"/>
              <a:gd fmla="*/ 623 w 643" name="T4"/>
              <a:gd fmla="*/ 432 h 643" name="T5"/>
              <a:gd fmla="*/ 604 w 643" name="T6"/>
              <a:gd fmla="*/ 474 h 643" name="T7"/>
              <a:gd fmla="*/ 579 w 643" name="T8"/>
              <a:gd fmla="*/ 514 h 643" name="T9"/>
              <a:gd fmla="*/ 548 w 643" name="T10"/>
              <a:gd fmla="*/ 549 h 643" name="T11"/>
              <a:gd fmla="*/ 514 w 643" name="T12"/>
              <a:gd fmla="*/ 579 h 643" name="T13"/>
              <a:gd fmla="*/ 474 w 643" name="T14"/>
              <a:gd fmla="*/ 604 h 643" name="T15"/>
              <a:gd fmla="*/ 432 w 643" name="T16"/>
              <a:gd fmla="*/ 624 h 643" name="T17"/>
              <a:gd fmla="*/ 387 w 643" name="T18"/>
              <a:gd fmla="*/ 636 h 643" name="T19"/>
              <a:gd fmla="*/ 339 w 643" name="T20"/>
              <a:gd fmla="*/ 643 h 643" name="T21"/>
              <a:gd fmla="*/ 306 w 643" name="T22"/>
              <a:gd fmla="*/ 643 h 643" name="T23"/>
              <a:gd fmla="*/ 257 w 643" name="T24"/>
              <a:gd fmla="*/ 636 h 643" name="T25"/>
              <a:gd fmla="*/ 211 w 643" name="T26"/>
              <a:gd fmla="*/ 624 h 643" name="T27"/>
              <a:gd fmla="*/ 169 w 643" name="T28"/>
              <a:gd fmla="*/ 604 h 643" name="T29"/>
              <a:gd fmla="*/ 129 w 643" name="T30"/>
              <a:gd fmla="*/ 579 h 643" name="T31"/>
              <a:gd fmla="*/ 95 w 643" name="T32"/>
              <a:gd fmla="*/ 549 h 643" name="T33"/>
              <a:gd fmla="*/ 64 w 643" name="T34"/>
              <a:gd fmla="*/ 514 h 643" name="T35"/>
              <a:gd fmla="*/ 39 w 643" name="T36"/>
              <a:gd fmla="*/ 474 h 643" name="T37"/>
              <a:gd fmla="*/ 20 w 643" name="T38"/>
              <a:gd fmla="*/ 432 h 643" name="T39"/>
              <a:gd fmla="*/ 7 w 643" name="T40"/>
              <a:gd fmla="*/ 387 h 643" name="T41"/>
              <a:gd fmla="*/ 0 w 643" name="T42"/>
              <a:gd fmla="*/ 339 h 643" name="T43"/>
              <a:gd fmla="*/ 0 w 643" name="T44"/>
              <a:gd fmla="*/ 306 h 643" name="T45"/>
              <a:gd fmla="*/ 7 w 643" name="T46"/>
              <a:gd fmla="*/ 257 h 643" name="T47"/>
              <a:gd fmla="*/ 20 w 643" name="T48"/>
              <a:gd fmla="*/ 211 h 643" name="T49"/>
              <a:gd fmla="*/ 39 w 643" name="T50"/>
              <a:gd fmla="*/ 169 h 643" name="T51"/>
              <a:gd fmla="*/ 64 w 643" name="T52"/>
              <a:gd fmla="*/ 129 h 643" name="T53"/>
              <a:gd fmla="*/ 95 w 643" name="T54"/>
              <a:gd fmla="*/ 95 h 643" name="T55"/>
              <a:gd fmla="*/ 129 w 643" name="T56"/>
              <a:gd fmla="*/ 64 h 643" name="T57"/>
              <a:gd fmla="*/ 169 w 643" name="T58"/>
              <a:gd fmla="*/ 39 h 643" name="T59"/>
              <a:gd fmla="*/ 211 w 643" name="T60"/>
              <a:gd fmla="*/ 20 h 643" name="T61"/>
              <a:gd fmla="*/ 257 w 643" name="T62"/>
              <a:gd fmla="*/ 7 h 643" name="T63"/>
              <a:gd fmla="*/ 306 w 643" name="T64"/>
              <a:gd fmla="*/ 0 h 643" name="T65"/>
              <a:gd fmla="*/ 339 w 643" name="T66"/>
              <a:gd fmla="*/ 0 h 643" name="T67"/>
              <a:gd fmla="*/ 387 w 643" name="T68"/>
              <a:gd fmla="*/ 7 h 643" name="T69"/>
              <a:gd fmla="*/ 432 w 643" name="T70"/>
              <a:gd fmla="*/ 20 h 643" name="T71"/>
              <a:gd fmla="*/ 474 w 643" name="T72"/>
              <a:gd fmla="*/ 39 h 643" name="T73"/>
              <a:gd fmla="*/ 514 w 643" name="T74"/>
              <a:gd fmla="*/ 64 h 643" name="T75"/>
              <a:gd fmla="*/ 548 w 643" name="T76"/>
              <a:gd fmla="*/ 95 h 643" name="T77"/>
              <a:gd fmla="*/ 579 w 643" name="T78"/>
              <a:gd fmla="*/ 129 h 643" name="T79"/>
              <a:gd fmla="*/ 604 w 643" name="T80"/>
              <a:gd fmla="*/ 169 h 643" name="T81"/>
              <a:gd fmla="*/ 623 w 643" name="T82"/>
              <a:gd fmla="*/ 211 h 643" name="T83"/>
              <a:gd fmla="*/ 636 w 643" name="T84"/>
              <a:gd fmla="*/ 257 h 643" name="T85"/>
              <a:gd fmla="*/ 643 w 643" name="T86"/>
              <a:gd fmla="*/ 306 h 643"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643" w="643">
                <a:moveTo>
                  <a:pt x="643" y="322"/>
                </a:moveTo>
                <a:lnTo>
                  <a:pt x="643" y="322"/>
                </a:lnTo>
                <a:lnTo>
                  <a:pt x="643" y="339"/>
                </a:lnTo>
                <a:lnTo>
                  <a:pt x="642" y="355"/>
                </a:lnTo>
                <a:lnTo>
                  <a:pt x="639" y="371"/>
                </a:lnTo>
                <a:lnTo>
                  <a:pt x="636" y="387"/>
                </a:lnTo>
                <a:lnTo>
                  <a:pt x="633" y="403"/>
                </a:lnTo>
                <a:lnTo>
                  <a:pt x="628" y="417"/>
                </a:lnTo>
                <a:lnTo>
                  <a:pt x="623" y="432"/>
                </a:lnTo>
                <a:lnTo>
                  <a:pt x="618" y="447"/>
                </a:lnTo>
                <a:lnTo>
                  <a:pt x="611" y="461"/>
                </a:lnTo>
                <a:lnTo>
                  <a:pt x="604" y="474"/>
                </a:lnTo>
                <a:lnTo>
                  <a:pt x="596" y="488"/>
                </a:lnTo>
                <a:lnTo>
                  <a:pt x="588" y="502"/>
                </a:lnTo>
                <a:lnTo>
                  <a:pt x="579" y="514"/>
                </a:lnTo>
                <a:lnTo>
                  <a:pt x="570" y="526"/>
                </a:lnTo>
                <a:lnTo>
                  <a:pt x="560" y="538"/>
                </a:lnTo>
                <a:lnTo>
                  <a:pt x="548" y="549"/>
                </a:lnTo>
                <a:lnTo>
                  <a:pt x="538" y="560"/>
                </a:lnTo>
                <a:lnTo>
                  <a:pt x="526" y="570"/>
                </a:lnTo>
                <a:lnTo>
                  <a:pt x="514" y="579"/>
                </a:lnTo>
                <a:lnTo>
                  <a:pt x="502" y="588"/>
                </a:lnTo>
                <a:lnTo>
                  <a:pt x="488" y="596"/>
                </a:lnTo>
                <a:lnTo>
                  <a:pt x="474" y="604"/>
                </a:lnTo>
                <a:lnTo>
                  <a:pt x="461" y="611"/>
                </a:lnTo>
                <a:lnTo>
                  <a:pt x="447" y="618"/>
                </a:lnTo>
                <a:lnTo>
                  <a:pt x="432" y="624"/>
                </a:lnTo>
                <a:lnTo>
                  <a:pt x="417" y="628"/>
                </a:lnTo>
                <a:lnTo>
                  <a:pt x="402" y="633"/>
                </a:lnTo>
                <a:lnTo>
                  <a:pt x="387" y="636"/>
                </a:lnTo>
                <a:lnTo>
                  <a:pt x="371" y="640"/>
                </a:lnTo>
                <a:lnTo>
                  <a:pt x="355" y="642"/>
                </a:lnTo>
                <a:lnTo>
                  <a:pt x="339" y="643"/>
                </a:lnTo>
                <a:lnTo>
                  <a:pt x="322" y="643"/>
                </a:lnTo>
                <a:lnTo>
                  <a:pt x="322" y="643"/>
                </a:lnTo>
                <a:lnTo>
                  <a:pt x="306" y="643"/>
                </a:lnTo>
                <a:lnTo>
                  <a:pt x="289" y="642"/>
                </a:lnTo>
                <a:lnTo>
                  <a:pt x="273" y="640"/>
                </a:lnTo>
                <a:lnTo>
                  <a:pt x="257" y="636"/>
                </a:lnTo>
                <a:lnTo>
                  <a:pt x="242" y="633"/>
                </a:lnTo>
                <a:lnTo>
                  <a:pt x="226" y="628"/>
                </a:lnTo>
                <a:lnTo>
                  <a:pt x="211" y="624"/>
                </a:lnTo>
                <a:lnTo>
                  <a:pt x="196" y="618"/>
                </a:lnTo>
                <a:lnTo>
                  <a:pt x="183" y="611"/>
                </a:lnTo>
                <a:lnTo>
                  <a:pt x="169" y="604"/>
                </a:lnTo>
                <a:lnTo>
                  <a:pt x="155" y="596"/>
                </a:lnTo>
                <a:lnTo>
                  <a:pt x="142" y="588"/>
                </a:lnTo>
                <a:lnTo>
                  <a:pt x="129" y="579"/>
                </a:lnTo>
                <a:lnTo>
                  <a:pt x="118" y="570"/>
                </a:lnTo>
                <a:lnTo>
                  <a:pt x="105" y="560"/>
                </a:lnTo>
                <a:lnTo>
                  <a:pt x="95" y="549"/>
                </a:lnTo>
                <a:lnTo>
                  <a:pt x="83" y="538"/>
                </a:lnTo>
                <a:lnTo>
                  <a:pt x="73" y="526"/>
                </a:lnTo>
                <a:lnTo>
                  <a:pt x="64" y="514"/>
                </a:lnTo>
                <a:lnTo>
                  <a:pt x="55" y="502"/>
                </a:lnTo>
                <a:lnTo>
                  <a:pt x="47" y="488"/>
                </a:lnTo>
                <a:lnTo>
                  <a:pt x="39" y="474"/>
                </a:lnTo>
                <a:lnTo>
                  <a:pt x="32" y="461"/>
                </a:lnTo>
                <a:lnTo>
                  <a:pt x="25" y="447"/>
                </a:lnTo>
                <a:lnTo>
                  <a:pt x="20" y="432"/>
                </a:lnTo>
                <a:lnTo>
                  <a:pt x="15" y="417"/>
                </a:lnTo>
                <a:lnTo>
                  <a:pt x="11" y="403"/>
                </a:lnTo>
                <a:lnTo>
                  <a:pt x="7" y="387"/>
                </a:lnTo>
                <a:lnTo>
                  <a:pt x="4" y="371"/>
                </a:lnTo>
                <a:lnTo>
                  <a:pt x="1" y="355"/>
                </a:lnTo>
                <a:lnTo>
                  <a:pt x="0" y="339"/>
                </a:lnTo>
                <a:lnTo>
                  <a:pt x="0" y="322"/>
                </a:lnTo>
                <a:lnTo>
                  <a:pt x="0" y="322"/>
                </a:lnTo>
                <a:lnTo>
                  <a:pt x="0" y="306"/>
                </a:lnTo>
                <a:lnTo>
                  <a:pt x="1" y="289"/>
                </a:lnTo>
                <a:lnTo>
                  <a:pt x="4" y="273"/>
                </a:lnTo>
                <a:lnTo>
                  <a:pt x="7" y="257"/>
                </a:lnTo>
                <a:lnTo>
                  <a:pt x="11" y="242"/>
                </a:lnTo>
                <a:lnTo>
                  <a:pt x="15" y="226"/>
                </a:lnTo>
                <a:lnTo>
                  <a:pt x="20" y="211"/>
                </a:lnTo>
                <a:lnTo>
                  <a:pt x="25" y="196"/>
                </a:lnTo>
                <a:lnTo>
                  <a:pt x="32" y="183"/>
                </a:lnTo>
                <a:lnTo>
                  <a:pt x="39" y="169"/>
                </a:lnTo>
                <a:lnTo>
                  <a:pt x="47" y="155"/>
                </a:lnTo>
                <a:lnTo>
                  <a:pt x="55" y="142"/>
                </a:lnTo>
                <a:lnTo>
                  <a:pt x="64" y="129"/>
                </a:lnTo>
                <a:lnTo>
                  <a:pt x="73" y="118"/>
                </a:lnTo>
                <a:lnTo>
                  <a:pt x="83" y="105"/>
                </a:lnTo>
                <a:lnTo>
                  <a:pt x="95" y="95"/>
                </a:lnTo>
                <a:lnTo>
                  <a:pt x="105" y="84"/>
                </a:lnTo>
                <a:lnTo>
                  <a:pt x="118" y="73"/>
                </a:lnTo>
                <a:lnTo>
                  <a:pt x="129" y="64"/>
                </a:lnTo>
                <a:lnTo>
                  <a:pt x="142" y="55"/>
                </a:lnTo>
                <a:lnTo>
                  <a:pt x="155" y="47"/>
                </a:lnTo>
                <a:lnTo>
                  <a:pt x="169" y="39"/>
                </a:lnTo>
                <a:lnTo>
                  <a:pt x="183" y="32"/>
                </a:lnTo>
                <a:lnTo>
                  <a:pt x="196" y="26"/>
                </a:lnTo>
                <a:lnTo>
                  <a:pt x="211" y="20"/>
                </a:lnTo>
                <a:lnTo>
                  <a:pt x="226" y="15"/>
                </a:lnTo>
                <a:lnTo>
                  <a:pt x="242" y="11"/>
                </a:lnTo>
                <a:lnTo>
                  <a:pt x="257" y="7"/>
                </a:lnTo>
                <a:lnTo>
                  <a:pt x="273" y="4"/>
                </a:lnTo>
                <a:lnTo>
                  <a:pt x="289" y="2"/>
                </a:lnTo>
                <a:lnTo>
                  <a:pt x="306" y="0"/>
                </a:lnTo>
                <a:lnTo>
                  <a:pt x="322" y="0"/>
                </a:lnTo>
                <a:lnTo>
                  <a:pt x="322" y="0"/>
                </a:lnTo>
                <a:lnTo>
                  <a:pt x="339" y="0"/>
                </a:lnTo>
                <a:lnTo>
                  <a:pt x="355" y="2"/>
                </a:lnTo>
                <a:lnTo>
                  <a:pt x="371" y="4"/>
                </a:lnTo>
                <a:lnTo>
                  <a:pt x="387" y="7"/>
                </a:lnTo>
                <a:lnTo>
                  <a:pt x="402" y="11"/>
                </a:lnTo>
                <a:lnTo>
                  <a:pt x="417" y="15"/>
                </a:lnTo>
                <a:lnTo>
                  <a:pt x="432" y="20"/>
                </a:lnTo>
                <a:lnTo>
                  <a:pt x="447" y="26"/>
                </a:lnTo>
                <a:lnTo>
                  <a:pt x="461" y="32"/>
                </a:lnTo>
                <a:lnTo>
                  <a:pt x="474" y="39"/>
                </a:lnTo>
                <a:lnTo>
                  <a:pt x="488" y="47"/>
                </a:lnTo>
                <a:lnTo>
                  <a:pt x="502" y="55"/>
                </a:lnTo>
                <a:lnTo>
                  <a:pt x="514" y="64"/>
                </a:lnTo>
                <a:lnTo>
                  <a:pt x="526" y="73"/>
                </a:lnTo>
                <a:lnTo>
                  <a:pt x="538" y="84"/>
                </a:lnTo>
                <a:lnTo>
                  <a:pt x="548" y="95"/>
                </a:lnTo>
                <a:lnTo>
                  <a:pt x="560" y="105"/>
                </a:lnTo>
                <a:lnTo>
                  <a:pt x="570" y="118"/>
                </a:lnTo>
                <a:lnTo>
                  <a:pt x="579" y="129"/>
                </a:lnTo>
                <a:lnTo>
                  <a:pt x="588" y="142"/>
                </a:lnTo>
                <a:lnTo>
                  <a:pt x="596" y="155"/>
                </a:lnTo>
                <a:lnTo>
                  <a:pt x="604" y="169"/>
                </a:lnTo>
                <a:lnTo>
                  <a:pt x="611" y="183"/>
                </a:lnTo>
                <a:lnTo>
                  <a:pt x="618" y="196"/>
                </a:lnTo>
                <a:lnTo>
                  <a:pt x="623" y="211"/>
                </a:lnTo>
                <a:lnTo>
                  <a:pt x="628" y="226"/>
                </a:lnTo>
                <a:lnTo>
                  <a:pt x="633" y="242"/>
                </a:lnTo>
                <a:lnTo>
                  <a:pt x="636" y="257"/>
                </a:lnTo>
                <a:lnTo>
                  <a:pt x="639" y="273"/>
                </a:lnTo>
                <a:lnTo>
                  <a:pt x="642" y="289"/>
                </a:lnTo>
                <a:lnTo>
                  <a:pt x="643" y="306"/>
                </a:lnTo>
                <a:lnTo>
                  <a:pt x="643" y="322"/>
                </a:lnTo>
                <a:lnTo>
                  <a:pt x="643" y="322"/>
                </a:lnTo>
                <a:close/>
              </a:path>
            </a:pathLst>
          </a:custGeom>
          <a:solidFill>
            <a:srgbClr val="E5B704"/>
          </a:solidFill>
          <a:ln>
            <a:noFill/>
          </a:ln>
          <a:extLst/>
        </p:spPr>
        <p:txBody>
          <a:bodyPr anchor="ctr" anchorCtr="1"/>
          <a:lstStyle/>
          <a:p>
            <a:pPr algn="ctr">
              <a:defRPr/>
            </a:pPr>
            <a:r>
              <a:rPr altLang="en-US" b="1" lang="zh-CN" sz="1600">
                <a:solidFill>
                  <a:srgbClr val="282728"/>
                </a:solidFill>
                <a:latin charset="-122" panose="020b0503020204020204" pitchFamily="34" typeface="微软雅黑"/>
                <a:ea charset="-122" panose="020b0503020204020204" pitchFamily="34" typeface="微软雅黑"/>
              </a:rPr>
              <a:t>添加标题</a:t>
            </a:r>
          </a:p>
        </p:txBody>
      </p:sp>
      <p:sp>
        <p:nvSpPr>
          <p:cNvPr id="27" name="TextBox 15"/>
          <p:cNvSpPr txBox="1"/>
          <p:nvPr/>
        </p:nvSpPr>
        <p:spPr>
          <a:xfrm>
            <a:off x="3114155" y="1002281"/>
            <a:ext cx="1255166" cy="1463040"/>
          </a:xfrm>
          <a:prstGeom prst="rect">
            <a:avLst/>
          </a:prstGeom>
          <a:noFill/>
        </p:spPr>
        <p:txBody>
          <a:bodyPr rtlCol="0" wrap="square">
            <a:spAutoFit/>
          </a:bodyPr>
          <a:lstStyle/>
          <a:p>
            <a:pPr algn="r">
              <a:lnSpc>
                <a:spcPct val="150000"/>
              </a:lnSpc>
            </a:pPr>
            <a:r>
              <a:rPr altLang="en-US" lang="zh-CN" smtClean="0" sz="1200">
                <a:solidFill>
                  <a:srgbClr val="E5B704"/>
                </a:solidFill>
                <a:latin charset="-122" panose="020b0503020204020204" pitchFamily="34" typeface="微软雅黑"/>
                <a:ea charset="-122" panose="020b0503020204020204" pitchFamily="34" typeface="微软雅黑"/>
              </a:rPr>
              <a:t>输入简单的文字</a:t>
            </a:r>
          </a:p>
          <a:p>
            <a:pPr algn="r">
              <a:lnSpc>
                <a:spcPct val="150000"/>
              </a:lnSpc>
            </a:pPr>
            <a:r>
              <a:rPr altLang="en-US" lang="zh-CN" smtClean="0" sz="1200">
                <a:solidFill>
                  <a:srgbClr val="E5B704"/>
                </a:solidFill>
                <a:latin charset="-122" panose="020b0503020204020204" pitchFamily="34" typeface="微软雅黑"/>
                <a:ea charset="-122" panose="020b0503020204020204" pitchFamily="34" typeface="微软雅黑"/>
              </a:rPr>
              <a:t>输入简单的文字</a:t>
            </a:r>
          </a:p>
          <a:p>
            <a:pPr algn="r">
              <a:lnSpc>
                <a:spcPct val="150000"/>
              </a:lnSpc>
            </a:pPr>
            <a:r>
              <a:rPr altLang="en-US" lang="zh-CN" smtClean="0" sz="1200">
                <a:solidFill>
                  <a:srgbClr val="E5B704"/>
                </a:solidFill>
                <a:latin charset="-122" panose="020b0503020204020204" pitchFamily="34" typeface="微软雅黑"/>
                <a:ea charset="-122" panose="020b0503020204020204" pitchFamily="34" typeface="微软雅黑"/>
              </a:rPr>
              <a:t>输入简单的文字</a:t>
            </a:r>
          </a:p>
          <a:p>
            <a:pPr algn="r">
              <a:lnSpc>
                <a:spcPct val="150000"/>
              </a:lnSpc>
            </a:pPr>
            <a:r>
              <a:rPr altLang="en-US" lang="zh-CN" smtClean="0" sz="1200">
                <a:solidFill>
                  <a:srgbClr val="E5B704"/>
                </a:solidFill>
                <a:latin charset="-122" panose="020b0503020204020204" pitchFamily="34" typeface="微软雅黑"/>
                <a:ea charset="-122" panose="020b0503020204020204" pitchFamily="34" typeface="微软雅黑"/>
              </a:rPr>
              <a:t>输入简单的文字</a:t>
            </a:r>
          </a:p>
          <a:p>
            <a:pPr algn="r">
              <a:lnSpc>
                <a:spcPct val="150000"/>
              </a:lnSpc>
            </a:pPr>
            <a:r>
              <a:rPr altLang="en-US" lang="zh-CN" smtClean="0" sz="1200">
                <a:solidFill>
                  <a:srgbClr val="E5B704"/>
                </a:solidFill>
                <a:latin charset="-122" panose="020b0503020204020204" pitchFamily="34" typeface="微软雅黑"/>
                <a:ea charset="-122" panose="020b0503020204020204" pitchFamily="34" typeface="微软雅黑"/>
              </a:rPr>
              <a:t>输入简单的文字</a:t>
            </a:r>
          </a:p>
        </p:txBody>
      </p:sp>
      <p:sp>
        <p:nvSpPr>
          <p:cNvPr id="28" name="TextBox 15"/>
          <p:cNvSpPr txBox="1"/>
          <p:nvPr/>
        </p:nvSpPr>
        <p:spPr>
          <a:xfrm>
            <a:off x="4681811" y="1204687"/>
            <a:ext cx="1255166" cy="1463040"/>
          </a:xfrm>
          <a:prstGeom prst="rect">
            <a:avLst/>
          </a:prstGeom>
          <a:noFill/>
        </p:spPr>
        <p:txBody>
          <a:bodyPr rtlCol="0" wrap="square">
            <a:spAutoFit/>
          </a:bodyPr>
          <a:lstStyle/>
          <a:p>
            <a:pPr algn="r">
              <a:lnSpc>
                <a:spcPct val="150000"/>
              </a:lnSpc>
            </a:pPr>
            <a:r>
              <a:rPr altLang="en-US" lang="zh-CN" smtClean="0" sz="1200">
                <a:solidFill>
                  <a:schemeClr val="bg1"/>
                </a:solidFill>
                <a:latin charset="-122" panose="020b0503020204020204" pitchFamily="34" typeface="微软雅黑"/>
                <a:ea charset="-122" panose="020b0503020204020204" pitchFamily="34" typeface="微软雅黑"/>
              </a:rPr>
              <a:t>输入简单的文字</a:t>
            </a:r>
          </a:p>
          <a:p>
            <a:pPr algn="r">
              <a:lnSpc>
                <a:spcPct val="150000"/>
              </a:lnSpc>
            </a:pPr>
            <a:r>
              <a:rPr altLang="en-US" lang="zh-CN" smtClean="0" sz="1200">
                <a:solidFill>
                  <a:schemeClr val="bg1"/>
                </a:solidFill>
                <a:latin charset="-122" panose="020b0503020204020204" pitchFamily="34" typeface="微软雅黑"/>
                <a:ea charset="-122" panose="020b0503020204020204" pitchFamily="34" typeface="微软雅黑"/>
              </a:rPr>
              <a:t>输入简单的文字</a:t>
            </a:r>
          </a:p>
          <a:p>
            <a:pPr algn="r">
              <a:lnSpc>
                <a:spcPct val="150000"/>
              </a:lnSpc>
            </a:pPr>
            <a:r>
              <a:rPr altLang="en-US" lang="zh-CN" smtClean="0" sz="1200">
                <a:solidFill>
                  <a:schemeClr val="bg1"/>
                </a:solidFill>
                <a:latin charset="-122" panose="020b0503020204020204" pitchFamily="34" typeface="微软雅黑"/>
                <a:ea charset="-122" panose="020b0503020204020204" pitchFamily="34" typeface="微软雅黑"/>
              </a:rPr>
              <a:t>输入简单的文字</a:t>
            </a:r>
          </a:p>
          <a:p>
            <a:pPr algn="r">
              <a:lnSpc>
                <a:spcPct val="150000"/>
              </a:lnSpc>
            </a:pPr>
            <a:r>
              <a:rPr altLang="en-US" lang="zh-CN" smtClean="0" sz="1200">
                <a:solidFill>
                  <a:schemeClr val="bg1"/>
                </a:solidFill>
                <a:latin charset="-122" panose="020b0503020204020204" pitchFamily="34" typeface="微软雅黑"/>
                <a:ea charset="-122" panose="020b0503020204020204" pitchFamily="34" typeface="微软雅黑"/>
              </a:rPr>
              <a:t>输入简单的文字</a:t>
            </a:r>
          </a:p>
          <a:p>
            <a:pPr algn="r">
              <a:lnSpc>
                <a:spcPct val="150000"/>
              </a:lnSpc>
            </a:pPr>
            <a:r>
              <a:rPr altLang="en-US" lang="zh-CN" smtClean="0" sz="1200">
                <a:solidFill>
                  <a:schemeClr val="bg1"/>
                </a:solidFill>
                <a:latin charset="-122" panose="020b0503020204020204" pitchFamily="34" typeface="微软雅黑"/>
                <a:ea charset="-122" panose="020b0503020204020204" pitchFamily="34" typeface="微软雅黑"/>
              </a:rPr>
              <a:t>输入简单的文字</a:t>
            </a:r>
          </a:p>
        </p:txBody>
      </p:sp>
      <p:sp>
        <p:nvSpPr>
          <p:cNvPr id="29" name="TextBox 15"/>
          <p:cNvSpPr txBox="1"/>
          <p:nvPr/>
        </p:nvSpPr>
        <p:spPr>
          <a:xfrm>
            <a:off x="6249467" y="1204687"/>
            <a:ext cx="1255166" cy="1463040"/>
          </a:xfrm>
          <a:prstGeom prst="rect">
            <a:avLst/>
          </a:prstGeom>
          <a:noFill/>
        </p:spPr>
        <p:txBody>
          <a:bodyPr rtlCol="0" wrap="square">
            <a:spAutoFit/>
          </a:bodyPr>
          <a:lstStyle/>
          <a:p>
            <a:pPr algn="r">
              <a:lnSpc>
                <a:spcPct val="150000"/>
              </a:lnSpc>
            </a:pPr>
            <a:r>
              <a:rPr altLang="en-US" lang="zh-CN" smtClean="0" sz="1200">
                <a:solidFill>
                  <a:srgbClr val="E5B704"/>
                </a:solidFill>
                <a:latin charset="-122" panose="020b0503020204020204" pitchFamily="34" typeface="微软雅黑"/>
                <a:ea charset="-122" panose="020b0503020204020204" pitchFamily="34" typeface="微软雅黑"/>
              </a:rPr>
              <a:t>输入简单的文字</a:t>
            </a:r>
          </a:p>
          <a:p>
            <a:pPr algn="r">
              <a:lnSpc>
                <a:spcPct val="150000"/>
              </a:lnSpc>
            </a:pPr>
            <a:r>
              <a:rPr altLang="en-US" lang="zh-CN" smtClean="0" sz="1200">
                <a:solidFill>
                  <a:srgbClr val="E5B704"/>
                </a:solidFill>
                <a:latin charset="-122" panose="020b0503020204020204" pitchFamily="34" typeface="微软雅黑"/>
                <a:ea charset="-122" panose="020b0503020204020204" pitchFamily="34" typeface="微软雅黑"/>
              </a:rPr>
              <a:t>输入简单的文字</a:t>
            </a:r>
          </a:p>
          <a:p>
            <a:pPr algn="r">
              <a:lnSpc>
                <a:spcPct val="150000"/>
              </a:lnSpc>
            </a:pPr>
            <a:r>
              <a:rPr altLang="en-US" lang="zh-CN" smtClean="0" sz="1200">
                <a:solidFill>
                  <a:srgbClr val="E5B704"/>
                </a:solidFill>
                <a:latin charset="-122" panose="020b0503020204020204" pitchFamily="34" typeface="微软雅黑"/>
                <a:ea charset="-122" panose="020b0503020204020204" pitchFamily="34" typeface="微软雅黑"/>
              </a:rPr>
              <a:t>输入简单的文字</a:t>
            </a:r>
          </a:p>
          <a:p>
            <a:pPr algn="r">
              <a:lnSpc>
                <a:spcPct val="150000"/>
              </a:lnSpc>
            </a:pPr>
            <a:r>
              <a:rPr altLang="en-US" lang="zh-CN" smtClean="0" sz="1200">
                <a:solidFill>
                  <a:srgbClr val="E5B704"/>
                </a:solidFill>
                <a:latin charset="-122" panose="020b0503020204020204" pitchFamily="34" typeface="微软雅黑"/>
                <a:ea charset="-122" panose="020b0503020204020204" pitchFamily="34" typeface="微软雅黑"/>
              </a:rPr>
              <a:t>输入简单的文字</a:t>
            </a:r>
          </a:p>
          <a:p>
            <a:pPr algn="r">
              <a:lnSpc>
                <a:spcPct val="150000"/>
              </a:lnSpc>
            </a:pPr>
            <a:r>
              <a:rPr altLang="en-US" lang="zh-CN" smtClean="0" sz="1200">
                <a:solidFill>
                  <a:srgbClr val="E5B704"/>
                </a:solidFill>
                <a:latin charset="-122" panose="020b0503020204020204" pitchFamily="34" typeface="微软雅黑"/>
                <a:ea charset="-122" panose="020b0503020204020204" pitchFamily="34" typeface="微软雅黑"/>
              </a:rPr>
              <a:t>输入简单的文字</a:t>
            </a:r>
          </a:p>
        </p:txBody>
      </p:sp>
      <p:sp>
        <p:nvSpPr>
          <p:cNvPr id="30" name="TextBox 15"/>
          <p:cNvSpPr txBox="1"/>
          <p:nvPr/>
        </p:nvSpPr>
        <p:spPr>
          <a:xfrm>
            <a:off x="7821885" y="1002281"/>
            <a:ext cx="1255166" cy="1463040"/>
          </a:xfrm>
          <a:prstGeom prst="rect">
            <a:avLst/>
          </a:prstGeom>
          <a:noFill/>
        </p:spPr>
        <p:txBody>
          <a:bodyPr rtlCol="0" wrap="square">
            <a:spAutoFit/>
          </a:bodyPr>
          <a:lstStyle/>
          <a:p>
            <a:pPr algn="r">
              <a:lnSpc>
                <a:spcPct val="150000"/>
              </a:lnSpc>
            </a:pPr>
            <a:r>
              <a:rPr altLang="en-US" lang="zh-CN" smtClean="0" sz="1200">
                <a:solidFill>
                  <a:schemeClr val="bg1"/>
                </a:solidFill>
                <a:latin charset="-122" panose="020b0503020204020204" pitchFamily="34" typeface="微软雅黑"/>
                <a:ea charset="-122" panose="020b0503020204020204" pitchFamily="34" typeface="微软雅黑"/>
              </a:rPr>
              <a:t>输入简单的文字</a:t>
            </a:r>
          </a:p>
          <a:p>
            <a:pPr algn="r">
              <a:lnSpc>
                <a:spcPct val="150000"/>
              </a:lnSpc>
            </a:pPr>
            <a:r>
              <a:rPr altLang="en-US" lang="zh-CN" smtClean="0" sz="1200">
                <a:solidFill>
                  <a:schemeClr val="bg1"/>
                </a:solidFill>
                <a:latin charset="-122" panose="020b0503020204020204" pitchFamily="34" typeface="微软雅黑"/>
                <a:ea charset="-122" panose="020b0503020204020204" pitchFamily="34" typeface="微软雅黑"/>
              </a:rPr>
              <a:t>输入简单的文字</a:t>
            </a:r>
          </a:p>
          <a:p>
            <a:pPr algn="r">
              <a:lnSpc>
                <a:spcPct val="150000"/>
              </a:lnSpc>
            </a:pPr>
            <a:r>
              <a:rPr altLang="en-US" lang="zh-CN" smtClean="0" sz="1200">
                <a:solidFill>
                  <a:schemeClr val="bg1"/>
                </a:solidFill>
                <a:latin charset="-122" panose="020b0503020204020204" pitchFamily="34" typeface="微软雅黑"/>
                <a:ea charset="-122" panose="020b0503020204020204" pitchFamily="34" typeface="微软雅黑"/>
              </a:rPr>
              <a:t>输入简单的文字</a:t>
            </a:r>
          </a:p>
          <a:p>
            <a:pPr algn="r">
              <a:lnSpc>
                <a:spcPct val="150000"/>
              </a:lnSpc>
            </a:pPr>
            <a:r>
              <a:rPr altLang="en-US" lang="zh-CN" smtClean="0" sz="1200">
                <a:solidFill>
                  <a:schemeClr val="bg1"/>
                </a:solidFill>
                <a:latin charset="-122" panose="020b0503020204020204" pitchFamily="34" typeface="微软雅黑"/>
                <a:ea charset="-122" panose="020b0503020204020204" pitchFamily="34" typeface="微软雅黑"/>
              </a:rPr>
              <a:t>输入简单的文字</a:t>
            </a:r>
          </a:p>
          <a:p>
            <a:pPr algn="r">
              <a:lnSpc>
                <a:spcPct val="150000"/>
              </a:lnSpc>
            </a:pPr>
            <a:r>
              <a:rPr altLang="en-US" lang="zh-CN" smtClean="0" sz="1200">
                <a:solidFill>
                  <a:schemeClr val="bg1"/>
                </a:solidFill>
                <a:latin charset="-122" panose="020b0503020204020204" pitchFamily="34" typeface="微软雅黑"/>
                <a:ea charset="-122" panose="020b0503020204020204" pitchFamily="34" typeface="微软雅黑"/>
              </a:rPr>
              <a:t>输入简单的文字</a:t>
            </a:r>
          </a:p>
        </p:txBody>
      </p:sp>
      <p:sp>
        <p:nvSpPr>
          <p:cNvPr id="31" name="TextBox 15"/>
          <p:cNvSpPr txBox="1"/>
          <p:nvPr/>
        </p:nvSpPr>
        <p:spPr>
          <a:xfrm>
            <a:off x="2345674" y="4806090"/>
            <a:ext cx="8043578" cy="1051560"/>
          </a:xfrm>
          <a:prstGeom prst="rect">
            <a:avLst/>
          </a:prstGeom>
          <a:noFill/>
        </p:spPr>
        <p:txBody>
          <a:bodyPr rtlCol="0" wrap="square">
            <a:spAutoFit/>
          </a:bodyPr>
          <a:lstStyle/>
          <a:p>
            <a:pPr>
              <a:lnSpc>
                <a:spcPct val="150000"/>
              </a:lnSpc>
            </a:pPr>
            <a:r>
              <a:rPr altLang="en-US" lang="zh-CN" sz="1400">
                <a:solidFill>
                  <a:schemeClr val="bg1"/>
                </a:solidFill>
                <a:latin charset="-122" panose="020b0503020204020204" pitchFamily="34" typeface="微软雅黑"/>
                <a:ea charset="-122" panose="020b0503020204020204" pitchFamily="34" typeface="微软雅黑"/>
              </a:rPr>
              <a:t>这里输入简单的文字概述这里输入简单字概述这里输入简单简单的文字概述这里输入简单的文字概述简单的文字概述这里输入简单的文字概述这里输入简单的文字概述这里输入简单的文字概述这里输入简单的文字概述这里输入这里输入简单的文字概述这里输入简单字概述</a:t>
            </a:r>
          </a:p>
        </p:txBody>
      </p:sp>
    </p:spTree>
    <p:custDataLst>
      <p:tags r:id="rId2"/>
    </p:custDataLst>
    <p:extLst>
      <p:ext uri="{BB962C8B-B14F-4D97-AF65-F5344CB8AC3E}">
        <p14:creationId val="587615713"/>
      </p:ext>
    </p:extLst>
  </p:cSld>
  <p:clrMapOvr>
    <a:masterClrMapping/>
  </p:clrMapOvr>
  <p:transition/>
  <p:timing/>
</p:sld>
</file>

<file path=ppt/slides/slide2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aphicFrame>
        <p:nvGraphicFramePr>
          <p:cNvPr id="9" name="图表 8"/>
          <p:cNvGraphicFramePr/>
          <p:nvPr>
            <p:extLst>
              <p:ext uri="{D42A27DB-BD31-4B8C-83A1-F6EECF244321}">
                <p14:modId val="673650029"/>
              </p:ext>
            </p:extLst>
          </p:nvPr>
        </p:nvGraphicFramePr>
        <p:xfrm>
          <a:off x="1582077" y="409701"/>
          <a:ext cx="9111281" cy="3805838"/>
        </p:xfrm>
        <a:graphic>
          <a:graphicData uri="http://schemas.openxmlformats.org/drawingml/2006/chart">
            <c:chart xmlns:c="http://schemas.openxmlformats.org/drawingml/2006/chart" r:id="rId3"/>
          </a:graphicData>
        </a:graphic>
      </p:graphicFrame>
      <p:sp>
        <p:nvSpPr>
          <p:cNvPr id="66" name="TextBox 15"/>
          <p:cNvSpPr txBox="1"/>
          <p:nvPr/>
        </p:nvSpPr>
        <p:spPr>
          <a:xfrm>
            <a:off x="2148081" y="5212291"/>
            <a:ext cx="8043578" cy="1051560"/>
          </a:xfrm>
          <a:prstGeom prst="rect">
            <a:avLst/>
          </a:prstGeom>
          <a:noFill/>
        </p:spPr>
        <p:txBody>
          <a:bodyPr rtlCol="0" wrap="square">
            <a:spAutoFit/>
          </a:bodyPr>
          <a:lstStyle/>
          <a:p>
            <a:pPr>
              <a:lnSpc>
                <a:spcPct val="150000"/>
              </a:lnSpc>
            </a:pPr>
            <a:r>
              <a:rPr altLang="en-US" lang="zh-CN" sz="1400">
                <a:solidFill>
                  <a:schemeClr val="bg1"/>
                </a:solidFill>
                <a:latin charset="-122" panose="020b0503020204020204" pitchFamily="34" typeface="微软雅黑"/>
                <a:ea charset="-122" panose="020b0503020204020204" pitchFamily="34" typeface="微软雅黑"/>
              </a:rPr>
              <a:t>这里输入简单的文字概述这里输入简单字概述这里输入简单简单的文字概述这里输入简单的文字概述简单的文字概述这里输入简单的文字概述这里输入简单的文字概述这里输入简单的文字概述这里输入简单的文字概述这里输入这里输入简单的文字概述这里输入简单字概述</a:t>
            </a:r>
          </a:p>
        </p:txBody>
      </p:sp>
      <p:sp>
        <p:nvSpPr>
          <p:cNvPr id="67" name="矩形 66"/>
          <p:cNvSpPr/>
          <p:nvPr/>
        </p:nvSpPr>
        <p:spPr>
          <a:xfrm>
            <a:off x="4028768" y="4549723"/>
            <a:ext cx="4094480" cy="518160"/>
          </a:xfrm>
          <a:prstGeom prst="rect">
            <a:avLst/>
          </a:prstGeom>
        </p:spPr>
        <p:txBody>
          <a:bodyPr wrap="none">
            <a:spAutoFit/>
          </a:bodyPr>
          <a:lstStyle/>
          <a:p>
            <a:r>
              <a:rPr altLang="en-US" b="1" lang="zh-CN" sz="2800">
                <a:solidFill>
                  <a:srgbClr val="E5B704"/>
                </a:solidFill>
                <a:latin charset="-122" panose="020b0503020204020204" pitchFamily="34" typeface="微软雅黑"/>
                <a:ea charset="-122" panose="020b0503020204020204" pitchFamily="34" typeface="微软雅黑"/>
              </a:rPr>
              <a:t>这里输入简单的文字概述</a:t>
            </a:r>
          </a:p>
        </p:txBody>
      </p:sp>
    </p:spTree>
    <p:extLst>
      <p:ext uri="{BB962C8B-B14F-4D97-AF65-F5344CB8AC3E}">
        <p14:creationId val="2624581228"/>
      </p:ext>
    </p:extLst>
  </p:cSld>
  <p:clrMapOvr>
    <a:masterClrMapping/>
  </p:clrMapOvr>
  <p:transition/>
  <p:timing/>
</p:sld>
</file>

<file path=ppt/slides/slide2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7" name="椭圆 36"/>
          <p:cNvSpPr/>
          <p:nvPr/>
        </p:nvSpPr>
        <p:spPr>
          <a:xfrm>
            <a:off x="5481639" y="3067845"/>
            <a:ext cx="1724025" cy="1724025"/>
          </a:xfrm>
          <a:prstGeom prst="ellipse">
            <a:avLst/>
          </a:prstGeom>
          <a:solidFill>
            <a:srgbClr val="E5B704"/>
          </a:solidFill>
          <a:ln w="254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b" bIns="108000" lIns="0" rIns="0" tIns="0"/>
          <a:lstStyle/>
          <a:p>
            <a:pPr algn="ctr">
              <a:defRPr/>
            </a:pPr>
            <a:r>
              <a:rPr altLang="en-US" lang="zh-CN">
                <a:solidFill>
                  <a:srgbClr val="282728"/>
                </a:solidFill>
                <a:latin charset="-122" panose="020b0503020204020204" pitchFamily="34" typeface="微软雅黑"/>
                <a:ea charset="-122" panose="020b0503020204020204" pitchFamily="34" typeface="微软雅黑"/>
              </a:rPr>
              <a:t>笔记本用户</a:t>
            </a:r>
          </a:p>
        </p:txBody>
      </p:sp>
      <p:sp>
        <p:nvSpPr>
          <p:cNvPr id="38" name="椭圆 37"/>
          <p:cNvSpPr/>
          <p:nvPr/>
        </p:nvSpPr>
        <p:spPr>
          <a:xfrm>
            <a:off x="8091488" y="3553620"/>
            <a:ext cx="749300" cy="750887"/>
          </a:xfrm>
          <a:prstGeom prst="ellipse">
            <a:avLst/>
          </a:prstGeom>
          <a:solidFill>
            <a:schemeClr val="bg1"/>
          </a:solidFill>
          <a:ln w="254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tIns="0"/>
          <a:lstStyle/>
          <a:p>
            <a:pPr algn="ctr">
              <a:defRPr/>
            </a:pPr>
            <a:r>
              <a:rPr altLang="zh-CN" lang="en-US" sz="2000">
                <a:solidFill>
                  <a:srgbClr val="282728"/>
                </a:solidFill>
                <a:latin charset="-122" panose="020b0503020204020204" pitchFamily="34" typeface="微软雅黑"/>
                <a:ea charset="-122" panose="020b0503020204020204" pitchFamily="34" typeface="微软雅黑"/>
              </a:rPr>
              <a:t>60%</a:t>
            </a:r>
          </a:p>
        </p:txBody>
      </p:sp>
      <p:sp>
        <p:nvSpPr>
          <p:cNvPr id="39" name="椭圆 38"/>
          <p:cNvSpPr/>
          <p:nvPr/>
        </p:nvSpPr>
        <p:spPr>
          <a:xfrm>
            <a:off x="3486150" y="2709069"/>
            <a:ext cx="515938" cy="514350"/>
          </a:xfrm>
          <a:prstGeom prst="ellipse">
            <a:avLst/>
          </a:prstGeom>
          <a:solidFill>
            <a:srgbClr val="E5B704"/>
          </a:solidFill>
          <a:ln w="254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tIns="0"/>
          <a:lstStyle/>
          <a:p>
            <a:pPr algn="ctr">
              <a:defRPr/>
            </a:pPr>
            <a:r>
              <a:rPr altLang="zh-CN" lang="en-US" sz="1600">
                <a:solidFill>
                  <a:srgbClr val="282728"/>
                </a:solidFill>
                <a:latin charset="-122" panose="020b0503020204020204" pitchFamily="34" typeface="微软雅黑"/>
                <a:ea charset="-122" panose="020b0503020204020204" pitchFamily="34" typeface="微软雅黑"/>
              </a:rPr>
              <a:t>40%</a:t>
            </a:r>
          </a:p>
        </p:txBody>
      </p:sp>
      <p:cxnSp>
        <p:nvCxnSpPr>
          <p:cNvPr id="40" name="直接连接符 39"/>
          <p:cNvCxnSpPr>
            <a:stCxn id="37" idx="6"/>
            <a:endCxn id="38" idx="2"/>
          </p:cNvCxnSpPr>
          <p:nvPr/>
        </p:nvCxnSpPr>
        <p:spPr>
          <a:xfrm flipV="1">
            <a:off x="7205664" y="3929856"/>
            <a:ext cx="885825"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a:stCxn id="36" idx="2"/>
            <a:endCxn id="39" idx="6"/>
          </p:cNvCxnSpPr>
          <p:nvPr/>
        </p:nvCxnSpPr>
        <p:spPr>
          <a:xfrm flipH="1">
            <a:off x="4002089" y="2966244"/>
            <a:ext cx="1112837"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36" name="椭圆 35"/>
          <p:cNvSpPr/>
          <p:nvPr/>
        </p:nvSpPr>
        <p:spPr>
          <a:xfrm>
            <a:off x="5114926" y="2221707"/>
            <a:ext cx="1490663" cy="1489075"/>
          </a:xfrm>
          <a:prstGeom prst="ellipse">
            <a:avLst/>
          </a:prstGeom>
          <a:solidFill>
            <a:schemeClr val="bg1"/>
          </a:solidFill>
          <a:ln w="254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b" bIns="108000" lIns="0" rIns="0" tIns="0"/>
          <a:lstStyle/>
          <a:p>
            <a:pPr algn="ctr">
              <a:defRPr/>
            </a:pPr>
            <a:r>
              <a:rPr altLang="en-US" lang="zh-CN">
                <a:solidFill>
                  <a:srgbClr val="282728"/>
                </a:solidFill>
                <a:latin charset="-122" panose="020b0503020204020204" pitchFamily="34" typeface="微软雅黑"/>
                <a:ea charset="-122" panose="020b0503020204020204" pitchFamily="34" typeface="微软雅黑"/>
              </a:rPr>
              <a:t>手机用户</a:t>
            </a:r>
          </a:p>
        </p:txBody>
      </p:sp>
      <p:sp>
        <p:nvSpPr>
          <p:cNvPr id="13" name="KSO_Shape"/>
          <p:cNvSpPr/>
          <p:nvPr/>
        </p:nvSpPr>
        <p:spPr bwMode="auto">
          <a:xfrm>
            <a:off x="5768976" y="2453482"/>
            <a:ext cx="220663" cy="415925"/>
          </a:xfrm>
          <a:custGeom>
            <a:gdLst>
              <a:gd fmla="*/ 134485 w 2938" name="T0"/>
              <a:gd fmla="*/ 2420 h 5511" name="T1"/>
              <a:gd fmla="*/ 89887 w 2938" name="T2"/>
              <a:gd fmla="*/ 15901 h 5511" name="T3"/>
              <a:gd fmla="*/ 51858 w 2938" name="T4"/>
              <a:gd fmla="*/ 41481 h 5511" name="T5"/>
              <a:gd fmla="*/ 22817 w 2938" name="T6"/>
              <a:gd fmla="*/ 77085 h 5511" name="T7"/>
              <a:gd fmla="*/ 4840 w 2938" name="T8"/>
              <a:gd fmla="*/ 119257 h 5511" name="T9"/>
              <a:gd fmla="*/ 0 w 2938" name="T10"/>
              <a:gd fmla="*/ 1746336 h 5511" name="T11"/>
              <a:gd fmla="*/ 4840 w 2938" name="T12"/>
              <a:gd fmla="*/ 1786089 h 5511" name="T13"/>
              <a:gd fmla="*/ 22817 w 2938" name="T14"/>
              <a:gd fmla="*/ 1828606 h 5511" name="T15"/>
              <a:gd fmla="*/ 51858 w 2938" name="T16"/>
              <a:gd fmla="*/ 1863865 h 5511" name="T17"/>
              <a:gd fmla="*/ 89887 w 2938" name="T18"/>
              <a:gd fmla="*/ 1889445 h 5511" name="T19"/>
              <a:gd fmla="*/ 134485 w 2938" name="T20"/>
              <a:gd fmla="*/ 1903272 h 5511" name="T21"/>
              <a:gd fmla="*/ 864989 w 2938" name="T22"/>
              <a:gd fmla="*/ 1905000 h 5511" name="T23"/>
              <a:gd fmla="*/ 911316 w 2938" name="T24"/>
              <a:gd fmla="*/ 1895667 h 5511" name="T25"/>
              <a:gd fmla="*/ 952111 w 2938" name="T26"/>
              <a:gd fmla="*/ 1873544 h 5511" name="T27"/>
              <a:gd fmla="*/ 984263 w 2938" name="T28"/>
              <a:gd fmla="*/ 1841396 h 5511" name="T29"/>
              <a:gd fmla="*/ 1006043 w 2938" name="T30"/>
              <a:gd fmla="*/ 1800953 h 5511" name="T31"/>
              <a:gd fmla="*/ 1015377 w 2938" name="T32"/>
              <a:gd fmla="*/ 1754633 h 5511" name="T33"/>
              <a:gd fmla="*/ 1013994 w 2938" name="T34"/>
              <a:gd fmla="*/ 134812 h 5511" name="T35"/>
              <a:gd fmla="*/ 999820 w 2938" name="T36"/>
              <a:gd fmla="*/ 90220 h 5511" name="T37"/>
              <a:gd fmla="*/ 974237 w 2938" name="T38"/>
              <a:gd fmla="*/ 52542 h 5511" name="T39"/>
              <a:gd fmla="*/ 938973 w 2938" name="T40"/>
              <a:gd fmla="*/ 23160 h 5511" name="T41"/>
              <a:gd fmla="*/ 896450 w 2938" name="T42"/>
              <a:gd fmla="*/ 5531 h 5511" name="T43"/>
              <a:gd fmla="*/ 412789 w 2938" name="T44"/>
              <a:gd fmla="*/ 127553 h 5511" name="T45"/>
              <a:gd fmla="*/ 615380 w 2938" name="T46"/>
              <a:gd fmla="*/ 129973 h 5511" name="T47"/>
              <a:gd fmla="*/ 629209 w 2938" name="T48"/>
              <a:gd fmla="*/ 141034 h 5511" name="T49"/>
              <a:gd fmla="*/ 635086 w 2938" name="T50"/>
              <a:gd fmla="*/ 159009 h 5511" name="T51"/>
              <a:gd fmla="*/ 630938 w 2938" name="T52"/>
              <a:gd fmla="*/ 174219 h 5511" name="T53"/>
              <a:gd fmla="*/ 618146 w 2938" name="T54"/>
              <a:gd fmla="*/ 187009 h 5511" name="T55"/>
              <a:gd fmla="*/ 412789 w 2938" name="T56"/>
              <a:gd fmla="*/ 190811 h 5511" name="T57"/>
              <a:gd fmla="*/ 397577 w 2938" name="T58"/>
              <a:gd fmla="*/ 187009 h 5511" name="T59"/>
              <a:gd fmla="*/ 384440 w 2938" name="T60"/>
              <a:gd fmla="*/ 174219 h 5511" name="T61"/>
              <a:gd fmla="*/ 380637 w 2938" name="T62"/>
              <a:gd fmla="*/ 159009 h 5511" name="T63"/>
              <a:gd fmla="*/ 386168 w 2938" name="T64"/>
              <a:gd fmla="*/ 141034 h 5511" name="T65"/>
              <a:gd fmla="*/ 400343 w 2938" name="T66"/>
              <a:gd fmla="*/ 129973 h 5511" name="T67"/>
              <a:gd fmla="*/ 507516 w 2938" name="T68"/>
              <a:gd fmla="*/ 1841742 h 5511" name="T69"/>
              <a:gd fmla="*/ 479513 w 2938" name="T70"/>
              <a:gd fmla="*/ 1837594 h 5511" name="T71"/>
              <a:gd fmla="*/ 454275 w 2938" name="T72"/>
              <a:gd fmla="*/ 1825495 h 5511" name="T73"/>
              <a:gd fmla="*/ 434223 w 2938" name="T74"/>
              <a:gd fmla="*/ 1806829 h 5511" name="T75"/>
              <a:gd fmla="*/ 420049 w 2938" name="T76"/>
              <a:gd fmla="*/ 1783323 h 5511" name="T77"/>
              <a:gd fmla="*/ 413134 w 2938" name="T78"/>
              <a:gd fmla="*/ 1756015 h 5511" name="T79"/>
              <a:gd fmla="*/ 413826 w 2938" name="T80"/>
              <a:gd fmla="*/ 1731818 h 5511" name="T81"/>
              <a:gd fmla="*/ 422123 w 2938" name="T82"/>
              <a:gd fmla="*/ 1704856 h 5511" name="T83"/>
              <a:gd fmla="*/ 437335 w 2938" name="T84"/>
              <a:gd fmla="*/ 1682387 h 5511" name="T85"/>
              <a:gd fmla="*/ 458078 w 2938" name="T86"/>
              <a:gd fmla="*/ 1665103 h 5511" name="T87"/>
              <a:gd fmla="*/ 483661 w 2938" name="T88"/>
              <a:gd fmla="*/ 1654042 h 5511" name="T89"/>
              <a:gd fmla="*/ 507516 w 2938" name="T90"/>
              <a:gd fmla="*/ 1651277 h 5511" name="T91"/>
              <a:gd fmla="*/ 536210 w 2938" name="T92"/>
              <a:gd fmla="*/ 1655425 h 5511" name="T93"/>
              <a:gd fmla="*/ 561102 w 2938" name="T94"/>
              <a:gd fmla="*/ 1667523 h 5511" name="T95"/>
              <a:gd fmla="*/ 581154 w 2938" name="T96"/>
              <a:gd fmla="*/ 1685498 h 5511" name="T97"/>
              <a:gd fmla="*/ 595674 w 2938" name="T98"/>
              <a:gd fmla="*/ 1709349 h 5511" name="T99"/>
              <a:gd fmla="*/ 602589 w 2938" name="T100"/>
              <a:gd fmla="*/ 1737003 h 5511" name="T101"/>
              <a:gd fmla="*/ 601897 w 2938" name="T102"/>
              <a:gd fmla="*/ 1761200 h 5511" name="T103"/>
              <a:gd fmla="*/ 593600 w 2938" name="T104"/>
              <a:gd fmla="*/ 1787817 h 5511" name="T105"/>
              <a:gd fmla="*/ 578388 w 2938" name="T106"/>
              <a:gd fmla="*/ 1810631 h 5511" name="T107"/>
              <a:gd fmla="*/ 556954 w 2938" name="T108"/>
              <a:gd fmla="*/ 1827915 h 5511" name="T109"/>
              <a:gd fmla="*/ 531370 w 2938" name="T110"/>
              <a:gd fmla="*/ 1838631 h 5511" name="T111"/>
              <a:gd fmla="*/ 952456 w 2938" name="T112"/>
              <a:gd fmla="*/ 1587673 h 5511"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b="b" l="0" r="r" t="0"/>
            <a:pathLst>
              <a:path h="5511" w="2938">
                <a:moveTo>
                  <a:pt x="2479" y="0"/>
                </a:moveTo>
                <a:lnTo>
                  <a:pt x="458" y="0"/>
                </a:lnTo>
                <a:lnTo>
                  <a:pt x="435" y="1"/>
                </a:lnTo>
                <a:lnTo>
                  <a:pt x="412" y="3"/>
                </a:lnTo>
                <a:lnTo>
                  <a:pt x="389" y="7"/>
                </a:lnTo>
                <a:lnTo>
                  <a:pt x="366" y="11"/>
                </a:lnTo>
                <a:lnTo>
                  <a:pt x="345" y="16"/>
                </a:lnTo>
                <a:lnTo>
                  <a:pt x="322" y="22"/>
                </a:lnTo>
                <a:lnTo>
                  <a:pt x="301" y="29"/>
                </a:lnTo>
                <a:lnTo>
                  <a:pt x="281" y="37"/>
                </a:lnTo>
                <a:lnTo>
                  <a:pt x="260" y="46"/>
                </a:lnTo>
                <a:lnTo>
                  <a:pt x="240" y="56"/>
                </a:lnTo>
                <a:lnTo>
                  <a:pt x="221" y="67"/>
                </a:lnTo>
                <a:lnTo>
                  <a:pt x="203" y="80"/>
                </a:lnTo>
                <a:lnTo>
                  <a:pt x="184" y="93"/>
                </a:lnTo>
                <a:lnTo>
                  <a:pt x="167" y="106"/>
                </a:lnTo>
                <a:lnTo>
                  <a:pt x="150" y="120"/>
                </a:lnTo>
                <a:lnTo>
                  <a:pt x="135" y="135"/>
                </a:lnTo>
                <a:lnTo>
                  <a:pt x="119" y="152"/>
                </a:lnTo>
                <a:lnTo>
                  <a:pt x="104" y="169"/>
                </a:lnTo>
                <a:lnTo>
                  <a:pt x="91" y="186"/>
                </a:lnTo>
                <a:lnTo>
                  <a:pt x="78" y="203"/>
                </a:lnTo>
                <a:lnTo>
                  <a:pt x="66" y="223"/>
                </a:lnTo>
                <a:lnTo>
                  <a:pt x="55" y="242"/>
                </a:lnTo>
                <a:lnTo>
                  <a:pt x="45" y="261"/>
                </a:lnTo>
                <a:lnTo>
                  <a:pt x="35" y="281"/>
                </a:lnTo>
                <a:lnTo>
                  <a:pt x="27" y="303"/>
                </a:lnTo>
                <a:lnTo>
                  <a:pt x="20" y="324"/>
                </a:lnTo>
                <a:lnTo>
                  <a:pt x="14" y="345"/>
                </a:lnTo>
                <a:lnTo>
                  <a:pt x="9" y="368"/>
                </a:lnTo>
                <a:lnTo>
                  <a:pt x="5" y="390"/>
                </a:lnTo>
                <a:lnTo>
                  <a:pt x="2" y="413"/>
                </a:lnTo>
                <a:lnTo>
                  <a:pt x="0" y="437"/>
                </a:lnTo>
                <a:lnTo>
                  <a:pt x="0" y="460"/>
                </a:lnTo>
                <a:lnTo>
                  <a:pt x="0" y="5052"/>
                </a:lnTo>
                <a:lnTo>
                  <a:pt x="0" y="5076"/>
                </a:lnTo>
                <a:lnTo>
                  <a:pt x="2" y="5099"/>
                </a:lnTo>
                <a:lnTo>
                  <a:pt x="5" y="5122"/>
                </a:lnTo>
                <a:lnTo>
                  <a:pt x="9" y="5144"/>
                </a:lnTo>
                <a:lnTo>
                  <a:pt x="14" y="5167"/>
                </a:lnTo>
                <a:lnTo>
                  <a:pt x="20" y="5189"/>
                </a:lnTo>
                <a:lnTo>
                  <a:pt x="27" y="5210"/>
                </a:lnTo>
                <a:lnTo>
                  <a:pt x="35" y="5230"/>
                </a:lnTo>
                <a:lnTo>
                  <a:pt x="45" y="5251"/>
                </a:lnTo>
                <a:lnTo>
                  <a:pt x="55" y="5271"/>
                </a:lnTo>
                <a:lnTo>
                  <a:pt x="66" y="5290"/>
                </a:lnTo>
                <a:lnTo>
                  <a:pt x="78" y="5309"/>
                </a:lnTo>
                <a:lnTo>
                  <a:pt x="91" y="5327"/>
                </a:lnTo>
                <a:lnTo>
                  <a:pt x="104" y="5344"/>
                </a:lnTo>
                <a:lnTo>
                  <a:pt x="119" y="5360"/>
                </a:lnTo>
                <a:lnTo>
                  <a:pt x="135" y="5377"/>
                </a:lnTo>
                <a:lnTo>
                  <a:pt x="150" y="5392"/>
                </a:lnTo>
                <a:lnTo>
                  <a:pt x="167" y="5406"/>
                </a:lnTo>
                <a:lnTo>
                  <a:pt x="184" y="5420"/>
                </a:lnTo>
                <a:lnTo>
                  <a:pt x="203" y="5433"/>
                </a:lnTo>
                <a:lnTo>
                  <a:pt x="221" y="5445"/>
                </a:lnTo>
                <a:lnTo>
                  <a:pt x="240" y="5456"/>
                </a:lnTo>
                <a:lnTo>
                  <a:pt x="260" y="5466"/>
                </a:lnTo>
                <a:lnTo>
                  <a:pt x="281" y="5475"/>
                </a:lnTo>
                <a:lnTo>
                  <a:pt x="301" y="5484"/>
                </a:lnTo>
                <a:lnTo>
                  <a:pt x="322" y="5491"/>
                </a:lnTo>
                <a:lnTo>
                  <a:pt x="345" y="5497"/>
                </a:lnTo>
                <a:lnTo>
                  <a:pt x="366" y="5502"/>
                </a:lnTo>
                <a:lnTo>
                  <a:pt x="389" y="5506"/>
                </a:lnTo>
                <a:lnTo>
                  <a:pt x="412" y="5509"/>
                </a:lnTo>
                <a:lnTo>
                  <a:pt x="435" y="5511"/>
                </a:lnTo>
                <a:lnTo>
                  <a:pt x="458" y="5511"/>
                </a:lnTo>
                <a:lnTo>
                  <a:pt x="2479" y="5511"/>
                </a:lnTo>
                <a:lnTo>
                  <a:pt x="2502" y="5511"/>
                </a:lnTo>
                <a:lnTo>
                  <a:pt x="2525" y="5509"/>
                </a:lnTo>
                <a:lnTo>
                  <a:pt x="2549" y="5506"/>
                </a:lnTo>
                <a:lnTo>
                  <a:pt x="2571" y="5502"/>
                </a:lnTo>
                <a:lnTo>
                  <a:pt x="2593" y="5497"/>
                </a:lnTo>
                <a:lnTo>
                  <a:pt x="2615" y="5491"/>
                </a:lnTo>
                <a:lnTo>
                  <a:pt x="2636" y="5484"/>
                </a:lnTo>
                <a:lnTo>
                  <a:pt x="2657" y="5475"/>
                </a:lnTo>
                <a:lnTo>
                  <a:pt x="2677" y="5466"/>
                </a:lnTo>
                <a:lnTo>
                  <a:pt x="2698" y="5456"/>
                </a:lnTo>
                <a:lnTo>
                  <a:pt x="2716" y="5445"/>
                </a:lnTo>
                <a:lnTo>
                  <a:pt x="2735" y="5433"/>
                </a:lnTo>
                <a:lnTo>
                  <a:pt x="2754" y="5420"/>
                </a:lnTo>
                <a:lnTo>
                  <a:pt x="2771" y="5406"/>
                </a:lnTo>
                <a:lnTo>
                  <a:pt x="2787" y="5392"/>
                </a:lnTo>
                <a:lnTo>
                  <a:pt x="2803" y="5377"/>
                </a:lnTo>
                <a:lnTo>
                  <a:pt x="2818" y="5360"/>
                </a:lnTo>
                <a:lnTo>
                  <a:pt x="2833" y="5344"/>
                </a:lnTo>
                <a:lnTo>
                  <a:pt x="2847" y="5327"/>
                </a:lnTo>
                <a:lnTo>
                  <a:pt x="2859" y="5309"/>
                </a:lnTo>
                <a:lnTo>
                  <a:pt x="2871" y="5290"/>
                </a:lnTo>
                <a:lnTo>
                  <a:pt x="2882" y="5271"/>
                </a:lnTo>
                <a:lnTo>
                  <a:pt x="2892" y="5251"/>
                </a:lnTo>
                <a:lnTo>
                  <a:pt x="2902" y="5230"/>
                </a:lnTo>
                <a:lnTo>
                  <a:pt x="2910" y="5210"/>
                </a:lnTo>
                <a:lnTo>
                  <a:pt x="2918" y="5189"/>
                </a:lnTo>
                <a:lnTo>
                  <a:pt x="2924" y="5167"/>
                </a:lnTo>
                <a:lnTo>
                  <a:pt x="2929" y="5144"/>
                </a:lnTo>
                <a:lnTo>
                  <a:pt x="2933" y="5122"/>
                </a:lnTo>
                <a:lnTo>
                  <a:pt x="2936" y="5099"/>
                </a:lnTo>
                <a:lnTo>
                  <a:pt x="2937" y="5076"/>
                </a:lnTo>
                <a:lnTo>
                  <a:pt x="2938" y="5052"/>
                </a:lnTo>
                <a:lnTo>
                  <a:pt x="2938" y="460"/>
                </a:lnTo>
                <a:lnTo>
                  <a:pt x="2937" y="437"/>
                </a:lnTo>
                <a:lnTo>
                  <a:pt x="2936" y="413"/>
                </a:lnTo>
                <a:lnTo>
                  <a:pt x="2933" y="390"/>
                </a:lnTo>
                <a:lnTo>
                  <a:pt x="2929" y="368"/>
                </a:lnTo>
                <a:lnTo>
                  <a:pt x="2924" y="345"/>
                </a:lnTo>
                <a:lnTo>
                  <a:pt x="2918" y="324"/>
                </a:lnTo>
                <a:lnTo>
                  <a:pt x="2910" y="303"/>
                </a:lnTo>
                <a:lnTo>
                  <a:pt x="2902" y="281"/>
                </a:lnTo>
                <a:lnTo>
                  <a:pt x="2892" y="261"/>
                </a:lnTo>
                <a:lnTo>
                  <a:pt x="2882" y="242"/>
                </a:lnTo>
                <a:lnTo>
                  <a:pt x="2871" y="223"/>
                </a:lnTo>
                <a:lnTo>
                  <a:pt x="2859" y="203"/>
                </a:lnTo>
                <a:lnTo>
                  <a:pt x="2847" y="186"/>
                </a:lnTo>
                <a:lnTo>
                  <a:pt x="2833" y="169"/>
                </a:lnTo>
                <a:lnTo>
                  <a:pt x="2818" y="152"/>
                </a:lnTo>
                <a:lnTo>
                  <a:pt x="2803" y="135"/>
                </a:lnTo>
                <a:lnTo>
                  <a:pt x="2787" y="120"/>
                </a:lnTo>
                <a:lnTo>
                  <a:pt x="2771" y="106"/>
                </a:lnTo>
                <a:lnTo>
                  <a:pt x="2754" y="93"/>
                </a:lnTo>
                <a:lnTo>
                  <a:pt x="2735" y="80"/>
                </a:lnTo>
                <a:lnTo>
                  <a:pt x="2716" y="67"/>
                </a:lnTo>
                <a:lnTo>
                  <a:pt x="2698" y="56"/>
                </a:lnTo>
                <a:lnTo>
                  <a:pt x="2677" y="46"/>
                </a:lnTo>
                <a:lnTo>
                  <a:pt x="2657" y="37"/>
                </a:lnTo>
                <a:lnTo>
                  <a:pt x="2636" y="29"/>
                </a:lnTo>
                <a:lnTo>
                  <a:pt x="2615" y="22"/>
                </a:lnTo>
                <a:lnTo>
                  <a:pt x="2593" y="16"/>
                </a:lnTo>
                <a:lnTo>
                  <a:pt x="2571" y="11"/>
                </a:lnTo>
                <a:lnTo>
                  <a:pt x="2549" y="7"/>
                </a:lnTo>
                <a:lnTo>
                  <a:pt x="2525" y="3"/>
                </a:lnTo>
                <a:lnTo>
                  <a:pt x="2502" y="1"/>
                </a:lnTo>
                <a:lnTo>
                  <a:pt x="2479" y="0"/>
                </a:lnTo>
                <a:close/>
                <a:moveTo>
                  <a:pt x="1194" y="369"/>
                </a:moveTo>
                <a:lnTo>
                  <a:pt x="1744" y="369"/>
                </a:lnTo>
                <a:lnTo>
                  <a:pt x="1753" y="369"/>
                </a:lnTo>
                <a:lnTo>
                  <a:pt x="1763" y="370"/>
                </a:lnTo>
                <a:lnTo>
                  <a:pt x="1772" y="373"/>
                </a:lnTo>
                <a:lnTo>
                  <a:pt x="1780" y="376"/>
                </a:lnTo>
                <a:lnTo>
                  <a:pt x="1788" y="379"/>
                </a:lnTo>
                <a:lnTo>
                  <a:pt x="1796" y="384"/>
                </a:lnTo>
                <a:lnTo>
                  <a:pt x="1803" y="389"/>
                </a:lnTo>
                <a:lnTo>
                  <a:pt x="1809" y="395"/>
                </a:lnTo>
                <a:lnTo>
                  <a:pt x="1815" y="401"/>
                </a:lnTo>
                <a:lnTo>
                  <a:pt x="1820" y="408"/>
                </a:lnTo>
                <a:lnTo>
                  <a:pt x="1825" y="416"/>
                </a:lnTo>
                <a:lnTo>
                  <a:pt x="1828" y="424"/>
                </a:lnTo>
                <a:lnTo>
                  <a:pt x="1833" y="433"/>
                </a:lnTo>
                <a:lnTo>
                  <a:pt x="1835" y="442"/>
                </a:lnTo>
                <a:lnTo>
                  <a:pt x="1836" y="451"/>
                </a:lnTo>
                <a:lnTo>
                  <a:pt x="1837" y="460"/>
                </a:lnTo>
                <a:lnTo>
                  <a:pt x="1836" y="469"/>
                </a:lnTo>
                <a:lnTo>
                  <a:pt x="1835" y="478"/>
                </a:lnTo>
                <a:lnTo>
                  <a:pt x="1833" y="487"/>
                </a:lnTo>
                <a:lnTo>
                  <a:pt x="1828" y="495"/>
                </a:lnTo>
                <a:lnTo>
                  <a:pt x="1825" y="504"/>
                </a:lnTo>
                <a:lnTo>
                  <a:pt x="1820" y="512"/>
                </a:lnTo>
                <a:lnTo>
                  <a:pt x="1815" y="519"/>
                </a:lnTo>
                <a:lnTo>
                  <a:pt x="1809" y="525"/>
                </a:lnTo>
                <a:lnTo>
                  <a:pt x="1803" y="531"/>
                </a:lnTo>
                <a:lnTo>
                  <a:pt x="1796" y="536"/>
                </a:lnTo>
                <a:lnTo>
                  <a:pt x="1788" y="541"/>
                </a:lnTo>
                <a:lnTo>
                  <a:pt x="1780" y="545"/>
                </a:lnTo>
                <a:lnTo>
                  <a:pt x="1772" y="548"/>
                </a:lnTo>
                <a:lnTo>
                  <a:pt x="1763" y="550"/>
                </a:lnTo>
                <a:lnTo>
                  <a:pt x="1753" y="551"/>
                </a:lnTo>
                <a:lnTo>
                  <a:pt x="1744" y="552"/>
                </a:lnTo>
                <a:lnTo>
                  <a:pt x="1194" y="552"/>
                </a:lnTo>
                <a:lnTo>
                  <a:pt x="1184" y="551"/>
                </a:lnTo>
                <a:lnTo>
                  <a:pt x="1175" y="550"/>
                </a:lnTo>
                <a:lnTo>
                  <a:pt x="1166" y="548"/>
                </a:lnTo>
                <a:lnTo>
                  <a:pt x="1158" y="545"/>
                </a:lnTo>
                <a:lnTo>
                  <a:pt x="1150" y="541"/>
                </a:lnTo>
                <a:lnTo>
                  <a:pt x="1142" y="536"/>
                </a:lnTo>
                <a:lnTo>
                  <a:pt x="1135" y="531"/>
                </a:lnTo>
                <a:lnTo>
                  <a:pt x="1129" y="525"/>
                </a:lnTo>
                <a:lnTo>
                  <a:pt x="1123" y="519"/>
                </a:lnTo>
                <a:lnTo>
                  <a:pt x="1117" y="512"/>
                </a:lnTo>
                <a:lnTo>
                  <a:pt x="1112" y="504"/>
                </a:lnTo>
                <a:lnTo>
                  <a:pt x="1108" y="495"/>
                </a:lnTo>
                <a:lnTo>
                  <a:pt x="1105" y="487"/>
                </a:lnTo>
                <a:lnTo>
                  <a:pt x="1103" y="478"/>
                </a:lnTo>
                <a:lnTo>
                  <a:pt x="1102" y="469"/>
                </a:lnTo>
                <a:lnTo>
                  <a:pt x="1101" y="460"/>
                </a:lnTo>
                <a:lnTo>
                  <a:pt x="1102" y="451"/>
                </a:lnTo>
                <a:lnTo>
                  <a:pt x="1103" y="442"/>
                </a:lnTo>
                <a:lnTo>
                  <a:pt x="1105" y="433"/>
                </a:lnTo>
                <a:lnTo>
                  <a:pt x="1108" y="424"/>
                </a:lnTo>
                <a:lnTo>
                  <a:pt x="1112" y="416"/>
                </a:lnTo>
                <a:lnTo>
                  <a:pt x="1117" y="408"/>
                </a:lnTo>
                <a:lnTo>
                  <a:pt x="1123" y="401"/>
                </a:lnTo>
                <a:lnTo>
                  <a:pt x="1129" y="395"/>
                </a:lnTo>
                <a:lnTo>
                  <a:pt x="1135" y="389"/>
                </a:lnTo>
                <a:lnTo>
                  <a:pt x="1142" y="384"/>
                </a:lnTo>
                <a:lnTo>
                  <a:pt x="1150" y="379"/>
                </a:lnTo>
                <a:lnTo>
                  <a:pt x="1158" y="376"/>
                </a:lnTo>
                <a:lnTo>
                  <a:pt x="1166" y="373"/>
                </a:lnTo>
                <a:lnTo>
                  <a:pt x="1175" y="370"/>
                </a:lnTo>
                <a:lnTo>
                  <a:pt x="1184" y="369"/>
                </a:lnTo>
                <a:lnTo>
                  <a:pt x="1194" y="369"/>
                </a:lnTo>
                <a:close/>
                <a:moveTo>
                  <a:pt x="1468" y="5328"/>
                </a:moveTo>
                <a:lnTo>
                  <a:pt x="1468" y="5328"/>
                </a:lnTo>
                <a:lnTo>
                  <a:pt x="1454" y="5328"/>
                </a:lnTo>
                <a:lnTo>
                  <a:pt x="1441" y="5327"/>
                </a:lnTo>
                <a:lnTo>
                  <a:pt x="1427" y="5325"/>
                </a:lnTo>
                <a:lnTo>
                  <a:pt x="1414" y="5322"/>
                </a:lnTo>
                <a:lnTo>
                  <a:pt x="1399" y="5319"/>
                </a:lnTo>
                <a:lnTo>
                  <a:pt x="1387" y="5316"/>
                </a:lnTo>
                <a:lnTo>
                  <a:pt x="1374" y="5312"/>
                </a:lnTo>
                <a:lnTo>
                  <a:pt x="1362" y="5307"/>
                </a:lnTo>
                <a:lnTo>
                  <a:pt x="1350" y="5300"/>
                </a:lnTo>
                <a:lnTo>
                  <a:pt x="1338" y="5294"/>
                </a:lnTo>
                <a:lnTo>
                  <a:pt x="1325" y="5288"/>
                </a:lnTo>
                <a:lnTo>
                  <a:pt x="1314" y="5281"/>
                </a:lnTo>
                <a:lnTo>
                  <a:pt x="1304" y="5273"/>
                </a:lnTo>
                <a:lnTo>
                  <a:pt x="1294" y="5265"/>
                </a:lnTo>
                <a:lnTo>
                  <a:pt x="1284" y="5257"/>
                </a:lnTo>
                <a:lnTo>
                  <a:pt x="1274" y="5248"/>
                </a:lnTo>
                <a:lnTo>
                  <a:pt x="1265" y="5238"/>
                </a:lnTo>
                <a:lnTo>
                  <a:pt x="1256" y="5227"/>
                </a:lnTo>
                <a:lnTo>
                  <a:pt x="1248" y="5217"/>
                </a:lnTo>
                <a:lnTo>
                  <a:pt x="1240" y="5206"/>
                </a:lnTo>
                <a:lnTo>
                  <a:pt x="1233" y="5195"/>
                </a:lnTo>
                <a:lnTo>
                  <a:pt x="1227" y="5184"/>
                </a:lnTo>
                <a:lnTo>
                  <a:pt x="1221" y="5172"/>
                </a:lnTo>
                <a:lnTo>
                  <a:pt x="1215" y="5159"/>
                </a:lnTo>
                <a:lnTo>
                  <a:pt x="1210" y="5147"/>
                </a:lnTo>
                <a:lnTo>
                  <a:pt x="1206" y="5134"/>
                </a:lnTo>
                <a:lnTo>
                  <a:pt x="1202" y="5121"/>
                </a:lnTo>
                <a:lnTo>
                  <a:pt x="1199" y="5108"/>
                </a:lnTo>
                <a:lnTo>
                  <a:pt x="1197" y="5095"/>
                </a:lnTo>
                <a:lnTo>
                  <a:pt x="1195" y="5080"/>
                </a:lnTo>
                <a:lnTo>
                  <a:pt x="1194" y="5066"/>
                </a:lnTo>
                <a:lnTo>
                  <a:pt x="1194" y="5052"/>
                </a:lnTo>
                <a:lnTo>
                  <a:pt x="1194" y="5038"/>
                </a:lnTo>
                <a:lnTo>
                  <a:pt x="1195" y="5025"/>
                </a:lnTo>
                <a:lnTo>
                  <a:pt x="1197" y="5010"/>
                </a:lnTo>
                <a:lnTo>
                  <a:pt x="1199" y="4997"/>
                </a:lnTo>
                <a:lnTo>
                  <a:pt x="1202" y="4983"/>
                </a:lnTo>
                <a:lnTo>
                  <a:pt x="1206" y="4970"/>
                </a:lnTo>
                <a:lnTo>
                  <a:pt x="1210" y="4958"/>
                </a:lnTo>
                <a:lnTo>
                  <a:pt x="1215" y="4945"/>
                </a:lnTo>
                <a:lnTo>
                  <a:pt x="1221" y="4932"/>
                </a:lnTo>
                <a:lnTo>
                  <a:pt x="1227" y="4921"/>
                </a:lnTo>
                <a:lnTo>
                  <a:pt x="1233" y="4909"/>
                </a:lnTo>
                <a:lnTo>
                  <a:pt x="1240" y="4898"/>
                </a:lnTo>
                <a:lnTo>
                  <a:pt x="1248" y="4888"/>
                </a:lnTo>
                <a:lnTo>
                  <a:pt x="1256" y="4876"/>
                </a:lnTo>
                <a:lnTo>
                  <a:pt x="1265" y="4867"/>
                </a:lnTo>
                <a:lnTo>
                  <a:pt x="1274" y="4857"/>
                </a:lnTo>
                <a:lnTo>
                  <a:pt x="1284" y="4848"/>
                </a:lnTo>
                <a:lnTo>
                  <a:pt x="1294" y="4840"/>
                </a:lnTo>
                <a:lnTo>
                  <a:pt x="1304" y="4832"/>
                </a:lnTo>
                <a:lnTo>
                  <a:pt x="1314" y="4824"/>
                </a:lnTo>
                <a:lnTo>
                  <a:pt x="1325" y="4817"/>
                </a:lnTo>
                <a:lnTo>
                  <a:pt x="1338" y="4810"/>
                </a:lnTo>
                <a:lnTo>
                  <a:pt x="1350" y="4803"/>
                </a:lnTo>
                <a:lnTo>
                  <a:pt x="1362" y="4798"/>
                </a:lnTo>
                <a:lnTo>
                  <a:pt x="1374" y="4793"/>
                </a:lnTo>
                <a:lnTo>
                  <a:pt x="1387" y="4789"/>
                </a:lnTo>
                <a:lnTo>
                  <a:pt x="1399" y="4785"/>
                </a:lnTo>
                <a:lnTo>
                  <a:pt x="1414" y="4782"/>
                </a:lnTo>
                <a:lnTo>
                  <a:pt x="1427" y="4780"/>
                </a:lnTo>
                <a:lnTo>
                  <a:pt x="1441" y="4778"/>
                </a:lnTo>
                <a:lnTo>
                  <a:pt x="1454" y="4777"/>
                </a:lnTo>
                <a:lnTo>
                  <a:pt x="1468" y="4777"/>
                </a:lnTo>
                <a:lnTo>
                  <a:pt x="1483" y="4777"/>
                </a:lnTo>
                <a:lnTo>
                  <a:pt x="1497" y="4778"/>
                </a:lnTo>
                <a:lnTo>
                  <a:pt x="1511" y="4780"/>
                </a:lnTo>
                <a:lnTo>
                  <a:pt x="1524" y="4782"/>
                </a:lnTo>
                <a:lnTo>
                  <a:pt x="1537" y="4785"/>
                </a:lnTo>
                <a:lnTo>
                  <a:pt x="1551" y="4789"/>
                </a:lnTo>
                <a:lnTo>
                  <a:pt x="1564" y="4793"/>
                </a:lnTo>
                <a:lnTo>
                  <a:pt x="1576" y="4798"/>
                </a:lnTo>
                <a:lnTo>
                  <a:pt x="1588" y="4803"/>
                </a:lnTo>
                <a:lnTo>
                  <a:pt x="1600" y="4810"/>
                </a:lnTo>
                <a:lnTo>
                  <a:pt x="1611" y="4817"/>
                </a:lnTo>
                <a:lnTo>
                  <a:pt x="1623" y="4824"/>
                </a:lnTo>
                <a:lnTo>
                  <a:pt x="1634" y="4832"/>
                </a:lnTo>
                <a:lnTo>
                  <a:pt x="1644" y="4840"/>
                </a:lnTo>
                <a:lnTo>
                  <a:pt x="1654" y="4848"/>
                </a:lnTo>
                <a:lnTo>
                  <a:pt x="1664" y="4857"/>
                </a:lnTo>
                <a:lnTo>
                  <a:pt x="1673" y="4867"/>
                </a:lnTo>
                <a:lnTo>
                  <a:pt x="1681" y="4876"/>
                </a:lnTo>
                <a:lnTo>
                  <a:pt x="1690" y="4888"/>
                </a:lnTo>
                <a:lnTo>
                  <a:pt x="1698" y="4898"/>
                </a:lnTo>
                <a:lnTo>
                  <a:pt x="1705" y="4909"/>
                </a:lnTo>
                <a:lnTo>
                  <a:pt x="1711" y="4921"/>
                </a:lnTo>
                <a:lnTo>
                  <a:pt x="1717" y="4932"/>
                </a:lnTo>
                <a:lnTo>
                  <a:pt x="1723" y="4945"/>
                </a:lnTo>
                <a:lnTo>
                  <a:pt x="1728" y="4958"/>
                </a:lnTo>
                <a:lnTo>
                  <a:pt x="1732" y="4970"/>
                </a:lnTo>
                <a:lnTo>
                  <a:pt x="1736" y="4983"/>
                </a:lnTo>
                <a:lnTo>
                  <a:pt x="1739" y="4997"/>
                </a:lnTo>
                <a:lnTo>
                  <a:pt x="1741" y="5010"/>
                </a:lnTo>
                <a:lnTo>
                  <a:pt x="1743" y="5025"/>
                </a:lnTo>
                <a:lnTo>
                  <a:pt x="1744" y="5038"/>
                </a:lnTo>
                <a:lnTo>
                  <a:pt x="1744" y="5052"/>
                </a:lnTo>
                <a:lnTo>
                  <a:pt x="1744" y="5066"/>
                </a:lnTo>
                <a:lnTo>
                  <a:pt x="1743" y="5080"/>
                </a:lnTo>
                <a:lnTo>
                  <a:pt x="1741" y="5095"/>
                </a:lnTo>
                <a:lnTo>
                  <a:pt x="1739" y="5108"/>
                </a:lnTo>
                <a:lnTo>
                  <a:pt x="1736" y="5121"/>
                </a:lnTo>
                <a:lnTo>
                  <a:pt x="1732" y="5134"/>
                </a:lnTo>
                <a:lnTo>
                  <a:pt x="1728" y="5147"/>
                </a:lnTo>
                <a:lnTo>
                  <a:pt x="1723" y="5159"/>
                </a:lnTo>
                <a:lnTo>
                  <a:pt x="1717" y="5172"/>
                </a:lnTo>
                <a:lnTo>
                  <a:pt x="1711" y="5184"/>
                </a:lnTo>
                <a:lnTo>
                  <a:pt x="1705" y="5195"/>
                </a:lnTo>
                <a:lnTo>
                  <a:pt x="1698" y="5206"/>
                </a:lnTo>
                <a:lnTo>
                  <a:pt x="1690" y="5217"/>
                </a:lnTo>
                <a:lnTo>
                  <a:pt x="1681" y="5227"/>
                </a:lnTo>
                <a:lnTo>
                  <a:pt x="1673" y="5238"/>
                </a:lnTo>
                <a:lnTo>
                  <a:pt x="1664" y="5248"/>
                </a:lnTo>
                <a:lnTo>
                  <a:pt x="1654" y="5257"/>
                </a:lnTo>
                <a:lnTo>
                  <a:pt x="1644" y="5265"/>
                </a:lnTo>
                <a:lnTo>
                  <a:pt x="1634" y="5273"/>
                </a:lnTo>
                <a:lnTo>
                  <a:pt x="1623" y="5281"/>
                </a:lnTo>
                <a:lnTo>
                  <a:pt x="1611" y="5288"/>
                </a:lnTo>
                <a:lnTo>
                  <a:pt x="1600" y="5294"/>
                </a:lnTo>
                <a:lnTo>
                  <a:pt x="1588" y="5300"/>
                </a:lnTo>
                <a:lnTo>
                  <a:pt x="1576" y="5307"/>
                </a:lnTo>
                <a:lnTo>
                  <a:pt x="1564" y="5312"/>
                </a:lnTo>
                <a:lnTo>
                  <a:pt x="1551" y="5316"/>
                </a:lnTo>
                <a:lnTo>
                  <a:pt x="1537" y="5319"/>
                </a:lnTo>
                <a:lnTo>
                  <a:pt x="1524" y="5322"/>
                </a:lnTo>
                <a:lnTo>
                  <a:pt x="1511" y="5325"/>
                </a:lnTo>
                <a:lnTo>
                  <a:pt x="1497" y="5327"/>
                </a:lnTo>
                <a:lnTo>
                  <a:pt x="1483" y="5328"/>
                </a:lnTo>
                <a:lnTo>
                  <a:pt x="1468" y="5328"/>
                </a:lnTo>
                <a:close/>
                <a:moveTo>
                  <a:pt x="2755" y="4593"/>
                </a:moveTo>
                <a:lnTo>
                  <a:pt x="183" y="4593"/>
                </a:lnTo>
                <a:lnTo>
                  <a:pt x="183" y="919"/>
                </a:lnTo>
                <a:lnTo>
                  <a:pt x="2755" y="919"/>
                </a:lnTo>
                <a:lnTo>
                  <a:pt x="2755" y="4593"/>
                </a:lnTo>
                <a:close/>
              </a:path>
            </a:pathLst>
          </a:custGeom>
          <a:solidFill>
            <a:srgbClr val="282728"/>
          </a:solidFill>
          <a:ln>
            <a:noFill/>
          </a:ln>
          <a:extLst/>
        </p:spPr>
        <p:txBody>
          <a:bodyPr anchor="ctr">
            <a:scene3d>
              <a:camera prst="orthographicFront"/>
              <a:lightRig dir="t" rig="threePt"/>
            </a:scene3d>
            <a:sp3d contourW="12700">
              <a:contourClr>
                <a:srgbClr val="FFFFFF"/>
              </a:contourClr>
            </a:sp3d>
          </a:bodyPr>
          <a:lstStyle/>
          <a:p>
            <a:pPr algn="ctr">
              <a:defRPr/>
            </a:pPr>
            <a:endParaRPr altLang="en-US" lang="zh-CN"/>
          </a:p>
        </p:txBody>
      </p:sp>
      <p:sp>
        <p:nvSpPr>
          <p:cNvPr id="14" name="KSO_Shape"/>
          <p:cNvSpPr/>
          <p:nvPr/>
        </p:nvSpPr>
        <p:spPr bwMode="auto">
          <a:xfrm>
            <a:off x="6135689" y="3729832"/>
            <a:ext cx="414337" cy="307975"/>
          </a:xfrm>
          <a:custGeom>
            <a:gdLst>
              <a:gd fmla="*/ 2147483646 w 257" name="T0"/>
              <a:gd fmla="*/ 2147483646 h 191" name="T1"/>
              <a:gd fmla="*/ 2147483646 w 257" name="T2"/>
              <a:gd fmla="*/ 2147483646 h 191" name="T3"/>
              <a:gd fmla="*/ 2147483646 w 257" name="T4"/>
              <a:gd fmla="*/ 2147483646 h 191" name="T5"/>
              <a:gd fmla="*/ 2147483646 w 257" name="T6"/>
              <a:gd fmla="*/ 2147483646 h 191" name="T7"/>
              <a:gd fmla="*/ 2147483646 w 257" name="T8"/>
              <a:gd fmla="*/ 2147483646 h 191" name="T9"/>
              <a:gd fmla="*/ 2147483646 w 257" name="T10"/>
              <a:gd fmla="*/ 2147483646 h 191" name="T11"/>
              <a:gd fmla="*/ 2147483646 w 257" name="T12"/>
              <a:gd fmla="*/ 2147483646 h 191" name="T13"/>
              <a:gd fmla="*/ 2147483646 w 257" name="T14"/>
              <a:gd fmla="*/ 2147483646 h 191" name="T15"/>
              <a:gd fmla="*/ 2147483646 w 257" name="T16"/>
              <a:gd fmla="*/ 2147483646 h 191" name="T17"/>
              <a:gd fmla="*/ 2147483646 w 257" name="T18"/>
              <a:gd fmla="*/ 2147483646 h 191" name="T19"/>
              <a:gd fmla="*/ 2147483646 w 257" name="T20"/>
              <a:gd fmla="*/ 2147483646 h 191" name="T21"/>
              <a:gd fmla="*/ 2147483646 w 257" name="T22"/>
              <a:gd fmla="*/ 2147483646 h 191" name="T23"/>
              <a:gd fmla="*/ 2147483646 w 257" name="T24"/>
              <a:gd fmla="*/ 2147483646 h 191" name="T25"/>
              <a:gd fmla="*/ 2147483646 w 257" name="T26"/>
              <a:gd fmla="*/ 2147483646 h 191" name="T27"/>
              <a:gd fmla="*/ 2147483646 w 257" name="T28"/>
              <a:gd fmla="*/ 2147483646 h 191" name="T29"/>
              <a:gd fmla="*/ 2147483646 w 257" name="T30"/>
              <a:gd fmla="*/ 2147483646 h 191" name="T31"/>
              <a:gd fmla="*/ 2147483646 w 257" name="T32"/>
              <a:gd fmla="*/ 2147483646 h 191" name="T33"/>
              <a:gd fmla="*/ 2147483646 w 257" name="T34"/>
              <a:gd fmla="*/ 2147483646 h 191" name="T35"/>
              <a:gd fmla="*/ 2147483646 w 257" name="T36"/>
              <a:gd fmla="*/ 2147483646 h 191" name="T37"/>
              <a:gd fmla="*/ 2147483646 w 257" name="T38"/>
              <a:gd fmla="*/ 2147483646 h 191" name="T39"/>
              <a:gd fmla="*/ 2147483646 w 257" name="T40"/>
              <a:gd fmla="*/ 2147483646 h 191" name="T41"/>
              <a:gd fmla="*/ 2147483646 w 257" name="T42"/>
              <a:gd fmla="*/ 2147483646 h 191" name="T43"/>
              <a:gd fmla="*/ 2147483646 w 257" name="T44"/>
              <a:gd fmla="*/ 2147483646 h 191" name="T45"/>
              <a:gd fmla="*/ 2147483646 w 257" name="T46"/>
              <a:gd fmla="*/ 2147483646 h 191" name="T47"/>
              <a:gd fmla="*/ 2147483646 w 257" name="T48"/>
              <a:gd fmla="*/ 2147483646 h 191" name="T49"/>
              <a:gd fmla="*/ 2147483646 w 257" name="T50"/>
              <a:gd fmla="*/ 2147483646 h 191" name="T51"/>
              <a:gd fmla="*/ 2147483646 w 257" name="T52"/>
              <a:gd fmla="*/ 2147483646 h 191" name="T53"/>
              <a:gd fmla="*/ 2147483646 w 257" name="T54"/>
              <a:gd fmla="*/ 2147483646 h 191" name="T55"/>
              <a:gd fmla="*/ 2147483646 w 257" name="T56"/>
              <a:gd fmla="*/ 2147483646 h 191" name="T57"/>
              <a:gd fmla="*/ 2147483646 w 257" name="T58"/>
              <a:gd fmla="*/ 2147483646 h 191" name="T59"/>
              <a:gd fmla="*/ 2147483646 w 257" name="T60"/>
              <a:gd fmla="*/ 2147483646 h 191" name="T61"/>
              <a:gd fmla="*/ 2147483646 w 257" name="T62"/>
              <a:gd fmla="*/ 2147483646 h 191" name="T63"/>
              <a:gd fmla="*/ 2147483646 w 257" name="T64"/>
              <a:gd fmla="*/ 2147483646 h 191" name="T65"/>
              <a:gd fmla="*/ 2147483646 w 257" name="T66"/>
              <a:gd fmla="*/ 2147483646 h 191" name="T67"/>
              <a:gd fmla="*/ 2147483646 w 257" name="T68"/>
              <a:gd fmla="*/ 2147483646 h 191" name="T69"/>
              <a:gd fmla="*/ 2147483646 w 257" name="T70"/>
              <a:gd fmla="*/ 2147483646 h 191" name="T71"/>
              <a:gd fmla="*/ 2147483646 w 257" name="T72"/>
              <a:gd fmla="*/ 2147483646 h 191" name="T73"/>
              <a:gd fmla="*/ 2147483646 w 257" name="T74"/>
              <a:gd fmla="*/ 2147483646 h 191" name="T75"/>
              <a:gd fmla="*/ 2147483646 w 257" name="T76"/>
              <a:gd fmla="*/ 2147483646 h 191" name="T77"/>
              <a:gd fmla="*/ 2147483646 w 257" name="T78"/>
              <a:gd fmla="*/ 2147483646 h 191" name="T79"/>
              <a:gd fmla="*/ 2147483646 w 257" name="T80"/>
              <a:gd fmla="*/ 2147483646 h 191" name="T81"/>
              <a:gd fmla="*/ 2147483646 w 257" name="T82"/>
              <a:gd fmla="*/ 2147483646 h 191" name="T83"/>
              <a:gd fmla="*/ 2147483646 w 257" name="T84"/>
              <a:gd fmla="*/ 2147483646 h 191" name="T85"/>
              <a:gd fmla="*/ 2147483646 w 257" name="T86"/>
              <a:gd fmla="*/ 2147483646 h 191" name="T87"/>
              <a:gd fmla="*/ 2147483646 w 257" name="T88"/>
              <a:gd fmla="*/ 2147483646 h 191" name="T89"/>
              <a:gd fmla="*/ 2147483646 w 257" name="T90"/>
              <a:gd fmla="*/ 2147483646 h 191" name="T91"/>
              <a:gd fmla="*/ 2147483646 w 257" name="T92"/>
              <a:gd fmla="*/ 2147483646 h 191" name="T93"/>
              <a:gd fmla="*/ 2147483646 w 257" name="T94"/>
              <a:gd fmla="*/ 2147483646 h 191" name="T95"/>
              <a:gd fmla="*/ 2147483646 w 257" name="T96"/>
              <a:gd fmla="*/ 2147483646 h 191" name="T97"/>
              <a:gd fmla="*/ 2147483646 w 257" name="T98"/>
              <a:gd fmla="*/ 2147483646 h 191"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b="b" l="0" r="r" t="0"/>
            <a:pathLst>
              <a:path h="191" w="257">
                <a:moveTo>
                  <a:pt x="33" y="125"/>
                </a:moveTo>
                <a:cubicBezTo>
                  <a:pt x="55" y="125"/>
                  <a:pt x="55" y="125"/>
                  <a:pt x="55" y="125"/>
                </a:cubicBezTo>
                <a:cubicBezTo>
                  <a:pt x="55" y="122"/>
                  <a:pt x="55" y="122"/>
                  <a:pt x="55" y="122"/>
                </a:cubicBezTo>
                <a:cubicBezTo>
                  <a:pt x="45" y="122"/>
                  <a:pt x="45" y="122"/>
                  <a:pt x="45" y="122"/>
                </a:cubicBezTo>
                <a:cubicBezTo>
                  <a:pt x="41" y="122"/>
                  <a:pt x="37" y="120"/>
                  <a:pt x="34" y="118"/>
                </a:cubicBezTo>
                <a:cubicBezTo>
                  <a:pt x="32" y="115"/>
                  <a:pt x="30" y="111"/>
                  <a:pt x="30" y="107"/>
                </a:cubicBezTo>
                <a:cubicBezTo>
                  <a:pt x="30" y="15"/>
                  <a:pt x="30" y="15"/>
                  <a:pt x="30" y="15"/>
                </a:cubicBezTo>
                <a:cubicBezTo>
                  <a:pt x="30" y="11"/>
                  <a:pt x="32" y="7"/>
                  <a:pt x="34" y="5"/>
                </a:cubicBezTo>
                <a:cubicBezTo>
                  <a:pt x="34" y="5"/>
                  <a:pt x="34" y="5"/>
                  <a:pt x="34" y="5"/>
                </a:cubicBezTo>
                <a:cubicBezTo>
                  <a:pt x="37" y="2"/>
                  <a:pt x="41" y="0"/>
                  <a:pt x="45" y="0"/>
                </a:cubicBezTo>
                <a:cubicBezTo>
                  <a:pt x="209" y="0"/>
                  <a:pt x="209" y="0"/>
                  <a:pt x="209" y="0"/>
                </a:cubicBezTo>
                <a:cubicBezTo>
                  <a:pt x="213" y="0"/>
                  <a:pt x="217" y="2"/>
                  <a:pt x="220" y="5"/>
                </a:cubicBezTo>
                <a:cubicBezTo>
                  <a:pt x="220" y="5"/>
                  <a:pt x="220" y="5"/>
                  <a:pt x="220" y="5"/>
                </a:cubicBezTo>
                <a:cubicBezTo>
                  <a:pt x="222" y="7"/>
                  <a:pt x="224" y="11"/>
                  <a:pt x="224" y="15"/>
                </a:cubicBezTo>
                <a:cubicBezTo>
                  <a:pt x="224" y="107"/>
                  <a:pt x="224" y="107"/>
                  <a:pt x="224" y="107"/>
                </a:cubicBezTo>
                <a:cubicBezTo>
                  <a:pt x="224" y="111"/>
                  <a:pt x="222" y="115"/>
                  <a:pt x="220" y="118"/>
                </a:cubicBezTo>
                <a:cubicBezTo>
                  <a:pt x="217" y="120"/>
                  <a:pt x="213" y="122"/>
                  <a:pt x="209" y="122"/>
                </a:cubicBezTo>
                <a:cubicBezTo>
                  <a:pt x="198" y="122"/>
                  <a:pt x="198" y="122"/>
                  <a:pt x="198" y="122"/>
                </a:cubicBezTo>
                <a:cubicBezTo>
                  <a:pt x="198" y="125"/>
                  <a:pt x="198" y="125"/>
                  <a:pt x="198" y="125"/>
                </a:cubicBezTo>
                <a:cubicBezTo>
                  <a:pt x="221" y="125"/>
                  <a:pt x="221" y="125"/>
                  <a:pt x="221" y="125"/>
                </a:cubicBezTo>
                <a:cubicBezTo>
                  <a:pt x="257" y="173"/>
                  <a:pt x="257" y="173"/>
                  <a:pt x="257" y="173"/>
                </a:cubicBezTo>
                <a:cubicBezTo>
                  <a:pt x="256" y="173"/>
                  <a:pt x="256" y="173"/>
                  <a:pt x="256" y="173"/>
                </a:cubicBezTo>
                <a:cubicBezTo>
                  <a:pt x="248" y="191"/>
                  <a:pt x="248" y="191"/>
                  <a:pt x="248" y="191"/>
                </a:cubicBezTo>
                <a:cubicBezTo>
                  <a:pt x="9" y="191"/>
                  <a:pt x="9" y="191"/>
                  <a:pt x="9" y="191"/>
                </a:cubicBezTo>
                <a:cubicBezTo>
                  <a:pt x="0" y="173"/>
                  <a:pt x="0" y="173"/>
                  <a:pt x="0" y="173"/>
                </a:cubicBezTo>
                <a:cubicBezTo>
                  <a:pt x="33" y="125"/>
                  <a:pt x="33" y="125"/>
                  <a:pt x="33" y="125"/>
                </a:cubicBezTo>
                <a:close/>
                <a:moveTo>
                  <a:pt x="77" y="125"/>
                </a:moveTo>
                <a:cubicBezTo>
                  <a:pt x="176" y="125"/>
                  <a:pt x="176" y="125"/>
                  <a:pt x="176" y="125"/>
                </a:cubicBezTo>
                <a:cubicBezTo>
                  <a:pt x="176" y="122"/>
                  <a:pt x="176" y="122"/>
                  <a:pt x="176" y="122"/>
                </a:cubicBezTo>
                <a:cubicBezTo>
                  <a:pt x="77" y="122"/>
                  <a:pt x="77" y="122"/>
                  <a:pt x="77" y="122"/>
                </a:cubicBezTo>
                <a:cubicBezTo>
                  <a:pt x="77" y="125"/>
                  <a:pt x="77" y="125"/>
                  <a:pt x="77" y="125"/>
                </a:cubicBezTo>
                <a:close/>
                <a:moveTo>
                  <a:pt x="209" y="15"/>
                </a:moveTo>
                <a:cubicBezTo>
                  <a:pt x="45" y="15"/>
                  <a:pt x="45" y="15"/>
                  <a:pt x="45" y="15"/>
                </a:cubicBezTo>
                <a:cubicBezTo>
                  <a:pt x="45" y="15"/>
                  <a:pt x="45" y="15"/>
                  <a:pt x="45" y="15"/>
                </a:cubicBezTo>
                <a:cubicBezTo>
                  <a:pt x="45" y="15"/>
                  <a:pt x="45" y="15"/>
                  <a:pt x="45" y="15"/>
                </a:cubicBezTo>
                <a:cubicBezTo>
                  <a:pt x="45" y="15"/>
                  <a:pt x="45" y="15"/>
                  <a:pt x="45" y="15"/>
                </a:cubicBezTo>
                <a:cubicBezTo>
                  <a:pt x="45" y="107"/>
                  <a:pt x="45" y="107"/>
                  <a:pt x="45" y="107"/>
                </a:cubicBezTo>
                <a:cubicBezTo>
                  <a:pt x="45" y="107"/>
                  <a:pt x="45" y="107"/>
                  <a:pt x="45" y="107"/>
                </a:cubicBezTo>
                <a:cubicBezTo>
                  <a:pt x="45" y="107"/>
                  <a:pt x="45" y="107"/>
                  <a:pt x="45" y="107"/>
                </a:cubicBezTo>
                <a:cubicBezTo>
                  <a:pt x="209" y="107"/>
                  <a:pt x="209" y="107"/>
                  <a:pt x="209" y="107"/>
                </a:cubicBezTo>
                <a:cubicBezTo>
                  <a:pt x="209" y="107"/>
                  <a:pt x="209" y="107"/>
                  <a:pt x="209" y="107"/>
                </a:cubicBezTo>
                <a:cubicBezTo>
                  <a:pt x="209" y="107"/>
                  <a:pt x="210" y="107"/>
                  <a:pt x="210" y="107"/>
                </a:cubicBezTo>
                <a:cubicBezTo>
                  <a:pt x="210" y="15"/>
                  <a:pt x="210" y="15"/>
                  <a:pt x="210" y="15"/>
                </a:cubicBezTo>
                <a:cubicBezTo>
                  <a:pt x="210" y="15"/>
                  <a:pt x="210" y="15"/>
                  <a:pt x="209" y="15"/>
                </a:cubicBezTo>
                <a:cubicBezTo>
                  <a:pt x="209" y="15"/>
                  <a:pt x="209" y="15"/>
                  <a:pt x="209" y="15"/>
                </a:cubicBezTo>
                <a:cubicBezTo>
                  <a:pt x="209" y="15"/>
                  <a:pt x="209" y="15"/>
                  <a:pt x="209" y="15"/>
                </a:cubicBezTo>
                <a:close/>
                <a:moveTo>
                  <a:pt x="39" y="155"/>
                </a:moveTo>
                <a:cubicBezTo>
                  <a:pt x="37" y="158"/>
                  <a:pt x="35" y="160"/>
                  <a:pt x="34" y="163"/>
                </a:cubicBezTo>
                <a:cubicBezTo>
                  <a:pt x="42" y="163"/>
                  <a:pt x="51" y="163"/>
                  <a:pt x="60" y="163"/>
                </a:cubicBezTo>
                <a:cubicBezTo>
                  <a:pt x="61" y="160"/>
                  <a:pt x="62" y="158"/>
                  <a:pt x="63" y="155"/>
                </a:cubicBezTo>
                <a:cubicBezTo>
                  <a:pt x="55" y="155"/>
                  <a:pt x="47" y="155"/>
                  <a:pt x="39" y="155"/>
                </a:cubicBezTo>
                <a:close/>
                <a:moveTo>
                  <a:pt x="51" y="135"/>
                </a:moveTo>
                <a:cubicBezTo>
                  <a:pt x="50" y="137"/>
                  <a:pt x="49" y="139"/>
                  <a:pt x="48" y="141"/>
                </a:cubicBezTo>
                <a:cubicBezTo>
                  <a:pt x="57" y="141"/>
                  <a:pt x="66" y="141"/>
                  <a:pt x="75" y="141"/>
                </a:cubicBezTo>
                <a:cubicBezTo>
                  <a:pt x="76" y="139"/>
                  <a:pt x="77" y="137"/>
                  <a:pt x="78" y="135"/>
                </a:cubicBezTo>
                <a:cubicBezTo>
                  <a:pt x="69" y="135"/>
                  <a:pt x="60" y="135"/>
                  <a:pt x="51" y="135"/>
                </a:cubicBezTo>
                <a:close/>
                <a:moveTo>
                  <a:pt x="192" y="135"/>
                </a:moveTo>
                <a:cubicBezTo>
                  <a:pt x="193" y="137"/>
                  <a:pt x="194" y="139"/>
                  <a:pt x="195" y="141"/>
                </a:cubicBezTo>
                <a:cubicBezTo>
                  <a:pt x="201" y="141"/>
                  <a:pt x="207" y="141"/>
                  <a:pt x="213" y="141"/>
                </a:cubicBezTo>
                <a:cubicBezTo>
                  <a:pt x="212" y="139"/>
                  <a:pt x="210" y="137"/>
                  <a:pt x="209" y="135"/>
                </a:cubicBezTo>
                <a:cubicBezTo>
                  <a:pt x="204" y="135"/>
                  <a:pt x="198" y="135"/>
                  <a:pt x="192" y="135"/>
                </a:cubicBezTo>
                <a:close/>
                <a:moveTo>
                  <a:pt x="171" y="135"/>
                </a:moveTo>
                <a:cubicBezTo>
                  <a:pt x="171" y="137"/>
                  <a:pt x="172" y="139"/>
                  <a:pt x="173" y="141"/>
                </a:cubicBezTo>
                <a:cubicBezTo>
                  <a:pt x="179" y="141"/>
                  <a:pt x="184" y="141"/>
                  <a:pt x="190" y="141"/>
                </a:cubicBezTo>
                <a:cubicBezTo>
                  <a:pt x="189" y="139"/>
                  <a:pt x="188" y="137"/>
                  <a:pt x="187" y="135"/>
                </a:cubicBezTo>
                <a:cubicBezTo>
                  <a:pt x="182" y="135"/>
                  <a:pt x="176" y="135"/>
                  <a:pt x="171" y="135"/>
                </a:cubicBezTo>
                <a:close/>
                <a:moveTo>
                  <a:pt x="149" y="135"/>
                </a:moveTo>
                <a:cubicBezTo>
                  <a:pt x="149" y="137"/>
                  <a:pt x="149" y="139"/>
                  <a:pt x="150" y="141"/>
                </a:cubicBezTo>
                <a:cubicBezTo>
                  <a:pt x="155" y="141"/>
                  <a:pt x="161" y="141"/>
                  <a:pt x="167" y="141"/>
                </a:cubicBezTo>
                <a:cubicBezTo>
                  <a:pt x="167" y="139"/>
                  <a:pt x="166" y="137"/>
                  <a:pt x="165" y="135"/>
                </a:cubicBezTo>
                <a:cubicBezTo>
                  <a:pt x="160" y="135"/>
                  <a:pt x="154" y="135"/>
                  <a:pt x="149" y="135"/>
                </a:cubicBezTo>
                <a:close/>
                <a:moveTo>
                  <a:pt x="127" y="135"/>
                </a:moveTo>
                <a:cubicBezTo>
                  <a:pt x="127" y="137"/>
                  <a:pt x="127" y="139"/>
                  <a:pt x="127" y="141"/>
                </a:cubicBezTo>
                <a:cubicBezTo>
                  <a:pt x="133" y="141"/>
                  <a:pt x="139" y="141"/>
                  <a:pt x="144" y="141"/>
                </a:cubicBezTo>
                <a:cubicBezTo>
                  <a:pt x="144" y="139"/>
                  <a:pt x="144" y="137"/>
                  <a:pt x="144" y="135"/>
                </a:cubicBezTo>
                <a:cubicBezTo>
                  <a:pt x="138" y="135"/>
                  <a:pt x="133" y="135"/>
                  <a:pt x="127" y="135"/>
                </a:cubicBezTo>
                <a:close/>
                <a:moveTo>
                  <a:pt x="105" y="135"/>
                </a:moveTo>
                <a:cubicBezTo>
                  <a:pt x="105" y="137"/>
                  <a:pt x="104" y="139"/>
                  <a:pt x="104" y="141"/>
                </a:cubicBezTo>
                <a:cubicBezTo>
                  <a:pt x="110" y="141"/>
                  <a:pt x="115" y="141"/>
                  <a:pt x="121" y="141"/>
                </a:cubicBezTo>
                <a:cubicBezTo>
                  <a:pt x="121" y="139"/>
                  <a:pt x="122" y="137"/>
                  <a:pt x="122" y="135"/>
                </a:cubicBezTo>
                <a:cubicBezTo>
                  <a:pt x="116" y="135"/>
                  <a:pt x="111" y="135"/>
                  <a:pt x="105" y="135"/>
                </a:cubicBezTo>
                <a:close/>
                <a:moveTo>
                  <a:pt x="83" y="135"/>
                </a:moveTo>
                <a:cubicBezTo>
                  <a:pt x="83" y="137"/>
                  <a:pt x="82" y="139"/>
                  <a:pt x="81" y="141"/>
                </a:cubicBezTo>
                <a:cubicBezTo>
                  <a:pt x="87" y="141"/>
                  <a:pt x="93" y="141"/>
                  <a:pt x="99" y="141"/>
                </a:cubicBezTo>
                <a:cubicBezTo>
                  <a:pt x="99" y="139"/>
                  <a:pt x="100" y="137"/>
                  <a:pt x="100" y="135"/>
                </a:cubicBezTo>
                <a:cubicBezTo>
                  <a:pt x="94" y="135"/>
                  <a:pt x="89" y="135"/>
                  <a:pt x="83" y="135"/>
                </a:cubicBezTo>
                <a:close/>
                <a:moveTo>
                  <a:pt x="187" y="144"/>
                </a:moveTo>
                <a:cubicBezTo>
                  <a:pt x="188" y="146"/>
                  <a:pt x="189" y="149"/>
                  <a:pt x="190" y="151"/>
                </a:cubicBezTo>
                <a:cubicBezTo>
                  <a:pt x="200" y="151"/>
                  <a:pt x="209" y="151"/>
                  <a:pt x="219" y="151"/>
                </a:cubicBezTo>
                <a:cubicBezTo>
                  <a:pt x="218" y="149"/>
                  <a:pt x="216" y="146"/>
                  <a:pt x="215" y="144"/>
                </a:cubicBezTo>
                <a:cubicBezTo>
                  <a:pt x="205" y="144"/>
                  <a:pt x="196" y="144"/>
                  <a:pt x="187" y="144"/>
                </a:cubicBezTo>
                <a:close/>
                <a:moveTo>
                  <a:pt x="163" y="144"/>
                </a:moveTo>
                <a:cubicBezTo>
                  <a:pt x="163" y="146"/>
                  <a:pt x="164" y="149"/>
                  <a:pt x="165" y="151"/>
                </a:cubicBezTo>
                <a:cubicBezTo>
                  <a:pt x="171" y="151"/>
                  <a:pt x="177" y="151"/>
                  <a:pt x="183" y="151"/>
                </a:cubicBezTo>
                <a:cubicBezTo>
                  <a:pt x="183" y="149"/>
                  <a:pt x="182" y="146"/>
                  <a:pt x="181" y="144"/>
                </a:cubicBezTo>
                <a:cubicBezTo>
                  <a:pt x="175" y="144"/>
                  <a:pt x="169" y="144"/>
                  <a:pt x="163" y="144"/>
                </a:cubicBezTo>
                <a:close/>
                <a:moveTo>
                  <a:pt x="139" y="144"/>
                </a:moveTo>
                <a:cubicBezTo>
                  <a:pt x="140" y="146"/>
                  <a:pt x="140" y="149"/>
                  <a:pt x="140" y="151"/>
                </a:cubicBezTo>
                <a:cubicBezTo>
                  <a:pt x="146" y="151"/>
                  <a:pt x="153" y="151"/>
                  <a:pt x="159" y="151"/>
                </a:cubicBezTo>
                <a:cubicBezTo>
                  <a:pt x="158" y="149"/>
                  <a:pt x="158" y="146"/>
                  <a:pt x="157" y="144"/>
                </a:cubicBezTo>
                <a:cubicBezTo>
                  <a:pt x="151" y="144"/>
                  <a:pt x="145" y="144"/>
                  <a:pt x="139" y="144"/>
                </a:cubicBezTo>
                <a:close/>
                <a:moveTo>
                  <a:pt x="116" y="144"/>
                </a:moveTo>
                <a:cubicBezTo>
                  <a:pt x="116" y="146"/>
                  <a:pt x="115" y="149"/>
                  <a:pt x="115" y="151"/>
                </a:cubicBezTo>
                <a:cubicBezTo>
                  <a:pt x="121" y="151"/>
                  <a:pt x="128" y="151"/>
                  <a:pt x="134" y="151"/>
                </a:cubicBezTo>
                <a:cubicBezTo>
                  <a:pt x="134" y="149"/>
                  <a:pt x="134" y="146"/>
                  <a:pt x="134" y="144"/>
                </a:cubicBezTo>
                <a:cubicBezTo>
                  <a:pt x="128" y="144"/>
                  <a:pt x="122" y="144"/>
                  <a:pt x="116" y="144"/>
                </a:cubicBezTo>
                <a:close/>
                <a:moveTo>
                  <a:pt x="92" y="144"/>
                </a:moveTo>
                <a:cubicBezTo>
                  <a:pt x="92" y="146"/>
                  <a:pt x="91" y="149"/>
                  <a:pt x="91" y="151"/>
                </a:cubicBezTo>
                <a:cubicBezTo>
                  <a:pt x="97" y="151"/>
                  <a:pt x="103" y="151"/>
                  <a:pt x="109" y="151"/>
                </a:cubicBezTo>
                <a:cubicBezTo>
                  <a:pt x="110" y="149"/>
                  <a:pt x="110" y="146"/>
                  <a:pt x="110" y="144"/>
                </a:cubicBezTo>
                <a:cubicBezTo>
                  <a:pt x="104" y="144"/>
                  <a:pt x="98" y="144"/>
                  <a:pt x="92" y="144"/>
                </a:cubicBezTo>
                <a:close/>
                <a:moveTo>
                  <a:pt x="69" y="144"/>
                </a:moveTo>
                <a:cubicBezTo>
                  <a:pt x="68" y="146"/>
                  <a:pt x="67" y="149"/>
                  <a:pt x="66" y="151"/>
                </a:cubicBezTo>
                <a:cubicBezTo>
                  <a:pt x="72" y="151"/>
                  <a:pt x="78" y="151"/>
                  <a:pt x="84" y="151"/>
                </a:cubicBezTo>
                <a:cubicBezTo>
                  <a:pt x="85" y="149"/>
                  <a:pt x="86" y="146"/>
                  <a:pt x="87" y="144"/>
                </a:cubicBezTo>
                <a:cubicBezTo>
                  <a:pt x="81" y="144"/>
                  <a:pt x="75" y="144"/>
                  <a:pt x="69" y="144"/>
                </a:cubicBezTo>
                <a:close/>
                <a:moveTo>
                  <a:pt x="45" y="144"/>
                </a:moveTo>
                <a:cubicBezTo>
                  <a:pt x="44" y="146"/>
                  <a:pt x="43" y="149"/>
                  <a:pt x="41" y="151"/>
                </a:cubicBezTo>
                <a:cubicBezTo>
                  <a:pt x="47" y="151"/>
                  <a:pt x="54" y="151"/>
                  <a:pt x="60" y="151"/>
                </a:cubicBezTo>
                <a:cubicBezTo>
                  <a:pt x="61" y="149"/>
                  <a:pt x="62" y="146"/>
                  <a:pt x="63" y="144"/>
                </a:cubicBezTo>
                <a:cubicBezTo>
                  <a:pt x="57" y="144"/>
                  <a:pt x="51" y="144"/>
                  <a:pt x="45" y="144"/>
                </a:cubicBezTo>
                <a:close/>
                <a:moveTo>
                  <a:pt x="197" y="155"/>
                </a:moveTo>
                <a:cubicBezTo>
                  <a:pt x="198" y="158"/>
                  <a:pt x="199" y="160"/>
                  <a:pt x="201" y="163"/>
                </a:cubicBezTo>
                <a:cubicBezTo>
                  <a:pt x="209" y="163"/>
                  <a:pt x="218" y="163"/>
                  <a:pt x="227" y="163"/>
                </a:cubicBezTo>
                <a:cubicBezTo>
                  <a:pt x="225" y="160"/>
                  <a:pt x="223" y="158"/>
                  <a:pt x="222" y="155"/>
                </a:cubicBezTo>
                <a:cubicBezTo>
                  <a:pt x="213" y="155"/>
                  <a:pt x="205" y="155"/>
                  <a:pt x="197" y="155"/>
                </a:cubicBezTo>
                <a:close/>
                <a:moveTo>
                  <a:pt x="171" y="155"/>
                </a:moveTo>
                <a:cubicBezTo>
                  <a:pt x="172" y="158"/>
                  <a:pt x="173" y="160"/>
                  <a:pt x="174" y="163"/>
                </a:cubicBezTo>
                <a:cubicBezTo>
                  <a:pt x="180" y="163"/>
                  <a:pt x="187" y="163"/>
                  <a:pt x="194" y="163"/>
                </a:cubicBezTo>
                <a:cubicBezTo>
                  <a:pt x="193" y="160"/>
                  <a:pt x="192" y="158"/>
                  <a:pt x="191" y="155"/>
                </a:cubicBezTo>
                <a:cubicBezTo>
                  <a:pt x="184" y="155"/>
                  <a:pt x="178" y="155"/>
                  <a:pt x="171" y="155"/>
                </a:cubicBezTo>
                <a:close/>
                <a:moveTo>
                  <a:pt x="146" y="155"/>
                </a:moveTo>
                <a:cubicBezTo>
                  <a:pt x="146" y="158"/>
                  <a:pt x="147" y="160"/>
                  <a:pt x="147" y="163"/>
                </a:cubicBezTo>
                <a:cubicBezTo>
                  <a:pt x="154" y="163"/>
                  <a:pt x="161" y="163"/>
                  <a:pt x="168" y="163"/>
                </a:cubicBezTo>
                <a:cubicBezTo>
                  <a:pt x="167" y="160"/>
                  <a:pt x="166" y="158"/>
                  <a:pt x="165" y="155"/>
                </a:cubicBezTo>
                <a:cubicBezTo>
                  <a:pt x="159" y="155"/>
                  <a:pt x="153" y="155"/>
                  <a:pt x="146" y="155"/>
                </a:cubicBezTo>
                <a:close/>
                <a:moveTo>
                  <a:pt x="121" y="155"/>
                </a:moveTo>
                <a:cubicBezTo>
                  <a:pt x="121" y="158"/>
                  <a:pt x="121" y="160"/>
                  <a:pt x="120" y="163"/>
                </a:cubicBezTo>
                <a:cubicBezTo>
                  <a:pt x="127" y="163"/>
                  <a:pt x="134" y="163"/>
                  <a:pt x="141" y="163"/>
                </a:cubicBezTo>
                <a:cubicBezTo>
                  <a:pt x="141" y="160"/>
                  <a:pt x="141" y="158"/>
                  <a:pt x="140" y="155"/>
                </a:cubicBezTo>
                <a:cubicBezTo>
                  <a:pt x="134" y="155"/>
                  <a:pt x="127" y="155"/>
                  <a:pt x="121" y="155"/>
                </a:cubicBezTo>
                <a:close/>
                <a:moveTo>
                  <a:pt x="95" y="155"/>
                </a:moveTo>
                <a:cubicBezTo>
                  <a:pt x="95" y="158"/>
                  <a:pt x="94" y="160"/>
                  <a:pt x="93" y="163"/>
                </a:cubicBezTo>
                <a:cubicBezTo>
                  <a:pt x="100" y="163"/>
                  <a:pt x="107" y="163"/>
                  <a:pt x="114" y="163"/>
                </a:cubicBezTo>
                <a:cubicBezTo>
                  <a:pt x="114" y="160"/>
                  <a:pt x="114" y="158"/>
                  <a:pt x="115" y="155"/>
                </a:cubicBezTo>
                <a:cubicBezTo>
                  <a:pt x="108" y="155"/>
                  <a:pt x="102" y="155"/>
                  <a:pt x="95" y="155"/>
                </a:cubicBezTo>
                <a:close/>
                <a:moveTo>
                  <a:pt x="70" y="155"/>
                </a:moveTo>
                <a:cubicBezTo>
                  <a:pt x="69" y="158"/>
                  <a:pt x="68" y="160"/>
                  <a:pt x="67" y="163"/>
                </a:cubicBezTo>
                <a:cubicBezTo>
                  <a:pt x="74" y="163"/>
                  <a:pt x="81" y="163"/>
                  <a:pt x="87" y="163"/>
                </a:cubicBezTo>
                <a:cubicBezTo>
                  <a:pt x="88" y="160"/>
                  <a:pt x="89" y="158"/>
                  <a:pt x="90" y="155"/>
                </a:cubicBezTo>
                <a:cubicBezTo>
                  <a:pt x="83" y="155"/>
                  <a:pt x="77" y="155"/>
                  <a:pt x="70" y="155"/>
                </a:cubicBezTo>
                <a:close/>
              </a:path>
            </a:pathLst>
          </a:custGeom>
          <a:solidFill>
            <a:srgbClr val="282728"/>
          </a:solidFill>
          <a:ln>
            <a:noFill/>
          </a:ln>
          <a:extLst/>
        </p:spPr>
        <p:txBody>
          <a:bodyPr anchor="ctr" bIns="540000" lIns="68580" rIns="68580" tIns="34290">
            <a:scene3d>
              <a:camera prst="orthographicFront"/>
              <a:lightRig dir="t" rig="threePt"/>
            </a:scene3d>
            <a:sp3d contourW="12700">
              <a:contourClr>
                <a:srgbClr val="FFFFFF"/>
              </a:contourClr>
            </a:sp3d>
          </a:bodyPr>
          <a:lstStyle/>
          <a:p>
            <a:pPr algn="ctr">
              <a:defRPr/>
            </a:pPr>
            <a:endParaRPr altLang="en-US" lang="zh-CN"/>
          </a:p>
        </p:txBody>
      </p:sp>
      <p:sp>
        <p:nvSpPr>
          <p:cNvPr id="15" name="TextBox 15"/>
          <p:cNvSpPr txBox="1"/>
          <p:nvPr/>
        </p:nvSpPr>
        <p:spPr>
          <a:xfrm>
            <a:off x="7259640" y="1879382"/>
            <a:ext cx="1897213" cy="1463040"/>
          </a:xfrm>
          <a:prstGeom prst="rect">
            <a:avLst/>
          </a:prstGeom>
          <a:noFill/>
        </p:spPr>
        <p:txBody>
          <a:bodyPr rtlCol="0" wrap="square">
            <a:spAutoFit/>
          </a:bodyPr>
          <a:lstStyle/>
          <a:p>
            <a:pPr algn="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a:t>
            </a:r>
          </a:p>
        </p:txBody>
      </p:sp>
      <p:sp>
        <p:nvSpPr>
          <p:cNvPr id="16" name="TextBox 4"/>
          <p:cNvSpPr txBox="1">
            <a:spLocks noChangeArrowheads="1"/>
          </p:cNvSpPr>
          <p:nvPr/>
        </p:nvSpPr>
        <p:spPr bwMode="auto">
          <a:xfrm>
            <a:off x="7350037" y="1380143"/>
            <a:ext cx="1716417" cy="5486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sz="1600">
                <a:solidFill>
                  <a:schemeClr val="tx1"/>
                </a:solidFill>
                <a:latin charset="0" panose="020b0604020202020204" pitchFamily="34" typeface="Arial"/>
              </a:defRPr>
            </a:lvl1pPr>
            <a:lvl2pPr eaLnBrk="0" hangingPunct="0" indent="-285750" marL="742950">
              <a:defRPr sz="1600">
                <a:solidFill>
                  <a:schemeClr val="tx1"/>
                </a:solidFill>
                <a:latin charset="0" panose="020b0604020202020204" pitchFamily="34" typeface="Arial"/>
              </a:defRPr>
            </a:lvl2pPr>
            <a:lvl3pPr eaLnBrk="0" hangingPunct="0" indent="-228600" marL="1143000">
              <a:defRPr sz="1600">
                <a:solidFill>
                  <a:schemeClr val="tx1"/>
                </a:solidFill>
                <a:latin charset="0" panose="020b0604020202020204" pitchFamily="34" typeface="Arial"/>
              </a:defRPr>
            </a:lvl3pPr>
            <a:lvl4pPr eaLnBrk="0" hangingPunct="0" indent="-228600" marL="1600200">
              <a:defRPr sz="1600">
                <a:solidFill>
                  <a:schemeClr val="tx1"/>
                </a:solidFill>
                <a:latin charset="0" panose="020b0604020202020204" pitchFamily="34" typeface="Arial"/>
              </a:defRPr>
            </a:lvl4pPr>
            <a:lvl5pPr eaLnBrk="0" hangingPunct="0" indent="-228600" marL="2057400">
              <a:defRPr sz="1600">
                <a:solidFill>
                  <a:schemeClr val="tx1"/>
                </a:solidFill>
                <a:latin charset="0" panose="020b0604020202020204" pitchFamily="34" typeface="Arial"/>
              </a:defRPr>
            </a:lvl5pPr>
            <a:lvl6pPr eaLnBrk="0" fontAlgn="base" hangingPunct="0" indent="-228600" marL="2514600">
              <a:spcBef>
                <a:spcPct val="0"/>
              </a:spcBef>
              <a:spcAft>
                <a:spcPct val="0"/>
              </a:spcAft>
              <a:defRPr sz="1600">
                <a:solidFill>
                  <a:schemeClr val="tx1"/>
                </a:solidFill>
                <a:latin charset="0" panose="020b0604020202020204" pitchFamily="34" typeface="Arial"/>
              </a:defRPr>
            </a:lvl6pPr>
            <a:lvl7pPr eaLnBrk="0" fontAlgn="base" hangingPunct="0" indent="-228600" marL="2971800">
              <a:spcBef>
                <a:spcPct val="0"/>
              </a:spcBef>
              <a:spcAft>
                <a:spcPct val="0"/>
              </a:spcAft>
              <a:defRPr sz="1600">
                <a:solidFill>
                  <a:schemeClr val="tx1"/>
                </a:solidFill>
                <a:latin charset="0" panose="020b0604020202020204" pitchFamily="34" typeface="Arial"/>
              </a:defRPr>
            </a:lvl7pPr>
            <a:lvl8pPr eaLnBrk="0" fontAlgn="base" hangingPunct="0" indent="-228600" marL="3429000">
              <a:spcBef>
                <a:spcPct val="0"/>
              </a:spcBef>
              <a:spcAft>
                <a:spcPct val="0"/>
              </a:spcAft>
              <a:defRPr sz="1600">
                <a:solidFill>
                  <a:schemeClr val="tx1"/>
                </a:solidFill>
                <a:latin charset="0" panose="020b0604020202020204" pitchFamily="34" typeface="Arial"/>
              </a:defRPr>
            </a:lvl8pPr>
            <a:lvl9pPr eaLnBrk="0" fontAlgn="base" hangingPunct="0" indent="-228600" marL="3886200">
              <a:spcBef>
                <a:spcPct val="0"/>
              </a:spcBef>
              <a:spcAft>
                <a:spcPct val="0"/>
              </a:spcAft>
              <a:defRPr sz="1600">
                <a:solidFill>
                  <a:schemeClr val="tx1"/>
                </a:solidFill>
                <a:latin charset="0" panose="020b0604020202020204" pitchFamily="34" typeface="Arial"/>
              </a:defRPr>
            </a:lvl9pPr>
          </a:lstStyle>
          <a:p>
            <a:pPr algn="ctr" eaLnBrk="1" hangingPunct="1">
              <a:lnSpc>
                <a:spcPct val="150000"/>
              </a:lnSpc>
            </a:pPr>
            <a:r>
              <a:rPr altLang="en-US" b="1" lang="zh-CN" smtClean="0" sz="2000">
                <a:solidFill>
                  <a:srgbClr val="E5B704"/>
                </a:solidFill>
                <a:latin charset="0" panose="020b0503020102020204" pitchFamily="34" typeface="Franklin Gothic Book"/>
                <a:ea charset="-122" panose="020b0503020204020204" pitchFamily="34" typeface="微软雅黑"/>
              </a:rPr>
              <a:t>点击添加标题</a:t>
            </a:r>
          </a:p>
        </p:txBody>
      </p:sp>
      <p:sp>
        <p:nvSpPr>
          <p:cNvPr id="17" name="TextBox 15"/>
          <p:cNvSpPr txBox="1"/>
          <p:nvPr/>
        </p:nvSpPr>
        <p:spPr>
          <a:xfrm>
            <a:off x="3256607" y="4074171"/>
            <a:ext cx="1897213" cy="1463040"/>
          </a:xfrm>
          <a:prstGeom prst="rect">
            <a:avLst/>
          </a:prstGeom>
          <a:noFill/>
        </p:spPr>
        <p:txBody>
          <a:bodyPr rtlCol="0" wrap="square">
            <a:spAutoFit/>
          </a:bodyPr>
          <a:lstStyle/>
          <a:p>
            <a:pPr algn="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a:t>
            </a:r>
          </a:p>
        </p:txBody>
      </p:sp>
      <p:sp>
        <p:nvSpPr>
          <p:cNvPr id="18" name="TextBox 4"/>
          <p:cNvSpPr txBox="1">
            <a:spLocks noChangeArrowheads="1"/>
          </p:cNvSpPr>
          <p:nvPr/>
        </p:nvSpPr>
        <p:spPr bwMode="auto">
          <a:xfrm>
            <a:off x="3347003" y="3574933"/>
            <a:ext cx="1716417" cy="5486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sz="1600">
                <a:solidFill>
                  <a:schemeClr val="tx1"/>
                </a:solidFill>
                <a:latin charset="0" panose="020b0604020202020204" pitchFamily="34" typeface="Arial"/>
              </a:defRPr>
            </a:lvl1pPr>
            <a:lvl2pPr eaLnBrk="0" hangingPunct="0" indent="-285750" marL="742950">
              <a:defRPr sz="1600">
                <a:solidFill>
                  <a:schemeClr val="tx1"/>
                </a:solidFill>
                <a:latin charset="0" panose="020b0604020202020204" pitchFamily="34" typeface="Arial"/>
              </a:defRPr>
            </a:lvl2pPr>
            <a:lvl3pPr eaLnBrk="0" hangingPunct="0" indent="-228600" marL="1143000">
              <a:defRPr sz="1600">
                <a:solidFill>
                  <a:schemeClr val="tx1"/>
                </a:solidFill>
                <a:latin charset="0" panose="020b0604020202020204" pitchFamily="34" typeface="Arial"/>
              </a:defRPr>
            </a:lvl3pPr>
            <a:lvl4pPr eaLnBrk="0" hangingPunct="0" indent="-228600" marL="1600200">
              <a:defRPr sz="1600">
                <a:solidFill>
                  <a:schemeClr val="tx1"/>
                </a:solidFill>
                <a:latin charset="0" panose="020b0604020202020204" pitchFamily="34" typeface="Arial"/>
              </a:defRPr>
            </a:lvl4pPr>
            <a:lvl5pPr eaLnBrk="0" hangingPunct="0" indent="-228600" marL="2057400">
              <a:defRPr sz="1600">
                <a:solidFill>
                  <a:schemeClr val="tx1"/>
                </a:solidFill>
                <a:latin charset="0" panose="020b0604020202020204" pitchFamily="34" typeface="Arial"/>
              </a:defRPr>
            </a:lvl5pPr>
            <a:lvl6pPr eaLnBrk="0" fontAlgn="base" hangingPunct="0" indent="-228600" marL="2514600">
              <a:spcBef>
                <a:spcPct val="0"/>
              </a:spcBef>
              <a:spcAft>
                <a:spcPct val="0"/>
              </a:spcAft>
              <a:defRPr sz="1600">
                <a:solidFill>
                  <a:schemeClr val="tx1"/>
                </a:solidFill>
                <a:latin charset="0" panose="020b0604020202020204" pitchFamily="34" typeface="Arial"/>
              </a:defRPr>
            </a:lvl6pPr>
            <a:lvl7pPr eaLnBrk="0" fontAlgn="base" hangingPunct="0" indent="-228600" marL="2971800">
              <a:spcBef>
                <a:spcPct val="0"/>
              </a:spcBef>
              <a:spcAft>
                <a:spcPct val="0"/>
              </a:spcAft>
              <a:defRPr sz="1600">
                <a:solidFill>
                  <a:schemeClr val="tx1"/>
                </a:solidFill>
                <a:latin charset="0" panose="020b0604020202020204" pitchFamily="34" typeface="Arial"/>
              </a:defRPr>
            </a:lvl7pPr>
            <a:lvl8pPr eaLnBrk="0" fontAlgn="base" hangingPunct="0" indent="-228600" marL="3429000">
              <a:spcBef>
                <a:spcPct val="0"/>
              </a:spcBef>
              <a:spcAft>
                <a:spcPct val="0"/>
              </a:spcAft>
              <a:defRPr sz="1600">
                <a:solidFill>
                  <a:schemeClr val="tx1"/>
                </a:solidFill>
                <a:latin charset="0" panose="020b0604020202020204" pitchFamily="34" typeface="Arial"/>
              </a:defRPr>
            </a:lvl8pPr>
            <a:lvl9pPr eaLnBrk="0" fontAlgn="base" hangingPunct="0" indent="-228600" marL="3886200">
              <a:spcBef>
                <a:spcPct val="0"/>
              </a:spcBef>
              <a:spcAft>
                <a:spcPct val="0"/>
              </a:spcAft>
              <a:defRPr sz="1600">
                <a:solidFill>
                  <a:schemeClr val="tx1"/>
                </a:solidFill>
                <a:latin charset="0" panose="020b0604020202020204" pitchFamily="34" typeface="Arial"/>
              </a:defRPr>
            </a:lvl9pPr>
          </a:lstStyle>
          <a:p>
            <a:pPr algn="ctr" eaLnBrk="1" hangingPunct="1">
              <a:lnSpc>
                <a:spcPct val="150000"/>
              </a:lnSpc>
            </a:pPr>
            <a:r>
              <a:rPr altLang="en-US" b="1" lang="zh-CN" smtClean="0" sz="2000">
                <a:solidFill>
                  <a:srgbClr val="E5B704"/>
                </a:solidFill>
                <a:latin charset="0" panose="020b0503020102020204" pitchFamily="34" typeface="Franklin Gothic Book"/>
                <a:ea charset="-122" panose="020b0503020204020204" pitchFamily="34" typeface="微软雅黑"/>
              </a:rPr>
              <a:t>点击添加标题</a:t>
            </a:r>
          </a:p>
        </p:txBody>
      </p:sp>
    </p:spTree>
    <p:extLst>
      <p:ext uri="{BB962C8B-B14F-4D97-AF65-F5344CB8AC3E}">
        <p14:creationId val="897076120"/>
      </p:ext>
    </p:extLst>
  </p:cSld>
  <p:clrMapOvr>
    <a:masterClrMapping/>
  </p:clrMapOvr>
  <p:transition spd="slow"/>
  <p:timing/>
</p:sld>
</file>

<file path=ppt/slides/slide2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4" name="文本框 13"/>
          <p:cNvSpPr txBox="1"/>
          <p:nvPr/>
        </p:nvSpPr>
        <p:spPr>
          <a:xfrm>
            <a:off x="3394659" y="1021841"/>
            <a:ext cx="5402682" cy="1844040"/>
          </a:xfrm>
          <a:prstGeom prst="rect">
            <a:avLst/>
          </a:prstGeom>
          <a:noFill/>
        </p:spPr>
        <p:txBody>
          <a:bodyPr rtlCol="0" wrap="square">
            <a:spAutoFit/>
          </a:bodyPr>
          <a:lstStyle/>
          <a:p>
            <a:r>
              <a:rPr altLang="zh-CN" lang="en-US" smtClean="0" sz="11500">
                <a:solidFill>
                  <a:srgbClr val="E5B704"/>
                </a:solidFill>
                <a:latin charset="0" panose="02020603050405020304" pitchFamily="18" typeface="Times New Roman"/>
                <a:cs charset="0" panose="02020603050405020304" pitchFamily="18" typeface="Times New Roman"/>
              </a:rPr>
              <a:t>Business</a:t>
            </a:r>
          </a:p>
        </p:txBody>
      </p:sp>
      <p:sp>
        <p:nvSpPr>
          <p:cNvPr id="15" name="矩形 14"/>
          <p:cNvSpPr/>
          <p:nvPr/>
        </p:nvSpPr>
        <p:spPr>
          <a:xfrm>
            <a:off x="3796460" y="2529946"/>
            <a:ext cx="4563834" cy="701040"/>
          </a:xfrm>
          <a:prstGeom prst="rect">
            <a:avLst/>
          </a:prstGeom>
        </p:spPr>
        <p:txBody>
          <a:bodyPr wrap="none">
            <a:spAutoFit/>
          </a:bodyPr>
          <a:lstStyle/>
          <a:p>
            <a:r>
              <a:rPr altLang="zh-CN" lang="en-US" sz="4000">
                <a:solidFill>
                  <a:schemeClr val="bg1"/>
                </a:solidFill>
                <a:latin charset="0" panose="02020603050405020304" pitchFamily="18" typeface="Times New Roman"/>
                <a:cs charset="0" panose="02020603050405020304" pitchFamily="18" typeface="Times New Roman"/>
              </a:rPr>
              <a:t>PowerPoint Template</a:t>
            </a:r>
          </a:p>
        </p:txBody>
      </p:sp>
      <p:sp>
        <p:nvSpPr>
          <p:cNvPr id="17" name="文本框 16"/>
          <p:cNvSpPr txBox="1"/>
          <p:nvPr/>
        </p:nvSpPr>
        <p:spPr>
          <a:xfrm>
            <a:off x="4006113" y="4867797"/>
            <a:ext cx="3503118" cy="365760"/>
          </a:xfrm>
          <a:prstGeom prst="rect">
            <a:avLst/>
          </a:prstGeom>
          <a:noFill/>
        </p:spPr>
        <p:txBody>
          <a:bodyPr rtlCol="0" wrap="square">
            <a:spAutoFit/>
          </a:bodyPr>
          <a:lstStyle/>
          <a:p>
            <a:r>
              <a:rPr altLang="en-US" lang="zh-CN" smtClean="0">
                <a:solidFill>
                  <a:schemeClr val="bg1"/>
                </a:solidFill>
                <a:latin charset="-122" panose="020b0503020204020204" pitchFamily="34" typeface="微软雅黑"/>
                <a:ea charset="-122" panose="020b0503020204020204" pitchFamily="34" typeface="微软雅黑"/>
              </a:rPr>
              <a:t>汇报人：XXX</a:t>
            </a:r>
          </a:p>
        </p:txBody>
      </p:sp>
      <p:sp>
        <p:nvSpPr>
          <p:cNvPr id="18" name="等腰三角形 17"/>
          <p:cNvSpPr/>
          <p:nvPr/>
        </p:nvSpPr>
        <p:spPr>
          <a:xfrm rot="5400000">
            <a:off x="7805283" y="4929398"/>
            <a:ext cx="285511" cy="246130"/>
          </a:xfrm>
          <a:prstGeom prst="triangle">
            <a:avLst/>
          </a:pr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文本框 7"/>
          <p:cNvSpPr txBox="1"/>
          <p:nvPr/>
        </p:nvSpPr>
        <p:spPr>
          <a:xfrm>
            <a:off x="3480059" y="3740835"/>
            <a:ext cx="5231882" cy="396240"/>
          </a:xfrm>
          <a:prstGeom prst="rect">
            <a:avLst/>
          </a:prstGeom>
          <a:noFill/>
        </p:spPr>
        <p:txBody>
          <a:bodyPr rtlCol="0" wrap="square">
            <a:spAutoFit/>
          </a:bodyPr>
          <a:lstStyle/>
          <a:p>
            <a:r>
              <a:rPr altLang="en-US" lang="zh-CN" smtClean="0" sz="2000">
                <a:solidFill>
                  <a:schemeClr val="tx1">
                    <a:lumMod val="50000"/>
                    <a:lumOff val="50000"/>
                  </a:schemeClr>
                </a:solidFill>
                <a:latin charset="-122" panose="020b0503020204020204" pitchFamily="34" typeface="微软雅黑"/>
                <a:ea charset="-122" panose="020b0503020204020204" pitchFamily="34" typeface="微软雅黑"/>
              </a:rPr>
              <a:t>暗色与亮色和谐相间配简洁商务汇报PPT模板</a:t>
            </a:r>
          </a:p>
        </p:txBody>
      </p:sp>
    </p:spTree>
    <p:extLst>
      <p:ext uri="{BB962C8B-B14F-4D97-AF65-F5344CB8AC3E}">
        <p14:creationId val="3252005825"/>
      </p:ext>
    </p:extLst>
  </p:cSld>
  <p:clrMapOvr>
    <a:masterClrMapping/>
  </p:clrMapOvr>
  <p:transition/>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8" name="矩形 17"/>
          <p:cNvSpPr/>
          <p:nvPr/>
        </p:nvSpPr>
        <p:spPr>
          <a:xfrm>
            <a:off x="5138703" y="820267"/>
            <a:ext cx="1914597" cy="3045017"/>
          </a:xfrm>
          <a:prstGeom prst="rect">
            <a:avLst/>
          </a:prstGeom>
          <a:noFill/>
          <a:ln algn="ctr" cap="flat" cmpd="sng" w="19050">
            <a:solidFill>
              <a:srgbClr val="E5B704"/>
            </a:solidFill>
            <a:prstDash val="solid"/>
            <a:miter lim="800000"/>
          </a:ln>
          <a:effectLst/>
        </p:spPr>
        <p:txBody>
          <a:bodyPr anchor="ctr" rtlCol="0"/>
          <a:lstStyle/>
          <a:p>
            <a:pPr algn="ctr">
              <a:defRPr/>
            </a:pPr>
            <a:endParaRPr altLang="en-US" kern="0" lang="zh-CN">
              <a:solidFill>
                <a:prstClr val="white"/>
              </a:solidFill>
            </a:endParaRPr>
          </a:p>
        </p:txBody>
      </p:sp>
      <p:sp>
        <p:nvSpPr>
          <p:cNvPr id="20" name="文本框 19"/>
          <p:cNvSpPr txBox="1"/>
          <p:nvPr/>
        </p:nvSpPr>
        <p:spPr>
          <a:xfrm>
            <a:off x="5311703" y="3318041"/>
            <a:ext cx="1568597" cy="484289"/>
          </a:xfrm>
          <a:prstGeom prst="rect">
            <a:avLst/>
          </a:prstGeom>
          <a:noFill/>
        </p:spPr>
        <p:txBody>
          <a:bodyPr rtlCol="0" vert="horz" wrap="none">
            <a:noAutofit/>
          </a:bodyPr>
          <a:lstStyle/>
          <a:p>
            <a:r>
              <a:rPr altLang="en-US" b="1" lang="zh-CN" spc="400" sz="2400">
                <a:solidFill>
                  <a:srgbClr val="E5B704"/>
                </a:solidFill>
                <a:latin charset="-122" panose="020b0503020204020204" pitchFamily="34" typeface="微软雅黑"/>
                <a:ea charset="-122" panose="020b0503020204020204" pitchFamily="34" typeface="微软雅黑"/>
              </a:rPr>
              <a:t>第 一 章</a:t>
            </a:r>
          </a:p>
        </p:txBody>
      </p:sp>
      <p:sp>
        <p:nvSpPr>
          <p:cNvPr id="21" name="文本框 20"/>
          <p:cNvSpPr txBox="1"/>
          <p:nvPr/>
        </p:nvSpPr>
        <p:spPr>
          <a:xfrm>
            <a:off x="4015429" y="2654776"/>
            <a:ext cx="4161142" cy="393954"/>
          </a:xfrm>
          <a:prstGeom prst="rect">
            <a:avLst/>
          </a:prstGeom>
          <a:solidFill>
            <a:srgbClr val="E5B704"/>
          </a:solidFill>
        </p:spPr>
        <p:txBody>
          <a:bodyPr rtlCol="0" wrap="square">
            <a:noAutofit/>
          </a:bodyPr>
          <a:lstStyle/>
          <a:p>
            <a:pPr algn="ctr">
              <a:lnSpc>
                <a:spcPct val="130000"/>
              </a:lnSpc>
            </a:pPr>
            <a:endParaRPr altLang="en-US" kern="0" lang="zh-CN" spc="2000" sz="1600">
              <a:solidFill>
                <a:srgbClr val="282728"/>
              </a:solidFill>
              <a:latin charset="0" panose="03090702030407020403" pitchFamily="66" typeface="Mistral"/>
              <a:ea charset="-122" panose="02010509060101010101" pitchFamily="49" typeface="幼圆"/>
            </a:endParaRPr>
          </a:p>
        </p:txBody>
      </p:sp>
      <p:sp>
        <p:nvSpPr>
          <p:cNvPr id="23" name="矩形 22"/>
          <p:cNvSpPr/>
          <p:nvPr/>
        </p:nvSpPr>
        <p:spPr>
          <a:xfrm>
            <a:off x="5138702" y="6626004"/>
            <a:ext cx="1914597" cy="231996"/>
          </a:xfrm>
          <a:prstGeom prst="rect">
            <a:avLst/>
          </a:prstGeom>
          <a:solidFill>
            <a:srgbClr val="E5B704"/>
          </a:solidFill>
          <a:ln algn="ctr" cap="flat" cmpd="sng" w="12700">
            <a:noFill/>
            <a:prstDash val="solid"/>
            <a:miter lim="800000"/>
          </a:ln>
          <a:effectLst/>
        </p:spPr>
        <p:txBody>
          <a:bodyPr anchor="ctr" rtlCol="0"/>
          <a:lstStyle/>
          <a:p>
            <a:pPr algn="ctr">
              <a:defRPr/>
            </a:pPr>
            <a:endParaRPr altLang="en-US" kern="0" lang="zh-CN">
              <a:solidFill>
                <a:prstClr val="white"/>
              </a:solidFill>
            </a:endParaRPr>
          </a:p>
        </p:txBody>
      </p:sp>
      <p:sp>
        <p:nvSpPr>
          <p:cNvPr id="9" name="文本框 8"/>
          <p:cNvSpPr txBox="1"/>
          <p:nvPr/>
        </p:nvSpPr>
        <p:spPr>
          <a:xfrm>
            <a:off x="3846513" y="4235941"/>
            <a:ext cx="4498975" cy="738188"/>
          </a:xfrm>
          <a:prstGeom prst="rect">
            <a:avLst/>
          </a:prstGeom>
          <a:noFill/>
        </p:spPr>
        <p:txBody>
          <a:bodyPr/>
          <a:lstStyle/>
          <a:p>
            <a:pPr algn="r">
              <a:lnSpc>
                <a:spcPct val="150000"/>
              </a:lnSpc>
              <a:defRPr/>
            </a:pPr>
            <a:r>
              <a:rPr altLang="en-US" lang="zh-CN" sz="1400">
                <a:solidFill>
                  <a:schemeClr val="bg1"/>
                </a:solidFill>
                <a:latin charset="-122" panose="020b0503020204020204" pitchFamily="34" typeface="微软雅黑"/>
                <a:ea charset="-122" panose="020b0503020204020204" pitchFamily="34" typeface="微软雅黑"/>
              </a:rPr>
              <a:t>您的内容请写在这里您的内容请写在里您的内容请写在这里您的内容您的内容请写在这里</a:t>
            </a:r>
          </a:p>
        </p:txBody>
      </p:sp>
      <p:sp>
        <p:nvSpPr>
          <p:cNvPr id="11" name="TextBox 4"/>
          <p:cNvSpPr txBox="1">
            <a:spLocks noChangeArrowheads="1"/>
          </p:cNvSpPr>
          <p:nvPr/>
        </p:nvSpPr>
        <p:spPr bwMode="auto">
          <a:xfrm>
            <a:off x="4745624" y="2576633"/>
            <a:ext cx="2700753" cy="5029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sz="1600">
                <a:solidFill>
                  <a:schemeClr val="tx1"/>
                </a:solidFill>
                <a:latin charset="0" panose="020b0604020202020204" pitchFamily="34" typeface="Arial"/>
              </a:defRPr>
            </a:lvl1pPr>
            <a:lvl2pPr eaLnBrk="0" hangingPunct="0" indent="-285750" marL="742950">
              <a:defRPr sz="1600">
                <a:solidFill>
                  <a:schemeClr val="tx1"/>
                </a:solidFill>
                <a:latin charset="0" panose="020b0604020202020204" pitchFamily="34" typeface="Arial"/>
              </a:defRPr>
            </a:lvl2pPr>
            <a:lvl3pPr eaLnBrk="0" hangingPunct="0" indent="-228600" marL="1143000">
              <a:defRPr sz="1600">
                <a:solidFill>
                  <a:schemeClr val="tx1"/>
                </a:solidFill>
                <a:latin charset="0" panose="020b0604020202020204" pitchFamily="34" typeface="Arial"/>
              </a:defRPr>
            </a:lvl3pPr>
            <a:lvl4pPr eaLnBrk="0" hangingPunct="0" indent="-228600" marL="1600200">
              <a:defRPr sz="1600">
                <a:solidFill>
                  <a:schemeClr val="tx1"/>
                </a:solidFill>
                <a:latin charset="0" panose="020b0604020202020204" pitchFamily="34" typeface="Arial"/>
              </a:defRPr>
            </a:lvl4pPr>
            <a:lvl5pPr eaLnBrk="0" hangingPunct="0" indent="-228600" marL="2057400">
              <a:defRPr sz="1600">
                <a:solidFill>
                  <a:schemeClr val="tx1"/>
                </a:solidFill>
                <a:latin charset="0" panose="020b0604020202020204" pitchFamily="34" typeface="Arial"/>
              </a:defRPr>
            </a:lvl5pPr>
            <a:lvl6pPr eaLnBrk="0" fontAlgn="base" hangingPunct="0" indent="-228600" marL="2514600">
              <a:spcBef>
                <a:spcPct val="0"/>
              </a:spcBef>
              <a:spcAft>
                <a:spcPct val="0"/>
              </a:spcAft>
              <a:defRPr sz="1600">
                <a:solidFill>
                  <a:schemeClr val="tx1"/>
                </a:solidFill>
                <a:latin charset="0" panose="020b0604020202020204" pitchFamily="34" typeface="Arial"/>
              </a:defRPr>
            </a:lvl6pPr>
            <a:lvl7pPr eaLnBrk="0" fontAlgn="base" hangingPunct="0" indent="-228600" marL="2971800">
              <a:spcBef>
                <a:spcPct val="0"/>
              </a:spcBef>
              <a:spcAft>
                <a:spcPct val="0"/>
              </a:spcAft>
              <a:defRPr sz="1600">
                <a:solidFill>
                  <a:schemeClr val="tx1"/>
                </a:solidFill>
                <a:latin charset="0" panose="020b0604020202020204" pitchFamily="34" typeface="Arial"/>
              </a:defRPr>
            </a:lvl7pPr>
            <a:lvl8pPr eaLnBrk="0" fontAlgn="base" hangingPunct="0" indent="-228600" marL="3429000">
              <a:spcBef>
                <a:spcPct val="0"/>
              </a:spcBef>
              <a:spcAft>
                <a:spcPct val="0"/>
              </a:spcAft>
              <a:defRPr sz="1600">
                <a:solidFill>
                  <a:schemeClr val="tx1"/>
                </a:solidFill>
                <a:latin charset="0" panose="020b0604020202020204" pitchFamily="34" typeface="Arial"/>
              </a:defRPr>
            </a:lvl8pPr>
            <a:lvl9pPr eaLnBrk="0" fontAlgn="base" hangingPunct="0" indent="-228600" marL="3886200">
              <a:spcBef>
                <a:spcPct val="0"/>
              </a:spcBef>
              <a:spcAft>
                <a:spcPct val="0"/>
              </a:spcAft>
              <a:defRPr sz="1600">
                <a:solidFill>
                  <a:schemeClr val="tx1"/>
                </a:solidFill>
                <a:latin charset="0" panose="020b0604020202020204" pitchFamily="34" typeface="Arial"/>
              </a:defRPr>
            </a:lvl9pPr>
          </a:lstStyle>
          <a:p>
            <a:pPr algn="ctr" eaLnBrk="1" hangingPunct="1">
              <a:lnSpc>
                <a:spcPct val="150000"/>
              </a:lnSpc>
            </a:pPr>
            <a:r>
              <a:rPr altLang="en-US" lang="zh-CN" sz="1800">
                <a:solidFill>
                  <a:srgbClr val="282728"/>
                </a:solidFill>
                <a:latin charset="0" panose="020b0503020102020204" pitchFamily="34" typeface="Franklin Gothic Book"/>
                <a:ea charset="-122" panose="020b0503020204020204" pitchFamily="34" typeface="微软雅黑"/>
              </a:rPr>
              <a:t>请点击此处添加您的标题</a:t>
            </a:r>
          </a:p>
        </p:txBody>
      </p:sp>
      <p:sp>
        <p:nvSpPr>
          <p:cNvPr id="2" name="文本框 1"/>
          <p:cNvSpPr txBox="1"/>
          <p:nvPr/>
        </p:nvSpPr>
        <p:spPr>
          <a:xfrm>
            <a:off x="5492496" y="1137013"/>
            <a:ext cx="1274063" cy="1310640"/>
          </a:xfrm>
          <a:prstGeom prst="rect">
            <a:avLst/>
          </a:prstGeom>
          <a:noFill/>
        </p:spPr>
        <p:txBody>
          <a:bodyPr rtlCol="0" wrap="square">
            <a:spAutoFit/>
          </a:bodyPr>
          <a:lstStyle/>
          <a:p>
            <a:r>
              <a:rPr altLang="zh-CN" b="1" lang="en-US" smtClean="0" sz="4000">
                <a:solidFill>
                  <a:srgbClr val="E5B704"/>
                </a:solidFill>
                <a:latin charset="-122" panose="020b0503020204020204" pitchFamily="34" typeface="微软雅黑"/>
                <a:ea charset="-122" panose="020b0503020204020204" pitchFamily="34" typeface="微软雅黑"/>
              </a:rPr>
              <a:t>Part    one</a:t>
            </a:r>
          </a:p>
        </p:txBody>
      </p:sp>
    </p:spTree>
    <p:extLst>
      <p:ext uri="{BB962C8B-B14F-4D97-AF65-F5344CB8AC3E}">
        <p14:creationId val="1391443461"/>
      </p:ext>
    </p:extLst>
  </p:cSld>
  <p:clrMapOvr>
    <a:masterClrMapping/>
  </p:clrMapOvr>
  <p:transition/>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8" name="TextBox 15"/>
          <p:cNvSpPr txBox="1"/>
          <p:nvPr/>
        </p:nvSpPr>
        <p:spPr>
          <a:xfrm>
            <a:off x="5034039" y="1687866"/>
            <a:ext cx="5838092" cy="1371600"/>
          </a:xfrm>
          <a:prstGeom prst="rect">
            <a:avLst/>
          </a:prstGeom>
          <a:noFill/>
        </p:spPr>
        <p:txBody>
          <a:bodyPr rtlCol="0" wrap="square">
            <a:spAutoFit/>
          </a:bodyPr>
          <a:lstStyle/>
          <a:p>
            <a:pPr>
              <a:lnSpc>
                <a:spcPct val="150000"/>
              </a:lnSpc>
            </a:pPr>
            <a:r>
              <a:rPr altLang="en-US" lang="zh-CN" sz="1400">
                <a:solidFill>
                  <a:srgbClr val="E5B704"/>
                </a:solidFill>
                <a:latin charset="-122" panose="020b0503020204020204" pitchFamily="34" typeface="微软雅黑"/>
                <a:ea charset="-122" panose="020b0503020204020204" pitchFamily="34" typeface="微软雅黑"/>
              </a:rPr>
              <a:t>这里输入简单的文字概述这里输入简单字概述这里输入简单简单的文字概述这里输入简单的文字概述简单的文字概述这里输入简单的文字概述这里输入简单的文字概述这里输入简单的文字概述这里输入简单的文字概述这里输入这里输入简单的文字概述这里输入简单字概述</a:t>
            </a:r>
          </a:p>
        </p:txBody>
      </p:sp>
      <p:sp>
        <p:nvSpPr>
          <p:cNvPr id="33" name="TextBox 15"/>
          <p:cNvSpPr txBox="1"/>
          <p:nvPr/>
        </p:nvSpPr>
        <p:spPr>
          <a:xfrm>
            <a:off x="1954800" y="4505214"/>
            <a:ext cx="4342868" cy="1051560"/>
          </a:xfrm>
          <a:prstGeom prst="rect">
            <a:avLst/>
          </a:prstGeom>
          <a:noFill/>
        </p:spPr>
        <p:txBody>
          <a:bodyPr rtlCol="0" wrap="square">
            <a:spAutoFit/>
          </a:bodyPr>
          <a:lstStyle/>
          <a:p>
            <a:pPr algn="r">
              <a:lnSpc>
                <a:spcPct val="150000"/>
              </a:lnSpc>
            </a:pPr>
            <a:r>
              <a:rPr altLang="en-US" lang="zh-CN" sz="1400">
                <a:solidFill>
                  <a:srgbClr val="E5B704"/>
                </a:solidFill>
                <a:latin charset="-122" panose="020b0503020204020204" pitchFamily="34" typeface="微软雅黑"/>
                <a:ea charset="-122" panose="020b0503020204020204" pitchFamily="34" typeface="微软雅黑"/>
              </a:rPr>
              <a:t>这里输入简单的文字概述这里输入简单字概述这里输入简单简单的文字概述这里输入简单的文字概述简单的文字概述这里输入简单的文字概述</a:t>
            </a:r>
          </a:p>
        </p:txBody>
      </p:sp>
      <p:sp>
        <p:nvSpPr>
          <p:cNvPr id="34" name="矩形 33"/>
          <p:cNvSpPr/>
          <p:nvPr/>
        </p:nvSpPr>
        <p:spPr>
          <a:xfrm>
            <a:off x="5034038" y="1137634"/>
            <a:ext cx="4653280" cy="579120"/>
          </a:xfrm>
          <a:prstGeom prst="rect">
            <a:avLst/>
          </a:prstGeom>
          <a:solidFill>
            <a:schemeClr val="bg1">
              <a:lumMod val="50000"/>
            </a:schemeClr>
          </a:solidFill>
        </p:spPr>
        <p:txBody>
          <a:bodyPr wrap="none">
            <a:spAutoFit/>
          </a:bodyPr>
          <a:lstStyle/>
          <a:p>
            <a:r>
              <a:rPr altLang="en-US" b="1" lang="zh-CN" sz="3200">
                <a:solidFill>
                  <a:schemeClr val="bg1"/>
                </a:solidFill>
                <a:latin charset="-122" panose="020b0503020204020204" pitchFamily="34" typeface="微软雅黑"/>
                <a:ea charset="-122" panose="020b0503020204020204" pitchFamily="34" typeface="微软雅黑"/>
              </a:rPr>
              <a:t>这里输入简单的文字概述</a:t>
            </a:r>
          </a:p>
        </p:txBody>
      </p:sp>
      <p:sp>
        <p:nvSpPr>
          <p:cNvPr id="35" name="矩形 34"/>
          <p:cNvSpPr/>
          <p:nvPr/>
        </p:nvSpPr>
        <p:spPr>
          <a:xfrm>
            <a:off x="2727460" y="3985363"/>
            <a:ext cx="3535680" cy="457200"/>
          </a:xfrm>
          <a:prstGeom prst="rect">
            <a:avLst/>
          </a:prstGeom>
          <a:solidFill>
            <a:schemeClr val="bg1">
              <a:lumMod val="50000"/>
            </a:schemeClr>
          </a:solidFill>
        </p:spPr>
        <p:txBody>
          <a:bodyPr wrap="none">
            <a:spAutoFit/>
          </a:bodyPr>
          <a:lstStyle/>
          <a:p>
            <a:r>
              <a:rPr altLang="en-US" b="1" lang="zh-CN" sz="2400">
                <a:solidFill>
                  <a:schemeClr val="bg1"/>
                </a:solidFill>
                <a:latin charset="-122" panose="020b0503020204020204" pitchFamily="34" typeface="微软雅黑"/>
                <a:ea charset="-122" panose="020b0503020204020204" pitchFamily="34" typeface="微软雅黑"/>
              </a:rPr>
              <a:t>这里输入简单的文字概述</a:t>
            </a:r>
          </a:p>
        </p:txBody>
      </p:sp>
      <p:pic>
        <p:nvPicPr>
          <p:cNvPr id="14" name="图片 13"/>
          <p:cNvPicPr>
            <a:picLocks noChangeAspect="1"/>
          </p:cNvPicPr>
          <p:nvPr/>
        </p:nvPicPr>
        <p:blipFill>
          <a:blip r:embed="rId2">
            <a:extLst>
              <a:ext uri="{28A0092B-C50C-407E-A947-70E740481C1C}">
                <a14:useLocalDpi/>
              </a:ext>
            </a:extLst>
          </a:blip>
          <a:stretch>
            <a:fillRect/>
          </a:stretch>
        </p:blipFill>
        <p:spPr>
          <a:xfrm>
            <a:off x="790413" y="905132"/>
            <a:ext cx="3504977" cy="2209045"/>
          </a:xfrm>
          <a:prstGeom prst="rect">
            <a:avLst/>
          </a:prstGeom>
        </p:spPr>
      </p:pic>
      <p:pic>
        <p:nvPicPr>
          <p:cNvPr id="15" name="图片 14"/>
          <p:cNvPicPr>
            <a:picLocks noChangeAspect="1"/>
          </p:cNvPicPr>
          <p:nvPr/>
        </p:nvPicPr>
        <p:blipFill>
          <a:blip r:embed="rId3">
            <a:extLst>
              <a:ext uri="{28A0092B-C50C-407E-A947-70E740481C1C}">
                <a14:useLocalDpi/>
              </a:ext>
            </a:extLst>
          </a:blip>
          <a:stretch>
            <a:fillRect/>
          </a:stretch>
        </p:blipFill>
        <p:spPr>
          <a:xfrm>
            <a:off x="7049582" y="3623093"/>
            <a:ext cx="3574577" cy="2241183"/>
          </a:xfrm>
          <a:prstGeom prst="rect">
            <a:avLst/>
          </a:prstGeom>
        </p:spPr>
      </p:pic>
    </p:spTree>
    <p:extLst>
      <p:ext uri="{BB962C8B-B14F-4D97-AF65-F5344CB8AC3E}">
        <p14:creationId val="928806667"/>
      </p:ext>
    </p:extLst>
  </p:cSld>
  <p:clrMapOvr>
    <a:masterClrMapping/>
  </p:clrMapOvr>
  <p:transition/>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椭圆 3"/>
          <p:cNvSpPr/>
          <p:nvPr/>
        </p:nvSpPr>
        <p:spPr>
          <a:xfrm>
            <a:off x="2090739" y="1200151"/>
            <a:ext cx="688975" cy="688975"/>
          </a:xfrm>
          <a:prstGeom prst="ellipse">
            <a:avLst/>
          </a:prstGeom>
          <a:solidFill>
            <a:srgbClr val="E5B704"/>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0" lIns="108000" rIns="0" tIns="0">
            <a:normAutofit/>
          </a:bodyPr>
          <a:lstStyle/>
          <a:p>
            <a:pPr algn="ctr">
              <a:defRPr/>
            </a:pPr>
            <a:r>
              <a:rPr altLang="zh-CN" lang="en-US" sz="2400">
                <a:solidFill>
                  <a:srgbClr val="282728"/>
                </a:solidFill>
                <a:latin charset="-122" panose="020b0503020204020204" pitchFamily="34" typeface="微软雅黑"/>
                <a:ea charset="-122" panose="020b0503020204020204" pitchFamily="34" typeface="微软雅黑"/>
              </a:rPr>
              <a:t>01</a:t>
            </a:r>
          </a:p>
        </p:txBody>
      </p:sp>
      <p:sp>
        <p:nvSpPr>
          <p:cNvPr id="5" name="椭圆 4"/>
          <p:cNvSpPr/>
          <p:nvPr/>
        </p:nvSpPr>
        <p:spPr>
          <a:xfrm>
            <a:off x="1992314" y="1398588"/>
            <a:ext cx="288925" cy="290512"/>
          </a:xfrm>
          <a:prstGeom prst="ellipse">
            <a:avLst/>
          </a:prstGeom>
          <a:solidFill>
            <a:schemeClr val="bg1"/>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1600"/>
          </a:p>
        </p:txBody>
      </p:sp>
      <p:sp>
        <p:nvSpPr>
          <p:cNvPr id="6" name="椭圆 5"/>
          <p:cNvSpPr/>
          <p:nvPr/>
        </p:nvSpPr>
        <p:spPr>
          <a:xfrm>
            <a:off x="2017714" y="1247776"/>
            <a:ext cx="168275" cy="168275"/>
          </a:xfrm>
          <a:prstGeom prst="ellipse">
            <a:avLst/>
          </a:prstGeom>
          <a:solidFill>
            <a:schemeClr val="bg1">
              <a:lumMod val="50000"/>
            </a:schemeClr>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1600"/>
          </a:p>
        </p:txBody>
      </p:sp>
      <p:sp>
        <p:nvSpPr>
          <p:cNvPr id="17" name="椭圆 16"/>
          <p:cNvSpPr/>
          <p:nvPr/>
        </p:nvSpPr>
        <p:spPr>
          <a:xfrm>
            <a:off x="2090739" y="2419351"/>
            <a:ext cx="688975" cy="688975"/>
          </a:xfrm>
          <a:prstGeom prst="ellipse">
            <a:avLst/>
          </a:prstGeom>
          <a:solidFill>
            <a:srgbClr val="E5B704"/>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0" lIns="108000" rIns="0" tIns="0">
            <a:normAutofit/>
          </a:bodyPr>
          <a:lstStyle/>
          <a:p>
            <a:pPr algn="ctr">
              <a:defRPr/>
            </a:pPr>
            <a:r>
              <a:rPr altLang="zh-CN" lang="en-US" sz="2400">
                <a:solidFill>
                  <a:srgbClr val="282728"/>
                </a:solidFill>
                <a:latin charset="-122" panose="020b0503020204020204" pitchFamily="34" typeface="微软雅黑"/>
                <a:ea charset="-122" panose="020b0503020204020204" pitchFamily="34" typeface="微软雅黑"/>
              </a:rPr>
              <a:t>03</a:t>
            </a:r>
          </a:p>
        </p:txBody>
      </p:sp>
      <p:sp>
        <p:nvSpPr>
          <p:cNvPr id="18" name="椭圆 17"/>
          <p:cNvSpPr/>
          <p:nvPr/>
        </p:nvSpPr>
        <p:spPr>
          <a:xfrm>
            <a:off x="1992314" y="2617788"/>
            <a:ext cx="288925" cy="290512"/>
          </a:xfrm>
          <a:prstGeom prst="ellipse">
            <a:avLst/>
          </a:prstGeom>
          <a:solidFill>
            <a:schemeClr val="bg1"/>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1600"/>
          </a:p>
        </p:txBody>
      </p:sp>
      <p:sp>
        <p:nvSpPr>
          <p:cNvPr id="19" name="椭圆 18"/>
          <p:cNvSpPr/>
          <p:nvPr/>
        </p:nvSpPr>
        <p:spPr>
          <a:xfrm>
            <a:off x="2017714" y="2466976"/>
            <a:ext cx="168275" cy="168275"/>
          </a:xfrm>
          <a:prstGeom prst="ellipse">
            <a:avLst/>
          </a:prstGeom>
          <a:solidFill>
            <a:schemeClr val="bg1">
              <a:lumMod val="50000"/>
            </a:schemeClr>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1600"/>
          </a:p>
        </p:txBody>
      </p:sp>
      <p:sp>
        <p:nvSpPr>
          <p:cNvPr id="29" name="椭圆 28"/>
          <p:cNvSpPr/>
          <p:nvPr/>
        </p:nvSpPr>
        <p:spPr>
          <a:xfrm>
            <a:off x="2090739" y="3752851"/>
            <a:ext cx="688975" cy="688975"/>
          </a:xfrm>
          <a:prstGeom prst="ellipse">
            <a:avLst/>
          </a:prstGeom>
          <a:solidFill>
            <a:srgbClr val="E5B704"/>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0" lIns="108000" rIns="0" tIns="0">
            <a:normAutofit/>
          </a:bodyPr>
          <a:lstStyle/>
          <a:p>
            <a:pPr algn="ctr">
              <a:defRPr/>
            </a:pPr>
            <a:r>
              <a:rPr altLang="zh-CN" lang="en-US" sz="2400">
                <a:solidFill>
                  <a:srgbClr val="282728"/>
                </a:solidFill>
                <a:latin charset="-122" panose="020b0503020204020204" pitchFamily="34" typeface="微软雅黑"/>
                <a:ea charset="-122" panose="020b0503020204020204" pitchFamily="34" typeface="微软雅黑"/>
              </a:rPr>
              <a:t>05</a:t>
            </a:r>
          </a:p>
        </p:txBody>
      </p:sp>
      <p:sp>
        <p:nvSpPr>
          <p:cNvPr id="30" name="椭圆 29"/>
          <p:cNvSpPr/>
          <p:nvPr/>
        </p:nvSpPr>
        <p:spPr>
          <a:xfrm>
            <a:off x="1992314" y="3951288"/>
            <a:ext cx="288925" cy="290512"/>
          </a:xfrm>
          <a:prstGeom prst="ellipse">
            <a:avLst/>
          </a:prstGeom>
          <a:solidFill>
            <a:schemeClr val="bg1"/>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1600"/>
          </a:p>
        </p:txBody>
      </p:sp>
      <p:sp>
        <p:nvSpPr>
          <p:cNvPr id="31" name="椭圆 30"/>
          <p:cNvSpPr/>
          <p:nvPr/>
        </p:nvSpPr>
        <p:spPr>
          <a:xfrm>
            <a:off x="2017714" y="3800476"/>
            <a:ext cx="168275" cy="168275"/>
          </a:xfrm>
          <a:prstGeom prst="ellipse">
            <a:avLst/>
          </a:prstGeom>
          <a:solidFill>
            <a:schemeClr val="bg1">
              <a:lumMod val="50000"/>
            </a:schemeClr>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1600"/>
          </a:p>
        </p:txBody>
      </p:sp>
      <p:sp>
        <p:nvSpPr>
          <p:cNvPr id="41" name="椭圆 40"/>
          <p:cNvSpPr/>
          <p:nvPr/>
        </p:nvSpPr>
        <p:spPr>
          <a:xfrm>
            <a:off x="7159626" y="1173958"/>
            <a:ext cx="688975" cy="688975"/>
          </a:xfrm>
          <a:prstGeom prst="ellipse">
            <a:avLst/>
          </a:prstGeom>
          <a:solidFill>
            <a:srgbClr val="E5B704"/>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0" lIns="108000" rIns="0" tIns="0">
            <a:normAutofit/>
          </a:bodyPr>
          <a:lstStyle/>
          <a:p>
            <a:pPr algn="ctr">
              <a:defRPr/>
            </a:pPr>
            <a:r>
              <a:rPr altLang="zh-CN" lang="en-US" sz="2400">
                <a:solidFill>
                  <a:srgbClr val="282728"/>
                </a:solidFill>
                <a:latin charset="-122" panose="020b0503020204020204" pitchFamily="34" typeface="微软雅黑"/>
                <a:ea charset="-122" panose="020b0503020204020204" pitchFamily="34" typeface="微软雅黑"/>
              </a:rPr>
              <a:t>02</a:t>
            </a:r>
          </a:p>
        </p:txBody>
      </p:sp>
      <p:sp>
        <p:nvSpPr>
          <p:cNvPr id="42" name="椭圆 41"/>
          <p:cNvSpPr/>
          <p:nvPr/>
        </p:nvSpPr>
        <p:spPr>
          <a:xfrm>
            <a:off x="7061201" y="1372395"/>
            <a:ext cx="290513" cy="290512"/>
          </a:xfrm>
          <a:prstGeom prst="ellipse">
            <a:avLst/>
          </a:prstGeom>
          <a:solidFill>
            <a:schemeClr val="bg1"/>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1600"/>
          </a:p>
        </p:txBody>
      </p:sp>
      <p:sp>
        <p:nvSpPr>
          <p:cNvPr id="43" name="椭圆 42"/>
          <p:cNvSpPr/>
          <p:nvPr/>
        </p:nvSpPr>
        <p:spPr>
          <a:xfrm>
            <a:off x="7086601" y="1221583"/>
            <a:ext cx="168275" cy="168275"/>
          </a:xfrm>
          <a:prstGeom prst="ellipse">
            <a:avLst/>
          </a:prstGeom>
          <a:solidFill>
            <a:schemeClr val="bg1">
              <a:lumMod val="50000"/>
            </a:schemeClr>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1600"/>
          </a:p>
        </p:txBody>
      </p:sp>
      <p:sp>
        <p:nvSpPr>
          <p:cNvPr id="46" name="椭圆 45"/>
          <p:cNvSpPr/>
          <p:nvPr/>
        </p:nvSpPr>
        <p:spPr>
          <a:xfrm>
            <a:off x="7159626" y="2393158"/>
            <a:ext cx="688975" cy="688975"/>
          </a:xfrm>
          <a:prstGeom prst="ellipse">
            <a:avLst/>
          </a:prstGeom>
          <a:solidFill>
            <a:srgbClr val="E5B704"/>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0" lIns="108000" rIns="0" tIns="0">
            <a:normAutofit/>
          </a:bodyPr>
          <a:lstStyle/>
          <a:p>
            <a:pPr algn="ctr">
              <a:defRPr/>
            </a:pPr>
            <a:r>
              <a:rPr altLang="zh-CN" lang="en-US" sz="2400">
                <a:solidFill>
                  <a:srgbClr val="282728"/>
                </a:solidFill>
                <a:latin charset="-122" panose="020b0503020204020204" pitchFamily="34" typeface="微软雅黑"/>
                <a:ea charset="-122" panose="020b0503020204020204" pitchFamily="34" typeface="微软雅黑"/>
              </a:rPr>
              <a:t>04</a:t>
            </a:r>
          </a:p>
        </p:txBody>
      </p:sp>
      <p:sp>
        <p:nvSpPr>
          <p:cNvPr id="47" name="椭圆 46"/>
          <p:cNvSpPr/>
          <p:nvPr/>
        </p:nvSpPr>
        <p:spPr>
          <a:xfrm>
            <a:off x="7061201" y="2591595"/>
            <a:ext cx="290513" cy="290512"/>
          </a:xfrm>
          <a:prstGeom prst="ellipse">
            <a:avLst/>
          </a:prstGeom>
          <a:solidFill>
            <a:schemeClr val="bg1"/>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1600"/>
          </a:p>
        </p:txBody>
      </p:sp>
      <p:sp>
        <p:nvSpPr>
          <p:cNvPr id="48" name="椭圆 47"/>
          <p:cNvSpPr/>
          <p:nvPr/>
        </p:nvSpPr>
        <p:spPr>
          <a:xfrm>
            <a:off x="7086601" y="2440783"/>
            <a:ext cx="168275" cy="168275"/>
          </a:xfrm>
          <a:prstGeom prst="ellipse">
            <a:avLst/>
          </a:prstGeom>
          <a:solidFill>
            <a:schemeClr val="bg1">
              <a:lumMod val="50000"/>
            </a:schemeClr>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1600"/>
          </a:p>
        </p:txBody>
      </p:sp>
      <p:sp>
        <p:nvSpPr>
          <p:cNvPr id="51" name="椭圆 50"/>
          <p:cNvSpPr/>
          <p:nvPr/>
        </p:nvSpPr>
        <p:spPr>
          <a:xfrm>
            <a:off x="7159626" y="3726658"/>
            <a:ext cx="688975" cy="688975"/>
          </a:xfrm>
          <a:prstGeom prst="ellipse">
            <a:avLst/>
          </a:prstGeom>
          <a:solidFill>
            <a:srgbClr val="E5B704"/>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0" lIns="108000" rIns="0" tIns="0">
            <a:normAutofit/>
          </a:bodyPr>
          <a:lstStyle/>
          <a:p>
            <a:pPr algn="ctr">
              <a:defRPr/>
            </a:pPr>
            <a:r>
              <a:rPr altLang="zh-CN" lang="en-US" sz="2400">
                <a:solidFill>
                  <a:srgbClr val="282728"/>
                </a:solidFill>
                <a:latin charset="-122" panose="020b0503020204020204" pitchFamily="34" typeface="微软雅黑"/>
                <a:ea charset="-122" panose="020b0503020204020204" pitchFamily="34" typeface="微软雅黑"/>
              </a:rPr>
              <a:t>06</a:t>
            </a:r>
          </a:p>
        </p:txBody>
      </p:sp>
      <p:sp>
        <p:nvSpPr>
          <p:cNvPr id="52" name="椭圆 51"/>
          <p:cNvSpPr/>
          <p:nvPr/>
        </p:nvSpPr>
        <p:spPr>
          <a:xfrm>
            <a:off x="7061201" y="3925095"/>
            <a:ext cx="290513" cy="290512"/>
          </a:xfrm>
          <a:prstGeom prst="ellipse">
            <a:avLst/>
          </a:prstGeom>
          <a:solidFill>
            <a:schemeClr val="bg1"/>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1600"/>
          </a:p>
        </p:txBody>
      </p:sp>
      <p:sp>
        <p:nvSpPr>
          <p:cNvPr id="53" name="椭圆 52"/>
          <p:cNvSpPr/>
          <p:nvPr/>
        </p:nvSpPr>
        <p:spPr>
          <a:xfrm>
            <a:off x="7086601" y="3774283"/>
            <a:ext cx="168275" cy="168275"/>
          </a:xfrm>
          <a:prstGeom prst="ellipse">
            <a:avLst/>
          </a:prstGeom>
          <a:solidFill>
            <a:schemeClr val="bg1">
              <a:lumMod val="50000"/>
            </a:schemeClr>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sz="1600"/>
          </a:p>
        </p:txBody>
      </p:sp>
      <p:grpSp>
        <p:nvGrpSpPr>
          <p:cNvPr id="3" name="组合 2"/>
          <p:cNvGrpSpPr/>
          <p:nvPr/>
        </p:nvGrpSpPr>
        <p:grpSpPr>
          <a:xfrm>
            <a:off x="2878139" y="1184121"/>
            <a:ext cx="2159566" cy="688985"/>
            <a:chOff x="2878139" y="1657143"/>
            <a:chExt cx="2159566" cy="688985"/>
          </a:xfrm>
        </p:grpSpPr>
        <p:sp>
          <p:nvSpPr>
            <p:cNvPr id="34" name="矩形 33"/>
            <p:cNvSpPr/>
            <p:nvPr/>
          </p:nvSpPr>
          <p:spPr>
            <a:xfrm>
              <a:off x="2878139" y="2038351"/>
              <a:ext cx="2138680" cy="304800"/>
            </a:xfrm>
            <a:prstGeom prst="rect">
              <a:avLst/>
            </a:prstGeom>
          </p:spPr>
          <p:txBody>
            <a:bodyPr wrap="none">
              <a:spAutoFit/>
            </a:bodyPr>
            <a:lstStyle/>
            <a:p>
              <a:r>
                <a:rPr altLang="en-US" lang="zh-CN" sz="1400">
                  <a:solidFill>
                    <a:srgbClr val="E5B704"/>
                  </a:solidFill>
                  <a:latin charset="-122" panose="020b0503020204020204" pitchFamily="34" typeface="微软雅黑"/>
                  <a:ea charset="-122" panose="020b0503020204020204" pitchFamily="34" typeface="微软雅黑"/>
                </a:rPr>
                <a:t>这里输入简单的文字概述</a:t>
              </a:r>
            </a:p>
          </p:txBody>
        </p:sp>
        <p:sp>
          <p:nvSpPr>
            <p:cNvPr id="36" name="矩形 35"/>
            <p:cNvSpPr/>
            <p:nvPr/>
          </p:nvSpPr>
          <p:spPr>
            <a:xfrm>
              <a:off x="2878139" y="1657143"/>
              <a:ext cx="1198880" cy="396240"/>
            </a:xfrm>
            <a:prstGeom prst="rect">
              <a:avLst/>
            </a:prstGeom>
          </p:spPr>
          <p:txBody>
            <a:bodyPr wrap="none">
              <a:spAutoFit/>
            </a:bodyPr>
            <a:lstStyle/>
            <a:p>
              <a:r>
                <a:rPr altLang="en-US" b="1" lang="zh-CN" smtClean="0" sz="2000">
                  <a:solidFill>
                    <a:srgbClr val="E5B704"/>
                  </a:solidFill>
                  <a:latin charset="-122" panose="020b0503020204020204" pitchFamily="34" typeface="微软雅黑"/>
                  <a:ea charset="-122" panose="020b0503020204020204" pitchFamily="34" typeface="微软雅黑"/>
                </a:rPr>
                <a:t>添加标题</a:t>
              </a:r>
            </a:p>
          </p:txBody>
        </p:sp>
      </p:grpSp>
      <p:grpSp>
        <p:nvGrpSpPr>
          <p:cNvPr id="2" name="组合 1"/>
          <p:cNvGrpSpPr/>
          <p:nvPr/>
        </p:nvGrpSpPr>
        <p:grpSpPr>
          <a:xfrm>
            <a:off x="2888632" y="2357381"/>
            <a:ext cx="2159566" cy="688985"/>
            <a:chOff x="2888632" y="2982803"/>
            <a:chExt cx="2159566" cy="688985"/>
          </a:xfrm>
        </p:grpSpPr>
        <p:sp>
          <p:nvSpPr>
            <p:cNvPr id="37" name="矩形 36"/>
            <p:cNvSpPr/>
            <p:nvPr/>
          </p:nvSpPr>
          <p:spPr>
            <a:xfrm>
              <a:off x="2888633" y="3364011"/>
              <a:ext cx="2138680" cy="304800"/>
            </a:xfrm>
            <a:prstGeom prst="rect">
              <a:avLst/>
            </a:prstGeom>
          </p:spPr>
          <p:txBody>
            <a:bodyPr wrap="none">
              <a:spAutoFit/>
            </a:bodyPr>
            <a:lstStyle/>
            <a:p>
              <a:r>
                <a:rPr altLang="en-US" lang="zh-CN" sz="1400">
                  <a:solidFill>
                    <a:srgbClr val="E5B704"/>
                  </a:solidFill>
                  <a:latin charset="-122" panose="020b0503020204020204" pitchFamily="34" typeface="微软雅黑"/>
                  <a:ea charset="-122" panose="020b0503020204020204" pitchFamily="34" typeface="微软雅黑"/>
                </a:rPr>
                <a:t>这里输入简单的文字概述</a:t>
              </a:r>
            </a:p>
          </p:txBody>
        </p:sp>
        <p:sp>
          <p:nvSpPr>
            <p:cNvPr id="38" name="矩形 37"/>
            <p:cNvSpPr/>
            <p:nvPr/>
          </p:nvSpPr>
          <p:spPr>
            <a:xfrm>
              <a:off x="2888632" y="2982803"/>
              <a:ext cx="1198880" cy="396240"/>
            </a:xfrm>
            <a:prstGeom prst="rect">
              <a:avLst/>
            </a:prstGeom>
          </p:spPr>
          <p:txBody>
            <a:bodyPr wrap="none">
              <a:spAutoFit/>
            </a:bodyPr>
            <a:lstStyle/>
            <a:p>
              <a:r>
                <a:rPr altLang="en-US" b="1" lang="zh-CN" smtClean="0" sz="2000">
                  <a:solidFill>
                    <a:srgbClr val="E5B704"/>
                  </a:solidFill>
                  <a:latin charset="-122" panose="020b0503020204020204" pitchFamily="34" typeface="微软雅黑"/>
                  <a:ea charset="-122" panose="020b0503020204020204" pitchFamily="34" typeface="微软雅黑"/>
                </a:rPr>
                <a:t>添加标题</a:t>
              </a:r>
            </a:p>
          </p:txBody>
        </p:sp>
      </p:grpSp>
      <p:grpSp>
        <p:nvGrpSpPr>
          <p:cNvPr id="40" name="组合 39"/>
          <p:cNvGrpSpPr/>
          <p:nvPr/>
        </p:nvGrpSpPr>
        <p:grpSpPr>
          <a:xfrm>
            <a:off x="2888632" y="3736229"/>
            <a:ext cx="2159566" cy="688985"/>
            <a:chOff x="2888632" y="2982803"/>
            <a:chExt cx="2159566" cy="688985"/>
          </a:xfrm>
        </p:grpSpPr>
        <p:sp>
          <p:nvSpPr>
            <p:cNvPr id="44" name="矩形 43"/>
            <p:cNvSpPr/>
            <p:nvPr/>
          </p:nvSpPr>
          <p:spPr>
            <a:xfrm>
              <a:off x="2888633" y="3364011"/>
              <a:ext cx="2138680" cy="304800"/>
            </a:xfrm>
            <a:prstGeom prst="rect">
              <a:avLst/>
            </a:prstGeom>
          </p:spPr>
          <p:txBody>
            <a:bodyPr wrap="none">
              <a:spAutoFit/>
            </a:bodyPr>
            <a:lstStyle/>
            <a:p>
              <a:r>
                <a:rPr altLang="en-US" lang="zh-CN" sz="1400">
                  <a:solidFill>
                    <a:srgbClr val="E5B704"/>
                  </a:solidFill>
                  <a:latin charset="-122" panose="020b0503020204020204" pitchFamily="34" typeface="微软雅黑"/>
                  <a:ea charset="-122" panose="020b0503020204020204" pitchFamily="34" typeface="微软雅黑"/>
                </a:rPr>
                <a:t>这里输入简单的文字概述</a:t>
              </a:r>
            </a:p>
          </p:txBody>
        </p:sp>
        <p:sp>
          <p:nvSpPr>
            <p:cNvPr id="49" name="矩形 48"/>
            <p:cNvSpPr/>
            <p:nvPr/>
          </p:nvSpPr>
          <p:spPr>
            <a:xfrm>
              <a:off x="2888632" y="2982803"/>
              <a:ext cx="1198880" cy="396240"/>
            </a:xfrm>
            <a:prstGeom prst="rect">
              <a:avLst/>
            </a:prstGeom>
          </p:spPr>
          <p:txBody>
            <a:bodyPr wrap="none">
              <a:spAutoFit/>
            </a:bodyPr>
            <a:lstStyle/>
            <a:p>
              <a:r>
                <a:rPr altLang="en-US" b="1" lang="zh-CN" smtClean="0" sz="2000">
                  <a:solidFill>
                    <a:srgbClr val="E5B704"/>
                  </a:solidFill>
                  <a:latin charset="-122" panose="020b0503020204020204" pitchFamily="34" typeface="微软雅黑"/>
                  <a:ea charset="-122" panose="020b0503020204020204" pitchFamily="34" typeface="微软雅黑"/>
                </a:rPr>
                <a:t>添加标题</a:t>
              </a:r>
            </a:p>
          </p:txBody>
        </p:sp>
      </p:grpSp>
      <p:grpSp>
        <p:nvGrpSpPr>
          <p:cNvPr id="56" name="组合 55"/>
          <p:cNvGrpSpPr/>
          <p:nvPr/>
        </p:nvGrpSpPr>
        <p:grpSpPr>
          <a:xfrm>
            <a:off x="8020031" y="1184121"/>
            <a:ext cx="2159566" cy="688985"/>
            <a:chOff x="2878139" y="1657143"/>
            <a:chExt cx="2159566" cy="688985"/>
          </a:xfrm>
        </p:grpSpPr>
        <p:sp>
          <p:nvSpPr>
            <p:cNvPr id="57" name="矩形 56"/>
            <p:cNvSpPr/>
            <p:nvPr/>
          </p:nvSpPr>
          <p:spPr>
            <a:xfrm>
              <a:off x="2878139" y="2038351"/>
              <a:ext cx="2138680" cy="304800"/>
            </a:xfrm>
            <a:prstGeom prst="rect">
              <a:avLst/>
            </a:prstGeom>
          </p:spPr>
          <p:txBody>
            <a:bodyPr wrap="none">
              <a:spAutoFit/>
            </a:bodyPr>
            <a:lstStyle/>
            <a:p>
              <a:r>
                <a:rPr altLang="en-US" lang="zh-CN" sz="1400">
                  <a:solidFill>
                    <a:srgbClr val="E5B704"/>
                  </a:solidFill>
                  <a:latin charset="-122" panose="020b0503020204020204" pitchFamily="34" typeface="微软雅黑"/>
                  <a:ea charset="-122" panose="020b0503020204020204" pitchFamily="34" typeface="微软雅黑"/>
                </a:rPr>
                <a:t>这里输入简单的文字概述</a:t>
              </a:r>
            </a:p>
          </p:txBody>
        </p:sp>
        <p:sp>
          <p:nvSpPr>
            <p:cNvPr id="58" name="矩形 57"/>
            <p:cNvSpPr/>
            <p:nvPr/>
          </p:nvSpPr>
          <p:spPr>
            <a:xfrm>
              <a:off x="2878139" y="1657143"/>
              <a:ext cx="1198880" cy="396240"/>
            </a:xfrm>
            <a:prstGeom prst="rect">
              <a:avLst/>
            </a:prstGeom>
          </p:spPr>
          <p:txBody>
            <a:bodyPr wrap="none">
              <a:spAutoFit/>
            </a:bodyPr>
            <a:lstStyle/>
            <a:p>
              <a:r>
                <a:rPr altLang="en-US" b="1" lang="zh-CN" smtClean="0" sz="2000">
                  <a:solidFill>
                    <a:srgbClr val="E5B704"/>
                  </a:solidFill>
                  <a:latin charset="-122" panose="020b0503020204020204" pitchFamily="34" typeface="微软雅黑"/>
                  <a:ea charset="-122" panose="020b0503020204020204" pitchFamily="34" typeface="微软雅黑"/>
                </a:rPr>
                <a:t>添加标题</a:t>
              </a:r>
            </a:p>
          </p:txBody>
        </p:sp>
      </p:grpSp>
      <p:grpSp>
        <p:nvGrpSpPr>
          <p:cNvPr id="59" name="组合 58"/>
          <p:cNvGrpSpPr/>
          <p:nvPr/>
        </p:nvGrpSpPr>
        <p:grpSpPr>
          <a:xfrm>
            <a:off x="8030524" y="2357381"/>
            <a:ext cx="2159566" cy="688985"/>
            <a:chOff x="2888632" y="2982803"/>
            <a:chExt cx="2159566" cy="688985"/>
          </a:xfrm>
        </p:grpSpPr>
        <p:sp>
          <p:nvSpPr>
            <p:cNvPr id="60" name="矩形 59"/>
            <p:cNvSpPr/>
            <p:nvPr/>
          </p:nvSpPr>
          <p:spPr>
            <a:xfrm>
              <a:off x="2888633" y="3364011"/>
              <a:ext cx="2138680" cy="304800"/>
            </a:xfrm>
            <a:prstGeom prst="rect">
              <a:avLst/>
            </a:prstGeom>
          </p:spPr>
          <p:txBody>
            <a:bodyPr wrap="none">
              <a:spAutoFit/>
            </a:bodyPr>
            <a:lstStyle/>
            <a:p>
              <a:r>
                <a:rPr altLang="en-US" lang="zh-CN" sz="1400">
                  <a:solidFill>
                    <a:srgbClr val="E5B704"/>
                  </a:solidFill>
                  <a:latin charset="-122" panose="020b0503020204020204" pitchFamily="34" typeface="微软雅黑"/>
                  <a:ea charset="-122" panose="020b0503020204020204" pitchFamily="34" typeface="微软雅黑"/>
                </a:rPr>
                <a:t>这里输入简单的文字概述</a:t>
              </a:r>
            </a:p>
          </p:txBody>
        </p:sp>
        <p:sp>
          <p:nvSpPr>
            <p:cNvPr id="61" name="矩形 60"/>
            <p:cNvSpPr/>
            <p:nvPr/>
          </p:nvSpPr>
          <p:spPr>
            <a:xfrm>
              <a:off x="2888632" y="2982803"/>
              <a:ext cx="1198880" cy="396240"/>
            </a:xfrm>
            <a:prstGeom prst="rect">
              <a:avLst/>
            </a:prstGeom>
          </p:spPr>
          <p:txBody>
            <a:bodyPr wrap="none">
              <a:spAutoFit/>
            </a:bodyPr>
            <a:lstStyle/>
            <a:p>
              <a:r>
                <a:rPr altLang="en-US" b="1" lang="zh-CN" smtClean="0" sz="2000">
                  <a:solidFill>
                    <a:srgbClr val="E5B704"/>
                  </a:solidFill>
                  <a:latin charset="-122" panose="020b0503020204020204" pitchFamily="34" typeface="微软雅黑"/>
                  <a:ea charset="-122" panose="020b0503020204020204" pitchFamily="34" typeface="微软雅黑"/>
                </a:rPr>
                <a:t>添加标题</a:t>
              </a:r>
            </a:p>
          </p:txBody>
        </p:sp>
      </p:grpSp>
      <p:grpSp>
        <p:nvGrpSpPr>
          <p:cNvPr id="62" name="组合 61"/>
          <p:cNvGrpSpPr/>
          <p:nvPr/>
        </p:nvGrpSpPr>
        <p:grpSpPr>
          <a:xfrm>
            <a:off x="8030524" y="3736229"/>
            <a:ext cx="2159566" cy="688985"/>
            <a:chOff x="2888632" y="2982803"/>
            <a:chExt cx="2159566" cy="688985"/>
          </a:xfrm>
        </p:grpSpPr>
        <p:sp>
          <p:nvSpPr>
            <p:cNvPr id="63" name="矩形 62"/>
            <p:cNvSpPr/>
            <p:nvPr/>
          </p:nvSpPr>
          <p:spPr>
            <a:xfrm>
              <a:off x="2888633" y="3364011"/>
              <a:ext cx="2138680" cy="304800"/>
            </a:xfrm>
            <a:prstGeom prst="rect">
              <a:avLst/>
            </a:prstGeom>
          </p:spPr>
          <p:txBody>
            <a:bodyPr wrap="none">
              <a:spAutoFit/>
            </a:bodyPr>
            <a:lstStyle/>
            <a:p>
              <a:r>
                <a:rPr altLang="en-US" lang="zh-CN" sz="1400">
                  <a:solidFill>
                    <a:srgbClr val="E5B704"/>
                  </a:solidFill>
                  <a:latin charset="-122" panose="020b0503020204020204" pitchFamily="34" typeface="微软雅黑"/>
                  <a:ea charset="-122" panose="020b0503020204020204" pitchFamily="34" typeface="微软雅黑"/>
                </a:rPr>
                <a:t>这里输入简单的文字概述</a:t>
              </a:r>
            </a:p>
          </p:txBody>
        </p:sp>
        <p:sp>
          <p:nvSpPr>
            <p:cNvPr id="64" name="矩形 63"/>
            <p:cNvSpPr/>
            <p:nvPr/>
          </p:nvSpPr>
          <p:spPr>
            <a:xfrm>
              <a:off x="2888632" y="2982803"/>
              <a:ext cx="1198880" cy="396240"/>
            </a:xfrm>
            <a:prstGeom prst="rect">
              <a:avLst/>
            </a:prstGeom>
          </p:spPr>
          <p:txBody>
            <a:bodyPr wrap="none">
              <a:spAutoFit/>
            </a:bodyPr>
            <a:lstStyle/>
            <a:p>
              <a:r>
                <a:rPr altLang="en-US" b="1" lang="zh-CN" smtClean="0" sz="2000">
                  <a:solidFill>
                    <a:srgbClr val="E5B704"/>
                  </a:solidFill>
                  <a:latin charset="-122" panose="020b0503020204020204" pitchFamily="34" typeface="微软雅黑"/>
                  <a:ea charset="-122" panose="020b0503020204020204" pitchFamily="34" typeface="微软雅黑"/>
                </a:rPr>
                <a:t>添加标题</a:t>
              </a:r>
            </a:p>
          </p:txBody>
        </p:sp>
      </p:grpSp>
      <p:sp>
        <p:nvSpPr>
          <p:cNvPr id="65" name="TextBox 15"/>
          <p:cNvSpPr txBox="1"/>
          <p:nvPr/>
        </p:nvSpPr>
        <p:spPr>
          <a:xfrm>
            <a:off x="2017714" y="5179327"/>
            <a:ext cx="8043578" cy="914400"/>
          </a:xfrm>
          <a:prstGeom prst="rect">
            <a:avLst/>
          </a:prstGeom>
          <a:noFill/>
        </p:spPr>
        <p:txBody>
          <a:bodyPr rtlCol="0" wrap="square">
            <a:spAutoFit/>
          </a:bodyPr>
          <a:lstStyle/>
          <a:p>
            <a:pP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这里输入简单字概述这里输入简单简单的文字概述这里输入简单的文字概述简单的文字概述这里输入简单的文字概述这里输入简单的文字概述这里输入简单的文字概述这里输入简单的文字概述这里输入这里输入简单的文字概述这里输入简单字概述</a:t>
            </a:r>
          </a:p>
        </p:txBody>
      </p:sp>
    </p:spTree>
    <p:extLst>
      <p:ext uri="{BB962C8B-B14F-4D97-AF65-F5344CB8AC3E}">
        <p14:creationId val="2448143926"/>
      </p:ext>
    </p:extLst>
  </p:cSld>
  <p:clrMapOvr>
    <a:masterClrMapping/>
  </p:clrMapOvr>
  <p:transition/>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5" name="矩形 24"/>
          <p:cNvSpPr/>
          <p:nvPr/>
        </p:nvSpPr>
        <p:spPr>
          <a:xfrm flipV="1">
            <a:off x="2074291" y="3345408"/>
            <a:ext cx="7994650" cy="45719"/>
          </a:xfrm>
          <a:prstGeom prst="rect">
            <a:avLst/>
          </a:prstGeom>
          <a:solidFill>
            <a:schemeClr val="bg1">
              <a:lumMod val="50000"/>
            </a:schemeClr>
          </a:solidFill>
          <a:ln algn="ctr" cap="flat" cmpd="sng" w="12700">
            <a:noFill/>
            <a:prstDash val="solid"/>
            <a:miter lim="800000"/>
          </a:ln>
          <a:effectLst/>
        </p:spPr>
        <p:txBody>
          <a:bodyPr anchor="ctr"/>
          <a:lstStyle/>
          <a:p>
            <a:pPr algn="ctr">
              <a:defRPr/>
            </a:pPr>
            <a:endParaRPr altLang="en-US" kern="0" lang="zh-CN">
              <a:solidFill>
                <a:srgbClr val="FFFFFF"/>
              </a:solidFill>
              <a:latin typeface="Calibri"/>
              <a:ea typeface="幼圆"/>
            </a:endParaRPr>
          </a:p>
        </p:txBody>
      </p:sp>
      <p:sp>
        <p:nvSpPr>
          <p:cNvPr id="27" name="任意多边形 26"/>
          <p:cNvSpPr/>
          <p:nvPr/>
        </p:nvSpPr>
        <p:spPr>
          <a:xfrm>
            <a:off x="3237929" y="2361376"/>
            <a:ext cx="906462" cy="968375"/>
          </a:xfrm>
          <a:custGeom>
            <a:gdLst>
              <a:gd fmla="*/ 452761 w 905522" name="connsiteX0"/>
              <a:gd fmla="*/ 0 h 968365" name="connsiteY0"/>
              <a:gd fmla="*/ 905522 w 905522" name="connsiteX1"/>
              <a:gd fmla="*/ 226381 h 968365" name="connsiteY1"/>
              <a:gd fmla="*/ 905522 w 905522" name="connsiteX2"/>
              <a:gd fmla="*/ 741985 h 968365" name="connsiteY2"/>
              <a:gd fmla="*/ 452761 w 905522" name="connsiteX3"/>
              <a:gd fmla="*/ 968365 h 968365" name="connsiteY3"/>
              <a:gd fmla="*/ 0 w 905522" name="connsiteX4"/>
              <a:gd fmla="*/ 741985 h 968365" name="connsiteY4"/>
              <a:gd fmla="*/ 0 w 905522" name="connsiteX5"/>
              <a:gd fmla="*/ 226381 h 968365"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968365" w="905522">
                <a:moveTo>
                  <a:pt x="452761" y="0"/>
                </a:moveTo>
                <a:lnTo>
                  <a:pt x="905522" y="226381"/>
                </a:lnTo>
                <a:lnTo>
                  <a:pt x="905522" y="741985"/>
                </a:lnTo>
                <a:lnTo>
                  <a:pt x="452761" y="968365"/>
                </a:lnTo>
                <a:lnTo>
                  <a:pt x="0" y="741985"/>
                </a:lnTo>
                <a:lnTo>
                  <a:pt x="0" y="226381"/>
                </a:lnTo>
                <a:close/>
              </a:path>
            </a:pathLst>
          </a:custGeom>
          <a:solidFill>
            <a:srgbClr val="E5B704"/>
          </a:solidFill>
          <a:ln algn="ctr" cap="flat" cmpd="sng" w="12700">
            <a:noFill/>
            <a:prstDash val="solid"/>
            <a:miter lim="800000"/>
          </a:ln>
          <a:effectLst/>
        </p:spPr>
        <p:txBody>
          <a:bodyPr anchor="ctr" bIns="0" lIns="0" rIns="0" tIns="0"/>
          <a:lstStyle/>
          <a:p>
            <a:pPr algn="ctr">
              <a:defRPr/>
            </a:pPr>
            <a:r>
              <a:rPr altLang="en-US" b="1" kern="0" lang="zh-CN" smtClean="0" sz="1400">
                <a:solidFill>
                  <a:srgbClr val="282728"/>
                </a:solidFill>
                <a:latin charset="-122" panose="020b0503020204020204" pitchFamily="34" typeface="微软雅黑"/>
                <a:ea charset="-122" panose="020b0503020204020204" pitchFamily="34" typeface="微软雅黑"/>
                <a:cs charset="0" panose="020b0604020202020204" pitchFamily="34" typeface="Arial"/>
              </a:rPr>
              <a:t>添加文字</a:t>
            </a:r>
          </a:p>
        </p:txBody>
      </p:sp>
      <p:sp>
        <p:nvSpPr>
          <p:cNvPr id="29" name="任意多边形 28"/>
          <p:cNvSpPr/>
          <p:nvPr/>
        </p:nvSpPr>
        <p:spPr>
          <a:xfrm>
            <a:off x="5630292" y="2361376"/>
            <a:ext cx="906463" cy="968375"/>
          </a:xfrm>
          <a:custGeom>
            <a:gdLst>
              <a:gd fmla="*/ 452761 w 905522" name="connsiteX0"/>
              <a:gd fmla="*/ 0 h 968365" name="connsiteY0"/>
              <a:gd fmla="*/ 905522 w 905522" name="connsiteX1"/>
              <a:gd fmla="*/ 226381 h 968365" name="connsiteY1"/>
              <a:gd fmla="*/ 905522 w 905522" name="connsiteX2"/>
              <a:gd fmla="*/ 741985 h 968365" name="connsiteY2"/>
              <a:gd fmla="*/ 452761 w 905522" name="connsiteX3"/>
              <a:gd fmla="*/ 968365 h 968365" name="connsiteY3"/>
              <a:gd fmla="*/ 0 w 905522" name="connsiteX4"/>
              <a:gd fmla="*/ 741985 h 968365" name="connsiteY4"/>
              <a:gd fmla="*/ 0 w 905522" name="connsiteX5"/>
              <a:gd fmla="*/ 226381 h 968365"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968365" w="905522">
                <a:moveTo>
                  <a:pt x="452761" y="0"/>
                </a:moveTo>
                <a:lnTo>
                  <a:pt x="905522" y="226381"/>
                </a:lnTo>
                <a:lnTo>
                  <a:pt x="905522" y="741985"/>
                </a:lnTo>
                <a:lnTo>
                  <a:pt x="452761" y="968365"/>
                </a:lnTo>
                <a:lnTo>
                  <a:pt x="0" y="741985"/>
                </a:lnTo>
                <a:lnTo>
                  <a:pt x="0" y="226381"/>
                </a:lnTo>
                <a:close/>
              </a:path>
            </a:pathLst>
          </a:custGeom>
          <a:solidFill>
            <a:srgbClr val="E5B704"/>
          </a:solidFill>
          <a:ln algn="ctr" cap="flat" cmpd="sng" w="12700">
            <a:noFill/>
            <a:prstDash val="solid"/>
            <a:miter lim="800000"/>
          </a:ln>
          <a:effectLst/>
        </p:spPr>
        <p:txBody>
          <a:bodyPr anchor="ctr" bIns="0" lIns="0" rIns="0" tIns="0"/>
          <a:lstStyle/>
          <a:p>
            <a:pPr algn="ctr">
              <a:defRPr/>
            </a:pPr>
            <a:r>
              <a:rPr altLang="en-US" b="1" kern="0" lang="zh-CN" smtClean="0" sz="1400">
                <a:solidFill>
                  <a:srgbClr val="282728"/>
                </a:solidFill>
                <a:latin charset="-122" panose="020b0503020204020204" pitchFamily="34" typeface="微软雅黑"/>
                <a:ea charset="-122" panose="020b0503020204020204" pitchFamily="34" typeface="微软雅黑"/>
                <a:cs charset="0" panose="020b0604020202020204" pitchFamily="34" typeface="Arial"/>
              </a:rPr>
              <a:t>添加文字</a:t>
            </a:r>
          </a:p>
        </p:txBody>
      </p:sp>
      <p:sp>
        <p:nvSpPr>
          <p:cNvPr id="41" name="任意多边形 40"/>
          <p:cNvSpPr/>
          <p:nvPr/>
        </p:nvSpPr>
        <p:spPr>
          <a:xfrm>
            <a:off x="8022654" y="2361376"/>
            <a:ext cx="906462" cy="968375"/>
          </a:xfrm>
          <a:custGeom>
            <a:gdLst>
              <a:gd fmla="*/ 452761 w 905522" name="connsiteX0"/>
              <a:gd fmla="*/ 0 h 968365" name="connsiteY0"/>
              <a:gd fmla="*/ 905522 w 905522" name="connsiteX1"/>
              <a:gd fmla="*/ 226381 h 968365" name="connsiteY1"/>
              <a:gd fmla="*/ 905522 w 905522" name="connsiteX2"/>
              <a:gd fmla="*/ 741985 h 968365" name="connsiteY2"/>
              <a:gd fmla="*/ 452761 w 905522" name="connsiteX3"/>
              <a:gd fmla="*/ 968365 h 968365" name="connsiteY3"/>
              <a:gd fmla="*/ 0 w 905522" name="connsiteX4"/>
              <a:gd fmla="*/ 741985 h 968365" name="connsiteY4"/>
              <a:gd fmla="*/ 0 w 905522" name="connsiteX5"/>
              <a:gd fmla="*/ 226381 h 968365"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968365" w="905522">
                <a:moveTo>
                  <a:pt x="452761" y="0"/>
                </a:moveTo>
                <a:lnTo>
                  <a:pt x="905522" y="226381"/>
                </a:lnTo>
                <a:lnTo>
                  <a:pt x="905522" y="741985"/>
                </a:lnTo>
                <a:lnTo>
                  <a:pt x="452761" y="968365"/>
                </a:lnTo>
                <a:lnTo>
                  <a:pt x="0" y="741985"/>
                </a:lnTo>
                <a:lnTo>
                  <a:pt x="0" y="226381"/>
                </a:lnTo>
                <a:close/>
              </a:path>
            </a:pathLst>
          </a:custGeom>
          <a:solidFill>
            <a:srgbClr val="E5B704"/>
          </a:solidFill>
          <a:ln algn="ctr" cap="flat" cmpd="sng" w="12700">
            <a:noFill/>
            <a:prstDash val="solid"/>
            <a:miter lim="800000"/>
          </a:ln>
          <a:effectLst/>
        </p:spPr>
        <p:txBody>
          <a:bodyPr anchor="ctr" bIns="0" lIns="0" rIns="0" tIns="0"/>
          <a:lstStyle/>
          <a:p>
            <a:pPr algn="ctr">
              <a:defRPr/>
            </a:pPr>
            <a:r>
              <a:rPr altLang="en-US" b="1" kern="0" lang="zh-CN" smtClean="0" sz="1400">
                <a:solidFill>
                  <a:srgbClr val="282728"/>
                </a:solidFill>
                <a:latin charset="-122" panose="020b0503020204020204" pitchFamily="34" typeface="微软雅黑"/>
                <a:ea charset="-122" panose="020b0503020204020204" pitchFamily="34" typeface="微软雅黑"/>
                <a:cs charset="0" panose="020b0604020202020204" pitchFamily="34" typeface="Arial"/>
              </a:rPr>
              <a:t>添加文字</a:t>
            </a:r>
          </a:p>
        </p:txBody>
      </p:sp>
      <p:sp>
        <p:nvSpPr>
          <p:cNvPr id="43" name="任意多边形 42"/>
          <p:cNvSpPr/>
          <p:nvPr/>
        </p:nvSpPr>
        <p:spPr>
          <a:xfrm>
            <a:off x="4434905" y="3394838"/>
            <a:ext cx="904875" cy="968375"/>
          </a:xfrm>
          <a:custGeom>
            <a:gdLst>
              <a:gd fmla="*/ 452761 w 905522" name="connsiteX0"/>
              <a:gd fmla="*/ 0 h 968366" name="connsiteY0"/>
              <a:gd fmla="*/ 905522 w 905522" name="connsiteX1"/>
              <a:gd fmla="*/ 226381 h 968366" name="connsiteY1"/>
              <a:gd fmla="*/ 905522 w 905522" name="connsiteX2"/>
              <a:gd fmla="*/ 741986 h 968366" name="connsiteY2"/>
              <a:gd fmla="*/ 452761 w 905522" name="connsiteX3"/>
              <a:gd fmla="*/ 968366 h 968366" name="connsiteY3"/>
              <a:gd fmla="*/ 0 w 905522" name="connsiteX4"/>
              <a:gd fmla="*/ 741986 h 968366" name="connsiteY4"/>
              <a:gd fmla="*/ 0 w 905522" name="connsiteX5"/>
              <a:gd fmla="*/ 226381 h 968366"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968366" w="905522">
                <a:moveTo>
                  <a:pt x="452761" y="0"/>
                </a:moveTo>
                <a:lnTo>
                  <a:pt x="905522" y="226381"/>
                </a:lnTo>
                <a:lnTo>
                  <a:pt x="905522" y="741986"/>
                </a:lnTo>
                <a:lnTo>
                  <a:pt x="452761" y="968366"/>
                </a:lnTo>
                <a:lnTo>
                  <a:pt x="0" y="741986"/>
                </a:lnTo>
                <a:lnTo>
                  <a:pt x="0" y="226381"/>
                </a:lnTo>
                <a:close/>
              </a:path>
            </a:pathLst>
          </a:custGeom>
          <a:solidFill>
            <a:schemeClr val="bg1"/>
          </a:solidFill>
          <a:ln algn="ctr" cap="flat" cmpd="sng" w="12700">
            <a:noFill/>
            <a:prstDash val="solid"/>
            <a:miter lim="800000"/>
          </a:ln>
          <a:effectLst/>
        </p:spPr>
        <p:txBody>
          <a:bodyPr anchor="ctr" bIns="0" lIns="0" rIns="0" tIns="0"/>
          <a:lstStyle/>
          <a:p>
            <a:pPr algn="ctr">
              <a:defRPr/>
            </a:pPr>
            <a:r>
              <a:rPr altLang="en-US" b="1" kern="0" lang="zh-CN" smtClean="0" sz="1400">
                <a:solidFill>
                  <a:srgbClr val="282728"/>
                </a:solidFill>
                <a:latin charset="-122" panose="020b0503020204020204" pitchFamily="34" typeface="微软雅黑"/>
                <a:ea charset="-122" panose="020b0503020204020204" pitchFamily="34" typeface="微软雅黑"/>
                <a:cs charset="0" panose="020b0604020202020204" pitchFamily="34" typeface="Arial"/>
              </a:rPr>
              <a:t>添加文字</a:t>
            </a:r>
          </a:p>
        </p:txBody>
      </p:sp>
      <p:sp>
        <p:nvSpPr>
          <p:cNvPr id="46" name="任意多边形 45"/>
          <p:cNvSpPr/>
          <p:nvPr/>
        </p:nvSpPr>
        <p:spPr>
          <a:xfrm>
            <a:off x="6827267" y="3394838"/>
            <a:ext cx="904875" cy="968375"/>
          </a:xfrm>
          <a:custGeom>
            <a:gdLst>
              <a:gd fmla="*/ 452761 w 905522" name="connsiteX0"/>
              <a:gd fmla="*/ 0 h 968366" name="connsiteY0"/>
              <a:gd fmla="*/ 905522 w 905522" name="connsiteX1"/>
              <a:gd fmla="*/ 226381 h 968366" name="connsiteY1"/>
              <a:gd fmla="*/ 905522 w 905522" name="connsiteX2"/>
              <a:gd fmla="*/ 741986 h 968366" name="connsiteY2"/>
              <a:gd fmla="*/ 452761 w 905522" name="connsiteX3"/>
              <a:gd fmla="*/ 968366 h 968366" name="connsiteY3"/>
              <a:gd fmla="*/ 0 w 905522" name="connsiteX4"/>
              <a:gd fmla="*/ 741986 h 968366" name="connsiteY4"/>
              <a:gd fmla="*/ 0 w 905522" name="connsiteX5"/>
              <a:gd fmla="*/ 226381 h 968366"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968366" w="905522">
                <a:moveTo>
                  <a:pt x="452761" y="0"/>
                </a:moveTo>
                <a:lnTo>
                  <a:pt x="905522" y="226381"/>
                </a:lnTo>
                <a:lnTo>
                  <a:pt x="905522" y="741986"/>
                </a:lnTo>
                <a:lnTo>
                  <a:pt x="452761" y="968366"/>
                </a:lnTo>
                <a:lnTo>
                  <a:pt x="0" y="741986"/>
                </a:lnTo>
                <a:lnTo>
                  <a:pt x="0" y="226381"/>
                </a:lnTo>
                <a:close/>
              </a:path>
            </a:pathLst>
          </a:custGeom>
          <a:solidFill>
            <a:schemeClr val="bg1"/>
          </a:solidFill>
          <a:ln algn="ctr" cap="flat" cmpd="sng" w="12700">
            <a:noFill/>
            <a:prstDash val="solid"/>
            <a:miter lim="800000"/>
          </a:ln>
          <a:effectLst/>
        </p:spPr>
        <p:txBody>
          <a:bodyPr anchor="ctr" bIns="0" lIns="0" rIns="0" tIns="0"/>
          <a:lstStyle/>
          <a:p>
            <a:pPr algn="ctr">
              <a:defRPr/>
            </a:pPr>
            <a:r>
              <a:rPr altLang="en-US" b="1" kern="0" lang="zh-CN" smtClean="0" sz="1400">
                <a:solidFill>
                  <a:srgbClr val="282728"/>
                </a:solidFill>
                <a:latin charset="-122" panose="020b0503020204020204" pitchFamily="34" typeface="微软雅黑"/>
                <a:ea charset="-122" panose="020b0503020204020204" pitchFamily="34" typeface="微软雅黑"/>
                <a:cs charset="0" panose="020b0604020202020204" pitchFamily="34" typeface="Arial"/>
              </a:rPr>
              <a:t>添加文字</a:t>
            </a:r>
          </a:p>
        </p:txBody>
      </p:sp>
      <p:sp>
        <p:nvSpPr>
          <p:cNvPr id="3" name="矩形 2"/>
          <p:cNvSpPr/>
          <p:nvPr/>
        </p:nvSpPr>
        <p:spPr>
          <a:xfrm>
            <a:off x="2726626" y="1162434"/>
            <a:ext cx="1929067" cy="914400"/>
          </a:xfrm>
          <a:prstGeom prst="rect">
            <a:avLst/>
          </a:prstGeom>
        </p:spPr>
        <p:txBody>
          <a:bodyPr wrap="square">
            <a:spAutoFit/>
          </a:bodyPr>
          <a:lstStyle/>
          <a:p>
            <a:pPr algn="r">
              <a:lnSpc>
                <a:spcPct val="150000"/>
              </a:lnSpc>
            </a:pPr>
            <a:r>
              <a:rPr altLang="en-US" lang="zh-CN" sz="1200">
                <a:solidFill>
                  <a:srgbClr val="E5B704"/>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rgbClr val="E5B704"/>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rgbClr val="E5B704"/>
                </a:solidFill>
                <a:latin charset="-122" panose="020b0503020204020204" pitchFamily="34" typeface="微软雅黑"/>
                <a:ea charset="-122" panose="020b0503020204020204" pitchFamily="34" typeface="微软雅黑"/>
              </a:rPr>
              <a:t>这里输入简单的文字概述</a:t>
            </a:r>
          </a:p>
        </p:txBody>
      </p:sp>
      <p:sp>
        <p:nvSpPr>
          <p:cNvPr id="16" name="矩形 15"/>
          <p:cNvSpPr/>
          <p:nvPr/>
        </p:nvSpPr>
        <p:spPr>
          <a:xfrm>
            <a:off x="3922808" y="4570562"/>
            <a:ext cx="1929067" cy="914400"/>
          </a:xfrm>
          <a:prstGeom prst="rect">
            <a:avLst/>
          </a:prstGeom>
        </p:spPr>
        <p:txBody>
          <a:bodyPr wrap="square">
            <a:spAutoFit/>
          </a:bodyPr>
          <a:lstStyle/>
          <a:p>
            <a:pPr algn="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a:t>
            </a:r>
          </a:p>
        </p:txBody>
      </p:sp>
      <p:sp>
        <p:nvSpPr>
          <p:cNvPr id="17" name="矩形 16"/>
          <p:cNvSpPr/>
          <p:nvPr/>
        </p:nvSpPr>
        <p:spPr>
          <a:xfrm>
            <a:off x="5118989" y="1162434"/>
            <a:ext cx="1929067" cy="914400"/>
          </a:xfrm>
          <a:prstGeom prst="rect">
            <a:avLst/>
          </a:prstGeom>
        </p:spPr>
        <p:txBody>
          <a:bodyPr wrap="square">
            <a:spAutoFit/>
          </a:bodyPr>
          <a:lstStyle/>
          <a:p>
            <a:pPr algn="r">
              <a:lnSpc>
                <a:spcPct val="150000"/>
              </a:lnSpc>
            </a:pPr>
            <a:r>
              <a:rPr altLang="en-US" lang="zh-CN" sz="1200">
                <a:solidFill>
                  <a:srgbClr val="E5B704"/>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rgbClr val="E5B704"/>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rgbClr val="E5B704"/>
                </a:solidFill>
                <a:latin charset="-122" panose="020b0503020204020204" pitchFamily="34" typeface="微软雅黑"/>
                <a:ea charset="-122" panose="020b0503020204020204" pitchFamily="34" typeface="微软雅黑"/>
              </a:rPr>
              <a:t>这里输入简单的文字概述</a:t>
            </a:r>
          </a:p>
        </p:txBody>
      </p:sp>
      <p:sp>
        <p:nvSpPr>
          <p:cNvPr id="18" name="矩形 17"/>
          <p:cNvSpPr/>
          <p:nvPr/>
        </p:nvSpPr>
        <p:spPr>
          <a:xfrm>
            <a:off x="6315171" y="4559546"/>
            <a:ext cx="1929067" cy="914400"/>
          </a:xfrm>
          <a:prstGeom prst="rect">
            <a:avLst/>
          </a:prstGeom>
        </p:spPr>
        <p:txBody>
          <a:bodyPr wrap="square">
            <a:spAutoFit/>
          </a:bodyPr>
          <a:lstStyle/>
          <a:p>
            <a:pPr algn="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a:t>
            </a:r>
          </a:p>
        </p:txBody>
      </p:sp>
      <p:sp>
        <p:nvSpPr>
          <p:cNvPr id="19" name="矩形 18"/>
          <p:cNvSpPr/>
          <p:nvPr/>
        </p:nvSpPr>
        <p:spPr>
          <a:xfrm>
            <a:off x="7511352" y="1162434"/>
            <a:ext cx="1929067" cy="914400"/>
          </a:xfrm>
          <a:prstGeom prst="rect">
            <a:avLst/>
          </a:prstGeom>
        </p:spPr>
        <p:txBody>
          <a:bodyPr wrap="square">
            <a:spAutoFit/>
          </a:bodyPr>
          <a:lstStyle/>
          <a:p>
            <a:pPr algn="r">
              <a:lnSpc>
                <a:spcPct val="150000"/>
              </a:lnSpc>
            </a:pPr>
            <a:r>
              <a:rPr altLang="en-US" lang="zh-CN" sz="1200">
                <a:solidFill>
                  <a:srgbClr val="E5B704"/>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rgbClr val="E5B704"/>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rgbClr val="E5B704"/>
                </a:solidFill>
                <a:latin charset="-122" panose="020b0503020204020204" pitchFamily="34" typeface="微软雅黑"/>
                <a:ea charset="-122" panose="020b0503020204020204" pitchFamily="34" typeface="微软雅黑"/>
              </a:rPr>
              <a:t>这里输入简单的文字概述</a:t>
            </a:r>
          </a:p>
        </p:txBody>
      </p:sp>
    </p:spTree>
    <p:extLst>
      <p:ext uri="{BB962C8B-B14F-4D97-AF65-F5344CB8AC3E}">
        <p14:creationId val="3223660837"/>
      </p:ext>
    </p:extLst>
  </p:cSld>
  <p:clrMapOvr>
    <a:masterClrMapping/>
  </p:clrMapOvr>
  <p:transition/>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2" name="图片 1"/>
          <p:cNvPicPr>
            <a:picLocks noChangeAspect="1"/>
          </p:cNvPicPr>
          <p:nvPr/>
        </p:nvPicPr>
        <p:blipFill>
          <a:blip r:embed="rId2">
            <a:extLst>
              <a:ext uri="{28A0092B-C50C-407E-A947-70E740481C1C}">
                <a14:useLocalDpi/>
              </a:ext>
            </a:extLst>
          </a:blip>
          <a:stretch>
            <a:fillRect/>
          </a:stretch>
        </p:blipFill>
        <p:spPr>
          <a:xfrm>
            <a:off x="2160377" y="1600970"/>
            <a:ext cx="2553468" cy="1609347"/>
          </a:xfrm>
          <a:prstGeom prst="rect">
            <a:avLst/>
          </a:prstGeom>
        </p:spPr>
      </p:pic>
      <p:pic>
        <p:nvPicPr>
          <p:cNvPr id="3" name="图片 2"/>
          <p:cNvPicPr>
            <a:picLocks noChangeAspect="1"/>
          </p:cNvPicPr>
          <p:nvPr/>
        </p:nvPicPr>
        <p:blipFill>
          <a:blip r:embed="rId3">
            <a:extLst>
              <a:ext uri="{28A0092B-C50C-407E-A947-70E740481C1C}">
                <a14:useLocalDpi/>
              </a:ext>
            </a:extLst>
          </a:blip>
          <a:srcRect l="-1"/>
          <a:stretch>
            <a:fillRect/>
          </a:stretch>
        </p:blipFill>
        <p:spPr>
          <a:xfrm>
            <a:off x="7478156" y="1600972"/>
            <a:ext cx="2553468" cy="1609345"/>
          </a:xfrm>
          <a:prstGeom prst="rect">
            <a:avLst/>
          </a:prstGeom>
        </p:spPr>
      </p:pic>
      <p:pic>
        <p:nvPicPr>
          <p:cNvPr id="4" name="图片 3"/>
          <p:cNvPicPr>
            <a:picLocks noChangeAspect="1"/>
          </p:cNvPicPr>
          <p:nvPr/>
        </p:nvPicPr>
        <p:blipFill>
          <a:blip r:embed="rId4">
            <a:extLst>
              <a:ext uri="{28A0092B-C50C-407E-A947-70E740481C1C}">
                <a14:useLocalDpi/>
              </a:ext>
            </a:extLst>
          </a:blip>
          <a:stretch>
            <a:fillRect/>
          </a:stretch>
        </p:blipFill>
        <p:spPr>
          <a:xfrm>
            <a:off x="4827606" y="1600972"/>
            <a:ext cx="2536789" cy="1609345"/>
          </a:xfrm>
          <a:prstGeom prst="rect">
            <a:avLst/>
          </a:prstGeom>
        </p:spPr>
      </p:pic>
      <p:sp>
        <p:nvSpPr>
          <p:cNvPr id="5" name="矩形 4"/>
          <p:cNvSpPr/>
          <p:nvPr/>
        </p:nvSpPr>
        <p:spPr>
          <a:xfrm>
            <a:off x="2160377" y="3210317"/>
            <a:ext cx="2553468" cy="292605"/>
          </a:xfrm>
          <a:prstGeom prst="rect">
            <a:avLst/>
          </a:pr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62A0CA"/>
              </a:solidFill>
            </a:endParaRPr>
          </a:p>
        </p:txBody>
      </p:sp>
      <p:sp>
        <p:nvSpPr>
          <p:cNvPr id="7" name="矩形 6"/>
          <p:cNvSpPr/>
          <p:nvPr/>
        </p:nvSpPr>
        <p:spPr>
          <a:xfrm>
            <a:off x="4827605" y="3210317"/>
            <a:ext cx="2536789" cy="2926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8" name="矩形 7"/>
          <p:cNvSpPr/>
          <p:nvPr/>
        </p:nvSpPr>
        <p:spPr>
          <a:xfrm>
            <a:off x="7478156" y="3210317"/>
            <a:ext cx="2553468" cy="292605"/>
          </a:xfrm>
          <a:prstGeom prst="rect">
            <a:avLst/>
          </a:pr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rgbClr val="62A0CA"/>
              </a:solidFill>
            </a:endParaRPr>
          </a:p>
        </p:txBody>
      </p:sp>
      <p:sp>
        <p:nvSpPr>
          <p:cNvPr id="9" name="TextBox 15"/>
          <p:cNvSpPr txBox="1"/>
          <p:nvPr/>
        </p:nvSpPr>
        <p:spPr>
          <a:xfrm>
            <a:off x="2475473" y="3780518"/>
            <a:ext cx="1924805" cy="1463040"/>
          </a:xfrm>
          <a:prstGeom prst="rect">
            <a:avLst/>
          </a:prstGeom>
          <a:noFill/>
        </p:spPr>
        <p:txBody>
          <a:bodyPr rtlCol="0" wrap="square">
            <a:spAutoFit/>
          </a:bodyPr>
          <a:lstStyle/>
          <a:p>
            <a:pPr algn="r">
              <a:lnSpc>
                <a:spcPct val="150000"/>
              </a:lnSpc>
            </a:pPr>
            <a:r>
              <a:rPr altLang="en-US" lang="zh-CN" sz="1200">
                <a:solidFill>
                  <a:srgbClr val="E5B704"/>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rgbClr val="E5B704"/>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rgbClr val="E5B704"/>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rgbClr val="E5B704"/>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rgbClr val="E5B704"/>
                </a:solidFill>
                <a:latin charset="-122" panose="020b0503020204020204" pitchFamily="34" typeface="微软雅黑"/>
                <a:ea charset="-122" panose="020b0503020204020204" pitchFamily="34" typeface="微软雅黑"/>
              </a:rPr>
              <a:t>这里输入简单的文字概述</a:t>
            </a:r>
          </a:p>
        </p:txBody>
      </p:sp>
      <p:sp>
        <p:nvSpPr>
          <p:cNvPr id="10" name="矩形 9"/>
          <p:cNvSpPr/>
          <p:nvPr/>
        </p:nvSpPr>
        <p:spPr>
          <a:xfrm>
            <a:off x="2626632" y="3173081"/>
            <a:ext cx="1605280" cy="335280"/>
          </a:xfrm>
          <a:prstGeom prst="rect">
            <a:avLst/>
          </a:prstGeom>
        </p:spPr>
        <p:txBody>
          <a:bodyPr wrap="none">
            <a:spAutoFit/>
          </a:bodyPr>
          <a:lstStyle/>
          <a:p>
            <a:r>
              <a:rPr altLang="en-US" b="1" lang="zh-CN" smtClean="0" sz="1600">
                <a:solidFill>
                  <a:srgbClr val="282728"/>
                </a:solidFill>
                <a:latin charset="-122" panose="020b0503020204020204" pitchFamily="34" typeface="微软雅黑"/>
                <a:ea charset="-122" panose="020b0503020204020204" pitchFamily="34" typeface="微软雅黑"/>
              </a:rPr>
              <a:t>输入简单的文字</a:t>
            </a:r>
          </a:p>
        </p:txBody>
      </p:sp>
      <p:sp>
        <p:nvSpPr>
          <p:cNvPr id="15" name="矩形 14"/>
          <p:cNvSpPr/>
          <p:nvPr/>
        </p:nvSpPr>
        <p:spPr>
          <a:xfrm>
            <a:off x="5293576" y="3182454"/>
            <a:ext cx="1605280" cy="335280"/>
          </a:xfrm>
          <a:prstGeom prst="rect">
            <a:avLst/>
          </a:prstGeom>
        </p:spPr>
        <p:txBody>
          <a:bodyPr wrap="none">
            <a:spAutoFit/>
          </a:bodyPr>
          <a:lstStyle/>
          <a:p>
            <a:r>
              <a:rPr altLang="en-US" b="1" lang="zh-CN" smtClean="0" sz="1600">
                <a:solidFill>
                  <a:srgbClr val="282728"/>
                </a:solidFill>
                <a:latin charset="-122" panose="020b0503020204020204" pitchFamily="34" typeface="微软雅黑"/>
                <a:ea charset="-122" panose="020b0503020204020204" pitchFamily="34" typeface="微软雅黑"/>
              </a:rPr>
              <a:t>输入简单的文字</a:t>
            </a:r>
          </a:p>
        </p:txBody>
      </p:sp>
      <p:sp>
        <p:nvSpPr>
          <p:cNvPr id="16" name="矩形 15"/>
          <p:cNvSpPr/>
          <p:nvPr/>
        </p:nvSpPr>
        <p:spPr>
          <a:xfrm>
            <a:off x="7947264" y="3187342"/>
            <a:ext cx="1605280" cy="335280"/>
          </a:xfrm>
          <a:prstGeom prst="rect">
            <a:avLst/>
          </a:prstGeom>
        </p:spPr>
        <p:txBody>
          <a:bodyPr wrap="none">
            <a:spAutoFit/>
          </a:bodyPr>
          <a:lstStyle/>
          <a:p>
            <a:r>
              <a:rPr altLang="en-US" b="1" lang="zh-CN" smtClean="0" sz="1600">
                <a:solidFill>
                  <a:srgbClr val="282728"/>
                </a:solidFill>
                <a:latin charset="-122" panose="020b0503020204020204" pitchFamily="34" typeface="微软雅黑"/>
                <a:ea charset="-122" panose="020b0503020204020204" pitchFamily="34" typeface="微软雅黑"/>
              </a:rPr>
              <a:t>输入简单的文字</a:t>
            </a:r>
          </a:p>
        </p:txBody>
      </p:sp>
      <p:sp>
        <p:nvSpPr>
          <p:cNvPr id="17" name="TextBox 15"/>
          <p:cNvSpPr txBox="1"/>
          <p:nvPr/>
        </p:nvSpPr>
        <p:spPr>
          <a:xfrm>
            <a:off x="5150408" y="3780518"/>
            <a:ext cx="1924805" cy="1463040"/>
          </a:xfrm>
          <a:prstGeom prst="rect">
            <a:avLst/>
          </a:prstGeom>
          <a:noFill/>
        </p:spPr>
        <p:txBody>
          <a:bodyPr rtlCol="0" wrap="square">
            <a:spAutoFit/>
          </a:bodyPr>
          <a:lstStyle/>
          <a:p>
            <a:pPr algn="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chemeClr val="bg1"/>
                </a:solidFill>
                <a:latin charset="-122" panose="020b0503020204020204" pitchFamily="34" typeface="微软雅黑"/>
                <a:ea charset="-122" panose="020b0503020204020204" pitchFamily="34" typeface="微软雅黑"/>
              </a:rPr>
              <a:t>这里输入简单的文字概述</a:t>
            </a:r>
          </a:p>
        </p:txBody>
      </p:sp>
      <p:sp>
        <p:nvSpPr>
          <p:cNvPr id="18" name="TextBox 15"/>
          <p:cNvSpPr txBox="1"/>
          <p:nvPr/>
        </p:nvSpPr>
        <p:spPr>
          <a:xfrm>
            <a:off x="7825343" y="3780518"/>
            <a:ext cx="1924805" cy="1463040"/>
          </a:xfrm>
          <a:prstGeom prst="rect">
            <a:avLst/>
          </a:prstGeom>
          <a:noFill/>
        </p:spPr>
        <p:txBody>
          <a:bodyPr rtlCol="0" wrap="square">
            <a:spAutoFit/>
          </a:bodyPr>
          <a:lstStyle/>
          <a:p>
            <a:pPr algn="r">
              <a:lnSpc>
                <a:spcPct val="150000"/>
              </a:lnSpc>
            </a:pPr>
            <a:r>
              <a:rPr altLang="en-US" lang="zh-CN" sz="1200">
                <a:solidFill>
                  <a:srgbClr val="E5B704"/>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rgbClr val="E5B704"/>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rgbClr val="E5B704"/>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rgbClr val="E5B704"/>
                </a:solidFill>
                <a:latin charset="-122" panose="020b0503020204020204" pitchFamily="34" typeface="微软雅黑"/>
                <a:ea charset="-122" panose="020b0503020204020204" pitchFamily="34" typeface="微软雅黑"/>
              </a:rPr>
              <a:t>这里输入简单的文字概述</a:t>
            </a:r>
          </a:p>
          <a:p>
            <a:pPr algn="r">
              <a:lnSpc>
                <a:spcPct val="150000"/>
              </a:lnSpc>
            </a:pPr>
            <a:r>
              <a:rPr altLang="en-US" lang="zh-CN" sz="1200">
                <a:solidFill>
                  <a:srgbClr val="E5B704"/>
                </a:solidFill>
                <a:latin charset="-122" panose="020b0503020204020204" pitchFamily="34" typeface="微软雅黑"/>
                <a:ea charset="-122" panose="020b0503020204020204" pitchFamily="34" typeface="微软雅黑"/>
              </a:rPr>
              <a:t>这里输入简单的文字概述</a:t>
            </a:r>
          </a:p>
        </p:txBody>
      </p:sp>
    </p:spTree>
    <p:extLst>
      <p:ext uri="{BB962C8B-B14F-4D97-AF65-F5344CB8AC3E}">
        <p14:creationId val="2284590036"/>
      </p:ext>
    </p:extLst>
  </p:cSld>
  <p:clrMapOvr>
    <a:masterClrMapping/>
  </p:clrMapOvr>
  <p:transition/>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7" name="椭圆 16"/>
          <p:cNvSpPr/>
          <p:nvPr/>
        </p:nvSpPr>
        <p:spPr>
          <a:xfrm>
            <a:off x="1100815" y="5429657"/>
            <a:ext cx="95250" cy="229960"/>
          </a:xfrm>
          <a:prstGeom prst="ellipse">
            <a:avLst/>
          </a:prstGeom>
          <a:solidFill>
            <a:schemeClr val="tx1">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p>
        </p:txBody>
      </p:sp>
      <p:sp>
        <p:nvSpPr>
          <p:cNvPr id="18" name="椭圆 17"/>
          <p:cNvSpPr/>
          <p:nvPr/>
        </p:nvSpPr>
        <p:spPr>
          <a:xfrm>
            <a:off x="1096053" y="1126120"/>
            <a:ext cx="96837" cy="229960"/>
          </a:xfrm>
          <a:prstGeom prst="ellipse">
            <a:avLst/>
          </a:prstGeom>
          <a:solidFill>
            <a:schemeClr val="tx1">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p>
        </p:txBody>
      </p:sp>
      <p:sp>
        <p:nvSpPr>
          <p:cNvPr id="2" name="椭圆 1"/>
          <p:cNvSpPr/>
          <p:nvPr/>
        </p:nvSpPr>
        <p:spPr>
          <a:xfrm>
            <a:off x="4218665" y="5455468"/>
            <a:ext cx="96838" cy="232307"/>
          </a:xfrm>
          <a:prstGeom prst="ellipse">
            <a:avLst/>
          </a:prstGeom>
          <a:solidFill>
            <a:schemeClr val="tx1">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p>
        </p:txBody>
      </p:sp>
      <p:sp>
        <p:nvSpPr>
          <p:cNvPr id="3" name="椭圆 2"/>
          <p:cNvSpPr/>
          <p:nvPr/>
        </p:nvSpPr>
        <p:spPr>
          <a:xfrm>
            <a:off x="4210728" y="1144892"/>
            <a:ext cx="96837" cy="232306"/>
          </a:xfrm>
          <a:prstGeom prst="ellipse">
            <a:avLst/>
          </a:prstGeom>
          <a:solidFill>
            <a:schemeClr val="tx1">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p>
        </p:txBody>
      </p:sp>
      <p:sp>
        <p:nvSpPr>
          <p:cNvPr id="4" name="椭圆 3"/>
          <p:cNvSpPr/>
          <p:nvPr/>
        </p:nvSpPr>
        <p:spPr>
          <a:xfrm>
            <a:off x="2308903" y="1128466"/>
            <a:ext cx="96837" cy="229960"/>
          </a:xfrm>
          <a:prstGeom prst="ellipse">
            <a:avLst/>
          </a:prstGeom>
          <a:solidFill>
            <a:schemeClr val="tx1">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p>
        </p:txBody>
      </p:sp>
      <p:sp>
        <p:nvSpPr>
          <p:cNvPr id="5" name="椭圆 4"/>
          <p:cNvSpPr/>
          <p:nvPr/>
        </p:nvSpPr>
        <p:spPr>
          <a:xfrm>
            <a:off x="1699303" y="1128466"/>
            <a:ext cx="95250" cy="232307"/>
          </a:xfrm>
          <a:prstGeom prst="ellipse">
            <a:avLst/>
          </a:prstGeom>
          <a:solidFill>
            <a:schemeClr val="tx1">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p>
        </p:txBody>
      </p:sp>
      <p:sp>
        <p:nvSpPr>
          <p:cNvPr id="6" name="椭圆 5"/>
          <p:cNvSpPr/>
          <p:nvPr/>
        </p:nvSpPr>
        <p:spPr>
          <a:xfrm>
            <a:off x="2929615" y="5446082"/>
            <a:ext cx="96838" cy="229960"/>
          </a:xfrm>
          <a:prstGeom prst="ellipse">
            <a:avLst/>
          </a:prstGeom>
          <a:solidFill>
            <a:schemeClr val="tx1">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p>
        </p:txBody>
      </p:sp>
      <p:sp>
        <p:nvSpPr>
          <p:cNvPr id="7" name="椭圆 6"/>
          <p:cNvSpPr/>
          <p:nvPr/>
        </p:nvSpPr>
        <p:spPr>
          <a:xfrm>
            <a:off x="3574140" y="5455468"/>
            <a:ext cx="95250" cy="232307"/>
          </a:xfrm>
          <a:prstGeom prst="ellipse">
            <a:avLst/>
          </a:prstGeom>
          <a:solidFill>
            <a:schemeClr val="tx1">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p>
        </p:txBody>
      </p:sp>
      <p:sp>
        <p:nvSpPr>
          <p:cNvPr id="8" name="椭圆 7"/>
          <p:cNvSpPr/>
          <p:nvPr/>
        </p:nvSpPr>
        <p:spPr>
          <a:xfrm>
            <a:off x="2310490" y="5439043"/>
            <a:ext cx="96838" cy="232306"/>
          </a:xfrm>
          <a:prstGeom prst="ellipse">
            <a:avLst/>
          </a:prstGeom>
          <a:solidFill>
            <a:schemeClr val="tx1">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p>
        </p:txBody>
      </p:sp>
      <p:sp>
        <p:nvSpPr>
          <p:cNvPr id="9" name="椭圆 8"/>
          <p:cNvSpPr/>
          <p:nvPr/>
        </p:nvSpPr>
        <p:spPr>
          <a:xfrm>
            <a:off x="1700890" y="5432002"/>
            <a:ext cx="96838" cy="232307"/>
          </a:xfrm>
          <a:prstGeom prst="ellipse">
            <a:avLst/>
          </a:prstGeom>
          <a:solidFill>
            <a:schemeClr val="tx1">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p>
        </p:txBody>
      </p:sp>
      <p:sp>
        <p:nvSpPr>
          <p:cNvPr id="10" name="椭圆 9"/>
          <p:cNvSpPr/>
          <p:nvPr/>
        </p:nvSpPr>
        <p:spPr>
          <a:xfrm>
            <a:off x="2926440" y="1149585"/>
            <a:ext cx="95250" cy="232306"/>
          </a:xfrm>
          <a:prstGeom prst="ellipse">
            <a:avLst/>
          </a:prstGeom>
          <a:solidFill>
            <a:schemeClr val="tx1">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p>
        </p:txBody>
      </p:sp>
      <p:sp>
        <p:nvSpPr>
          <p:cNvPr id="11" name="椭圆 10"/>
          <p:cNvSpPr/>
          <p:nvPr/>
        </p:nvSpPr>
        <p:spPr>
          <a:xfrm>
            <a:off x="3570965" y="1144892"/>
            <a:ext cx="95250" cy="232306"/>
          </a:xfrm>
          <a:prstGeom prst="ellipse">
            <a:avLst/>
          </a:prstGeom>
          <a:solidFill>
            <a:schemeClr val="tx1">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p>
        </p:txBody>
      </p:sp>
      <p:sp>
        <p:nvSpPr>
          <p:cNvPr id="12" name="矩形 11"/>
          <p:cNvSpPr/>
          <p:nvPr/>
        </p:nvSpPr>
        <p:spPr>
          <a:xfrm>
            <a:off x="794428" y="1290377"/>
            <a:ext cx="10539793" cy="4237834"/>
          </a:xfrm>
          <a:prstGeom prst="rect">
            <a:avLst/>
          </a:prstGeom>
          <a:solidFill>
            <a:schemeClr val="bg1">
              <a:alpha val="3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lIns="4248000" rIns="252000"/>
          <a:lstStyle/>
          <a:p>
            <a:pPr algn="just" eaLnBrk="1" fontAlgn="auto" hangingPunct="1">
              <a:lnSpc>
                <a:spcPct val="130000"/>
              </a:lnSpc>
              <a:spcBef>
                <a:spcPts val="600"/>
              </a:spcBef>
              <a:spcAft>
                <a:spcPts val="600"/>
              </a:spcAft>
              <a:defRPr/>
            </a:pPr>
            <a:endParaRPr altLang="en-US" lang="zh-CN" sz="1400">
              <a:solidFill>
                <a:schemeClr val="bg1">
                  <a:lumMod val="65000"/>
                </a:schemeClr>
              </a:solidFill>
              <a:latin charset="-122" panose="020b0503020204020204" pitchFamily="34" typeface="微软雅黑"/>
            </a:endParaRPr>
          </a:p>
        </p:txBody>
      </p:sp>
      <p:sp>
        <p:nvSpPr>
          <p:cNvPr id="13" name="圆角矩形 15"/>
          <p:cNvSpPr/>
          <p:nvPr/>
        </p:nvSpPr>
        <p:spPr>
          <a:xfrm>
            <a:off x="1726290" y="1123773"/>
            <a:ext cx="492125" cy="4545230"/>
          </a:xfrm>
          <a:custGeom>
            <a:gdLst>
              <a:gd fmla="*/ 90213 w 738285" name="connsiteX0"/>
              <a:gd fmla="*/ 146124 h 4248500" name="connsiteY0"/>
              <a:gd fmla="*/ 12490 w 738285" name="connsiteX1"/>
              <a:gd fmla="*/ 10 h 4248500" name="connsiteY1"/>
              <a:gd fmla="*/ 630271 w 738285" name="connsiteX2"/>
              <a:gd fmla="*/ 10 h 4248500" name="connsiteY2"/>
              <a:gd fmla="*/ 738285 w 738285" name="connsiteX3"/>
              <a:gd fmla="*/ 108024 h 4248500" name="connsiteY3"/>
              <a:gd fmla="*/ 738285 w 738285" name="connsiteX4"/>
              <a:gd fmla="*/ 4140468 h 4248500" name="connsiteY4"/>
              <a:gd fmla="*/ 630271 w 738285" name="connsiteX5"/>
              <a:gd fmla="*/ 4248482 h 4248500" name="connsiteY5"/>
              <a:gd fmla="*/ 36302 w 738285" name="connsiteX6"/>
              <a:gd fmla="*/ 4248482 h 4248500" name="connsiteY6"/>
              <a:gd fmla="*/ 90213 w 738285" name="connsiteX7"/>
              <a:gd fmla="*/ 4140468 h 4248500" name="connsiteY7"/>
              <a:gd fmla="*/ 90213 w 738285" name="connsiteX8"/>
              <a:gd fmla="*/ 146124 h 4248500"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4248500" w="738285">
                <a:moveTo>
                  <a:pt x="90213" y="146124"/>
                </a:moveTo>
                <a:cubicBezTo>
                  <a:pt x="128313" y="-4018"/>
                  <a:pt x="-47164" y="10"/>
                  <a:pt x="12490" y="10"/>
                </a:cubicBezTo>
                <a:lnTo>
                  <a:pt x="630271" y="10"/>
                </a:lnTo>
                <a:cubicBezTo>
                  <a:pt x="689925" y="10"/>
                  <a:pt x="738285" y="48370"/>
                  <a:pt x="738285" y="108024"/>
                </a:cubicBezTo>
                <a:lnTo>
                  <a:pt x="738285" y="4140468"/>
                </a:lnTo>
                <a:cubicBezTo>
                  <a:pt x="738285" y="4200122"/>
                  <a:pt x="689925" y="4248482"/>
                  <a:pt x="630271" y="4248482"/>
                </a:cubicBezTo>
                <a:lnTo>
                  <a:pt x="36302" y="4248482"/>
                </a:lnTo>
                <a:cubicBezTo>
                  <a:pt x="-23352" y="4248482"/>
                  <a:pt x="94976" y="4252509"/>
                  <a:pt x="90213" y="4140468"/>
                </a:cubicBezTo>
                <a:lnTo>
                  <a:pt x="90213" y="146124"/>
                </a:lnTo>
                <a:close/>
              </a:path>
            </a:pathLst>
          </a:cu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72000" rIns="0" tIns="0" vert="eaVert"/>
          <a:lstStyle/>
          <a:p>
            <a:pPr algn="ctr">
              <a:defRPr/>
            </a:pPr>
            <a:r>
              <a:rPr altLang="en-US" lang="zh-CN">
                <a:solidFill>
                  <a:srgbClr val="282728"/>
                </a:solidFill>
                <a:latin charset="-122" panose="020b0503020204020204" pitchFamily="34" typeface="微软雅黑"/>
                <a:ea charset="-122" panose="020b0503020204020204" pitchFamily="34" typeface="微软雅黑"/>
              </a:rPr>
              <a:t>点击添加文本概述</a:t>
            </a:r>
          </a:p>
        </p:txBody>
      </p:sp>
      <p:sp>
        <p:nvSpPr>
          <p:cNvPr id="14" name="圆角矩形 15"/>
          <p:cNvSpPr/>
          <p:nvPr/>
        </p:nvSpPr>
        <p:spPr>
          <a:xfrm>
            <a:off x="2335890" y="1128466"/>
            <a:ext cx="493713" cy="4542883"/>
          </a:xfrm>
          <a:custGeom>
            <a:gdLst>
              <a:gd fmla="*/ 90213 w 738285" name="connsiteX0"/>
              <a:gd fmla="*/ 146124 h 4248500" name="connsiteY0"/>
              <a:gd fmla="*/ 12490 w 738285" name="connsiteX1"/>
              <a:gd fmla="*/ 10 h 4248500" name="connsiteY1"/>
              <a:gd fmla="*/ 630271 w 738285" name="connsiteX2"/>
              <a:gd fmla="*/ 10 h 4248500" name="connsiteY2"/>
              <a:gd fmla="*/ 738285 w 738285" name="connsiteX3"/>
              <a:gd fmla="*/ 108024 h 4248500" name="connsiteY3"/>
              <a:gd fmla="*/ 738285 w 738285" name="connsiteX4"/>
              <a:gd fmla="*/ 4140468 h 4248500" name="connsiteY4"/>
              <a:gd fmla="*/ 630271 w 738285" name="connsiteX5"/>
              <a:gd fmla="*/ 4248482 h 4248500" name="connsiteY5"/>
              <a:gd fmla="*/ 36302 w 738285" name="connsiteX6"/>
              <a:gd fmla="*/ 4248482 h 4248500" name="connsiteY6"/>
              <a:gd fmla="*/ 90213 w 738285" name="connsiteX7"/>
              <a:gd fmla="*/ 4140468 h 4248500" name="connsiteY7"/>
              <a:gd fmla="*/ 90213 w 738285" name="connsiteX8"/>
              <a:gd fmla="*/ 146124 h 4248500"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4248500" w="738285">
                <a:moveTo>
                  <a:pt x="90213" y="146124"/>
                </a:moveTo>
                <a:cubicBezTo>
                  <a:pt x="128313" y="-4018"/>
                  <a:pt x="-47164" y="10"/>
                  <a:pt x="12490" y="10"/>
                </a:cubicBezTo>
                <a:lnTo>
                  <a:pt x="630271" y="10"/>
                </a:lnTo>
                <a:cubicBezTo>
                  <a:pt x="689925" y="10"/>
                  <a:pt x="738285" y="48370"/>
                  <a:pt x="738285" y="108024"/>
                </a:cubicBezTo>
                <a:lnTo>
                  <a:pt x="738285" y="4140468"/>
                </a:lnTo>
                <a:cubicBezTo>
                  <a:pt x="738285" y="4200122"/>
                  <a:pt x="689925" y="4248482"/>
                  <a:pt x="630271" y="4248482"/>
                </a:cubicBezTo>
                <a:lnTo>
                  <a:pt x="36302" y="4248482"/>
                </a:lnTo>
                <a:cubicBezTo>
                  <a:pt x="-23352" y="4248482"/>
                  <a:pt x="94976" y="4252509"/>
                  <a:pt x="90213" y="4140468"/>
                </a:cubicBezTo>
                <a:lnTo>
                  <a:pt x="90213" y="14612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72000" rIns="0" tIns="0" vert="eaVert"/>
          <a:lstStyle/>
          <a:p>
            <a:pPr algn="ctr">
              <a:defRPr/>
            </a:pPr>
            <a:r>
              <a:rPr altLang="en-US" lang="zh-CN">
                <a:solidFill>
                  <a:srgbClr val="282728"/>
                </a:solidFill>
                <a:latin charset="-122" panose="020b0503020204020204" pitchFamily="34" typeface="微软雅黑"/>
                <a:ea charset="-122" panose="020b0503020204020204" pitchFamily="34" typeface="微软雅黑"/>
              </a:rPr>
              <a:t>点击添加文本概述</a:t>
            </a:r>
          </a:p>
        </p:txBody>
      </p:sp>
      <p:sp>
        <p:nvSpPr>
          <p:cNvPr id="15" name="圆角矩形 15"/>
          <p:cNvSpPr/>
          <p:nvPr/>
        </p:nvSpPr>
        <p:spPr>
          <a:xfrm>
            <a:off x="2955015" y="1133159"/>
            <a:ext cx="492125" cy="4545230"/>
          </a:xfrm>
          <a:custGeom>
            <a:gdLst>
              <a:gd fmla="*/ 90213 w 738285" name="connsiteX0"/>
              <a:gd fmla="*/ 146124 h 4248500" name="connsiteY0"/>
              <a:gd fmla="*/ 12490 w 738285" name="connsiteX1"/>
              <a:gd fmla="*/ 10 h 4248500" name="connsiteY1"/>
              <a:gd fmla="*/ 630271 w 738285" name="connsiteX2"/>
              <a:gd fmla="*/ 10 h 4248500" name="connsiteY2"/>
              <a:gd fmla="*/ 738285 w 738285" name="connsiteX3"/>
              <a:gd fmla="*/ 108024 h 4248500" name="connsiteY3"/>
              <a:gd fmla="*/ 738285 w 738285" name="connsiteX4"/>
              <a:gd fmla="*/ 4140468 h 4248500" name="connsiteY4"/>
              <a:gd fmla="*/ 630271 w 738285" name="connsiteX5"/>
              <a:gd fmla="*/ 4248482 h 4248500" name="connsiteY5"/>
              <a:gd fmla="*/ 36302 w 738285" name="connsiteX6"/>
              <a:gd fmla="*/ 4248482 h 4248500" name="connsiteY6"/>
              <a:gd fmla="*/ 90213 w 738285" name="connsiteX7"/>
              <a:gd fmla="*/ 4140468 h 4248500" name="connsiteY7"/>
              <a:gd fmla="*/ 90213 w 738285" name="connsiteX8"/>
              <a:gd fmla="*/ 146124 h 4248500"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4248500" w="738285">
                <a:moveTo>
                  <a:pt x="90213" y="146124"/>
                </a:moveTo>
                <a:cubicBezTo>
                  <a:pt x="128313" y="-4018"/>
                  <a:pt x="-47164" y="10"/>
                  <a:pt x="12490" y="10"/>
                </a:cubicBezTo>
                <a:lnTo>
                  <a:pt x="630271" y="10"/>
                </a:lnTo>
                <a:cubicBezTo>
                  <a:pt x="689925" y="10"/>
                  <a:pt x="738285" y="48370"/>
                  <a:pt x="738285" y="108024"/>
                </a:cubicBezTo>
                <a:lnTo>
                  <a:pt x="738285" y="4140468"/>
                </a:lnTo>
                <a:cubicBezTo>
                  <a:pt x="738285" y="4200122"/>
                  <a:pt x="689925" y="4248482"/>
                  <a:pt x="630271" y="4248482"/>
                </a:cubicBezTo>
                <a:lnTo>
                  <a:pt x="36302" y="4248482"/>
                </a:lnTo>
                <a:cubicBezTo>
                  <a:pt x="-23352" y="4248482"/>
                  <a:pt x="94976" y="4252509"/>
                  <a:pt x="90213" y="4140468"/>
                </a:cubicBezTo>
                <a:lnTo>
                  <a:pt x="90213" y="146124"/>
                </a:lnTo>
                <a:close/>
              </a:path>
            </a:pathLst>
          </a:cu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72000" rIns="0" tIns="0" vert="eaVert"/>
          <a:lstStyle/>
          <a:p>
            <a:pPr algn="ctr">
              <a:defRPr/>
            </a:pPr>
            <a:r>
              <a:rPr altLang="en-US" lang="zh-CN">
                <a:solidFill>
                  <a:srgbClr val="282728"/>
                </a:solidFill>
                <a:latin charset="-122" panose="020b0503020204020204" pitchFamily="34" typeface="微软雅黑"/>
                <a:ea charset="-122" panose="020b0503020204020204" pitchFamily="34" typeface="微软雅黑"/>
              </a:rPr>
              <a:t>点击添加文本概述</a:t>
            </a:r>
          </a:p>
        </p:txBody>
      </p:sp>
      <p:sp>
        <p:nvSpPr>
          <p:cNvPr id="19" name="圆角矩形 15"/>
          <p:cNvSpPr/>
          <p:nvPr/>
        </p:nvSpPr>
        <p:spPr>
          <a:xfrm>
            <a:off x="1126215" y="1121427"/>
            <a:ext cx="492125" cy="4542883"/>
          </a:xfrm>
          <a:custGeom>
            <a:gdLst>
              <a:gd fmla="*/ 90213 w 738285" name="connsiteX0"/>
              <a:gd fmla="*/ 146124 h 4248500" name="connsiteY0"/>
              <a:gd fmla="*/ 12490 w 738285" name="connsiteX1"/>
              <a:gd fmla="*/ 10 h 4248500" name="connsiteY1"/>
              <a:gd fmla="*/ 630271 w 738285" name="connsiteX2"/>
              <a:gd fmla="*/ 10 h 4248500" name="connsiteY2"/>
              <a:gd fmla="*/ 738285 w 738285" name="connsiteX3"/>
              <a:gd fmla="*/ 108024 h 4248500" name="connsiteY3"/>
              <a:gd fmla="*/ 738285 w 738285" name="connsiteX4"/>
              <a:gd fmla="*/ 4140468 h 4248500" name="connsiteY4"/>
              <a:gd fmla="*/ 630271 w 738285" name="connsiteX5"/>
              <a:gd fmla="*/ 4248482 h 4248500" name="connsiteY5"/>
              <a:gd fmla="*/ 36302 w 738285" name="connsiteX6"/>
              <a:gd fmla="*/ 4248482 h 4248500" name="connsiteY6"/>
              <a:gd fmla="*/ 90213 w 738285" name="connsiteX7"/>
              <a:gd fmla="*/ 4140468 h 4248500" name="connsiteY7"/>
              <a:gd fmla="*/ 90213 w 738285" name="connsiteX8"/>
              <a:gd fmla="*/ 146124 h 4248500"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4248500" w="738285">
                <a:moveTo>
                  <a:pt x="90213" y="146124"/>
                </a:moveTo>
                <a:cubicBezTo>
                  <a:pt x="128313" y="-4018"/>
                  <a:pt x="-47164" y="10"/>
                  <a:pt x="12490" y="10"/>
                </a:cubicBezTo>
                <a:lnTo>
                  <a:pt x="630271" y="10"/>
                </a:lnTo>
                <a:cubicBezTo>
                  <a:pt x="689925" y="10"/>
                  <a:pt x="738285" y="48370"/>
                  <a:pt x="738285" y="108024"/>
                </a:cubicBezTo>
                <a:lnTo>
                  <a:pt x="738285" y="4140468"/>
                </a:lnTo>
                <a:cubicBezTo>
                  <a:pt x="738285" y="4200122"/>
                  <a:pt x="689925" y="4248482"/>
                  <a:pt x="630271" y="4248482"/>
                </a:cubicBezTo>
                <a:lnTo>
                  <a:pt x="36302" y="4248482"/>
                </a:lnTo>
                <a:cubicBezTo>
                  <a:pt x="-23352" y="4248482"/>
                  <a:pt x="94976" y="4252509"/>
                  <a:pt x="90213" y="4140468"/>
                </a:cubicBezTo>
                <a:lnTo>
                  <a:pt x="90213" y="14612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72000" rIns="0" tIns="0" vert="eaVert"/>
          <a:lstStyle/>
          <a:p>
            <a:pPr algn="ctr" eaLnBrk="1" fontAlgn="auto" hangingPunct="1">
              <a:spcBef>
                <a:spcPct val="0"/>
              </a:spcBef>
              <a:spcAft>
                <a:spcPct val="0"/>
              </a:spcAft>
              <a:defRPr/>
            </a:pPr>
            <a:r>
              <a:rPr altLang="en-US" lang="zh-CN">
                <a:solidFill>
                  <a:srgbClr val="282728"/>
                </a:solidFill>
                <a:latin charset="-122" panose="020b0503020204020204" pitchFamily="34" typeface="微软雅黑"/>
                <a:ea charset="-122" panose="020b0503020204020204" pitchFamily="34" typeface="微软雅黑"/>
              </a:rPr>
              <a:t>点击添加文本概述</a:t>
            </a:r>
          </a:p>
        </p:txBody>
      </p:sp>
      <p:sp>
        <p:nvSpPr>
          <p:cNvPr id="20" name="圆角矩形 15"/>
          <p:cNvSpPr/>
          <p:nvPr/>
        </p:nvSpPr>
        <p:spPr>
          <a:xfrm>
            <a:off x="3599540" y="1144892"/>
            <a:ext cx="492125" cy="4542883"/>
          </a:xfrm>
          <a:custGeom>
            <a:gdLst>
              <a:gd fmla="*/ 90213 w 738285" name="connsiteX0"/>
              <a:gd fmla="*/ 146124 h 4248500" name="connsiteY0"/>
              <a:gd fmla="*/ 12490 w 738285" name="connsiteX1"/>
              <a:gd fmla="*/ 10 h 4248500" name="connsiteY1"/>
              <a:gd fmla="*/ 630271 w 738285" name="connsiteX2"/>
              <a:gd fmla="*/ 10 h 4248500" name="connsiteY2"/>
              <a:gd fmla="*/ 738285 w 738285" name="connsiteX3"/>
              <a:gd fmla="*/ 108024 h 4248500" name="connsiteY3"/>
              <a:gd fmla="*/ 738285 w 738285" name="connsiteX4"/>
              <a:gd fmla="*/ 4140468 h 4248500" name="connsiteY4"/>
              <a:gd fmla="*/ 630271 w 738285" name="connsiteX5"/>
              <a:gd fmla="*/ 4248482 h 4248500" name="connsiteY5"/>
              <a:gd fmla="*/ 36302 w 738285" name="connsiteX6"/>
              <a:gd fmla="*/ 4248482 h 4248500" name="connsiteY6"/>
              <a:gd fmla="*/ 90213 w 738285" name="connsiteX7"/>
              <a:gd fmla="*/ 4140468 h 4248500" name="connsiteY7"/>
              <a:gd fmla="*/ 90213 w 738285" name="connsiteX8"/>
              <a:gd fmla="*/ 146124 h 4248500"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4248500" w="738285">
                <a:moveTo>
                  <a:pt x="90213" y="146124"/>
                </a:moveTo>
                <a:cubicBezTo>
                  <a:pt x="128313" y="-4018"/>
                  <a:pt x="-47164" y="10"/>
                  <a:pt x="12490" y="10"/>
                </a:cubicBezTo>
                <a:lnTo>
                  <a:pt x="630271" y="10"/>
                </a:lnTo>
                <a:cubicBezTo>
                  <a:pt x="689925" y="10"/>
                  <a:pt x="738285" y="48370"/>
                  <a:pt x="738285" y="108024"/>
                </a:cubicBezTo>
                <a:lnTo>
                  <a:pt x="738285" y="4140468"/>
                </a:lnTo>
                <a:cubicBezTo>
                  <a:pt x="738285" y="4200122"/>
                  <a:pt x="689925" y="4248482"/>
                  <a:pt x="630271" y="4248482"/>
                </a:cubicBezTo>
                <a:lnTo>
                  <a:pt x="36302" y="4248482"/>
                </a:lnTo>
                <a:cubicBezTo>
                  <a:pt x="-23352" y="4248482"/>
                  <a:pt x="94976" y="4252509"/>
                  <a:pt x="90213" y="4140468"/>
                </a:cubicBezTo>
                <a:lnTo>
                  <a:pt x="90213" y="14612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72000" rIns="0" tIns="0" vert="eaVert"/>
          <a:lstStyle/>
          <a:p>
            <a:pPr algn="ctr">
              <a:defRPr/>
            </a:pPr>
            <a:r>
              <a:rPr altLang="en-US" lang="zh-CN">
                <a:solidFill>
                  <a:srgbClr val="282728"/>
                </a:solidFill>
                <a:latin charset="-122" panose="020b0503020204020204" pitchFamily="34" typeface="微软雅黑"/>
                <a:ea charset="-122" panose="020b0503020204020204" pitchFamily="34" typeface="微软雅黑"/>
              </a:rPr>
              <a:t>点击添加文本概述</a:t>
            </a:r>
          </a:p>
        </p:txBody>
      </p:sp>
      <p:sp>
        <p:nvSpPr>
          <p:cNvPr id="21" name="圆角矩形 15"/>
          <p:cNvSpPr/>
          <p:nvPr/>
        </p:nvSpPr>
        <p:spPr>
          <a:xfrm>
            <a:off x="4244065" y="1144892"/>
            <a:ext cx="493713" cy="4542883"/>
          </a:xfrm>
          <a:custGeom>
            <a:gdLst>
              <a:gd fmla="*/ 90213 w 738285" name="connsiteX0"/>
              <a:gd fmla="*/ 146124 h 4248500" name="connsiteY0"/>
              <a:gd fmla="*/ 12490 w 738285" name="connsiteX1"/>
              <a:gd fmla="*/ 10 h 4248500" name="connsiteY1"/>
              <a:gd fmla="*/ 630271 w 738285" name="connsiteX2"/>
              <a:gd fmla="*/ 10 h 4248500" name="connsiteY2"/>
              <a:gd fmla="*/ 738285 w 738285" name="connsiteX3"/>
              <a:gd fmla="*/ 108024 h 4248500" name="connsiteY3"/>
              <a:gd fmla="*/ 738285 w 738285" name="connsiteX4"/>
              <a:gd fmla="*/ 4140468 h 4248500" name="connsiteY4"/>
              <a:gd fmla="*/ 630271 w 738285" name="connsiteX5"/>
              <a:gd fmla="*/ 4248482 h 4248500" name="connsiteY5"/>
              <a:gd fmla="*/ 36302 w 738285" name="connsiteX6"/>
              <a:gd fmla="*/ 4248482 h 4248500" name="connsiteY6"/>
              <a:gd fmla="*/ 90213 w 738285" name="connsiteX7"/>
              <a:gd fmla="*/ 4140468 h 4248500" name="connsiteY7"/>
              <a:gd fmla="*/ 90213 w 738285" name="connsiteX8"/>
              <a:gd fmla="*/ 146124 h 4248500"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4248500" w="738285">
                <a:moveTo>
                  <a:pt x="90213" y="146124"/>
                </a:moveTo>
                <a:cubicBezTo>
                  <a:pt x="128313" y="-4018"/>
                  <a:pt x="-47164" y="10"/>
                  <a:pt x="12490" y="10"/>
                </a:cubicBezTo>
                <a:lnTo>
                  <a:pt x="630271" y="10"/>
                </a:lnTo>
                <a:cubicBezTo>
                  <a:pt x="689925" y="10"/>
                  <a:pt x="738285" y="48370"/>
                  <a:pt x="738285" y="108024"/>
                </a:cubicBezTo>
                <a:lnTo>
                  <a:pt x="738285" y="4140468"/>
                </a:lnTo>
                <a:cubicBezTo>
                  <a:pt x="738285" y="4200122"/>
                  <a:pt x="689925" y="4248482"/>
                  <a:pt x="630271" y="4248482"/>
                </a:cubicBezTo>
                <a:lnTo>
                  <a:pt x="36302" y="4248482"/>
                </a:lnTo>
                <a:cubicBezTo>
                  <a:pt x="-23352" y="4248482"/>
                  <a:pt x="94976" y="4252509"/>
                  <a:pt x="90213" y="4140468"/>
                </a:cubicBezTo>
                <a:lnTo>
                  <a:pt x="90213" y="146124"/>
                </a:lnTo>
                <a:close/>
              </a:path>
            </a:pathLst>
          </a:custGeom>
          <a:solidFill>
            <a:srgbClr val="E5B70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72000" rIns="0" tIns="0" vert="eaVert"/>
          <a:lstStyle/>
          <a:p>
            <a:pPr algn="ctr">
              <a:defRPr/>
            </a:pPr>
            <a:r>
              <a:rPr altLang="en-US" lang="zh-CN">
                <a:solidFill>
                  <a:srgbClr val="282728"/>
                </a:solidFill>
                <a:latin charset="-122" panose="020b0503020204020204" pitchFamily="34" typeface="微软雅黑"/>
                <a:ea charset="-122" panose="020b0503020204020204" pitchFamily="34" typeface="微软雅黑"/>
              </a:rPr>
              <a:t>点击添加文本概述</a:t>
            </a:r>
          </a:p>
        </p:txBody>
      </p:sp>
      <p:sp>
        <p:nvSpPr>
          <p:cNvPr id="24" name="TextBox 15"/>
          <p:cNvSpPr txBox="1"/>
          <p:nvPr/>
        </p:nvSpPr>
        <p:spPr>
          <a:xfrm>
            <a:off x="5424868" y="2234666"/>
            <a:ext cx="5492245" cy="2331720"/>
          </a:xfrm>
          <a:prstGeom prst="rect">
            <a:avLst/>
          </a:prstGeom>
          <a:noFill/>
        </p:spPr>
        <p:txBody>
          <a:bodyPr rtlCol="0" wrap="square">
            <a:spAutoFit/>
          </a:bodyPr>
          <a:lstStyle/>
          <a:p>
            <a:pPr>
              <a:lnSpc>
                <a:spcPct val="150000"/>
              </a:lnSpc>
            </a:pPr>
            <a:r>
              <a:rPr altLang="en-US" lang="zh-CN" sz="1400">
                <a:solidFill>
                  <a:srgbClr val="E5B704"/>
                </a:solidFill>
                <a:latin charset="-122" panose="020b0503020204020204" pitchFamily="34" typeface="微软雅黑"/>
                <a:ea charset="-122" panose="020b0503020204020204" pitchFamily="34" typeface="微软雅黑"/>
              </a:rPr>
              <a:t>这里输入简单的文字概述这里输入简单字概述这里输入简单简单的文字概述这里输入简单的文字概述简单的文字概述这里输入简单的文字概述这里输入简单的文字概述这里输入简单的文字概述这里输入简单的文字概述这里输入这里输入简单的文字概述这里输入简单字概述这里输入这里输入简单的文字概述这里输入简单字概述这里输入这里输入简单的文字概述这里输入简单字概述这里输入这里输入简单的文字概述这里输入简单字概述</a:t>
            </a:r>
          </a:p>
        </p:txBody>
      </p:sp>
    </p:spTree>
    <p:extLst>
      <p:ext uri="{BB962C8B-B14F-4D97-AF65-F5344CB8AC3E}">
        <p14:creationId val="3353004263"/>
      </p:ext>
    </p:extLst>
  </p:cSld>
  <p:clrMapOvr>
    <a:masterClrMapping/>
  </p:clrMapOvr>
  <p:transition/>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1" name="矩形 40"/>
          <p:cNvSpPr/>
          <p:nvPr/>
        </p:nvSpPr>
        <p:spPr>
          <a:xfrm>
            <a:off x="5138703" y="820267"/>
            <a:ext cx="1914597" cy="3045017"/>
          </a:xfrm>
          <a:prstGeom prst="rect">
            <a:avLst/>
          </a:prstGeom>
          <a:noFill/>
          <a:ln algn="ctr" cap="flat" cmpd="sng" w="19050">
            <a:solidFill>
              <a:srgbClr val="E5B704"/>
            </a:solidFill>
            <a:prstDash val="solid"/>
            <a:miter lim="800000"/>
          </a:ln>
          <a:effectLst/>
        </p:spPr>
        <p:txBody>
          <a:bodyPr anchor="ctr" rtlCol="0"/>
          <a:lstStyle/>
          <a:p>
            <a:pPr algn="ctr">
              <a:defRPr/>
            </a:pPr>
            <a:endParaRPr altLang="en-US" kern="0" lang="zh-CN">
              <a:solidFill>
                <a:prstClr val="white"/>
              </a:solidFill>
            </a:endParaRPr>
          </a:p>
        </p:txBody>
      </p:sp>
      <p:sp>
        <p:nvSpPr>
          <p:cNvPr id="42" name="文本框 41"/>
          <p:cNvSpPr txBox="1"/>
          <p:nvPr/>
        </p:nvSpPr>
        <p:spPr>
          <a:xfrm>
            <a:off x="5311703" y="3318041"/>
            <a:ext cx="1568597" cy="484289"/>
          </a:xfrm>
          <a:prstGeom prst="rect">
            <a:avLst/>
          </a:prstGeom>
          <a:noFill/>
        </p:spPr>
        <p:txBody>
          <a:bodyPr rtlCol="0" vert="horz" wrap="none">
            <a:noAutofit/>
          </a:bodyPr>
          <a:lstStyle/>
          <a:p>
            <a:r>
              <a:rPr altLang="en-US" b="1" lang="zh-CN" spc="400" sz="2400">
                <a:solidFill>
                  <a:srgbClr val="E5B704"/>
                </a:solidFill>
                <a:latin charset="-122" panose="020b0503020204020204" pitchFamily="34" typeface="微软雅黑"/>
                <a:ea charset="-122" panose="020b0503020204020204" pitchFamily="34" typeface="微软雅黑"/>
              </a:rPr>
              <a:t>第 二 章</a:t>
            </a:r>
          </a:p>
        </p:txBody>
      </p:sp>
      <p:sp>
        <p:nvSpPr>
          <p:cNvPr id="43" name="文本框 42"/>
          <p:cNvSpPr txBox="1"/>
          <p:nvPr/>
        </p:nvSpPr>
        <p:spPr>
          <a:xfrm>
            <a:off x="4015429" y="2654776"/>
            <a:ext cx="4161142" cy="393954"/>
          </a:xfrm>
          <a:prstGeom prst="rect">
            <a:avLst/>
          </a:prstGeom>
          <a:solidFill>
            <a:srgbClr val="E5B704"/>
          </a:solidFill>
        </p:spPr>
        <p:txBody>
          <a:bodyPr rtlCol="0" wrap="square">
            <a:noAutofit/>
          </a:bodyPr>
          <a:lstStyle/>
          <a:p>
            <a:pPr algn="ctr">
              <a:lnSpc>
                <a:spcPct val="130000"/>
              </a:lnSpc>
            </a:pPr>
            <a:endParaRPr altLang="en-US" kern="0" lang="zh-CN" spc="2000" sz="1600">
              <a:solidFill>
                <a:srgbClr val="282728"/>
              </a:solidFill>
              <a:latin charset="0" panose="03090702030407020403" pitchFamily="66" typeface="Mistral"/>
              <a:ea charset="-122" panose="02010509060101010101" pitchFamily="49" typeface="幼圆"/>
            </a:endParaRPr>
          </a:p>
        </p:txBody>
      </p:sp>
      <p:sp>
        <p:nvSpPr>
          <p:cNvPr id="44" name="矩形 43"/>
          <p:cNvSpPr/>
          <p:nvPr/>
        </p:nvSpPr>
        <p:spPr>
          <a:xfrm>
            <a:off x="5138702" y="6626004"/>
            <a:ext cx="1914597" cy="231996"/>
          </a:xfrm>
          <a:prstGeom prst="rect">
            <a:avLst/>
          </a:prstGeom>
          <a:solidFill>
            <a:srgbClr val="E5B704"/>
          </a:solidFill>
          <a:ln algn="ctr" cap="flat" cmpd="sng" w="12700">
            <a:noFill/>
            <a:prstDash val="solid"/>
            <a:miter lim="800000"/>
          </a:ln>
          <a:effectLst/>
        </p:spPr>
        <p:txBody>
          <a:bodyPr anchor="ctr" rtlCol="0"/>
          <a:lstStyle/>
          <a:p>
            <a:pPr algn="ctr">
              <a:defRPr/>
            </a:pPr>
            <a:endParaRPr altLang="en-US" kern="0" lang="zh-CN">
              <a:solidFill>
                <a:prstClr val="white"/>
              </a:solidFill>
            </a:endParaRPr>
          </a:p>
        </p:txBody>
      </p:sp>
      <p:sp>
        <p:nvSpPr>
          <p:cNvPr id="45" name="文本框 44"/>
          <p:cNvSpPr txBox="1"/>
          <p:nvPr/>
        </p:nvSpPr>
        <p:spPr>
          <a:xfrm>
            <a:off x="3846513" y="4235941"/>
            <a:ext cx="4498975" cy="738188"/>
          </a:xfrm>
          <a:prstGeom prst="rect">
            <a:avLst/>
          </a:prstGeom>
          <a:noFill/>
        </p:spPr>
        <p:txBody>
          <a:bodyPr/>
          <a:lstStyle/>
          <a:p>
            <a:pPr algn="r">
              <a:lnSpc>
                <a:spcPct val="150000"/>
              </a:lnSpc>
              <a:defRPr/>
            </a:pPr>
            <a:r>
              <a:rPr altLang="en-US" lang="zh-CN" sz="1400">
                <a:solidFill>
                  <a:schemeClr val="bg1"/>
                </a:solidFill>
                <a:latin charset="-122" panose="020b0503020204020204" pitchFamily="34" typeface="微软雅黑"/>
                <a:ea charset="-122" panose="020b0503020204020204" pitchFamily="34" typeface="微软雅黑"/>
              </a:rPr>
              <a:t>您的内容请写在这里您的内容请写在里您的内容请写在这里您的内容您的内容请写在这里</a:t>
            </a:r>
          </a:p>
        </p:txBody>
      </p:sp>
      <p:sp>
        <p:nvSpPr>
          <p:cNvPr id="46" name="TextBox 4"/>
          <p:cNvSpPr txBox="1">
            <a:spLocks noChangeArrowheads="1"/>
          </p:cNvSpPr>
          <p:nvPr/>
        </p:nvSpPr>
        <p:spPr bwMode="auto">
          <a:xfrm>
            <a:off x="4745624" y="2576633"/>
            <a:ext cx="2700753" cy="5029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sz="1600">
                <a:solidFill>
                  <a:schemeClr val="tx1"/>
                </a:solidFill>
                <a:latin charset="0" panose="020b0604020202020204" pitchFamily="34" typeface="Arial"/>
              </a:defRPr>
            </a:lvl1pPr>
            <a:lvl2pPr eaLnBrk="0" hangingPunct="0" indent="-285750" marL="742950">
              <a:defRPr sz="1600">
                <a:solidFill>
                  <a:schemeClr val="tx1"/>
                </a:solidFill>
                <a:latin charset="0" panose="020b0604020202020204" pitchFamily="34" typeface="Arial"/>
              </a:defRPr>
            </a:lvl2pPr>
            <a:lvl3pPr eaLnBrk="0" hangingPunct="0" indent="-228600" marL="1143000">
              <a:defRPr sz="1600">
                <a:solidFill>
                  <a:schemeClr val="tx1"/>
                </a:solidFill>
                <a:latin charset="0" panose="020b0604020202020204" pitchFamily="34" typeface="Arial"/>
              </a:defRPr>
            </a:lvl3pPr>
            <a:lvl4pPr eaLnBrk="0" hangingPunct="0" indent="-228600" marL="1600200">
              <a:defRPr sz="1600">
                <a:solidFill>
                  <a:schemeClr val="tx1"/>
                </a:solidFill>
                <a:latin charset="0" panose="020b0604020202020204" pitchFamily="34" typeface="Arial"/>
              </a:defRPr>
            </a:lvl4pPr>
            <a:lvl5pPr eaLnBrk="0" hangingPunct="0" indent="-228600" marL="2057400">
              <a:defRPr sz="1600">
                <a:solidFill>
                  <a:schemeClr val="tx1"/>
                </a:solidFill>
                <a:latin charset="0" panose="020b0604020202020204" pitchFamily="34" typeface="Arial"/>
              </a:defRPr>
            </a:lvl5pPr>
            <a:lvl6pPr eaLnBrk="0" fontAlgn="base" hangingPunct="0" indent="-228600" marL="2514600">
              <a:spcBef>
                <a:spcPct val="0"/>
              </a:spcBef>
              <a:spcAft>
                <a:spcPct val="0"/>
              </a:spcAft>
              <a:defRPr sz="1600">
                <a:solidFill>
                  <a:schemeClr val="tx1"/>
                </a:solidFill>
                <a:latin charset="0" panose="020b0604020202020204" pitchFamily="34" typeface="Arial"/>
              </a:defRPr>
            </a:lvl6pPr>
            <a:lvl7pPr eaLnBrk="0" fontAlgn="base" hangingPunct="0" indent="-228600" marL="2971800">
              <a:spcBef>
                <a:spcPct val="0"/>
              </a:spcBef>
              <a:spcAft>
                <a:spcPct val="0"/>
              </a:spcAft>
              <a:defRPr sz="1600">
                <a:solidFill>
                  <a:schemeClr val="tx1"/>
                </a:solidFill>
                <a:latin charset="0" panose="020b0604020202020204" pitchFamily="34" typeface="Arial"/>
              </a:defRPr>
            </a:lvl7pPr>
            <a:lvl8pPr eaLnBrk="0" fontAlgn="base" hangingPunct="0" indent="-228600" marL="3429000">
              <a:spcBef>
                <a:spcPct val="0"/>
              </a:spcBef>
              <a:spcAft>
                <a:spcPct val="0"/>
              </a:spcAft>
              <a:defRPr sz="1600">
                <a:solidFill>
                  <a:schemeClr val="tx1"/>
                </a:solidFill>
                <a:latin charset="0" panose="020b0604020202020204" pitchFamily="34" typeface="Arial"/>
              </a:defRPr>
            </a:lvl8pPr>
            <a:lvl9pPr eaLnBrk="0" fontAlgn="base" hangingPunct="0" indent="-228600" marL="3886200">
              <a:spcBef>
                <a:spcPct val="0"/>
              </a:spcBef>
              <a:spcAft>
                <a:spcPct val="0"/>
              </a:spcAft>
              <a:defRPr sz="1600">
                <a:solidFill>
                  <a:schemeClr val="tx1"/>
                </a:solidFill>
                <a:latin charset="0" panose="020b0604020202020204" pitchFamily="34" typeface="Arial"/>
              </a:defRPr>
            </a:lvl9pPr>
          </a:lstStyle>
          <a:p>
            <a:pPr algn="ctr" eaLnBrk="1" hangingPunct="1">
              <a:lnSpc>
                <a:spcPct val="150000"/>
              </a:lnSpc>
            </a:pPr>
            <a:r>
              <a:rPr altLang="en-US" lang="zh-CN" sz="1800">
                <a:solidFill>
                  <a:srgbClr val="282728"/>
                </a:solidFill>
                <a:latin charset="0" panose="020b0503020102020204" pitchFamily="34" typeface="Franklin Gothic Book"/>
                <a:ea charset="-122" panose="020b0503020204020204" pitchFamily="34" typeface="微软雅黑"/>
              </a:rPr>
              <a:t>请点击此处添加您的标题</a:t>
            </a:r>
          </a:p>
        </p:txBody>
      </p:sp>
      <p:sp>
        <p:nvSpPr>
          <p:cNvPr id="47" name="文本框 46"/>
          <p:cNvSpPr txBox="1"/>
          <p:nvPr/>
        </p:nvSpPr>
        <p:spPr>
          <a:xfrm>
            <a:off x="5492496" y="1137013"/>
            <a:ext cx="1274063" cy="1310640"/>
          </a:xfrm>
          <a:prstGeom prst="rect">
            <a:avLst/>
          </a:prstGeom>
          <a:noFill/>
        </p:spPr>
        <p:txBody>
          <a:bodyPr rtlCol="0" wrap="square">
            <a:spAutoFit/>
          </a:bodyPr>
          <a:lstStyle/>
          <a:p>
            <a:r>
              <a:rPr altLang="zh-CN" b="1" lang="en-US" smtClean="0" sz="4000">
                <a:solidFill>
                  <a:srgbClr val="E5B704"/>
                </a:solidFill>
                <a:latin charset="-122" panose="020b0503020204020204" pitchFamily="34" typeface="微软雅黑"/>
                <a:ea charset="-122" panose="020b0503020204020204" pitchFamily="34" typeface="微软雅黑"/>
              </a:rPr>
              <a:t>Part    two</a:t>
            </a:r>
          </a:p>
        </p:txBody>
      </p:sp>
    </p:spTree>
    <p:extLst>
      <p:ext uri="{BB962C8B-B14F-4D97-AF65-F5344CB8AC3E}">
        <p14:creationId val="3528285991"/>
      </p:ext>
    </p:extLst>
  </p:cSld>
  <p:clrMapOvr>
    <a:masterClrMapping/>
  </p:clrMapOvr>
  <p:transition/>
  <p:timing/>
</p:sld>
</file>

<file path=ppt/tags/tag1.xml><?xml version="1.0" encoding="utf-8"?>
<p:tagLst xmlns:p="http://schemas.openxmlformats.org/presentationml/2006/main">
  <p:tag name="ID" val="547134"/>
  <p:tag name="MH" val="20150604084853"/>
  <p:tag name="MH_LIBRARY" val="CONTENTS"/>
  <p:tag name="MH_TYPE" val="OTHERS"/>
</p:tagLst>
</file>

<file path=ppt/tags/tag10.xml><?xml version="1.0" encoding="utf-8"?>
<p:tagLst xmlns:p="http://schemas.openxmlformats.org/presentationml/2006/main">
  <p:tag name="ID" val="547134"/>
  <p:tag name="MH" val="20150604084853"/>
  <p:tag name="MH_LIBRARY" val="CONTENTS"/>
  <p:tag name="MH_ORDER" val="1"/>
  <p:tag name="MH_TYPE" val="ENTRY"/>
</p:tagLst>
</file>

<file path=ppt/tags/tag11.xml><?xml version="1.0" encoding="utf-8"?>
<p:tagLst xmlns:p="http://schemas.openxmlformats.org/presentationml/2006/main">
  <p:tag name="ID" val="547134"/>
  <p:tag name="MH" val="20150604084853"/>
  <p:tag name="MH_LIBRARY" val="CONTENTS"/>
  <p:tag name="MH_TYPE" val="OTHERS"/>
</p:tagLst>
</file>

<file path=ppt/tags/tag12.xml><?xml version="1.0" encoding="utf-8"?>
<p:tagLst xmlns:p="http://schemas.openxmlformats.org/presentationml/2006/main">
  <p:tag name="ID" val="547134"/>
  <p:tag name="MH" val="20150604084853"/>
  <p:tag name="MH_LIBRARY" val="CONTENTS"/>
  <p:tag name="MH_ORDER" val="2"/>
  <p:tag name="MH_TYPE" val="NUMBER"/>
</p:tagLst>
</file>

<file path=ppt/tags/tag13.xml><?xml version="1.0" encoding="utf-8"?>
<p:tagLst xmlns:p="http://schemas.openxmlformats.org/presentationml/2006/main">
  <p:tag name="ID" val="547134"/>
  <p:tag name="MH" val="20150604084853"/>
  <p:tag name="MH_LIBRARY" val="CONTENTS"/>
  <p:tag name="MH_ORDER" val="2"/>
  <p:tag name="MH_TYPE" val="ENTRY"/>
</p:tagLst>
</file>

<file path=ppt/tags/tag14.xml><?xml version="1.0" encoding="utf-8"?>
<p:tagLst xmlns:p="http://schemas.openxmlformats.org/presentationml/2006/main">
  <p:tag name="ID" val="545835"/>
  <p:tag name="MH" val="20150522094016"/>
  <p:tag name="MH_AUTOCOLOR" val="TRUE"/>
  <p:tag name="MH_LIBRARY" val="CONTENTS"/>
  <p:tag name="MH_TYPE" val="CONTENTS_SECTION"/>
</p:tagLst>
</file>

<file path=ppt/tags/tag15.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MH_CONTENTSID" val="356"/>
  <p:tag name="MH_SECTIONID" val="357,358,"/>
</p:tagLst>
</file>

<file path=ppt/tags/tag2.xml><?xml version="1.0" encoding="utf-8"?>
<p:tagLst xmlns:p="http://schemas.openxmlformats.org/presentationml/2006/main">
  <p:tag name="ID" val="547134"/>
  <p:tag name="MH" val="20150604084853"/>
  <p:tag name="MH_LIBRARY" val="CONTENTS"/>
  <p:tag name="MH_TYPE" val="OTHERS"/>
</p:tagLst>
</file>

<file path=ppt/tags/tag3.xml><?xml version="1.0" encoding="utf-8"?>
<p:tagLst xmlns:p="http://schemas.openxmlformats.org/presentationml/2006/main">
  <p:tag name="ID" val="547134"/>
  <p:tag name="MH" val="20150604084853"/>
  <p:tag name="MH_LIBRARY" val="CONTENTS"/>
  <p:tag name="MH_ORDER" val="1"/>
  <p:tag name="MH_TYPE" val="NUMBER"/>
</p:tagLst>
</file>

<file path=ppt/tags/tag4.xml><?xml version="1.0" encoding="utf-8"?>
<p:tagLst xmlns:p="http://schemas.openxmlformats.org/presentationml/2006/main">
  <p:tag name="ID" val="547134"/>
  <p:tag name="MH" val="20150604084853"/>
  <p:tag name="MH_LIBRARY" val="CONTENTS"/>
  <p:tag name="MH_ORDER" val="1"/>
  <p:tag name="MH_TYPE" val="ENTRY"/>
</p:tagLst>
</file>

<file path=ppt/tags/tag5.xml><?xml version="1.0" encoding="utf-8"?>
<p:tagLst xmlns:p="http://schemas.openxmlformats.org/presentationml/2006/main">
  <p:tag name="ID" val="547134"/>
  <p:tag name="MH" val="20150604084853"/>
  <p:tag name="MH_LIBRARY" val="CONTENTS"/>
  <p:tag name="MH_TYPE" val="OTHERS"/>
</p:tagLst>
</file>

<file path=ppt/tags/tag6.xml><?xml version="1.0" encoding="utf-8"?>
<p:tagLst xmlns:p="http://schemas.openxmlformats.org/presentationml/2006/main">
  <p:tag name="ID" val="547134"/>
  <p:tag name="MH" val="20150604084853"/>
  <p:tag name="MH_LIBRARY" val="CONTENTS"/>
  <p:tag name="MH_ORDER" val="2"/>
  <p:tag name="MH_TYPE" val="NUMBER"/>
</p:tagLst>
</file>

<file path=ppt/tags/tag7.xml><?xml version="1.0" encoding="utf-8"?>
<p:tagLst xmlns:p="http://schemas.openxmlformats.org/presentationml/2006/main">
  <p:tag name="ID" val="547134"/>
  <p:tag name="MH" val="20150604084853"/>
  <p:tag name="MH_LIBRARY" val="CONTENTS"/>
  <p:tag name="MH_ORDER" val="2"/>
  <p:tag name="MH_TYPE" val="ENTRY"/>
</p:tagLst>
</file>

<file path=ppt/tags/tag8.xml><?xml version="1.0" encoding="utf-8"?>
<p:tagLst xmlns:p="http://schemas.openxmlformats.org/presentationml/2006/main">
  <p:tag name="ID" val="547134"/>
  <p:tag name="MH" val="20150604084853"/>
  <p:tag name="MH_LIBRARY" val="CONTENTS"/>
  <p:tag name="MH_TYPE" val="OTHERS"/>
</p:tagLst>
</file>

<file path=ppt/tags/tag9.xml><?xml version="1.0" encoding="utf-8"?>
<p:tagLst xmlns:p="http://schemas.openxmlformats.org/presentationml/2006/main">
  <p:tag name="ID" val="547134"/>
  <p:tag name="MH" val="20150604084853"/>
  <p:tag name="MH_LIBRARY" val="CONTENTS"/>
  <p:tag name="MH_ORDER" val="1"/>
  <p:tag name="MH_TYPE" val="NUMBER"/>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4.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宽屏</PresentationFormat>
  <Paragraphs>264</Paragraphs>
  <Slides>27</Slides>
  <Notes>1</Notes>
  <TotalTime>22022</TotalTime>
  <HiddenSlides>0</HiddenSlides>
  <MMClips>0</MMClips>
  <ScaleCrop>0</ScaleCrop>
  <HeadingPairs>
    <vt:vector baseType="variant" size="6">
      <vt:variant>
        <vt:lpstr>Fonts used</vt:lpstr>
      </vt:variant>
      <vt:variant>
        <vt:i4>15</vt:i4>
      </vt:variant>
      <vt:variant>
        <vt:lpstr>Theme</vt:lpstr>
      </vt:variant>
      <vt:variant>
        <vt:i4>1</vt:i4>
      </vt:variant>
      <vt:variant>
        <vt:lpstr>Slide Titles</vt:lpstr>
      </vt:variant>
      <vt:variant>
        <vt:i4>27</vt:i4>
      </vt:variant>
    </vt:vector>
  </HeadingPairs>
  <TitlesOfParts>
    <vt:vector baseType="lpstr" size="43">
      <vt:lpstr>Arial</vt:lpstr>
      <vt:lpstr>Calibri Light</vt:lpstr>
      <vt:lpstr>Calibri</vt:lpstr>
      <vt:lpstr>Times New Roman</vt:lpstr>
      <vt:lpstr>微软雅黑</vt:lpstr>
      <vt:lpstr>华文中宋</vt:lpstr>
      <vt:lpstr>宋体</vt:lpstr>
      <vt:lpstr>华文细黑</vt:lpstr>
      <vt:lpstr>Arial Narrow</vt:lpstr>
      <vt:lpstr>Mistral</vt:lpstr>
      <vt:lpstr>幼圆</vt:lpstr>
      <vt:lpstr>Franklin Gothic Book</vt:lpstr>
      <vt:lpstr>맑은 고딕</vt:lpstr>
      <vt:lpstr>Impact</vt:lpstr>
      <vt:lpstr>FontAwesome</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2014-11-18T07:27:48Z</dcterms:created>
  <cp:lastModifiedBy>kan</cp:lastModifiedBy>
  <dcterms:modified xsi:type="dcterms:W3CDTF">2021-08-20T10:52:08Z</dcterms:modified>
  <cp:revision>1536</cp:revision>
  <dc:title>PowerPoint 演示文稿</dc:title>
</cp:coreProperties>
</file>