
<file path=[Content_Types].xml><?xml version="1.0" encoding="utf-8"?>
<Types xmlns="http://schemas.openxmlformats.org/package/2006/content-types">
  <Default ContentType="application/vnd.openxmlformats-officedocument.oleObject" Extension="bin"/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vmlDrawing" Extension="vml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5143500" type="screen16x9"/>
  <p:notesSz cx="6858000" cy="9144000"/>
  <p:custDataLst>
    <p:tags r:id="rId9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/>
        <a:ea typeface="宋体" charset="-122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4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3736200" cy="7373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tags/tag1.xml" Type="http://schemas.openxmlformats.org/officeDocument/2006/relationships/tags"/></Relationships>
</file>

<file path=ppt/drawings/_rels/vmlDrawing1.vml.rels><?xml version="1.0" encoding="UTF-8" standalone="yes"?><Relationships xmlns="http://schemas.openxmlformats.org/package/2006/relationships"><Relationship Id="rId1" Target="../media/image4.png" Type="http://schemas.openxmlformats.org/officeDocument/2006/relationships/image"/></Relationships>
</file>

<file path=ppt/slideLayouts/_rels/slideLayout1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2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media/image2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6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 bwMode="auto">
          <a:xfrm>
            <a:off x="0" y="-92075"/>
            <a:ext cx="9144000" cy="428625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7" name="矩形 7"/>
          <p:cNvSpPr/>
          <p:nvPr userDrawn="1"/>
        </p:nvSpPr>
        <p:spPr>
          <a:xfrm>
            <a:off x="0" y="2520280"/>
            <a:ext cx="9144000" cy="2643758"/>
          </a:xfrm>
          <a:prstGeom prst="rect">
            <a:avLst/>
          </a:prstGeom>
          <a:gradFill>
            <a:gsLst>
              <a:gs pos="19000">
                <a:srgbClr val="FFFFFF">
                  <a:alpha val="25000"/>
                </a:srgbClr>
              </a:gs>
              <a:gs pos="34000">
                <a:srgbClr val="FFFFFF">
                  <a:alpha val="24000"/>
                </a:srgbClr>
              </a:gs>
              <a:gs pos="0">
                <a:schemeClr val="bg1">
                  <a:alpha val="0"/>
                </a:schemeClr>
              </a:gs>
              <a:gs pos="65000">
                <a:srgbClr val="FFFFFF">
                  <a:alpha val="99000"/>
                </a:srgbClr>
              </a:gs>
              <a:gs pos="50000">
                <a:schemeClr val="bg1">
                  <a:alpha val="8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ea typeface="微软雅黑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/>
          </p:nvPr>
        </p:nvSpPr>
        <p:spPr>
          <a:xfrm>
            <a:off x="2123728" y="3075806"/>
            <a:ext cx="5256807" cy="647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5400"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3" name="文本占位符 11"/>
          <p:cNvSpPr>
            <a:spLocks noGrp="1"/>
          </p:cNvSpPr>
          <p:nvPr>
            <p:ph type="body" sz="quarter" idx="14"/>
          </p:nvPr>
        </p:nvSpPr>
        <p:spPr>
          <a:xfrm>
            <a:off x="5157792" y="4045338"/>
            <a:ext cx="3240360" cy="647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5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428DDE0E-ACBA-4B4C-9853-3EAC10F70319}" type="datetimeFigureOut">
              <a:rPr lang="zh-CN" altLang="en-US"/>
              <a:pPr>
                <a:defRPr/>
              </a:pPr>
              <a:t>2013-11-20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6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17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522729C6-5A41-4C47-9010-70884943B42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C325E5E9-FAAF-4CA8-8ACA-5C3FD5AFA9AA}" type="datetimeFigureOut">
              <a:rPr lang="zh-CN" altLang="en-US"/>
              <a:pPr>
                <a:defRPr/>
              </a:pPr>
              <a:t>2013-11-20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351567A8-B51C-41A4-882A-9161FC014E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31A54976-EFFB-4390-AF9A-9A1BBCD3474D}" type="datetimeFigureOut">
              <a:rPr lang="zh-CN" altLang="en-US"/>
              <a:pPr>
                <a:defRPr/>
              </a:pPr>
              <a:t>2013-11-20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BF817393-060C-47F0-BA02-6133352602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itchFamily="34" charset="-122"/>
              </a:defRPr>
            </a:lvl1pPr>
            <a:lvl2pPr>
              <a:defRPr sz="2800">
                <a:ea typeface="微软雅黑" pitchFamily="34" charset="-122"/>
              </a:defRPr>
            </a:lvl2pPr>
            <a:lvl3pPr>
              <a:defRPr sz="2400">
                <a:ea typeface="微软雅黑" pitchFamily="34" charset="-122"/>
              </a:defRPr>
            </a:lvl3pPr>
            <a:lvl4pPr>
              <a:defRPr sz="2000">
                <a:ea typeface="微软雅黑" pitchFamily="34" charset="-122"/>
              </a:defRPr>
            </a:lvl4pPr>
            <a:lvl5pPr>
              <a:defRPr sz="2000">
                <a:ea typeface="微软雅黑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3144045A-E2C5-4B22-B90A-DBF3F8BD54C2}" type="datetimeFigureOut">
              <a:rPr lang="zh-CN" altLang="en-US"/>
              <a:pPr>
                <a:defRPr/>
              </a:pPr>
              <a:t>2013-11-20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EF4EDDEE-10B2-40EF-8810-94582F65480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7CAD3199-4C98-4266-A359-96E8B6A93A2C}" type="datetimeFigureOut">
              <a:rPr lang="zh-CN" altLang="en-US"/>
              <a:pPr>
                <a:defRPr/>
              </a:pPr>
              <a:t>2013-11-20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50924C05-AE41-4079-BC11-4D3AACE8AD4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itchFamily="34" charset="-122"/>
              </a:defRPr>
            </a:lvl1pPr>
            <a:lvl2pPr>
              <a:defRPr>
                <a:ea typeface="微软雅黑" pitchFamily="34" charset="-122"/>
              </a:defRPr>
            </a:lvl2pPr>
            <a:lvl3pPr>
              <a:defRPr>
                <a:ea typeface="微软雅黑" pitchFamily="34" charset="-122"/>
              </a:defRPr>
            </a:lvl3pPr>
            <a:lvl4pPr>
              <a:defRPr>
                <a:ea typeface="微软雅黑" pitchFamily="34" charset="-122"/>
              </a:defRPr>
            </a:lvl4pPr>
            <a:lvl5pPr>
              <a:defRPr>
                <a:ea typeface="微软雅黑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96CCFFF7-764B-4185-8FC2-B71EBD4FD4CB}" type="datetimeFigureOut">
              <a:rPr lang="zh-CN" altLang="en-US"/>
              <a:pPr>
                <a:defRPr/>
              </a:pPr>
              <a:t>2013-11-20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362AE522-9FDD-4E6D-A529-E65BFBCA40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itchFamily="34" charset="-122"/>
              </a:defRPr>
            </a:lvl1pPr>
            <a:lvl2pPr>
              <a:defRPr>
                <a:ea typeface="微软雅黑" pitchFamily="34" charset="-122"/>
              </a:defRPr>
            </a:lvl2pPr>
            <a:lvl3pPr>
              <a:defRPr>
                <a:ea typeface="微软雅黑" pitchFamily="34" charset="-122"/>
              </a:defRPr>
            </a:lvl3pPr>
            <a:lvl4pPr>
              <a:defRPr>
                <a:ea typeface="微软雅黑" pitchFamily="34" charset="-122"/>
              </a:defRPr>
            </a:lvl4pPr>
            <a:lvl5pPr>
              <a:defRPr>
                <a:ea typeface="微软雅黑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81F32EF4-F6F7-4A06-9BE4-3DDFF501FE20}" type="datetimeFigureOut">
              <a:rPr lang="zh-CN" altLang="en-US"/>
              <a:pPr>
                <a:defRPr/>
              </a:pPr>
              <a:t>2013-11-20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4E99DBC4-B5EF-474A-B1CA-3F06C110DF3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10"/>
          <p:cNvSpPr/>
          <p:nvPr userDrawn="1"/>
        </p:nvSpPr>
        <p:spPr>
          <a:xfrm>
            <a:off x="0" y="0"/>
            <a:ext cx="9144000" cy="6270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ea typeface="微软雅黑" pitchFamily="34" charset="-122"/>
            </a:endParaRPr>
          </a:p>
        </p:txBody>
      </p:sp>
      <p:pic>
        <p:nvPicPr>
          <p:cNvPr id="8" name="Picture 2" descr="F:\ppt库\ppt可用图片\医用图标\江南柳-医用图标 (8).png"/>
          <p:cNvPicPr>
            <a:picLocks noChangeAspect="1" noChangeArrowheads="1"/>
          </p:cNvPicPr>
          <p:nvPr userDrawn="1"/>
        </p:nvPicPr>
        <p:blipFill>
          <a:blip r:embed="rId1"/>
          <a:stretch>
            <a:fillRect/>
          </a:stretch>
        </p:blipFill>
        <p:spPr bwMode="auto">
          <a:xfrm>
            <a:off x="2484438" y="1203325"/>
            <a:ext cx="601662" cy="601663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9" name="Picture 2" descr="F:\ppt库\ppt可用图片\医用图标\江南柳-医用图标 (8).png"/>
          <p:cNvPicPr>
            <a:picLocks noChangeAspect="1" noChangeArrowheads="1"/>
          </p:cNvPicPr>
          <p:nvPr userDrawn="1"/>
        </p:nvPicPr>
        <p:blipFill>
          <a:blip r:embed="rId1"/>
          <a:stretch>
            <a:fillRect/>
          </a:stretch>
        </p:blipFill>
        <p:spPr bwMode="auto">
          <a:xfrm>
            <a:off x="2487613" y="1949450"/>
            <a:ext cx="603250" cy="601663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10" name="Picture 2" descr="F:\ppt库\ppt可用图片\医用图标\江南柳-医用图标 (8).png"/>
          <p:cNvPicPr>
            <a:picLocks noChangeAspect="1" noChangeArrowheads="1"/>
          </p:cNvPicPr>
          <p:nvPr userDrawn="1"/>
        </p:nvPicPr>
        <p:blipFill>
          <a:blip r:embed="rId1"/>
          <a:stretch>
            <a:fillRect/>
          </a:stretch>
        </p:blipFill>
        <p:spPr bwMode="auto">
          <a:xfrm>
            <a:off x="2500313" y="2670175"/>
            <a:ext cx="601662" cy="601663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11" name="Picture 2" descr="F:\ppt库\ppt可用图片\医用图标\江南柳-医用图标 (8).png"/>
          <p:cNvPicPr>
            <a:picLocks noChangeAspect="1" noChangeArrowheads="1"/>
          </p:cNvPicPr>
          <p:nvPr userDrawn="1"/>
        </p:nvPicPr>
        <p:blipFill>
          <a:blip r:embed="rId1"/>
          <a:stretch>
            <a:fillRect/>
          </a:stretch>
        </p:blipFill>
        <p:spPr bwMode="auto">
          <a:xfrm>
            <a:off x="2490788" y="3389313"/>
            <a:ext cx="601662" cy="60325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13" name="文本占位符 12"/>
          <p:cNvSpPr>
            <a:spLocks noGrp="1"/>
          </p:cNvSpPr>
          <p:nvPr>
            <p:ph type="body" sz="quarter" idx="10"/>
          </p:nvPr>
        </p:nvSpPr>
        <p:spPr>
          <a:xfrm>
            <a:off x="107505" y="0"/>
            <a:ext cx="5688632" cy="6275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11"/>
          </p:nvPr>
        </p:nvSpPr>
        <p:spPr>
          <a:xfrm>
            <a:off x="3117845" y="1249660"/>
            <a:ext cx="2822307" cy="530002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txBody>
          <a:bodyPr/>
          <a:lstStyle>
            <a:lvl1pPr marL="0" indent="0">
              <a:buNone/>
              <a:defRPr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6" name="文本占位符 14"/>
          <p:cNvSpPr>
            <a:spLocks noGrp="1"/>
          </p:cNvSpPr>
          <p:nvPr>
            <p:ph type="body" sz="quarter" idx="12"/>
          </p:nvPr>
        </p:nvSpPr>
        <p:spPr>
          <a:xfrm>
            <a:off x="3122160" y="1995686"/>
            <a:ext cx="2822307" cy="530002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txBody>
          <a:bodyPr/>
          <a:lstStyle>
            <a:lvl1pPr>
              <a:defRPr lang="zh-CN" altLang="en-US"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8" name="文本占位符 14"/>
          <p:cNvSpPr>
            <a:spLocks noGrp="1"/>
          </p:cNvSpPr>
          <p:nvPr>
            <p:ph type="body" sz="quarter" idx="13"/>
          </p:nvPr>
        </p:nvSpPr>
        <p:spPr>
          <a:xfrm>
            <a:off x="3134035" y="2715766"/>
            <a:ext cx="2822307" cy="530002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txBody>
          <a:bodyPr/>
          <a:lstStyle>
            <a:lvl1pPr>
              <a:defRPr lang="zh-CN" altLang="en-US"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0" name="文本占位符 14"/>
          <p:cNvSpPr>
            <a:spLocks noGrp="1"/>
          </p:cNvSpPr>
          <p:nvPr>
            <p:ph type="body" sz="quarter" idx="14"/>
          </p:nvPr>
        </p:nvSpPr>
        <p:spPr>
          <a:xfrm>
            <a:off x="3124206" y="3435846"/>
            <a:ext cx="2822307" cy="530002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txBody>
          <a:bodyPr/>
          <a:lstStyle>
            <a:lvl1pPr>
              <a:defRPr lang="zh-CN" altLang="en-US"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和内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10"/>
          <p:cNvSpPr/>
          <p:nvPr userDrawn="1"/>
        </p:nvSpPr>
        <p:spPr>
          <a:xfrm>
            <a:off x="0" y="0"/>
            <a:ext cx="9144000" cy="6270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ea typeface="微软雅黑" pitchFamily="34" charset="-122"/>
            </a:endParaRPr>
          </a:p>
        </p:txBody>
      </p:sp>
      <p:pic>
        <p:nvPicPr>
          <p:cNvPr id="5" name="Picture 2" descr="F:\ppt库\ppt可用图片\医用图标\江南柳-医用图标 (8).png"/>
          <p:cNvPicPr>
            <a:picLocks noChangeAspect="1" noChangeArrowheads="1"/>
          </p:cNvPicPr>
          <p:nvPr userDrawn="1"/>
        </p:nvPicPr>
        <p:blipFill>
          <a:blip r:embed="rId1"/>
          <a:stretch>
            <a:fillRect/>
          </a:stretch>
        </p:blipFill>
        <p:spPr bwMode="auto">
          <a:xfrm>
            <a:off x="2484438" y="1924050"/>
            <a:ext cx="601662" cy="601663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13" name="文本占位符 12"/>
          <p:cNvSpPr>
            <a:spLocks noGrp="1"/>
          </p:cNvSpPr>
          <p:nvPr>
            <p:ph type="body" sz="quarter" idx="10"/>
          </p:nvPr>
        </p:nvSpPr>
        <p:spPr>
          <a:xfrm>
            <a:off x="107505" y="0"/>
            <a:ext cx="5688632" cy="6275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11"/>
          </p:nvPr>
        </p:nvSpPr>
        <p:spPr>
          <a:xfrm>
            <a:off x="3117845" y="1969740"/>
            <a:ext cx="2822307" cy="530002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txBody>
          <a:bodyPr/>
          <a:lstStyle>
            <a:lvl1pPr>
              <a:defRPr lang="zh-CN" altLang="en-US"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和内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10"/>
          <p:cNvSpPr/>
          <p:nvPr userDrawn="1"/>
        </p:nvSpPr>
        <p:spPr>
          <a:xfrm>
            <a:off x="0" y="0"/>
            <a:ext cx="9144000" cy="6270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ea typeface="微软雅黑" pitchFamily="34" charset="-122"/>
            </a:endParaRP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0"/>
          </p:nvPr>
        </p:nvSpPr>
        <p:spPr>
          <a:xfrm>
            <a:off x="107505" y="0"/>
            <a:ext cx="5688632" cy="6275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2"/>
          </p:nvPr>
        </p:nvSpPr>
        <p:spPr>
          <a:xfrm>
            <a:off x="4548249" y="1666736"/>
            <a:ext cx="4321175" cy="2881312"/>
          </a:xfrm>
          <a:prstGeom prst="rect">
            <a:avLst/>
          </a:prstGeom>
          <a:ln w="28575">
            <a:solidFill>
              <a:schemeClr val="tx1"/>
            </a:solidFill>
            <a:prstDash val="dashDot"/>
          </a:ln>
        </p:spPr>
        <p:txBody>
          <a:bodyPr/>
          <a:lstStyle>
            <a:lvl1pPr>
              <a:defRPr lang="zh-CN" altLang="en-US" sz="32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0"/>
            <a:r>
              <a:rPr lang="zh-CN" altLang="en-US" smtClean="0"/>
              <a:t>第二级</a:t>
            </a:r>
          </a:p>
          <a:p>
            <a:pPr lvl="0"/>
            <a:r>
              <a:rPr lang="zh-CN" altLang="en-US" smtClean="0"/>
              <a:t>第三级</a:t>
            </a:r>
          </a:p>
          <a:p>
            <a:pPr lvl="0"/>
            <a:r>
              <a:rPr lang="zh-CN" altLang="en-US" smtClean="0"/>
              <a:t>第四级</a:t>
            </a:r>
          </a:p>
          <a:p>
            <a:pPr lvl="0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9" name="图表占位符 8"/>
          <p:cNvSpPr>
            <a:spLocks noGrp="1"/>
          </p:cNvSpPr>
          <p:nvPr>
            <p:ph type="chart" sz="quarter" idx="13"/>
          </p:nvPr>
        </p:nvSpPr>
        <p:spPr>
          <a:xfrm>
            <a:off x="323528" y="1707654"/>
            <a:ext cx="3816424" cy="295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a typeface="微软雅黑" pitchFamily="34" charset="-122"/>
              </a:defRPr>
            </a:lvl1pPr>
          </a:lstStyle>
          <a:p>
            <a:pPr lvl="0"/>
            <a:endParaRPr lang="zh-CN" altLang="en-US" noProof="0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4"/>
          </p:nvPr>
        </p:nvSpPr>
        <p:spPr>
          <a:xfrm>
            <a:off x="539552" y="1131590"/>
            <a:ext cx="1512168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>
                <a:ea typeface="微软雅黑" pitchFamily="34" charset="-122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标题和内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10"/>
          <p:cNvSpPr/>
          <p:nvPr userDrawn="1"/>
        </p:nvSpPr>
        <p:spPr>
          <a:xfrm>
            <a:off x="0" y="0"/>
            <a:ext cx="9144000" cy="6270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ea typeface="微软雅黑" pitchFamily="34" charset="-122"/>
            </a:endParaRPr>
          </a:p>
        </p:txBody>
      </p:sp>
      <p:cxnSp>
        <p:nvCxnSpPr>
          <p:cNvPr id="8" name="直接连接符 7"/>
          <p:cNvCxnSpPr/>
          <p:nvPr userDrawn="1"/>
        </p:nvCxnSpPr>
        <p:spPr>
          <a:xfrm flipH="1">
            <a:off x="4211638" y="987425"/>
            <a:ext cx="0" cy="3816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占位符 12"/>
          <p:cNvSpPr>
            <a:spLocks noGrp="1"/>
          </p:cNvSpPr>
          <p:nvPr>
            <p:ph type="body" sz="quarter" idx="10"/>
          </p:nvPr>
        </p:nvSpPr>
        <p:spPr>
          <a:xfrm>
            <a:off x="107505" y="0"/>
            <a:ext cx="5688632" cy="6275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2"/>
          </p:nvPr>
        </p:nvSpPr>
        <p:spPr>
          <a:xfrm>
            <a:off x="4572000" y="1347614"/>
            <a:ext cx="4321175" cy="2881312"/>
          </a:xfrm>
          <a:prstGeom prst="rect">
            <a:avLst/>
          </a:prstGeom>
          <a:ln w="28575">
            <a:solidFill>
              <a:schemeClr val="tx1"/>
            </a:solidFill>
            <a:prstDash val="dashDot"/>
          </a:ln>
        </p:spPr>
        <p:txBody>
          <a:bodyPr/>
          <a:lstStyle>
            <a:lvl1pPr>
              <a:defRPr lang="zh-CN" altLang="en-US" sz="32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0"/>
            <a:r>
              <a:rPr lang="zh-CN" altLang="en-US" smtClean="0"/>
              <a:t>第二级</a:t>
            </a:r>
          </a:p>
          <a:p>
            <a:pPr lvl="0"/>
            <a:r>
              <a:rPr lang="zh-CN" altLang="en-US" smtClean="0"/>
              <a:t>第三级</a:t>
            </a:r>
          </a:p>
          <a:p>
            <a:pPr lvl="0"/>
            <a:r>
              <a:rPr lang="zh-CN" altLang="en-US" smtClean="0"/>
              <a:t>第四级</a:t>
            </a:r>
          </a:p>
          <a:p>
            <a:pPr lvl="0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图片占位符 4"/>
          <p:cNvSpPr>
            <a:spLocks noGrp="1"/>
          </p:cNvSpPr>
          <p:nvPr>
            <p:ph type="pic" sz="quarter" idx="13"/>
          </p:nvPr>
        </p:nvSpPr>
        <p:spPr>
          <a:xfrm>
            <a:off x="539552" y="1347614"/>
            <a:ext cx="3168352" cy="3024336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itchFamily="34" charset="-122"/>
              </a:defRPr>
            </a:lvl1pPr>
          </a:lstStyle>
          <a:p>
            <a:pPr lvl="0"/>
            <a:endParaRPr lang="zh-CN" altLang="en-US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标题和内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10"/>
          <p:cNvSpPr/>
          <p:nvPr userDrawn="1"/>
        </p:nvSpPr>
        <p:spPr>
          <a:xfrm>
            <a:off x="0" y="0"/>
            <a:ext cx="9144000" cy="6270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ea typeface="微软雅黑" pitchFamily="34" charset="-122"/>
            </a:endParaRP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0"/>
          </p:nvPr>
        </p:nvSpPr>
        <p:spPr>
          <a:xfrm>
            <a:off x="107505" y="0"/>
            <a:ext cx="5688632" cy="6275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2"/>
          </p:nvPr>
        </p:nvSpPr>
        <p:spPr>
          <a:xfrm>
            <a:off x="1043608" y="915566"/>
            <a:ext cx="6840760" cy="3649075"/>
          </a:xfrm>
          <a:prstGeom prst="rect">
            <a:avLst/>
          </a:prstGeom>
          <a:ln w="28575">
            <a:solidFill>
              <a:schemeClr val="tx1"/>
            </a:solidFill>
            <a:prstDash val="dashDot"/>
          </a:ln>
        </p:spPr>
        <p:txBody>
          <a:bodyPr/>
          <a:lstStyle>
            <a:lvl1pPr>
              <a:defRPr lang="zh-CN" altLang="en-US" sz="32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0"/>
            <a:r>
              <a:rPr lang="zh-CN" altLang="en-US" smtClean="0"/>
              <a:t>第二级</a:t>
            </a:r>
          </a:p>
          <a:p>
            <a:pPr lvl="0"/>
            <a:r>
              <a:rPr lang="zh-CN" altLang="en-US" smtClean="0"/>
              <a:t>第三级</a:t>
            </a:r>
          </a:p>
          <a:p>
            <a:pPr lvl="0"/>
            <a:r>
              <a:rPr lang="zh-CN" altLang="en-US" smtClean="0"/>
              <a:t>第四级</a:t>
            </a:r>
          </a:p>
          <a:p>
            <a:pPr lvl="0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D734779B-E622-4307-8F79-56BC0C1538F8}" type="datetimeFigureOut">
              <a:rPr lang="zh-CN" altLang="en-US"/>
              <a:pPr>
                <a:defRPr/>
              </a:pPr>
              <a:t>2013-11-20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52A42973-6919-4D2F-BF49-F2DC8BD9BB7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itchFamily="34" charset="-122"/>
              </a:defRPr>
            </a:lvl1pPr>
            <a:lvl2pPr>
              <a:defRPr sz="2400">
                <a:ea typeface="微软雅黑" pitchFamily="34" charset="-122"/>
              </a:defRPr>
            </a:lvl2pPr>
            <a:lvl3pPr>
              <a:defRPr sz="2000">
                <a:ea typeface="微软雅黑" pitchFamily="34" charset="-122"/>
              </a:defRPr>
            </a:lvl3pPr>
            <a:lvl4pPr>
              <a:defRPr sz="1800">
                <a:ea typeface="微软雅黑" pitchFamily="34" charset="-122"/>
              </a:defRPr>
            </a:lvl4pPr>
            <a:lvl5pPr>
              <a:defRPr sz="1800">
                <a:ea typeface="微软雅黑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itchFamily="34" charset="-122"/>
              </a:defRPr>
            </a:lvl1pPr>
            <a:lvl2pPr>
              <a:defRPr sz="2400">
                <a:ea typeface="微软雅黑" pitchFamily="34" charset="-122"/>
              </a:defRPr>
            </a:lvl2pPr>
            <a:lvl3pPr>
              <a:defRPr sz="2000">
                <a:ea typeface="微软雅黑" pitchFamily="34" charset="-122"/>
              </a:defRPr>
            </a:lvl3pPr>
            <a:lvl4pPr>
              <a:defRPr sz="1800">
                <a:ea typeface="微软雅黑" pitchFamily="34" charset="-122"/>
              </a:defRPr>
            </a:lvl4pPr>
            <a:lvl5pPr>
              <a:defRPr sz="1800">
                <a:ea typeface="微软雅黑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E4522CE9-54B2-4941-9DBE-CFF81A74D83E}" type="datetimeFigureOut">
              <a:rPr lang="zh-CN" altLang="en-US"/>
              <a:pPr>
                <a:defRPr/>
              </a:pPr>
              <a:t>2013-11-20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D7EFDF72-70D8-425F-BCEA-843D65EA41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itchFamily="34" charset="-122"/>
              </a:defRPr>
            </a:lvl1pPr>
            <a:lvl2pPr>
              <a:defRPr sz="2000">
                <a:ea typeface="微软雅黑" pitchFamily="34" charset="-122"/>
              </a:defRPr>
            </a:lvl2pPr>
            <a:lvl3pPr>
              <a:defRPr sz="1800">
                <a:ea typeface="微软雅黑" pitchFamily="34" charset="-122"/>
              </a:defRPr>
            </a:lvl3pPr>
            <a:lvl4pPr>
              <a:defRPr sz="1600">
                <a:ea typeface="微软雅黑" pitchFamily="34" charset="-122"/>
              </a:defRPr>
            </a:lvl4pPr>
            <a:lvl5pPr>
              <a:defRPr sz="1600">
                <a:ea typeface="微软雅黑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itchFamily="34" charset="-122"/>
              </a:defRPr>
            </a:lvl1pPr>
            <a:lvl2pPr>
              <a:defRPr sz="2000">
                <a:ea typeface="微软雅黑" pitchFamily="34" charset="-122"/>
              </a:defRPr>
            </a:lvl2pPr>
            <a:lvl3pPr>
              <a:defRPr sz="1800">
                <a:ea typeface="微软雅黑" pitchFamily="34" charset="-122"/>
              </a:defRPr>
            </a:lvl3pPr>
            <a:lvl4pPr>
              <a:defRPr sz="1600">
                <a:ea typeface="微软雅黑" pitchFamily="34" charset="-122"/>
              </a:defRPr>
            </a:lvl4pPr>
            <a:lvl5pPr>
              <a:defRPr sz="1600">
                <a:ea typeface="微软雅黑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C98A715A-F895-4867-A116-606DC901B2C6}" type="datetimeFigureOut">
              <a:rPr lang="zh-CN" altLang="en-US"/>
              <a:pPr>
                <a:defRPr/>
              </a:pPr>
              <a:t>2013-11-20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 smtClean="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5F0E10C5-6461-428F-9D83-10344E2D932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slideLayouts/slideLayout14.xml" Type="http://schemas.openxmlformats.org/officeDocument/2006/relationships/slideLayout"/><Relationship Id="rId15" Target="../slideLayouts/slideLayout15.xml" Type="http://schemas.openxmlformats.org/officeDocument/2006/relationships/slideLayout"/><Relationship Id="rId16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</p:sldLayoutIdLst>
  <p:transition/>
  <p:timing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embeddings/oleObject1.bin" Type="http://schemas.openxmlformats.org/officeDocument/2006/relationships/oleObject"/><Relationship Id="rId3" Target="../media/image4.png" Type="http://schemas.openxmlformats.org/officeDocument/2006/relationships/image"/><Relationship Id="rId4" Target="../drawings/vmlDrawing1.vml" Type="http://schemas.openxmlformats.org/officeDocument/2006/relationships/vmlDrawing"/></Relationships>
</file>

<file path=ppt/slides/_rels/slide7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09" name="标题 9"/>
          <p:cNvSpPr>
            <a:spLocks noGrp="1"/>
          </p:cNvSpPr>
          <p:nvPr>
            <p:ph type="ctrTitle"/>
          </p:nvPr>
        </p:nvSpPr>
        <p:spPr bwMode="auto">
          <a:xfrm>
            <a:off x="685800" y="1598613"/>
            <a:ext cx="7772400" cy="1101725"/>
          </a:xfrm>
          <a:noFill/>
          <a:ln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 smtClean="0"/>
          </a:p>
        </p:txBody>
      </p:sp>
      <p:sp>
        <p:nvSpPr>
          <p:cNvPr id="11" name="副标题 10"/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pPr fontAlgn="auto">
              <a:spcAft>
                <a:spcPct val="0"/>
              </a:spcAft>
              <a:buFont charset="0" pitchFamily="34" typeface="Arial"/>
              <a:buNone/>
              <a:defRPr/>
            </a:pPr>
            <a:endParaRPr altLang="en-US" lang="zh-CN"/>
          </a:p>
        </p:txBody>
      </p:sp>
      <p:sp>
        <p:nvSpPr>
          <p:cNvPr id="17411" name="文本占位符 5"/>
          <p:cNvSpPr>
            <a:spLocks noGrp="1"/>
          </p:cNvSpPr>
          <p:nvPr>
            <p:ph idx="13" sz="quarter" type="body"/>
          </p:nvPr>
        </p:nvSpPr>
        <p:spPr bwMode="auto">
          <a:xfrm>
            <a:off x="2124075" y="3076575"/>
            <a:ext cx="5256213" cy="646113"/>
          </a:xfrm>
          <a:noFill/>
          <a:ln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r>
              <a:rPr altLang="en-US" lang="zh-CN" smtClean="0"/>
              <a:t>医药类汇报模板</a:t>
            </a:r>
          </a:p>
        </p:txBody>
      </p:sp>
      <p:sp>
        <p:nvSpPr>
          <p:cNvPr id="17412" name="文本占位符 6"/>
          <p:cNvSpPr>
            <a:spLocks noGrp="1"/>
          </p:cNvSpPr>
          <p:nvPr>
            <p:ph idx="14" sz="quarter" type="body"/>
          </p:nvPr>
        </p:nvSpPr>
        <p:spPr bwMode="auto">
          <a:xfrm>
            <a:off x="5157788" y="4044950"/>
            <a:ext cx="3240087" cy="647700"/>
          </a:xfrm>
          <a:noFill/>
          <a:ln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r>
              <a:rPr altLang="en-US" lang="zh-CN" smtClean="0"/>
              <a:t>汇报人：ASP集中营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3" name="文本占位符 1"/>
          <p:cNvSpPr>
            <a:spLocks noGrp="1"/>
          </p:cNvSpPr>
          <p:nvPr>
            <p:ph idx="10" sz="quarter" type="body"/>
          </p:nvPr>
        </p:nvSpPr>
        <p:spPr bwMode="auto">
          <a:xfrm>
            <a:off x="107950" y="0"/>
            <a:ext cx="5688013" cy="627063"/>
          </a:xfrm>
          <a:noFill/>
          <a:ln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r>
              <a:rPr altLang="en-US" lang="zh-CN" smtClean="0"/>
              <a:t>目录</a:t>
            </a:r>
          </a:p>
        </p:txBody>
      </p:sp>
      <p:sp>
        <p:nvSpPr>
          <p:cNvPr id="18434" name="文本占位符 2"/>
          <p:cNvSpPr>
            <a:spLocks noGrp="1"/>
          </p:cNvSpPr>
          <p:nvPr>
            <p:ph idx="11" sz="quarter" type="body"/>
          </p:nvPr>
        </p:nvSpPr>
        <p:spPr bwMode="auto">
          <a:xfrm>
            <a:off x="3117850" y="1249363"/>
            <a:ext cx="2822575" cy="530225"/>
          </a:xfrm>
          <a:noFill/>
          <a:ln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r>
              <a:rPr altLang="en-US" lang="zh-CN" smtClean="0"/>
              <a:t>添加标题信息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>
          <a:xfrm>
            <a:off x="3122613" y="1995488"/>
            <a:ext cx="2822575" cy="530225"/>
          </a:xfrm>
        </p:spPr>
        <p:txBody>
          <a:bodyPr/>
          <a:lstStyle/>
          <a:p>
            <a:pPr fontAlgn="auto" indent="0" marL="0">
              <a:spcAft>
                <a:spcPct val="0"/>
              </a:spcAft>
              <a:buFont charset="0" pitchFamily="34" typeface="Arial"/>
              <a:buNone/>
              <a:defRPr/>
            </a:pPr>
            <a:r>
              <a:rPr smtClean="0"/>
              <a:t>添加标题信息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3" sz="quarter" type="body"/>
          </p:nvPr>
        </p:nvSpPr>
        <p:spPr>
          <a:xfrm>
            <a:off x="3133725" y="2716213"/>
            <a:ext cx="2822575" cy="530225"/>
          </a:xfrm>
        </p:spPr>
        <p:txBody>
          <a:bodyPr/>
          <a:lstStyle/>
          <a:p>
            <a:pPr fontAlgn="auto" indent="0" marL="0">
              <a:spcAft>
                <a:spcPct val="0"/>
              </a:spcAft>
              <a:buFont charset="0" pitchFamily="34" typeface="Arial"/>
              <a:buNone/>
              <a:defRPr/>
            </a:pPr>
            <a:r>
              <a:rPr smtClean="0"/>
              <a:t>添加标题信息</a:t>
            </a:r>
          </a:p>
        </p:txBody>
      </p:sp>
      <p:sp>
        <p:nvSpPr>
          <p:cNvPr id="6" name="文本占位符 5"/>
          <p:cNvSpPr>
            <a:spLocks noGrp="1"/>
          </p:cNvSpPr>
          <p:nvPr>
            <p:ph idx="14" sz="quarter" type="body"/>
          </p:nvPr>
        </p:nvSpPr>
        <p:spPr>
          <a:xfrm>
            <a:off x="3124200" y="3435350"/>
            <a:ext cx="2822575" cy="530225"/>
          </a:xfrm>
        </p:spPr>
        <p:txBody>
          <a:bodyPr/>
          <a:lstStyle/>
          <a:p>
            <a:pPr fontAlgn="auto" indent="0" marL="0">
              <a:spcAft>
                <a:spcPct val="0"/>
              </a:spcAft>
              <a:buFont charset="0" pitchFamily="34" typeface="Arial"/>
              <a:buNone/>
              <a:defRPr/>
            </a:pPr>
            <a:r>
              <a:rPr smtClean="0"/>
              <a:t>添加标题信息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7" name="文本占位符 6"/>
          <p:cNvSpPr>
            <a:spLocks noGrp="1"/>
          </p:cNvSpPr>
          <p:nvPr>
            <p:ph idx="10" sz="quarter" type="body"/>
          </p:nvPr>
        </p:nvSpPr>
        <p:spPr bwMode="auto">
          <a:xfrm>
            <a:off x="107950" y="0"/>
            <a:ext cx="5688013" cy="627063"/>
          </a:xfrm>
          <a:noFill/>
          <a:ln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r>
              <a:rPr altLang="en-US" lang="zh-CN" smtClean="0"/>
              <a:t>过渡页</a:t>
            </a:r>
          </a:p>
        </p:txBody>
      </p:sp>
      <p:sp>
        <p:nvSpPr>
          <p:cNvPr id="19458" name="文本占位符 7"/>
          <p:cNvSpPr>
            <a:spLocks noGrp="1"/>
          </p:cNvSpPr>
          <p:nvPr>
            <p:ph idx="11" sz="quarter" type="body"/>
          </p:nvPr>
        </p:nvSpPr>
        <p:spPr bwMode="auto">
          <a:xfrm>
            <a:off x="3117850" y="1970088"/>
            <a:ext cx="2822575" cy="530225"/>
          </a:xfrm>
          <a:noFill/>
          <a:ln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indent="0" marL="0">
              <a:buFont typeface="Arial"/>
              <a:buNone/>
            </a:pPr>
            <a:r>
              <a:rPr smtClean="0"/>
              <a:t>第一部分标题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1" name="文本占位符 4"/>
          <p:cNvSpPr>
            <a:spLocks noGrp="1"/>
          </p:cNvSpPr>
          <p:nvPr>
            <p:ph idx="10" sz="quarter" type="body"/>
          </p:nvPr>
        </p:nvSpPr>
        <p:spPr bwMode="auto">
          <a:xfrm>
            <a:off x="107950" y="0"/>
            <a:ext cx="5688013" cy="627063"/>
          </a:xfrm>
          <a:noFill/>
          <a:ln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r>
              <a:rPr altLang="en-US" lang="zh-CN" smtClean="0"/>
              <a:t>第一部分</a:t>
            </a:r>
          </a:p>
        </p:txBody>
      </p:sp>
      <p:sp>
        <p:nvSpPr>
          <p:cNvPr id="20482" name="文本占位符 5"/>
          <p:cNvSpPr>
            <a:spLocks noGrp="1"/>
          </p:cNvSpPr>
          <p:nvPr>
            <p:ph idx="12" sz="quarter" type="body"/>
          </p:nvPr>
        </p:nvSpPr>
        <p:spPr bwMode="auto">
          <a:xfrm>
            <a:off x="1042988" y="915988"/>
            <a:ext cx="6842125" cy="3648075"/>
          </a:xfrm>
          <a:noFill/>
          <a:ln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indent="0" marL="0">
              <a:buFont typeface="Arial"/>
              <a:buNone/>
            </a:pPr>
            <a:r>
              <a:rPr smtClean="0"/>
              <a:t>添加文本</a:t>
            </a:r>
          </a:p>
          <a:p>
            <a:pPr indent="0" marL="0">
              <a:buFont typeface="Arial"/>
              <a:buNone/>
            </a:pPr>
            <a:r>
              <a:rPr smtClean="0"/>
              <a:t>添加文本</a:t>
            </a:r>
          </a:p>
          <a:p>
            <a:pPr indent="0" marL="0">
              <a:buFont typeface="Arial"/>
              <a:buNone/>
            </a:pPr>
            <a:r>
              <a:rPr smtClean="0"/>
              <a:t>添加文本</a:t>
            </a:r>
          </a:p>
          <a:p>
            <a:pPr indent="0" marL="0">
              <a:buFont typeface="Arial"/>
              <a:buNone/>
            </a:pPr>
            <a:r>
              <a:rPr smtClean="0"/>
              <a:t>添加文本</a:t>
            </a:r>
          </a:p>
          <a:p>
            <a:pPr indent="0" marL="0">
              <a:buFont typeface="Arial"/>
              <a:buNone/>
            </a:pPr>
            <a:r>
              <a:rPr smtClean="0"/>
              <a:t>添加文本</a:t>
            </a:r>
          </a:p>
          <a:p>
            <a:pPr indent="0" marL="0">
              <a:buFont typeface="Arial"/>
              <a:buNone/>
            </a:pPr>
            <a:r>
              <a:rPr smtClean="0"/>
              <a:t>添加文本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5" name="文本占位符 3"/>
          <p:cNvSpPr>
            <a:spLocks noGrp="1"/>
          </p:cNvSpPr>
          <p:nvPr>
            <p:ph idx="10" sz="quarter" type="body"/>
          </p:nvPr>
        </p:nvSpPr>
        <p:spPr bwMode="auto">
          <a:xfrm>
            <a:off x="107950" y="0"/>
            <a:ext cx="5688013" cy="627063"/>
          </a:xfrm>
          <a:noFill/>
          <a:ln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r>
              <a:rPr altLang="en-US" lang="zh-CN" smtClean="0"/>
              <a:t>第一部分</a:t>
            </a:r>
          </a:p>
        </p:txBody>
      </p:sp>
      <p:sp>
        <p:nvSpPr>
          <p:cNvPr id="21506" name="文本占位符 5"/>
          <p:cNvSpPr>
            <a:spLocks noGrp="1"/>
          </p:cNvSpPr>
          <p:nvPr>
            <p:ph idx="12" sz="quarter" type="body"/>
          </p:nvPr>
        </p:nvSpPr>
        <p:spPr bwMode="auto">
          <a:xfrm>
            <a:off x="4572000" y="1347788"/>
            <a:ext cx="4321175" cy="2881312"/>
          </a:xfrm>
          <a:noFill/>
          <a:ln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indent="0" marL="0">
              <a:buFont typeface="Arial"/>
              <a:buNone/>
            </a:pPr>
            <a:r>
              <a:rPr smtClean="0"/>
              <a:t>添加文本</a:t>
            </a:r>
          </a:p>
          <a:p>
            <a:pPr indent="0" marL="0">
              <a:buFont typeface="Arial"/>
              <a:buNone/>
            </a:pPr>
            <a:r>
              <a:rPr smtClean="0"/>
              <a:t>添加文本</a:t>
            </a:r>
          </a:p>
          <a:p>
            <a:pPr indent="0" marL="0">
              <a:buFont typeface="Arial"/>
              <a:buNone/>
            </a:pPr>
            <a:r>
              <a:rPr smtClean="0"/>
              <a:t>添加文本</a:t>
            </a:r>
          </a:p>
          <a:p>
            <a:pPr indent="0" marL="0">
              <a:buFont typeface="Arial"/>
              <a:buNone/>
            </a:pPr>
            <a:r>
              <a:rPr smtClean="0"/>
              <a:t>添加文本</a:t>
            </a:r>
          </a:p>
          <a:p>
            <a:pPr indent="0" marL="0">
              <a:buFont typeface="Arial"/>
              <a:buNone/>
            </a:pPr>
            <a:r>
              <a:rPr smtClean="0"/>
              <a:t>添加文本</a:t>
            </a:r>
          </a:p>
        </p:txBody>
      </p:sp>
      <p:pic>
        <p:nvPicPr>
          <p:cNvPr id="21507" name="图片占位符 6"/>
          <p:cNvPicPr>
            <a:picLocks noChangeAspect="1" noGrp="1"/>
          </p:cNvPicPr>
          <p:nvPr>
            <p:ph idx="13" sz="quarter" type="pic"/>
          </p:nvPr>
        </p:nvPicPr>
        <p:blipFill>
          <a:blip r:embed="rId2"/>
          <a:srcRect l="10678" r="10678"/>
          <a:stretch>
            <a:fillRect/>
          </a:stretch>
        </p:blipFill>
        <p:spPr bwMode="auto">
          <a:xfrm>
            <a:off x="755650" y="1347788"/>
            <a:ext cx="3168650" cy="3024187"/>
          </a:xfrm>
          <a:noFill/>
          <a:ln>
            <a:miter lim="800000"/>
          </a:ln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29" name="文本占位符 9"/>
          <p:cNvSpPr>
            <a:spLocks noGrp="1"/>
          </p:cNvSpPr>
          <p:nvPr>
            <p:ph idx="10" sz="quarter" type="body"/>
          </p:nvPr>
        </p:nvSpPr>
        <p:spPr bwMode="auto">
          <a:xfrm>
            <a:off x="107950" y="0"/>
            <a:ext cx="5688013" cy="627063"/>
          </a:xfrm>
          <a:noFill/>
          <a:ln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r>
              <a:rPr altLang="en-US" lang="zh-CN" smtClean="0"/>
              <a:t>第一部分</a:t>
            </a:r>
          </a:p>
        </p:txBody>
      </p:sp>
      <p:sp>
        <p:nvSpPr>
          <p:cNvPr id="22530" name="文本占位符 10"/>
          <p:cNvSpPr>
            <a:spLocks noGrp="1"/>
          </p:cNvSpPr>
          <p:nvPr>
            <p:ph idx="12" sz="quarter" type="body"/>
          </p:nvPr>
        </p:nvSpPr>
        <p:spPr bwMode="auto">
          <a:xfrm>
            <a:off x="4548188" y="1666875"/>
            <a:ext cx="4321175" cy="2881313"/>
          </a:xfrm>
          <a:noFill/>
          <a:ln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indent="0" marL="0">
              <a:buFont typeface="Arial"/>
              <a:buNone/>
            </a:pPr>
            <a:r>
              <a:rPr smtClean="0"/>
              <a:t>文本信息</a:t>
            </a:r>
          </a:p>
          <a:p>
            <a:pPr indent="0" marL="0">
              <a:buFont typeface="Arial"/>
              <a:buNone/>
            </a:pPr>
            <a:r>
              <a:rPr smtClean="0"/>
              <a:t>文本信息</a:t>
            </a:r>
          </a:p>
          <a:p>
            <a:pPr indent="0" marL="0">
              <a:buFont typeface="Arial"/>
              <a:buNone/>
            </a:pPr>
            <a:r>
              <a:rPr smtClean="0"/>
              <a:t>文本信息</a:t>
            </a:r>
          </a:p>
          <a:p>
            <a:pPr indent="0" marL="0">
              <a:buFont typeface="Arial"/>
              <a:buNone/>
            </a:pPr>
            <a:r>
              <a:rPr smtClean="0"/>
              <a:t>文本信息</a:t>
            </a:r>
          </a:p>
          <a:p>
            <a:pPr indent="0" marL="0">
              <a:buFont typeface="Arial"/>
              <a:buNone/>
            </a:pPr>
            <a:r>
              <a:rPr smtClean="0"/>
              <a:t>文本信息</a:t>
            </a:r>
          </a:p>
        </p:txBody>
      </p:sp>
      <p:graphicFrame>
        <p:nvGraphicFramePr>
          <p:cNvPr id="22531" name="图表占位符 13"/>
          <p:cNvGraphicFramePr>
            <a:graphicFrameLocks noGrp="1"/>
          </p:cNvGraphicFramePr>
          <p:nvPr>
            <p:ph idx="13" sz="quarter" type="chart"/>
          </p:nvPr>
        </p:nvGraphicFramePr>
        <p:xfrm>
          <a:off x="273050" y="1657350"/>
          <a:ext cx="3917950" cy="3052763"/>
        </p:xfrm>
        <a:graphic>
          <a:graphicData uri="http://schemas.openxmlformats.org/presentationml/2006/ole">
            <mc:AlternateContent>
              <mc:Choice xmlns:v="urn:schemas-microsoft-com:vml" Requires="v">
                <p:oleObj imgH="3054361" imgW="3920068" progId="Excel.Chart.8" r:id="rId2" spid="_x0000_s1038">
                  <p:embed/>
                </p:oleObj>
              </mc:Choice>
              <mc:Fallback>
                <p:oleObj imgH="3054361" imgW="3920068" progId="Excel.Chart.8" r:id="rId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3050" y="1657350"/>
                        <a:ext cx="3917950" cy="3052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本占位符 12"/>
          <p:cNvSpPr>
            <a:spLocks noGrp="1"/>
          </p:cNvSpPr>
          <p:nvPr>
            <p:ph idx="14" sz="quarter" type="body"/>
          </p:nvPr>
        </p:nvSpPr>
        <p:spPr>
          <a:xfrm>
            <a:off x="539750" y="1131888"/>
            <a:ext cx="1511300" cy="431800"/>
          </a:xfrm>
        </p:spPr>
        <p:txBody>
          <a:bodyPr/>
          <a:lstStyle/>
          <a:p>
            <a:pPr fontAlgn="auto">
              <a:spcAft>
                <a:spcPct val="0"/>
              </a:spcAft>
              <a:buFont charset="0" pitchFamily="34" typeface="Arial"/>
              <a:buNone/>
              <a:defRPr/>
            </a:pPr>
            <a:r>
              <a:rPr altLang="en-US" lang="zh-CN" smtClean="0"/>
              <a:t>图表标题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3" name="文本占位符 5"/>
          <p:cNvSpPr>
            <a:spLocks noGrp="1"/>
          </p:cNvSpPr>
          <p:nvPr>
            <p:ph idx="10" sz="quarter" type="body"/>
          </p:nvPr>
        </p:nvSpPr>
        <p:spPr bwMode="auto">
          <a:xfrm>
            <a:off x="107950" y="0"/>
            <a:ext cx="5688013" cy="627063"/>
          </a:xfrm>
          <a:noFill/>
          <a:ln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r>
              <a:rPr altLang="en-US" lang="zh-CN" smtClean="0"/>
              <a:t>过渡页</a:t>
            </a:r>
          </a:p>
        </p:txBody>
      </p:sp>
      <p:sp>
        <p:nvSpPr>
          <p:cNvPr id="23554" name="文本占位符 6"/>
          <p:cNvSpPr>
            <a:spLocks noGrp="1"/>
          </p:cNvSpPr>
          <p:nvPr>
            <p:ph idx="12" sz="quarter" type="body"/>
          </p:nvPr>
        </p:nvSpPr>
        <p:spPr bwMode="auto">
          <a:xfrm>
            <a:off x="2700338" y="1635125"/>
            <a:ext cx="4319587" cy="1296988"/>
          </a:xfrm>
          <a:noFill/>
          <a:ln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indent="0" marL="0">
              <a:buFont typeface="Arial"/>
              <a:buNone/>
            </a:pPr>
            <a:r>
              <a:rPr smtClean="0" sz="8000"/>
              <a:t>谢谢聆听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 rtlCol="0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31</Paragraphs>
  <Slides>7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12">
      <vt:lpstr>Arial</vt:lpstr>
      <vt:lpstr>Calibri</vt:lpstr>
      <vt:lpstr>宋体</vt:lpstr>
      <vt:lpstr>微软雅黑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2021-08-22T11:47:48Z</dcterms:created>
  <cp:lastPrinted>2021-08-22T11:47:48Z</cp:lastPrinted>
  <dcterms:modified xsi:type="dcterms:W3CDTF">2021-08-22T05:34:25Z</dcterms:modified>
  <cp:revision>1</cp:revision>
</cp:coreProperties>
</file>