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vnd.openxmlformats-officedocument.spreadsheetml.sheet" Extension="xlsx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chart+xml" PartName="/ppt/charts/chart1.xml"/>
  <Override ContentType="application/vnd.openxmlformats-officedocument.drawingml.chart+xml" PartName="/ppt/charts/chart2.xml"/>
  <Override ContentType="application/vnd.openxmlformats-officedocument.drawingml.chart+xml" PartName="/ppt/charts/chart3.xml"/>
  <Override ContentType="application/vnd.ms-office.chartcolorstyle+xml" PartName="/ppt/charts/colors1.xml"/>
  <Override ContentType="application/vnd.ms-office.chartcolorstyle+xml" PartName="/ppt/charts/colors2.xml"/>
  <Override ContentType="application/vnd.ms-office.chartcolorstyle+xml" PartName="/ppt/charts/colors3.xml"/>
  <Override ContentType="application/vnd.ms-office.chartstyle+xml" PartName="/ppt/charts/style1.xml"/>
  <Override ContentType="application/vnd.ms-office.chartstyle+xml" PartName="/ppt/charts/style2.xml"/>
  <Override ContentType="application/vnd.ms-office.chartstyle+xml" PartName="/ppt/charts/style3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handoutMasterIdLst>
    <p:handoutMasterId r:id="rId4"/>
  </p:handoutMasterIdLst>
  <p:sldIdLst>
    <p:sldId id="256" r:id="rId5"/>
    <p:sldId id="261" r:id="rId6"/>
    <p:sldId id="257" r:id="rId7"/>
    <p:sldId id="265" r:id="rId8"/>
    <p:sldId id="266" r:id="rId9"/>
    <p:sldId id="274" r:id="rId10"/>
    <p:sldId id="262" r:id="rId11"/>
    <p:sldId id="267" r:id="rId12"/>
    <p:sldId id="275" r:id="rId13"/>
    <p:sldId id="276" r:id="rId14"/>
    <p:sldId id="263" r:id="rId15"/>
    <p:sldId id="269" r:id="rId16"/>
    <p:sldId id="277" r:id="rId17"/>
    <p:sldId id="278" r:id="rId18"/>
    <p:sldId id="264" r:id="rId19"/>
    <p:sldId id="271" r:id="rId20"/>
    <p:sldId id="279" r:id="rId21"/>
    <p:sldId id="273" r:id="rId22"/>
  </p:sldIdLst>
  <p:sldSz cx="12192000" cy="6858000"/>
  <p:notesSz cx="6858000" cy="9144000"/>
  <p:custDataLst>
    <p:tags r:id="rId2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6.xml" Type="http://schemas.openxmlformats.org/officeDocument/2006/relationships/slide"/><Relationship Id="rId11" Target="slides/slide7.xml" Type="http://schemas.openxmlformats.org/officeDocument/2006/relationships/slide"/><Relationship Id="rId12" Target="slides/slide8.xml" Type="http://schemas.openxmlformats.org/officeDocument/2006/relationships/slide"/><Relationship Id="rId13" Target="slides/slide9.xml" Type="http://schemas.openxmlformats.org/officeDocument/2006/relationships/slide"/><Relationship Id="rId14" Target="slides/slide10.xml" Type="http://schemas.openxmlformats.org/officeDocument/2006/relationships/slide"/><Relationship Id="rId15" Target="slides/slide11.xml" Type="http://schemas.openxmlformats.org/officeDocument/2006/relationships/slide"/><Relationship Id="rId16" Target="slides/slide12.xml" Type="http://schemas.openxmlformats.org/officeDocument/2006/relationships/slide"/><Relationship Id="rId17" Target="slides/slide13.xml" Type="http://schemas.openxmlformats.org/officeDocument/2006/relationships/slide"/><Relationship Id="rId18" Target="slides/slide14.xml" Type="http://schemas.openxmlformats.org/officeDocument/2006/relationships/slide"/><Relationship Id="rId19" Target="slides/slide15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6.xml" Type="http://schemas.openxmlformats.org/officeDocument/2006/relationships/slide"/><Relationship Id="rId21" Target="slides/slide17.xml" Type="http://schemas.openxmlformats.org/officeDocument/2006/relationships/slide"/><Relationship Id="rId22" Target="slides/slide18.xml" Type="http://schemas.openxmlformats.org/officeDocument/2006/relationships/slide"/><Relationship Id="rId23" Target="tags/tag1.xml" Type="http://schemas.openxmlformats.org/officeDocument/2006/relationships/tags"/><Relationship Id="rId24" Target="presProps.xml" Type="http://schemas.openxmlformats.org/officeDocument/2006/relationships/presProps"/><Relationship Id="rId25" Target="viewProps.xml" Type="http://schemas.openxmlformats.org/officeDocument/2006/relationships/viewProps"/><Relationship Id="rId26" Target="theme/theme1.xml" Type="http://schemas.openxmlformats.org/officeDocument/2006/relationships/theme"/><Relationship Id="rId27" Target="tableStyles.xml" Type="http://schemas.openxmlformats.org/officeDocument/2006/relationships/tableStyles"/><Relationship Id="rId3" Target="notesMasters/notesMaster1.xml" Type="http://schemas.openxmlformats.org/officeDocument/2006/relationships/notesMaster"/><Relationship Id="rId4" Target="handoutMasters/handoutMaster1.xml" Type="http://schemas.openxmlformats.org/officeDocument/2006/relationships/handoutMaster"/><Relationship Id="rId5" Target="slides/slide1.xml" Type="http://schemas.openxmlformats.org/officeDocument/2006/relationships/slide"/><Relationship Id="rId6" Target="slides/slide2.xml" Type="http://schemas.openxmlformats.org/officeDocument/2006/relationships/slide"/><Relationship Id="rId7" Target="slides/slide3.xml" Type="http://schemas.openxmlformats.org/officeDocument/2006/relationships/slide"/><Relationship Id="rId8" Target="slides/slide4.xml" Type="http://schemas.openxmlformats.org/officeDocument/2006/relationships/slide"/><Relationship Id="rId9" Target="slides/slide5.xml" Type="http://schemas.openxmlformats.org/officeDocument/2006/relationships/slide"/></Relationships>
</file>

<file path=ppt/charts/_rels/chart1.xml.rels><?xml version="1.0" encoding="UTF-8" standalone="yes"?><Relationships xmlns="http://schemas.openxmlformats.org/package/2006/relationships"><Relationship Id="rId1" Target="../embeddings/Microsoft_Excel_Worksheet1.xlsx" Type="http://schemas.openxmlformats.org/officeDocument/2006/relationships/package"/><Relationship Id="rId2" Target="colors1.xml" Type="http://schemas.microsoft.com/office/2011/relationships/chartColorStyle"/><Relationship Id="rId3" Target="style1.xml" Type="http://schemas.microsoft.com/office/2011/relationships/chartStyle"/></Relationships>
</file>

<file path=ppt/charts/_rels/chart2.xml.rels><?xml version="1.0" encoding="UTF-8" standalone="yes"?><Relationships xmlns="http://schemas.openxmlformats.org/package/2006/relationships"><Relationship Id="rId1" Target="../embeddings/Microsoft_Excel_Worksheet2.xlsx" Type="http://schemas.openxmlformats.org/officeDocument/2006/relationships/package"/><Relationship Id="rId2" Target="colors2.xml" Type="http://schemas.microsoft.com/office/2011/relationships/chartColorStyle"/><Relationship Id="rId3" Target="style2.xml" Type="http://schemas.microsoft.com/office/2011/relationships/chartStyle"/></Relationships>
</file>

<file path=ppt/charts/_rels/chart3.xml.rels><?xml version="1.0" encoding="UTF-8" standalone="yes"?><Relationships xmlns="http://schemas.openxmlformats.org/package/2006/relationships"><Relationship Id="rId1" Target="../embeddings/Microsoft_Excel_Worksheet3.xlsx" Type="http://schemas.openxmlformats.org/officeDocument/2006/relationships/package"/><Relationship Id="rId2" Target="../media/image1.png" Type="http://schemas.openxmlformats.org/officeDocument/2006/relationships/image"/><Relationship Id="rId3" Target="colors3.xml" Type="http://schemas.microsoft.com/office/2011/relationships/chartColorStyle"/><Relationship Id="rId4" Target="style3.xml" Type="http://schemas.microsoft.com/office/2011/relationships/chartStyle"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rgbClr val="B89474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4.5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rgbClr val="C7AC93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2.5</c:v>
                </c:pt>
                <c:pt idx="1">
                  <c:v>4.5</c:v>
                </c:pt>
                <c:pt idx="2">
                  <c:v>3</c:v>
                </c:pt>
                <c:pt idx="3">
                  <c:v>3.2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rgbClr val="DBC9B8"/>
            </a:solidFill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219"/>
        <c:overlap val="-27"/>
        <c:axId val="278050064"/>
        <c:axId val="278050624"/>
      </c:barChart>
      <c:catAx>
        <c:axId val="278050064"/>
        <c:scaling>
          <c:orientation/>
        </c:scaling>
        <c:delete val="0"/>
        <c:axPos val="b"/>
        <c:numFmt formatCode="General" sourceLinked="1"/>
        <c:majorTickMark val="none"/>
        <c:minorTickMark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horzOverflow="overflow" vert="horz" wrap="square" anchor="ctr" anchorCtr="1"/>
          <a:p>
            <a:pPr>
              <a:defRPr lang="zh-CN" sz="1800" b="0" i="0" u="none" strike="noStrike" kern="1200" baseline="0" smtId="4294967295">
                <a:solidFill>
                  <a:schemeClr val="bg1"/>
                </a:solidFill>
                <a:latin typeface="微软雅黑 Light" pitchFamily="34" charset="-122"/>
                <a:ea typeface="微软雅黑 Light" pitchFamily="34" charset="-122"/>
                <a:cs typeface="+mn-cs"/>
              </a:defRPr>
            </a:pPr>
            <a:endParaRPr lang="zh-CN" sz="1800" b="0" i="0" u="none" strike="noStrike" kern="1200" baseline="0" smtId="4294967295">
              <a:solidFill>
                <a:schemeClr val="bg1"/>
              </a:solidFill>
              <a:latin typeface="微软雅黑 Light" pitchFamily="34" charset="-122"/>
              <a:ea typeface="微软雅黑 Light" pitchFamily="34" charset="-122"/>
              <a:cs typeface="+mn-cs"/>
            </a:endParaRPr>
          </a:p>
        </c:txPr>
        <c:crossAx val="278050624"/>
        <c:crosses val="autoZero"/>
        <c:auto val="0"/>
        <c:lblAlgn val="ctr"/>
        <c:lblOffset/>
        <c:tickMarkSkip val="1"/>
        <c:noMultiLvlLbl val="0"/>
      </c:catAx>
      <c:valAx>
        <c:axId val="278050624"/>
        <c:scaling>
          <c:orientation/>
        </c:scaling>
        <c:delete val="1"/>
        <c:axPos val="l"/>
        <c:majorGridlines>
          <c:spPr>
            <a:ln w="317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crossAx val="278050064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 rot="0" spcFirstLastPara="0" vertOverflow="ellipsis" horzOverflow="overflow" vert="horz" wrap="square" anchor="ctr" anchorCtr="1"/>
    <a:p>
      <a:pPr>
        <a:defRPr lang="zh-CN" smtId="4294967295"/>
      </a:pPr>
      <a:endParaRPr lang="zh-CN" smtId="4294967295"/>
    </a:p>
  </c:txPr>
  <c:externalData r:id="rId1">
    <c:autoUpdate val="0"/>
  </c:externalData>
</c:chartSpace>
</file>

<file path=ppt/charts/chart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ineChart>
        <c:grouping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Product</c:v>
                </c:pt>
              </c:strCache>
            </c:strRef>
          </c:tx>
          <c:spPr>
            <a:ln w="28575" cap="rnd">
              <a:solidFill>
                <a:srgbClr val="DBC9B8"/>
              </a:solidFill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circle"/>
            <c:size val="10"/>
            <c:spPr>
              <a:solidFill>
                <a:schemeClr val="bg1"/>
              </a:solidFill>
              <a:ln w="28575">
                <a:solidFill>
                  <a:srgbClr val="DBC9B8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cat>
            <c:numRef>
              <c:f>Sheet1!$A$3:$A$14</c:f>
              <c:numCache>
                <c:formatCode>General</c:formatCode>
                <c:ptCount val="1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</c:numCache>
            </c:numRef>
          </c:cat>
          <c:val>
            <c:numRef>
              <c:f>Sheet1!$B$3:$B$14</c:f>
              <c:numCache>
                <c:formatCode>General</c:formatCode>
                <c:ptCount val="12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2</c:v>
                </c:pt>
                <c:pt idx="5">
                  <c:v>1</c:v>
                </c:pt>
                <c:pt idx="6">
                  <c:v>3</c:v>
                </c:pt>
                <c:pt idx="7">
                  <c:v>5</c:v>
                </c:pt>
                <c:pt idx="8">
                  <c:v>2.4</c:v>
                </c:pt>
                <c:pt idx="9">
                  <c:v>4.4</c:v>
                </c:pt>
                <c:pt idx="10">
                  <c:v>1.8</c:v>
                </c:pt>
                <c:pt idx="11">
                  <c:v>2.8</c:v>
                </c:pt>
              </c:numCache>
            </c:numRef>
          </c: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209900176"/>
        <c:axId val="209899616"/>
      </c:lineChart>
      <c:catAx>
        <c:axId val="209900176"/>
        <c:scaling>
          <c:orientation/>
        </c:scaling>
        <c:delete val="0"/>
        <c:axPos val="b"/>
        <c:numFmt formatCode="General" sourceLinked="1"/>
        <c:majorTickMark val="out"/>
        <c:minorTickMark val="none"/>
        <c:spPr>
          <a:noFill/>
          <a:ln w="9525" cap="flat" cmpd="sng" algn="ctr">
            <a:solidFill>
              <a:schemeClr val="bg1"/>
            </a:solidFill>
            <a:round/>
          </a:ln>
          <a:effectLst/>
        </c:spPr>
        <c:txPr>
          <a:bodyPr rot="-60000000" spcFirstLastPara="1" vertOverflow="ellipsis" horzOverflow="overflow" vert="horz" wrap="square" anchor="ctr" anchorCtr="1"/>
          <a:p>
            <a:pPr>
              <a:defRPr lang="zh-CN" sz="1800" b="0" i="0" u="none" strike="noStrike" kern="1200" baseline="0" smtId="4294967295">
                <a:solidFill>
                  <a:schemeClr val="bg1"/>
                </a:solidFill>
                <a:latin typeface="微软雅黑 Light" pitchFamily="34" charset="-122"/>
                <a:ea typeface="微软雅黑 Light" pitchFamily="34" charset="-122"/>
                <a:cs typeface="+mn-cs"/>
              </a:defRPr>
            </a:pPr>
            <a:endParaRPr lang="zh-CN" sz="1800" b="0" i="0" u="none" strike="noStrike" kern="1200" baseline="0" smtId="4294967295">
              <a:solidFill>
                <a:schemeClr val="bg1"/>
              </a:solidFill>
              <a:latin typeface="微软雅黑 Light" pitchFamily="34" charset="-122"/>
              <a:ea typeface="微软雅黑 Light" pitchFamily="34" charset="-122"/>
              <a:cs typeface="+mn-cs"/>
            </a:endParaRPr>
          </a:p>
        </c:txPr>
        <c:crossAx val="209899616"/>
        <c:crosses val="autoZero"/>
        <c:auto val="0"/>
        <c:lblAlgn val="ctr"/>
        <c:lblOffset/>
        <c:tickLblSkip val="2"/>
        <c:tickMarkSkip val="1"/>
        <c:noMultiLvlLbl val="0"/>
      </c:catAx>
      <c:valAx>
        <c:axId val="209899616"/>
        <c:scaling>
          <c:orientation/>
        </c:scaling>
        <c:delete val="0"/>
        <c:axPos val="l"/>
        <c:numFmt formatCode="General" sourceLinked="1"/>
        <c:majorTickMark val="out"/>
        <c:minorTickMark val="none"/>
        <c:spPr>
          <a:noFill/>
          <a:ln>
            <a:solidFill>
              <a:schemeClr val="bg1"/>
            </a:solidFill>
          </a:ln>
          <a:effectLst/>
        </c:spPr>
        <c:txPr>
          <a:bodyPr rot="-60000000" spcFirstLastPara="1" vertOverflow="ellipsis" horzOverflow="overflow" vert="horz" wrap="square" anchor="ctr" anchorCtr="1"/>
          <a:p>
            <a:pPr>
              <a:defRPr lang="zh-CN" sz="2000" b="0" i="0" u="none" strike="noStrike" kern="1200" baseline="0" smtId="4294967295">
                <a:solidFill>
                  <a:schemeClr val="bg1"/>
                </a:solidFill>
                <a:latin typeface="微软雅黑 Light" pitchFamily="34" charset="-122"/>
                <a:ea typeface="微软雅黑 Light" pitchFamily="34" charset="-122"/>
                <a:cs typeface="+mn-cs"/>
              </a:defRPr>
            </a:pPr>
            <a:endParaRPr lang="zh-CN" sz="2000" b="0" i="0" u="none" strike="noStrike" kern="1200" baseline="0" smtId="4294967295">
              <a:solidFill>
                <a:schemeClr val="bg1"/>
              </a:solidFill>
              <a:latin typeface="微软雅黑 Light" pitchFamily="34" charset="-122"/>
              <a:ea typeface="微软雅黑 Light" pitchFamily="34" charset="-122"/>
              <a:cs typeface="+mn-cs"/>
            </a:endParaRPr>
          </a:p>
        </c:txPr>
        <c:crossAx val="209900176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 rot="0" spcFirstLastPara="0" vertOverflow="ellipsis" horzOverflow="overflow" vert="horz" wrap="square" anchor="ctr" anchorCtr="1"/>
    <a:p>
      <a:pPr>
        <a:defRPr lang="zh-CN" smtId="4294967295">
          <a:solidFill>
            <a:schemeClr val="bg1"/>
          </a:solidFill>
        </a:defRPr>
      </a:pPr>
      <a:endParaRPr lang="zh-CN" smtId="4294967295">
        <a:solidFill>
          <a:schemeClr val="bg1"/>
        </a:solidFill>
      </a:endParaRPr>
    </a:p>
  </c:txPr>
  <c:externalData r:id="rId1">
    <c:autoUpdate val="0"/>
  </c:externalData>
</c:chartSpace>
</file>

<file path=ppt/charts/chart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blipFill>
              <a:blip r:embed="rId2"/>
              <a:stretch>
                <a:fillRect/>
              </a:stretch>
            </a:blipFill>
            <a:ln>
              <a:noFill/>
            </a:ln>
            <a:effectLst/>
          </c:spPr>
          <c:invertIfNegative val="0"/>
          <c:cat>
            <c:numRef>
              <c:f>Sheet1!$A$2:$A$7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2.5</c:v>
                </c:pt>
                <c:pt idx="1">
                  <c:v>3.8</c:v>
                </c:pt>
                <c:pt idx="2">
                  <c:v>4.3</c:v>
                </c:pt>
                <c:pt idx="3">
                  <c:v>2.5</c:v>
                </c:pt>
                <c:pt idx="4">
                  <c:v>3.5</c:v>
                </c:pt>
                <c:pt idx="5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93"/>
        <c:overlap val="-27"/>
        <c:axId val="284790048"/>
        <c:axId val="284790608"/>
      </c:barChart>
      <c:catAx>
        <c:axId val="284790048"/>
        <c:scaling>
          <c:orientation/>
        </c:scaling>
        <c:delete val="0"/>
        <c:axPos val="b"/>
        <c:numFmt formatCode="General" sourceLinked="1"/>
        <c:majorTickMark val="none"/>
        <c:minorTickMark val="none"/>
        <c:spPr>
          <a:noFill/>
          <a:ln w="9525" cap="flat" cmpd="sng" algn="ctr">
            <a:solidFill>
              <a:schemeClr val="bg1"/>
            </a:solidFill>
            <a:round/>
          </a:ln>
          <a:effectLst/>
        </c:spPr>
        <c:txPr>
          <a:bodyPr rot="-60000000" spcFirstLastPara="1" vertOverflow="ellipsis" horzOverflow="overflow" vert="horz" wrap="square" anchor="ctr" anchorCtr="1"/>
          <a:p>
            <a:pPr>
              <a:defRPr lang="zh-CN" sz="1800" b="0" i="0" u="none" strike="noStrike" kern="1200" baseline="0" smtId="4294967295">
                <a:solidFill>
                  <a:srgbClr val="DBC9B8"/>
                </a:solidFill>
                <a:latin typeface="微软雅黑 Light" pitchFamily="34" charset="-122"/>
                <a:ea typeface="微软雅黑 Light" pitchFamily="34" charset="-122"/>
                <a:cs typeface="+mn-cs"/>
              </a:defRPr>
            </a:pPr>
            <a:endParaRPr lang="zh-CN" sz="1800" b="0" i="0" u="none" strike="noStrike" kern="1200" baseline="0" smtId="4294967295">
              <a:solidFill>
                <a:srgbClr val="DBC9B8"/>
              </a:solidFill>
              <a:latin typeface="微软雅黑 Light" pitchFamily="34" charset="-122"/>
              <a:ea typeface="微软雅黑 Light" pitchFamily="34" charset="-122"/>
              <a:cs typeface="+mn-cs"/>
            </a:endParaRPr>
          </a:p>
        </c:txPr>
        <c:crossAx val="284790608"/>
        <c:crosses val="autoZero"/>
        <c:auto val="0"/>
        <c:lblAlgn val="ctr"/>
        <c:lblOffset/>
        <c:tickMarkSkip val="1"/>
        <c:noMultiLvlLbl val="0"/>
      </c:catAx>
      <c:valAx>
        <c:axId val="284790608"/>
        <c:scaling>
          <c:orientation/>
        </c:scaling>
        <c:delete val="1"/>
        <c:axPos val="l"/>
        <c:majorGridlines>
          <c:spPr>
            <a:ln w="9525" cap="flat" cmpd="sng" algn="ctr">
              <a:solidFill>
                <a:srgbClr val="DBC9B8">
                  <a:alpha val="20000"/>
                </a:srgb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crossAx val="284790048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 rot="0" spcFirstLastPara="0" vertOverflow="ellipsis" horzOverflow="overflow" vert="horz" wrap="square" anchor="ctr" anchorCtr="1"/>
    <a:p>
      <a:pPr>
        <a:defRPr lang="zh-CN" smtId="4294967295">
          <a:solidFill>
            <a:schemeClr val="bg1"/>
          </a:solidFill>
        </a:defRPr>
      </a:pPr>
      <a:endParaRPr lang="zh-CN" smtId="4294967295">
        <a:solidFill>
          <a:schemeClr val="bg1"/>
        </a:solidFill>
      </a:endParaRPr>
    </a:p>
  </c:txPr>
  <c:externalData r:id="rId1">
    <c:autoUpdate val="0"/>
  </c:externalData>
</c:chartSpace>
</file>

<file path=ppt/charts/colors1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a="http://schemas.openxmlformats.org/drawingml/2006/main" xmlns:cs="http://schemas.microsoft.com/office/drawing/2012/chartStyle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a="http://schemas.openxmlformats.org/drawingml/2006/main" xmlns:r="http://schemas.openxmlformats.org/officeDocument/2006/relationships" xmlns:cs="http://schemas.microsoft.com/office/drawing/2012/chartStyle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a="http://schemas.openxmlformats.org/drawingml/2006/main" xmlns:r="http://schemas.openxmlformats.org/officeDocument/2006/relationships" xmlns:cs="http://schemas.microsoft.com/office/drawing/2012/chartStyle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a="http://schemas.openxmlformats.org/drawingml/2006/main" xmlns:r="http://schemas.openxmlformats.org/officeDocument/2006/relationships" xmlns:cs="http://schemas.microsoft.com/office/drawing/2012/chartStyle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<Relationships xmlns="http://schemas.openxmlformats.org/package/2006/relationships"><Relationship Id="rId1" Target="../theme/theme4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2017/2/18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84256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2017/2/18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864507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389AC-91AE-4BB4-B6FB-B87BA36D5065}" type="datetimeFigureOut">
              <a:rPr lang="zh-CN" altLang="en-US" smtClean="0"/>
              <a:t>2017/2/18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A5607-B17A-4FD1-8078-44588F60FAA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389AC-91AE-4BB4-B6FB-B87BA36D5065}" type="datetimeFigureOut">
              <a:rPr lang="zh-CN" altLang="en-US" smtClean="0"/>
              <a:t>2017/2/18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A5607-B17A-4FD1-8078-44588F60FAA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389AC-91AE-4BB4-B6FB-B87BA36D5065}" type="datetimeFigureOut">
              <a:rPr lang="zh-CN" altLang="en-US" smtClean="0"/>
              <a:t>2017/2/18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A5607-B17A-4FD1-8078-44588F60FAA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9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086" indent="0" algn="ctr">
              <a:buNone/>
              <a:defRPr sz="2000"/>
            </a:lvl2pPr>
            <a:lvl3pPr marL="914172" indent="0" algn="ctr">
              <a:buNone/>
              <a:defRPr sz="1800"/>
            </a:lvl3pPr>
            <a:lvl4pPr marL="1371257" indent="0" algn="ctr">
              <a:buNone/>
              <a:defRPr sz="1600"/>
            </a:lvl4pPr>
            <a:lvl5pPr marL="1828343" indent="0" algn="ctr">
              <a:buNone/>
              <a:defRPr sz="1600"/>
            </a:lvl5pPr>
            <a:lvl6pPr marL="2285429" indent="0" algn="ctr">
              <a:buNone/>
              <a:defRPr sz="1600"/>
            </a:lvl6pPr>
            <a:lvl7pPr marL="2742514" indent="0" algn="ctr">
              <a:buNone/>
              <a:defRPr sz="1600"/>
            </a:lvl7pPr>
            <a:lvl8pPr marL="3199600" indent="0" algn="ctr">
              <a:buNone/>
              <a:defRPr sz="1600"/>
            </a:lvl8pPr>
            <a:lvl9pPr marL="3656686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396306882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466503574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59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08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17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25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3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4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5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6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715487770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882119672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86" indent="0">
              <a:buNone/>
              <a:defRPr sz="2000" b="1"/>
            </a:lvl2pPr>
            <a:lvl3pPr marL="914172" indent="0">
              <a:buNone/>
              <a:defRPr sz="1800" b="1"/>
            </a:lvl3pPr>
            <a:lvl4pPr marL="1371257" indent="0">
              <a:buNone/>
              <a:defRPr sz="1600" b="1"/>
            </a:lvl4pPr>
            <a:lvl5pPr marL="1828343" indent="0">
              <a:buNone/>
              <a:defRPr sz="1600" b="1"/>
            </a:lvl5pPr>
            <a:lvl6pPr marL="2285429" indent="0">
              <a:buNone/>
              <a:defRPr sz="1600" b="1"/>
            </a:lvl6pPr>
            <a:lvl7pPr marL="2742514" indent="0">
              <a:buNone/>
              <a:defRPr sz="1600" b="1"/>
            </a:lvl7pPr>
            <a:lvl8pPr marL="3199600" indent="0">
              <a:buNone/>
              <a:defRPr sz="1600" b="1"/>
            </a:lvl8pPr>
            <a:lvl9pPr marL="3656686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86" indent="0">
              <a:buNone/>
              <a:defRPr sz="2000" b="1"/>
            </a:lvl2pPr>
            <a:lvl3pPr marL="914172" indent="0">
              <a:buNone/>
              <a:defRPr sz="1800" b="1"/>
            </a:lvl3pPr>
            <a:lvl4pPr marL="1371257" indent="0">
              <a:buNone/>
              <a:defRPr sz="1600" b="1"/>
            </a:lvl4pPr>
            <a:lvl5pPr marL="1828343" indent="0">
              <a:buNone/>
              <a:defRPr sz="1600" b="1"/>
            </a:lvl5pPr>
            <a:lvl6pPr marL="2285429" indent="0">
              <a:buNone/>
              <a:defRPr sz="1600" b="1"/>
            </a:lvl6pPr>
            <a:lvl7pPr marL="2742514" indent="0">
              <a:buNone/>
              <a:defRPr sz="1600" b="1"/>
            </a:lvl7pPr>
            <a:lvl8pPr marL="3199600" indent="0">
              <a:buNone/>
              <a:defRPr sz="1600" b="1"/>
            </a:lvl8pPr>
            <a:lvl9pPr marL="3656686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04234682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781427126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60999707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199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86" indent="0">
              <a:buNone/>
              <a:defRPr sz="1400"/>
            </a:lvl2pPr>
            <a:lvl3pPr marL="914172" indent="0">
              <a:buNone/>
              <a:defRPr sz="1200"/>
            </a:lvl3pPr>
            <a:lvl4pPr marL="1371257" indent="0">
              <a:buNone/>
              <a:defRPr sz="1000"/>
            </a:lvl4pPr>
            <a:lvl5pPr marL="1828343" indent="0">
              <a:buNone/>
              <a:defRPr sz="1000"/>
            </a:lvl5pPr>
            <a:lvl6pPr marL="2285429" indent="0">
              <a:buNone/>
              <a:defRPr sz="1000"/>
            </a:lvl6pPr>
            <a:lvl7pPr marL="2742514" indent="0">
              <a:buNone/>
              <a:defRPr sz="1000"/>
            </a:lvl7pPr>
            <a:lvl8pPr marL="3199600" indent="0">
              <a:buNone/>
              <a:defRPr sz="1000"/>
            </a:lvl8pPr>
            <a:lvl9pPr marL="3656686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74172154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389AC-91AE-4BB4-B6FB-B87BA36D5065}" type="datetimeFigureOut">
              <a:rPr lang="zh-CN" altLang="en-US" smtClean="0"/>
              <a:t>2017/2/18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A5607-B17A-4FD1-8078-44588F60FAA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199"/>
            </a:lvl1pPr>
            <a:lvl2pPr marL="457086" indent="0">
              <a:buNone/>
              <a:defRPr sz="2800"/>
            </a:lvl2pPr>
            <a:lvl3pPr marL="914172" indent="0">
              <a:buNone/>
              <a:defRPr sz="2400"/>
            </a:lvl3pPr>
            <a:lvl4pPr marL="1371257" indent="0">
              <a:buNone/>
              <a:defRPr sz="2000"/>
            </a:lvl4pPr>
            <a:lvl5pPr marL="1828343" indent="0">
              <a:buNone/>
              <a:defRPr sz="2000"/>
            </a:lvl5pPr>
            <a:lvl6pPr marL="2285429" indent="0">
              <a:buNone/>
              <a:defRPr sz="2000"/>
            </a:lvl6pPr>
            <a:lvl7pPr marL="2742514" indent="0">
              <a:buNone/>
              <a:defRPr sz="2000"/>
            </a:lvl7pPr>
            <a:lvl8pPr marL="3199600" indent="0">
              <a:buNone/>
              <a:defRPr sz="2000"/>
            </a:lvl8pPr>
            <a:lvl9pPr marL="3656686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86" indent="0">
              <a:buNone/>
              <a:defRPr sz="1400"/>
            </a:lvl2pPr>
            <a:lvl3pPr marL="914172" indent="0">
              <a:buNone/>
              <a:defRPr sz="1200"/>
            </a:lvl3pPr>
            <a:lvl4pPr marL="1371257" indent="0">
              <a:buNone/>
              <a:defRPr sz="1000"/>
            </a:lvl4pPr>
            <a:lvl5pPr marL="1828343" indent="0">
              <a:buNone/>
              <a:defRPr sz="1000"/>
            </a:lvl5pPr>
            <a:lvl6pPr marL="2285429" indent="0">
              <a:buNone/>
              <a:defRPr sz="1000"/>
            </a:lvl6pPr>
            <a:lvl7pPr marL="2742514" indent="0">
              <a:buNone/>
              <a:defRPr sz="1000"/>
            </a:lvl7pPr>
            <a:lvl8pPr marL="3199600" indent="0">
              <a:buNone/>
              <a:defRPr sz="1000"/>
            </a:lvl8pPr>
            <a:lvl9pPr marL="3656686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634239914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37136167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992251067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389AC-91AE-4BB4-B6FB-B87BA36D5065}" type="datetimeFigureOut">
              <a:rPr lang="zh-CN" altLang="en-US" smtClean="0"/>
              <a:t>2017/2/18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A5607-B17A-4FD1-8078-44588F60FAA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389AC-91AE-4BB4-B6FB-B87BA36D5065}" type="datetimeFigureOut">
              <a:rPr lang="zh-CN" altLang="en-US" smtClean="0"/>
              <a:t>2017/2/18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A5607-B17A-4FD1-8078-44588F60FAA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389AC-91AE-4BB4-B6FB-B87BA36D5065}" type="datetimeFigureOut">
              <a:rPr lang="zh-CN" altLang="en-US" smtClean="0"/>
              <a:t>2017/2/18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A5607-B17A-4FD1-8078-44588F60FAA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389AC-91AE-4BB4-B6FB-B87BA36D5065}" type="datetimeFigureOut">
              <a:rPr lang="zh-CN" altLang="en-US" smtClean="0"/>
              <a:t>2017/2/18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A5607-B17A-4FD1-8078-44588F60FAA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389AC-91AE-4BB4-B6FB-B87BA36D5065}" type="datetimeFigureOut">
              <a:rPr lang="zh-CN" altLang="en-US" smtClean="0"/>
              <a:t>2017/2/18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A5607-B17A-4FD1-8078-44588F60FAA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389AC-91AE-4BB4-B6FB-B87BA36D5065}" type="datetimeFigureOut">
              <a:rPr lang="zh-CN" altLang="en-US" smtClean="0"/>
              <a:t>2017/2/18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A5607-B17A-4FD1-8078-44588F60FAA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389AC-91AE-4BB4-B6FB-B87BA36D5065}" type="datetimeFigureOut">
              <a:rPr lang="zh-CN" altLang="en-US" smtClean="0"/>
              <a:t>2017/2/18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A5607-B17A-4FD1-8078-44588F60FAA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389AC-91AE-4BB4-B6FB-B87BA36D5065}" type="datetimeFigureOut">
              <a:rPr lang="zh-CN" altLang="en-US" smtClean="0"/>
              <a:t>2017/2/18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A5607-B17A-4FD1-8078-44588F60FAA9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7" name="组合 6"/>
          <p:cNvGrpSpPr/>
          <p:nvPr userDrawn="1"/>
        </p:nvGrpSpPr>
        <p:grpSpPr>
          <a:xfrm>
            <a:off x="0" y="-142937"/>
            <a:ext cx="12192000" cy="7143873"/>
            <a:chOff x="0" y="-142937"/>
            <a:chExt cx="12192000" cy="7143873"/>
          </a:xfrm>
        </p:grpSpPr>
        <p:sp>
          <p:nvSpPr>
            <p:cNvPr id="8" name="矩形 7"/>
            <p:cNvSpPr/>
            <p:nvPr/>
          </p:nvSpPr>
          <p:spPr>
            <a:xfrm>
              <a:off x="0" y="-1"/>
              <a:ext cx="12192000" cy="6858000"/>
            </a:xfrm>
            <a:prstGeom prst="rect">
              <a:avLst/>
            </a:prstGeom>
            <a:solidFill>
              <a:srgbClr val="5C4A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Freeform 6"/>
            <p:cNvSpPr>
              <a:spLocks noEditPoints="1"/>
            </p:cNvSpPr>
            <p:nvPr/>
          </p:nvSpPr>
          <p:spPr bwMode="auto">
            <a:xfrm rot="16200000">
              <a:off x="1980341" y="1794154"/>
              <a:ext cx="3226441" cy="7187123"/>
            </a:xfrm>
            <a:custGeom>
              <a:gdLst>
                <a:gd name="T0" fmla="*/ 345 w 1088"/>
                <a:gd name="T1" fmla="*/ 87 h 2427"/>
                <a:gd name="T2" fmla="*/ 208 w 1088"/>
                <a:gd name="T3" fmla="*/ 15 h 2427"/>
                <a:gd name="T4" fmla="*/ 420 w 1088"/>
                <a:gd name="T5" fmla="*/ 0 h 2427"/>
                <a:gd name="T6" fmla="*/ 62 w 1088"/>
                <a:gd name="T7" fmla="*/ 2420 h 2427"/>
                <a:gd name="T8" fmla="*/ 64 w 1088"/>
                <a:gd name="T9" fmla="*/ 2375 h 2427"/>
                <a:gd name="T10" fmla="*/ 64 w 1088"/>
                <a:gd name="T11" fmla="*/ 2247 h 2427"/>
                <a:gd name="T12" fmla="*/ 62 w 1088"/>
                <a:gd name="T13" fmla="*/ 2192 h 2427"/>
                <a:gd name="T14" fmla="*/ 62 w 1088"/>
                <a:gd name="T15" fmla="*/ 1919 h 2427"/>
                <a:gd name="T16" fmla="*/ 64 w 1088"/>
                <a:gd name="T17" fmla="*/ 1808 h 2427"/>
                <a:gd name="T18" fmla="*/ 62 w 1088"/>
                <a:gd name="T19" fmla="*/ 1755 h 2427"/>
                <a:gd name="T20" fmla="*/ 64 w 1088"/>
                <a:gd name="T21" fmla="*/ 1718 h 2427"/>
                <a:gd name="T22" fmla="*/ 64 w 1088"/>
                <a:gd name="T23" fmla="*/ 1082 h 2427"/>
                <a:gd name="T24" fmla="*/ 62 w 1088"/>
                <a:gd name="T25" fmla="*/ 918 h 2427"/>
                <a:gd name="T26" fmla="*/ 62 w 1088"/>
                <a:gd name="T27" fmla="*/ 829 h 2427"/>
                <a:gd name="T28" fmla="*/ 62 w 1088"/>
                <a:gd name="T29" fmla="*/ 309 h 2427"/>
                <a:gd name="T30" fmla="*/ 62 w 1088"/>
                <a:gd name="T31" fmla="*/ 558 h 2427"/>
                <a:gd name="T32" fmla="*/ 79 w 1088"/>
                <a:gd name="T33" fmla="*/ 60 h 2427"/>
                <a:gd name="T34" fmla="*/ 111 w 1088"/>
                <a:gd name="T35" fmla="*/ 88 h 2427"/>
                <a:gd name="T36" fmla="*/ 278 w 1088"/>
                <a:gd name="T37" fmla="*/ 1411 h 2427"/>
                <a:gd name="T38" fmla="*/ 175 w 1088"/>
                <a:gd name="T39" fmla="*/ 290 h 2427"/>
                <a:gd name="T40" fmla="*/ 145 w 1088"/>
                <a:gd name="T41" fmla="*/ 221 h 2427"/>
                <a:gd name="T42" fmla="*/ 236 w 1088"/>
                <a:gd name="T43" fmla="*/ 2263 h 2427"/>
                <a:gd name="T44" fmla="*/ 457 w 1088"/>
                <a:gd name="T45" fmla="*/ 2147 h 2427"/>
                <a:gd name="T46" fmla="*/ 134 w 1088"/>
                <a:gd name="T47" fmla="*/ 2020 h 2427"/>
                <a:gd name="T48" fmla="*/ 230 w 1088"/>
                <a:gd name="T49" fmla="*/ 2339 h 2427"/>
                <a:gd name="T50" fmla="*/ 200 w 1088"/>
                <a:gd name="T51" fmla="*/ 1774 h 2427"/>
                <a:gd name="T52" fmla="*/ 362 w 1088"/>
                <a:gd name="T53" fmla="*/ 1972 h 2427"/>
                <a:gd name="T54" fmla="*/ 185 w 1088"/>
                <a:gd name="T55" fmla="*/ 1706 h 2427"/>
                <a:gd name="T56" fmla="*/ 822 w 1088"/>
                <a:gd name="T57" fmla="*/ 1398 h 2427"/>
                <a:gd name="T58" fmla="*/ 307 w 1088"/>
                <a:gd name="T59" fmla="*/ 1875 h 2427"/>
                <a:gd name="T60" fmla="*/ 377 w 1088"/>
                <a:gd name="T61" fmla="*/ 1060 h 2427"/>
                <a:gd name="T62" fmla="*/ 548 w 1088"/>
                <a:gd name="T63" fmla="*/ 1585 h 2427"/>
                <a:gd name="T64" fmla="*/ 525 w 1088"/>
                <a:gd name="T65" fmla="*/ 1290 h 2427"/>
                <a:gd name="T66" fmla="*/ 485 w 1088"/>
                <a:gd name="T67" fmla="*/ 1460 h 2427"/>
                <a:gd name="T68" fmla="*/ 484 w 1088"/>
                <a:gd name="T69" fmla="*/ 1226 h 2427"/>
                <a:gd name="T70" fmla="*/ 397 w 1088"/>
                <a:gd name="T71" fmla="*/ 1760 h 2427"/>
                <a:gd name="T72" fmla="*/ 249 w 1088"/>
                <a:gd name="T73" fmla="*/ 941 h 2427"/>
                <a:gd name="T74" fmla="*/ 361 w 1088"/>
                <a:gd name="T75" fmla="*/ 1698 h 2427"/>
                <a:gd name="T76" fmla="*/ 451 w 1088"/>
                <a:gd name="T77" fmla="*/ 1627 h 2427"/>
                <a:gd name="T78" fmla="*/ 156 w 1088"/>
                <a:gd name="T79" fmla="*/ 1296 h 2427"/>
                <a:gd name="T80" fmla="*/ 294 w 1088"/>
                <a:gd name="T81" fmla="*/ 1392 h 2427"/>
                <a:gd name="T82" fmla="*/ 323 w 1088"/>
                <a:gd name="T83" fmla="*/ 1483 h 2427"/>
                <a:gd name="T84" fmla="*/ 167 w 1088"/>
                <a:gd name="T85" fmla="*/ 1082 h 2427"/>
                <a:gd name="T86" fmla="*/ 279 w 1088"/>
                <a:gd name="T87" fmla="*/ 666 h 2427"/>
                <a:gd name="T88" fmla="*/ 264 w 1088"/>
                <a:gd name="T89" fmla="*/ 616 h 2427"/>
                <a:gd name="T90" fmla="*/ 423 w 1088"/>
                <a:gd name="T91" fmla="*/ 965 h 2427"/>
                <a:gd name="T92" fmla="*/ 265 w 1088"/>
                <a:gd name="T93" fmla="*/ 833 h 2427"/>
                <a:gd name="T94" fmla="*/ 190 w 1088"/>
                <a:gd name="T95" fmla="*/ 509 h 2427"/>
                <a:gd name="T96" fmla="*/ 266 w 1088"/>
                <a:gd name="T97" fmla="*/ 537 h 2427"/>
                <a:gd name="T98" fmla="*/ 169 w 1088"/>
                <a:gd name="T99" fmla="*/ 230 h 2427"/>
                <a:gd name="T100" fmla="*/ 693 w 1088"/>
                <a:gd name="T101" fmla="*/ 744 h 2427"/>
                <a:gd name="T102" fmla="*/ 517 w 1088"/>
                <a:gd name="T103" fmla="*/ 547 h 2427"/>
                <a:gd name="T104" fmla="*/ 220 w 1088"/>
                <a:gd name="T105" fmla="*/ 206 h 2427"/>
                <a:gd name="T106" fmla="*/ 618 w 1088"/>
                <a:gd name="T107" fmla="*/ 503 h 2427"/>
                <a:gd name="T108" fmla="*/ 450 w 1088"/>
                <a:gd name="T109" fmla="*/ 201 h 2427"/>
                <a:gd name="T110" fmla="*/ 579 w 1088"/>
                <a:gd name="T111" fmla="*/ 130 h 2427"/>
                <a:gd name="T112" fmla="*/ 652 w 1088"/>
                <a:gd name="T113" fmla="*/ 232 h 2427"/>
                <a:gd name="T114" fmla="*/ 982 w 1088"/>
                <a:gd name="T115" fmla="*/ 658 h 2427"/>
                <a:gd name="T116" fmla="*/ 854 w 1088"/>
                <a:gd name="T117" fmla="*/ 797 h 2427"/>
                <a:gd name="T118" fmla="*/ 402 w 1088"/>
                <a:gd name="T119" fmla="*/ 297 h 2427"/>
                <a:gd name="T120" fmla="*/ 775 w 1088"/>
                <a:gd name="T121" fmla="*/ 910 h 2427"/>
                <a:gd name="T122" fmla="*/ 835 w 1088"/>
                <a:gd name="T123" fmla="*/ 927 h 2427"/>
                <a:gd name="T124" fmla="*/ 247 w 1088"/>
                <a:gd name="T125" fmla="*/ 161 h 24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088" h="2427">
                  <a:moveTo>
                    <a:pt x="96" y="0"/>
                  </a:moveTo>
                  <a:cubicBezTo>
                    <a:pt x="120" y="0"/>
                    <a:pt x="120" y="0"/>
                    <a:pt x="120" y="0"/>
                  </a:cubicBezTo>
                  <a:cubicBezTo>
                    <a:pt x="121" y="12"/>
                    <a:pt x="119" y="24"/>
                    <a:pt x="114" y="32"/>
                  </a:cubicBezTo>
                  <a:cubicBezTo>
                    <a:pt x="112" y="23"/>
                    <a:pt x="104" y="11"/>
                    <a:pt x="96" y="0"/>
                  </a:cubicBezTo>
                  <a:close/>
                  <a:moveTo>
                    <a:pt x="139" y="0"/>
                  </a:moveTo>
                  <a:cubicBezTo>
                    <a:pt x="152" y="0"/>
                    <a:pt x="152" y="0"/>
                    <a:pt x="152" y="0"/>
                  </a:cubicBezTo>
                  <a:cubicBezTo>
                    <a:pt x="172" y="40"/>
                    <a:pt x="196" y="74"/>
                    <a:pt x="227" y="101"/>
                  </a:cubicBezTo>
                  <a:cubicBezTo>
                    <a:pt x="261" y="131"/>
                    <a:pt x="325" y="177"/>
                    <a:pt x="367" y="140"/>
                  </a:cubicBezTo>
                  <a:cubicBezTo>
                    <a:pt x="386" y="124"/>
                    <a:pt x="391" y="88"/>
                    <a:pt x="369" y="76"/>
                  </a:cubicBezTo>
                  <a:cubicBezTo>
                    <a:pt x="356" y="69"/>
                    <a:pt x="343" y="77"/>
                    <a:pt x="345" y="87"/>
                  </a:cubicBezTo>
                  <a:cubicBezTo>
                    <a:pt x="363" y="86"/>
                    <a:pt x="368" y="114"/>
                    <a:pt x="353" y="127"/>
                  </a:cubicBezTo>
                  <a:cubicBezTo>
                    <a:pt x="337" y="140"/>
                    <a:pt x="314" y="138"/>
                    <a:pt x="300" y="124"/>
                  </a:cubicBezTo>
                  <a:cubicBezTo>
                    <a:pt x="282" y="106"/>
                    <a:pt x="285" y="78"/>
                    <a:pt x="295" y="61"/>
                  </a:cubicBezTo>
                  <a:cubicBezTo>
                    <a:pt x="312" y="34"/>
                    <a:pt x="352" y="18"/>
                    <a:pt x="382" y="33"/>
                  </a:cubicBezTo>
                  <a:cubicBezTo>
                    <a:pt x="435" y="58"/>
                    <a:pt x="439" y="143"/>
                    <a:pt x="391" y="175"/>
                  </a:cubicBezTo>
                  <a:cubicBezTo>
                    <a:pt x="301" y="234"/>
                    <a:pt x="192" y="107"/>
                    <a:pt x="156" y="37"/>
                  </a:cubicBezTo>
                  <a:cubicBezTo>
                    <a:pt x="151" y="27"/>
                    <a:pt x="145" y="14"/>
                    <a:pt x="139" y="0"/>
                  </a:cubicBezTo>
                  <a:close/>
                  <a:moveTo>
                    <a:pt x="167" y="0"/>
                  </a:moveTo>
                  <a:cubicBezTo>
                    <a:pt x="183" y="0"/>
                    <a:pt x="183" y="0"/>
                    <a:pt x="183" y="0"/>
                  </a:cubicBezTo>
                  <a:cubicBezTo>
                    <a:pt x="190" y="6"/>
                    <a:pt x="199" y="12"/>
                    <a:pt x="208" y="15"/>
                  </a:cubicBezTo>
                  <a:cubicBezTo>
                    <a:pt x="225" y="23"/>
                    <a:pt x="241" y="17"/>
                    <a:pt x="247" y="6"/>
                  </a:cubicBezTo>
                  <a:cubicBezTo>
                    <a:pt x="248" y="4"/>
                    <a:pt x="249" y="2"/>
                    <a:pt x="249" y="0"/>
                  </a:cubicBezTo>
                  <a:cubicBezTo>
                    <a:pt x="289" y="0"/>
                    <a:pt x="289" y="0"/>
                    <a:pt x="289" y="0"/>
                  </a:cubicBezTo>
                  <a:cubicBezTo>
                    <a:pt x="290" y="4"/>
                    <a:pt x="289" y="8"/>
                    <a:pt x="288" y="12"/>
                  </a:cubicBezTo>
                  <a:cubicBezTo>
                    <a:pt x="284" y="22"/>
                    <a:pt x="273" y="29"/>
                    <a:pt x="264" y="25"/>
                  </a:cubicBezTo>
                  <a:cubicBezTo>
                    <a:pt x="271" y="35"/>
                    <a:pt x="265" y="48"/>
                    <a:pt x="257" y="52"/>
                  </a:cubicBezTo>
                  <a:cubicBezTo>
                    <a:pt x="248" y="58"/>
                    <a:pt x="240" y="56"/>
                    <a:pt x="235" y="49"/>
                  </a:cubicBezTo>
                  <a:cubicBezTo>
                    <a:pt x="233" y="59"/>
                    <a:pt x="217" y="61"/>
                    <a:pt x="203" y="52"/>
                  </a:cubicBezTo>
                  <a:cubicBezTo>
                    <a:pt x="188" y="42"/>
                    <a:pt x="175" y="20"/>
                    <a:pt x="167" y="0"/>
                  </a:cubicBezTo>
                  <a:close/>
                  <a:moveTo>
                    <a:pt x="420" y="0"/>
                  </a:moveTo>
                  <a:cubicBezTo>
                    <a:pt x="473" y="0"/>
                    <a:pt x="473" y="0"/>
                    <a:pt x="473" y="0"/>
                  </a:cubicBezTo>
                  <a:cubicBezTo>
                    <a:pt x="466" y="22"/>
                    <a:pt x="448" y="33"/>
                    <a:pt x="441" y="51"/>
                  </a:cubicBezTo>
                  <a:cubicBezTo>
                    <a:pt x="440" y="33"/>
                    <a:pt x="418" y="21"/>
                    <a:pt x="420" y="0"/>
                  </a:cubicBezTo>
                  <a:close/>
                  <a:moveTo>
                    <a:pt x="493" y="0"/>
                  </a:moveTo>
                  <a:cubicBezTo>
                    <a:pt x="543" y="0"/>
                    <a:pt x="543" y="0"/>
                    <a:pt x="543" y="0"/>
                  </a:cubicBezTo>
                  <a:cubicBezTo>
                    <a:pt x="545" y="10"/>
                    <a:pt x="548" y="20"/>
                    <a:pt x="555" y="27"/>
                  </a:cubicBezTo>
                  <a:cubicBezTo>
                    <a:pt x="563" y="35"/>
                    <a:pt x="579" y="38"/>
                    <a:pt x="590" y="35"/>
                  </a:cubicBezTo>
                  <a:cubicBezTo>
                    <a:pt x="570" y="59"/>
                    <a:pt x="528" y="53"/>
                    <a:pt x="509" y="31"/>
                  </a:cubicBezTo>
                  <a:cubicBezTo>
                    <a:pt x="501" y="21"/>
                    <a:pt x="496" y="11"/>
                    <a:pt x="493" y="0"/>
                  </a:cubicBezTo>
                  <a:close/>
                  <a:moveTo>
                    <a:pt x="62" y="2420"/>
                  </a:moveTo>
                  <a:cubicBezTo>
                    <a:pt x="62" y="2401"/>
                    <a:pt x="62" y="2401"/>
                    <a:pt x="62" y="2401"/>
                  </a:cubicBezTo>
                  <a:cubicBezTo>
                    <a:pt x="62" y="2401"/>
                    <a:pt x="63" y="2401"/>
                    <a:pt x="64" y="2401"/>
                  </a:cubicBezTo>
                  <a:cubicBezTo>
                    <a:pt x="69" y="2401"/>
                    <a:pt x="73" y="2405"/>
                    <a:pt x="73" y="2411"/>
                  </a:cubicBezTo>
                  <a:cubicBezTo>
                    <a:pt x="73" y="2416"/>
                    <a:pt x="69" y="2421"/>
                    <a:pt x="64" y="2421"/>
                  </a:cubicBezTo>
                  <a:cubicBezTo>
                    <a:pt x="63" y="2421"/>
                    <a:pt x="62" y="2420"/>
                    <a:pt x="62" y="2420"/>
                  </a:cubicBezTo>
                  <a:close/>
                  <a:moveTo>
                    <a:pt x="62" y="2375"/>
                  </a:moveTo>
                  <a:cubicBezTo>
                    <a:pt x="62" y="2350"/>
                    <a:pt x="62" y="2350"/>
                    <a:pt x="62" y="2350"/>
                  </a:cubicBezTo>
                  <a:cubicBezTo>
                    <a:pt x="62" y="2350"/>
                    <a:pt x="63" y="2350"/>
                    <a:pt x="64" y="2350"/>
                  </a:cubicBezTo>
                  <a:cubicBezTo>
                    <a:pt x="71" y="2350"/>
                    <a:pt x="76" y="2355"/>
                    <a:pt x="76" y="2362"/>
                  </a:cubicBezTo>
                  <a:cubicBezTo>
                    <a:pt x="76" y="2369"/>
                    <a:pt x="71" y="2375"/>
                    <a:pt x="64" y="2375"/>
                  </a:cubicBezTo>
                  <a:cubicBezTo>
                    <a:pt x="63" y="2375"/>
                    <a:pt x="62" y="2375"/>
                    <a:pt x="62" y="2375"/>
                  </a:cubicBezTo>
                  <a:close/>
                  <a:moveTo>
                    <a:pt x="62" y="2329"/>
                  </a:moveTo>
                  <a:cubicBezTo>
                    <a:pt x="62" y="2299"/>
                    <a:pt x="62" y="2299"/>
                    <a:pt x="62" y="2299"/>
                  </a:cubicBezTo>
                  <a:cubicBezTo>
                    <a:pt x="62" y="2298"/>
                    <a:pt x="63" y="2298"/>
                    <a:pt x="64" y="2298"/>
                  </a:cubicBezTo>
                  <a:cubicBezTo>
                    <a:pt x="72" y="2298"/>
                    <a:pt x="79" y="2305"/>
                    <a:pt x="79" y="2314"/>
                  </a:cubicBezTo>
                  <a:cubicBezTo>
                    <a:pt x="79" y="2322"/>
                    <a:pt x="72" y="2329"/>
                    <a:pt x="64" y="2329"/>
                  </a:cubicBezTo>
                  <a:cubicBezTo>
                    <a:pt x="63" y="2329"/>
                    <a:pt x="62" y="2329"/>
                    <a:pt x="62" y="2329"/>
                  </a:cubicBezTo>
                  <a:close/>
                  <a:moveTo>
                    <a:pt x="62" y="2283"/>
                  </a:moveTo>
                  <a:cubicBezTo>
                    <a:pt x="62" y="2247"/>
                    <a:pt x="62" y="2247"/>
                    <a:pt x="62" y="2247"/>
                  </a:cubicBezTo>
                  <a:cubicBezTo>
                    <a:pt x="62" y="2247"/>
                    <a:pt x="63" y="2247"/>
                    <a:pt x="64" y="2247"/>
                  </a:cubicBezTo>
                  <a:cubicBezTo>
                    <a:pt x="74" y="2247"/>
                    <a:pt x="82" y="2255"/>
                    <a:pt x="82" y="2265"/>
                  </a:cubicBezTo>
                  <a:cubicBezTo>
                    <a:pt x="82" y="2275"/>
                    <a:pt x="74" y="2283"/>
                    <a:pt x="64" y="2283"/>
                  </a:cubicBezTo>
                  <a:cubicBezTo>
                    <a:pt x="63" y="2283"/>
                    <a:pt x="62" y="2283"/>
                    <a:pt x="62" y="2283"/>
                  </a:cubicBezTo>
                  <a:close/>
                  <a:moveTo>
                    <a:pt x="62" y="2238"/>
                  </a:moveTo>
                  <a:cubicBezTo>
                    <a:pt x="62" y="2196"/>
                    <a:pt x="62" y="2196"/>
                    <a:pt x="62" y="2196"/>
                  </a:cubicBezTo>
                  <a:cubicBezTo>
                    <a:pt x="62" y="2196"/>
                    <a:pt x="63" y="2196"/>
                    <a:pt x="64" y="2196"/>
                  </a:cubicBezTo>
                  <a:cubicBezTo>
                    <a:pt x="75" y="2196"/>
                    <a:pt x="85" y="2205"/>
                    <a:pt x="85" y="2217"/>
                  </a:cubicBezTo>
                  <a:cubicBezTo>
                    <a:pt x="85" y="2228"/>
                    <a:pt x="75" y="2238"/>
                    <a:pt x="64" y="2238"/>
                  </a:cubicBezTo>
                  <a:cubicBezTo>
                    <a:pt x="63" y="2238"/>
                    <a:pt x="62" y="2238"/>
                    <a:pt x="62" y="2238"/>
                  </a:cubicBezTo>
                  <a:close/>
                  <a:moveTo>
                    <a:pt x="62" y="2192"/>
                  </a:moveTo>
                  <a:cubicBezTo>
                    <a:pt x="62" y="2144"/>
                    <a:pt x="62" y="2144"/>
                    <a:pt x="62" y="2144"/>
                  </a:cubicBezTo>
                  <a:cubicBezTo>
                    <a:pt x="62" y="2144"/>
                    <a:pt x="63" y="2144"/>
                    <a:pt x="64" y="2144"/>
                  </a:cubicBezTo>
                  <a:cubicBezTo>
                    <a:pt x="77" y="2144"/>
                    <a:pt x="87" y="2155"/>
                    <a:pt x="87" y="2168"/>
                  </a:cubicBezTo>
                  <a:cubicBezTo>
                    <a:pt x="87" y="2181"/>
                    <a:pt x="77" y="2192"/>
                    <a:pt x="64" y="2192"/>
                  </a:cubicBezTo>
                  <a:cubicBezTo>
                    <a:pt x="63" y="2192"/>
                    <a:pt x="62" y="2192"/>
                    <a:pt x="62" y="2192"/>
                  </a:cubicBezTo>
                  <a:close/>
                  <a:moveTo>
                    <a:pt x="62" y="2076"/>
                  </a:moveTo>
                  <a:cubicBezTo>
                    <a:pt x="62" y="2055"/>
                    <a:pt x="62" y="2055"/>
                    <a:pt x="62" y="2055"/>
                  </a:cubicBezTo>
                  <a:cubicBezTo>
                    <a:pt x="63" y="2063"/>
                    <a:pt x="63" y="2070"/>
                    <a:pt x="62" y="2076"/>
                  </a:cubicBezTo>
                  <a:close/>
                  <a:moveTo>
                    <a:pt x="62" y="1953"/>
                  </a:moveTo>
                  <a:cubicBezTo>
                    <a:pt x="62" y="1919"/>
                    <a:pt x="62" y="1919"/>
                    <a:pt x="62" y="1919"/>
                  </a:cubicBezTo>
                  <a:cubicBezTo>
                    <a:pt x="63" y="1930"/>
                    <a:pt x="63" y="1942"/>
                    <a:pt x="62" y="1953"/>
                  </a:cubicBezTo>
                  <a:close/>
                  <a:moveTo>
                    <a:pt x="62" y="1866"/>
                  </a:moveTo>
                  <a:cubicBezTo>
                    <a:pt x="62" y="1850"/>
                    <a:pt x="62" y="1850"/>
                    <a:pt x="62" y="1850"/>
                  </a:cubicBezTo>
                  <a:cubicBezTo>
                    <a:pt x="62" y="1850"/>
                    <a:pt x="63" y="1850"/>
                    <a:pt x="64" y="1850"/>
                  </a:cubicBezTo>
                  <a:cubicBezTo>
                    <a:pt x="68" y="1850"/>
                    <a:pt x="72" y="1854"/>
                    <a:pt x="72" y="1858"/>
                  </a:cubicBezTo>
                  <a:cubicBezTo>
                    <a:pt x="72" y="1863"/>
                    <a:pt x="68" y="1866"/>
                    <a:pt x="64" y="1866"/>
                  </a:cubicBezTo>
                  <a:cubicBezTo>
                    <a:pt x="63" y="1866"/>
                    <a:pt x="62" y="1866"/>
                    <a:pt x="62" y="1866"/>
                  </a:cubicBezTo>
                  <a:close/>
                  <a:moveTo>
                    <a:pt x="62" y="1829"/>
                  </a:moveTo>
                  <a:cubicBezTo>
                    <a:pt x="62" y="1809"/>
                    <a:pt x="62" y="1809"/>
                    <a:pt x="62" y="1809"/>
                  </a:cubicBezTo>
                  <a:cubicBezTo>
                    <a:pt x="62" y="1809"/>
                    <a:pt x="63" y="1808"/>
                    <a:pt x="64" y="1808"/>
                  </a:cubicBezTo>
                  <a:cubicBezTo>
                    <a:pt x="69" y="1808"/>
                    <a:pt x="74" y="1813"/>
                    <a:pt x="74" y="1819"/>
                  </a:cubicBezTo>
                  <a:cubicBezTo>
                    <a:pt x="74" y="1825"/>
                    <a:pt x="69" y="1829"/>
                    <a:pt x="64" y="1829"/>
                  </a:cubicBezTo>
                  <a:cubicBezTo>
                    <a:pt x="63" y="1829"/>
                    <a:pt x="62" y="1829"/>
                    <a:pt x="62" y="1829"/>
                  </a:cubicBezTo>
                  <a:close/>
                  <a:moveTo>
                    <a:pt x="62" y="1792"/>
                  </a:moveTo>
                  <a:cubicBezTo>
                    <a:pt x="62" y="1767"/>
                    <a:pt x="62" y="1767"/>
                    <a:pt x="62" y="1767"/>
                  </a:cubicBezTo>
                  <a:cubicBezTo>
                    <a:pt x="62" y="1767"/>
                    <a:pt x="63" y="1767"/>
                    <a:pt x="64" y="1767"/>
                  </a:cubicBezTo>
                  <a:cubicBezTo>
                    <a:pt x="71" y="1767"/>
                    <a:pt x="76" y="1772"/>
                    <a:pt x="76" y="1779"/>
                  </a:cubicBezTo>
                  <a:cubicBezTo>
                    <a:pt x="76" y="1787"/>
                    <a:pt x="71" y="1792"/>
                    <a:pt x="64" y="1792"/>
                  </a:cubicBezTo>
                  <a:cubicBezTo>
                    <a:pt x="63" y="1792"/>
                    <a:pt x="62" y="1792"/>
                    <a:pt x="62" y="1792"/>
                  </a:cubicBezTo>
                  <a:close/>
                  <a:moveTo>
                    <a:pt x="62" y="1755"/>
                  </a:moveTo>
                  <a:cubicBezTo>
                    <a:pt x="62" y="1725"/>
                    <a:pt x="62" y="1725"/>
                    <a:pt x="62" y="1725"/>
                  </a:cubicBezTo>
                  <a:cubicBezTo>
                    <a:pt x="62" y="1725"/>
                    <a:pt x="63" y="1725"/>
                    <a:pt x="64" y="1725"/>
                  </a:cubicBezTo>
                  <a:cubicBezTo>
                    <a:pt x="72" y="1725"/>
                    <a:pt x="79" y="1732"/>
                    <a:pt x="79" y="1740"/>
                  </a:cubicBezTo>
                  <a:cubicBezTo>
                    <a:pt x="79" y="1749"/>
                    <a:pt x="72" y="1755"/>
                    <a:pt x="64" y="1755"/>
                  </a:cubicBezTo>
                  <a:cubicBezTo>
                    <a:pt x="63" y="1755"/>
                    <a:pt x="62" y="1755"/>
                    <a:pt x="62" y="1755"/>
                  </a:cubicBezTo>
                  <a:close/>
                  <a:moveTo>
                    <a:pt x="62" y="1718"/>
                  </a:moveTo>
                  <a:cubicBezTo>
                    <a:pt x="62" y="1684"/>
                    <a:pt x="62" y="1684"/>
                    <a:pt x="62" y="1684"/>
                  </a:cubicBezTo>
                  <a:cubicBezTo>
                    <a:pt x="62" y="1683"/>
                    <a:pt x="63" y="1683"/>
                    <a:pt x="64" y="1683"/>
                  </a:cubicBezTo>
                  <a:cubicBezTo>
                    <a:pt x="73" y="1683"/>
                    <a:pt x="81" y="1691"/>
                    <a:pt x="81" y="1701"/>
                  </a:cubicBezTo>
                  <a:cubicBezTo>
                    <a:pt x="81" y="1711"/>
                    <a:pt x="73" y="1718"/>
                    <a:pt x="64" y="1718"/>
                  </a:cubicBezTo>
                  <a:cubicBezTo>
                    <a:pt x="63" y="1718"/>
                    <a:pt x="62" y="1718"/>
                    <a:pt x="62" y="1718"/>
                  </a:cubicBezTo>
                  <a:close/>
                  <a:moveTo>
                    <a:pt x="62" y="1649"/>
                  </a:moveTo>
                  <a:cubicBezTo>
                    <a:pt x="62" y="1375"/>
                    <a:pt x="62" y="1375"/>
                    <a:pt x="62" y="1375"/>
                  </a:cubicBezTo>
                  <a:cubicBezTo>
                    <a:pt x="62" y="1374"/>
                    <a:pt x="63" y="1373"/>
                    <a:pt x="64" y="1372"/>
                  </a:cubicBezTo>
                  <a:cubicBezTo>
                    <a:pt x="75" y="1392"/>
                    <a:pt x="158" y="1392"/>
                    <a:pt x="130" y="1494"/>
                  </a:cubicBezTo>
                  <a:cubicBezTo>
                    <a:pt x="115" y="1550"/>
                    <a:pt x="64" y="1605"/>
                    <a:pt x="64" y="1673"/>
                  </a:cubicBezTo>
                  <a:cubicBezTo>
                    <a:pt x="64" y="1665"/>
                    <a:pt x="63" y="1657"/>
                    <a:pt x="62" y="1649"/>
                  </a:cubicBezTo>
                  <a:close/>
                  <a:moveTo>
                    <a:pt x="62" y="1308"/>
                  </a:moveTo>
                  <a:cubicBezTo>
                    <a:pt x="62" y="1092"/>
                    <a:pt x="62" y="1092"/>
                    <a:pt x="62" y="1092"/>
                  </a:cubicBezTo>
                  <a:cubicBezTo>
                    <a:pt x="63" y="1088"/>
                    <a:pt x="64" y="1085"/>
                    <a:pt x="64" y="1082"/>
                  </a:cubicBezTo>
                  <a:cubicBezTo>
                    <a:pt x="64" y="1082"/>
                    <a:pt x="64" y="1082"/>
                    <a:pt x="64" y="1082"/>
                  </a:cubicBezTo>
                  <a:cubicBezTo>
                    <a:pt x="64" y="1108"/>
                    <a:pt x="117" y="1142"/>
                    <a:pt x="111" y="1185"/>
                  </a:cubicBezTo>
                  <a:cubicBezTo>
                    <a:pt x="106" y="1221"/>
                    <a:pt x="68" y="1248"/>
                    <a:pt x="64" y="1329"/>
                  </a:cubicBezTo>
                  <a:cubicBezTo>
                    <a:pt x="63" y="1322"/>
                    <a:pt x="62" y="1314"/>
                    <a:pt x="62" y="1308"/>
                  </a:cubicBezTo>
                  <a:close/>
                  <a:moveTo>
                    <a:pt x="62" y="1028"/>
                  </a:moveTo>
                  <a:cubicBezTo>
                    <a:pt x="62" y="952"/>
                    <a:pt x="62" y="952"/>
                    <a:pt x="62" y="952"/>
                  </a:cubicBezTo>
                  <a:cubicBezTo>
                    <a:pt x="62" y="952"/>
                    <a:pt x="63" y="952"/>
                    <a:pt x="64" y="952"/>
                  </a:cubicBezTo>
                  <a:cubicBezTo>
                    <a:pt x="73" y="952"/>
                    <a:pt x="81" y="944"/>
                    <a:pt x="81" y="935"/>
                  </a:cubicBezTo>
                  <a:cubicBezTo>
                    <a:pt x="81" y="925"/>
                    <a:pt x="73" y="918"/>
                    <a:pt x="64" y="918"/>
                  </a:cubicBezTo>
                  <a:cubicBezTo>
                    <a:pt x="63" y="918"/>
                    <a:pt x="62" y="918"/>
                    <a:pt x="62" y="918"/>
                  </a:cubicBezTo>
                  <a:cubicBezTo>
                    <a:pt x="62" y="851"/>
                    <a:pt x="62" y="851"/>
                    <a:pt x="62" y="851"/>
                  </a:cubicBezTo>
                  <a:cubicBezTo>
                    <a:pt x="62" y="848"/>
                    <a:pt x="63" y="845"/>
                    <a:pt x="64" y="841"/>
                  </a:cubicBezTo>
                  <a:cubicBezTo>
                    <a:pt x="73" y="898"/>
                    <a:pt x="111" y="899"/>
                    <a:pt x="133" y="926"/>
                  </a:cubicBezTo>
                  <a:cubicBezTo>
                    <a:pt x="145" y="940"/>
                    <a:pt x="143" y="961"/>
                    <a:pt x="132" y="971"/>
                  </a:cubicBezTo>
                  <a:cubicBezTo>
                    <a:pt x="121" y="979"/>
                    <a:pt x="100" y="978"/>
                    <a:pt x="90" y="961"/>
                  </a:cubicBezTo>
                  <a:cubicBezTo>
                    <a:pt x="106" y="996"/>
                    <a:pt x="88" y="1027"/>
                    <a:pt x="64" y="1028"/>
                  </a:cubicBezTo>
                  <a:cubicBezTo>
                    <a:pt x="63" y="1028"/>
                    <a:pt x="62" y="1028"/>
                    <a:pt x="62" y="1028"/>
                  </a:cubicBezTo>
                  <a:close/>
                  <a:moveTo>
                    <a:pt x="62" y="829"/>
                  </a:moveTo>
                  <a:cubicBezTo>
                    <a:pt x="62" y="802"/>
                    <a:pt x="62" y="802"/>
                    <a:pt x="62" y="802"/>
                  </a:cubicBezTo>
                  <a:cubicBezTo>
                    <a:pt x="64" y="812"/>
                    <a:pt x="64" y="821"/>
                    <a:pt x="62" y="829"/>
                  </a:cubicBezTo>
                  <a:close/>
                  <a:moveTo>
                    <a:pt x="62" y="744"/>
                  </a:moveTo>
                  <a:cubicBezTo>
                    <a:pt x="62" y="700"/>
                    <a:pt x="62" y="700"/>
                    <a:pt x="62" y="700"/>
                  </a:cubicBezTo>
                  <a:cubicBezTo>
                    <a:pt x="62" y="698"/>
                    <a:pt x="63" y="696"/>
                    <a:pt x="64" y="693"/>
                  </a:cubicBezTo>
                  <a:cubicBezTo>
                    <a:pt x="64" y="748"/>
                    <a:pt x="65" y="778"/>
                    <a:pt x="100" y="812"/>
                  </a:cubicBezTo>
                  <a:cubicBezTo>
                    <a:pt x="136" y="847"/>
                    <a:pt x="131" y="901"/>
                    <a:pt x="205" y="909"/>
                  </a:cubicBezTo>
                  <a:cubicBezTo>
                    <a:pt x="177" y="892"/>
                    <a:pt x="192" y="836"/>
                    <a:pt x="163" y="801"/>
                  </a:cubicBezTo>
                  <a:cubicBezTo>
                    <a:pt x="129" y="761"/>
                    <a:pt x="84" y="758"/>
                    <a:pt x="64" y="693"/>
                  </a:cubicBezTo>
                  <a:cubicBezTo>
                    <a:pt x="64" y="713"/>
                    <a:pt x="63" y="729"/>
                    <a:pt x="62" y="744"/>
                  </a:cubicBezTo>
                  <a:close/>
                  <a:moveTo>
                    <a:pt x="62" y="558"/>
                  </a:moveTo>
                  <a:cubicBezTo>
                    <a:pt x="62" y="309"/>
                    <a:pt x="62" y="309"/>
                    <a:pt x="62" y="309"/>
                  </a:cubicBezTo>
                  <a:cubicBezTo>
                    <a:pt x="62" y="308"/>
                    <a:pt x="63" y="308"/>
                    <a:pt x="64" y="308"/>
                  </a:cubicBezTo>
                  <a:cubicBezTo>
                    <a:pt x="115" y="331"/>
                    <a:pt x="78" y="390"/>
                    <a:pt x="125" y="404"/>
                  </a:cubicBezTo>
                  <a:cubicBezTo>
                    <a:pt x="136" y="407"/>
                    <a:pt x="154" y="403"/>
                    <a:pt x="154" y="389"/>
                  </a:cubicBezTo>
                  <a:cubicBezTo>
                    <a:pt x="167" y="396"/>
                    <a:pt x="170" y="422"/>
                    <a:pt x="150" y="435"/>
                  </a:cubicBezTo>
                  <a:cubicBezTo>
                    <a:pt x="141" y="441"/>
                    <a:pt x="123" y="448"/>
                    <a:pt x="102" y="433"/>
                  </a:cubicBezTo>
                  <a:cubicBezTo>
                    <a:pt x="91" y="425"/>
                    <a:pt x="82" y="409"/>
                    <a:pt x="83" y="394"/>
                  </a:cubicBezTo>
                  <a:cubicBezTo>
                    <a:pt x="75" y="405"/>
                    <a:pt x="74" y="432"/>
                    <a:pt x="94" y="449"/>
                  </a:cubicBezTo>
                  <a:cubicBezTo>
                    <a:pt x="113" y="464"/>
                    <a:pt x="111" y="484"/>
                    <a:pt x="106" y="495"/>
                  </a:cubicBezTo>
                  <a:cubicBezTo>
                    <a:pt x="94" y="521"/>
                    <a:pt x="67" y="533"/>
                    <a:pt x="64" y="570"/>
                  </a:cubicBezTo>
                  <a:cubicBezTo>
                    <a:pt x="63" y="565"/>
                    <a:pt x="63" y="562"/>
                    <a:pt x="62" y="558"/>
                  </a:cubicBezTo>
                  <a:close/>
                  <a:moveTo>
                    <a:pt x="62" y="218"/>
                  </a:moveTo>
                  <a:cubicBezTo>
                    <a:pt x="62" y="122"/>
                    <a:pt x="62" y="122"/>
                    <a:pt x="62" y="122"/>
                  </a:cubicBezTo>
                  <a:cubicBezTo>
                    <a:pt x="62" y="122"/>
                    <a:pt x="63" y="121"/>
                    <a:pt x="64" y="121"/>
                  </a:cubicBezTo>
                  <a:cubicBezTo>
                    <a:pt x="72" y="128"/>
                    <a:pt x="83" y="148"/>
                    <a:pt x="80" y="173"/>
                  </a:cubicBezTo>
                  <a:cubicBezTo>
                    <a:pt x="78" y="189"/>
                    <a:pt x="67" y="204"/>
                    <a:pt x="64" y="229"/>
                  </a:cubicBezTo>
                  <a:cubicBezTo>
                    <a:pt x="63" y="225"/>
                    <a:pt x="62" y="221"/>
                    <a:pt x="62" y="218"/>
                  </a:cubicBezTo>
                  <a:close/>
                  <a:moveTo>
                    <a:pt x="62" y="115"/>
                  </a:moveTo>
                  <a:cubicBezTo>
                    <a:pt x="62" y="75"/>
                    <a:pt x="62" y="75"/>
                    <a:pt x="62" y="75"/>
                  </a:cubicBezTo>
                  <a:cubicBezTo>
                    <a:pt x="62" y="75"/>
                    <a:pt x="63" y="76"/>
                    <a:pt x="64" y="76"/>
                  </a:cubicBezTo>
                  <a:cubicBezTo>
                    <a:pt x="72" y="76"/>
                    <a:pt x="79" y="69"/>
                    <a:pt x="79" y="60"/>
                  </a:cubicBezTo>
                  <a:cubicBezTo>
                    <a:pt x="79" y="52"/>
                    <a:pt x="72" y="45"/>
                    <a:pt x="64" y="45"/>
                  </a:cubicBezTo>
                  <a:cubicBezTo>
                    <a:pt x="63" y="45"/>
                    <a:pt x="62" y="45"/>
                    <a:pt x="62" y="45"/>
                  </a:cubicBezTo>
                  <a:cubicBezTo>
                    <a:pt x="62" y="6"/>
                    <a:pt x="62" y="6"/>
                    <a:pt x="62" y="6"/>
                  </a:cubicBezTo>
                  <a:cubicBezTo>
                    <a:pt x="62" y="6"/>
                    <a:pt x="63" y="6"/>
                    <a:pt x="64" y="6"/>
                  </a:cubicBezTo>
                  <a:cubicBezTo>
                    <a:pt x="64" y="6"/>
                    <a:pt x="64" y="6"/>
                    <a:pt x="64" y="6"/>
                  </a:cubicBezTo>
                  <a:cubicBezTo>
                    <a:pt x="64" y="6"/>
                    <a:pt x="64" y="6"/>
                    <a:pt x="64" y="6"/>
                  </a:cubicBezTo>
                  <a:cubicBezTo>
                    <a:pt x="74" y="6"/>
                    <a:pt x="83" y="15"/>
                    <a:pt x="84" y="26"/>
                  </a:cubicBezTo>
                  <a:cubicBezTo>
                    <a:pt x="94" y="21"/>
                    <a:pt x="105" y="24"/>
                    <a:pt x="111" y="33"/>
                  </a:cubicBezTo>
                  <a:cubicBezTo>
                    <a:pt x="116" y="42"/>
                    <a:pt x="113" y="54"/>
                    <a:pt x="104" y="60"/>
                  </a:cubicBezTo>
                  <a:cubicBezTo>
                    <a:pt x="113" y="67"/>
                    <a:pt x="116" y="78"/>
                    <a:pt x="111" y="88"/>
                  </a:cubicBezTo>
                  <a:cubicBezTo>
                    <a:pt x="105" y="97"/>
                    <a:pt x="94" y="100"/>
                    <a:pt x="84" y="95"/>
                  </a:cubicBezTo>
                  <a:cubicBezTo>
                    <a:pt x="83" y="106"/>
                    <a:pt x="74" y="115"/>
                    <a:pt x="64" y="115"/>
                  </a:cubicBezTo>
                  <a:cubicBezTo>
                    <a:pt x="63" y="115"/>
                    <a:pt x="62" y="115"/>
                    <a:pt x="62" y="115"/>
                  </a:cubicBezTo>
                  <a:close/>
                  <a:moveTo>
                    <a:pt x="278" y="1411"/>
                  </a:moveTo>
                  <a:cubicBezTo>
                    <a:pt x="297" y="1425"/>
                    <a:pt x="342" y="1426"/>
                    <a:pt x="372" y="1407"/>
                  </a:cubicBezTo>
                  <a:cubicBezTo>
                    <a:pt x="407" y="1384"/>
                    <a:pt x="424" y="1343"/>
                    <a:pt x="438" y="1329"/>
                  </a:cubicBezTo>
                  <a:cubicBezTo>
                    <a:pt x="453" y="1313"/>
                    <a:pt x="474" y="1302"/>
                    <a:pt x="499" y="1310"/>
                  </a:cubicBezTo>
                  <a:cubicBezTo>
                    <a:pt x="500" y="1293"/>
                    <a:pt x="476" y="1270"/>
                    <a:pt x="446" y="1266"/>
                  </a:cubicBezTo>
                  <a:cubicBezTo>
                    <a:pt x="421" y="1263"/>
                    <a:pt x="387" y="1281"/>
                    <a:pt x="372" y="1309"/>
                  </a:cubicBezTo>
                  <a:cubicBezTo>
                    <a:pt x="348" y="1355"/>
                    <a:pt x="336" y="1400"/>
                    <a:pt x="278" y="1411"/>
                  </a:cubicBezTo>
                  <a:close/>
                  <a:moveTo>
                    <a:pt x="440" y="2134"/>
                  </a:moveTo>
                  <a:cubicBezTo>
                    <a:pt x="424" y="2163"/>
                    <a:pt x="400" y="2169"/>
                    <a:pt x="377" y="2163"/>
                  </a:cubicBezTo>
                  <a:cubicBezTo>
                    <a:pt x="352" y="2158"/>
                    <a:pt x="337" y="2139"/>
                    <a:pt x="316" y="2105"/>
                  </a:cubicBezTo>
                  <a:cubicBezTo>
                    <a:pt x="300" y="2080"/>
                    <a:pt x="270" y="2056"/>
                    <a:pt x="240" y="2056"/>
                  </a:cubicBezTo>
                  <a:cubicBezTo>
                    <a:pt x="253" y="2037"/>
                    <a:pt x="282" y="2030"/>
                    <a:pt x="307" y="2042"/>
                  </a:cubicBezTo>
                  <a:cubicBezTo>
                    <a:pt x="339" y="2056"/>
                    <a:pt x="361" y="2109"/>
                    <a:pt x="396" y="2132"/>
                  </a:cubicBezTo>
                  <a:cubicBezTo>
                    <a:pt x="409" y="2139"/>
                    <a:pt x="424" y="2139"/>
                    <a:pt x="440" y="2134"/>
                  </a:cubicBezTo>
                  <a:close/>
                  <a:moveTo>
                    <a:pt x="175" y="309"/>
                  </a:moveTo>
                  <a:cubicBezTo>
                    <a:pt x="170" y="309"/>
                    <a:pt x="165" y="304"/>
                    <a:pt x="165" y="299"/>
                  </a:cubicBezTo>
                  <a:cubicBezTo>
                    <a:pt x="165" y="294"/>
                    <a:pt x="170" y="290"/>
                    <a:pt x="175" y="290"/>
                  </a:cubicBezTo>
                  <a:cubicBezTo>
                    <a:pt x="180" y="290"/>
                    <a:pt x="184" y="294"/>
                    <a:pt x="184" y="299"/>
                  </a:cubicBezTo>
                  <a:cubicBezTo>
                    <a:pt x="184" y="304"/>
                    <a:pt x="180" y="309"/>
                    <a:pt x="175" y="309"/>
                  </a:cubicBezTo>
                  <a:close/>
                  <a:moveTo>
                    <a:pt x="152" y="286"/>
                  </a:moveTo>
                  <a:cubicBezTo>
                    <a:pt x="145" y="286"/>
                    <a:pt x="140" y="281"/>
                    <a:pt x="140" y="274"/>
                  </a:cubicBezTo>
                  <a:cubicBezTo>
                    <a:pt x="140" y="267"/>
                    <a:pt x="145" y="262"/>
                    <a:pt x="152" y="262"/>
                  </a:cubicBezTo>
                  <a:cubicBezTo>
                    <a:pt x="159" y="262"/>
                    <a:pt x="164" y="267"/>
                    <a:pt x="164" y="274"/>
                  </a:cubicBezTo>
                  <a:cubicBezTo>
                    <a:pt x="164" y="281"/>
                    <a:pt x="159" y="286"/>
                    <a:pt x="152" y="286"/>
                  </a:cubicBezTo>
                  <a:close/>
                  <a:moveTo>
                    <a:pt x="145" y="251"/>
                  </a:moveTo>
                  <a:cubicBezTo>
                    <a:pt x="136" y="251"/>
                    <a:pt x="129" y="244"/>
                    <a:pt x="129" y="236"/>
                  </a:cubicBezTo>
                  <a:cubicBezTo>
                    <a:pt x="129" y="227"/>
                    <a:pt x="136" y="221"/>
                    <a:pt x="145" y="221"/>
                  </a:cubicBezTo>
                  <a:cubicBezTo>
                    <a:pt x="153" y="221"/>
                    <a:pt x="160" y="227"/>
                    <a:pt x="160" y="236"/>
                  </a:cubicBezTo>
                  <a:cubicBezTo>
                    <a:pt x="160" y="244"/>
                    <a:pt x="153" y="251"/>
                    <a:pt x="145" y="251"/>
                  </a:cubicBezTo>
                  <a:close/>
                  <a:moveTo>
                    <a:pt x="83" y="1634"/>
                  </a:moveTo>
                  <a:cubicBezTo>
                    <a:pt x="90" y="1668"/>
                    <a:pt x="143" y="1682"/>
                    <a:pt x="121" y="1737"/>
                  </a:cubicBezTo>
                  <a:cubicBezTo>
                    <a:pt x="113" y="1757"/>
                    <a:pt x="79" y="1783"/>
                    <a:pt x="81" y="1817"/>
                  </a:cubicBezTo>
                  <a:cubicBezTo>
                    <a:pt x="64" y="1774"/>
                    <a:pt x="111" y="1752"/>
                    <a:pt x="91" y="1695"/>
                  </a:cubicBezTo>
                  <a:cubicBezTo>
                    <a:pt x="83" y="1674"/>
                    <a:pt x="76" y="1647"/>
                    <a:pt x="83" y="1634"/>
                  </a:cubicBezTo>
                  <a:close/>
                  <a:moveTo>
                    <a:pt x="166" y="2097"/>
                  </a:moveTo>
                  <a:cubicBezTo>
                    <a:pt x="193" y="2115"/>
                    <a:pt x="218" y="2141"/>
                    <a:pt x="215" y="2182"/>
                  </a:cubicBezTo>
                  <a:cubicBezTo>
                    <a:pt x="213" y="2212"/>
                    <a:pt x="213" y="2234"/>
                    <a:pt x="236" y="2263"/>
                  </a:cubicBezTo>
                  <a:cubicBezTo>
                    <a:pt x="196" y="2255"/>
                    <a:pt x="164" y="2229"/>
                    <a:pt x="164" y="2186"/>
                  </a:cubicBezTo>
                  <a:cubicBezTo>
                    <a:pt x="164" y="2148"/>
                    <a:pt x="177" y="2131"/>
                    <a:pt x="166" y="2097"/>
                  </a:cubicBezTo>
                  <a:close/>
                  <a:moveTo>
                    <a:pt x="126" y="2050"/>
                  </a:moveTo>
                  <a:cubicBezTo>
                    <a:pt x="140" y="2068"/>
                    <a:pt x="182" y="2115"/>
                    <a:pt x="146" y="2179"/>
                  </a:cubicBezTo>
                  <a:cubicBezTo>
                    <a:pt x="133" y="2202"/>
                    <a:pt x="108" y="2227"/>
                    <a:pt x="102" y="2251"/>
                  </a:cubicBezTo>
                  <a:cubicBezTo>
                    <a:pt x="91" y="2232"/>
                    <a:pt x="86" y="2205"/>
                    <a:pt x="103" y="2164"/>
                  </a:cubicBezTo>
                  <a:cubicBezTo>
                    <a:pt x="117" y="2129"/>
                    <a:pt x="133" y="2090"/>
                    <a:pt x="126" y="2050"/>
                  </a:cubicBezTo>
                  <a:close/>
                  <a:moveTo>
                    <a:pt x="325" y="2151"/>
                  </a:moveTo>
                  <a:cubicBezTo>
                    <a:pt x="340" y="2180"/>
                    <a:pt x="380" y="2192"/>
                    <a:pt x="401" y="2188"/>
                  </a:cubicBezTo>
                  <a:cubicBezTo>
                    <a:pt x="430" y="2181"/>
                    <a:pt x="437" y="2150"/>
                    <a:pt x="457" y="2147"/>
                  </a:cubicBezTo>
                  <a:cubicBezTo>
                    <a:pt x="464" y="2115"/>
                    <a:pt x="433" y="2127"/>
                    <a:pt x="448" y="2092"/>
                  </a:cubicBezTo>
                  <a:cubicBezTo>
                    <a:pt x="453" y="2081"/>
                    <a:pt x="451" y="2063"/>
                    <a:pt x="432" y="2061"/>
                  </a:cubicBezTo>
                  <a:cubicBezTo>
                    <a:pt x="422" y="2060"/>
                    <a:pt x="408" y="2069"/>
                    <a:pt x="419" y="2087"/>
                  </a:cubicBezTo>
                  <a:cubicBezTo>
                    <a:pt x="407" y="2085"/>
                    <a:pt x="399" y="2067"/>
                    <a:pt x="404" y="2051"/>
                  </a:cubicBezTo>
                  <a:cubicBezTo>
                    <a:pt x="415" y="2019"/>
                    <a:pt x="473" y="2013"/>
                    <a:pt x="496" y="2047"/>
                  </a:cubicBezTo>
                  <a:cubicBezTo>
                    <a:pt x="520" y="2082"/>
                    <a:pt x="500" y="2119"/>
                    <a:pt x="490" y="2128"/>
                  </a:cubicBezTo>
                  <a:cubicBezTo>
                    <a:pt x="498" y="2141"/>
                    <a:pt x="504" y="2173"/>
                    <a:pt x="491" y="2199"/>
                  </a:cubicBezTo>
                  <a:cubicBezTo>
                    <a:pt x="471" y="2239"/>
                    <a:pt x="422" y="2249"/>
                    <a:pt x="384" y="2229"/>
                  </a:cubicBezTo>
                  <a:cubicBezTo>
                    <a:pt x="350" y="2211"/>
                    <a:pt x="325" y="2175"/>
                    <a:pt x="325" y="2151"/>
                  </a:cubicBezTo>
                  <a:close/>
                  <a:moveTo>
                    <a:pt x="134" y="2020"/>
                  </a:moveTo>
                  <a:cubicBezTo>
                    <a:pt x="224" y="2032"/>
                    <a:pt x="325" y="2130"/>
                    <a:pt x="340" y="2252"/>
                  </a:cubicBezTo>
                  <a:cubicBezTo>
                    <a:pt x="343" y="2284"/>
                    <a:pt x="326" y="2309"/>
                    <a:pt x="307" y="2305"/>
                  </a:cubicBezTo>
                  <a:cubicBezTo>
                    <a:pt x="303" y="2309"/>
                    <a:pt x="308" y="2331"/>
                    <a:pt x="303" y="2354"/>
                  </a:cubicBezTo>
                  <a:cubicBezTo>
                    <a:pt x="296" y="2382"/>
                    <a:pt x="277" y="2401"/>
                    <a:pt x="250" y="2408"/>
                  </a:cubicBezTo>
                  <a:cubicBezTo>
                    <a:pt x="233" y="2413"/>
                    <a:pt x="217" y="2411"/>
                    <a:pt x="208" y="2398"/>
                  </a:cubicBezTo>
                  <a:cubicBezTo>
                    <a:pt x="201" y="2407"/>
                    <a:pt x="156" y="2427"/>
                    <a:pt x="123" y="2399"/>
                  </a:cubicBezTo>
                  <a:cubicBezTo>
                    <a:pt x="83" y="2366"/>
                    <a:pt x="80" y="2288"/>
                    <a:pt x="127" y="2262"/>
                  </a:cubicBezTo>
                  <a:cubicBezTo>
                    <a:pt x="152" y="2248"/>
                    <a:pt x="191" y="2266"/>
                    <a:pt x="189" y="2292"/>
                  </a:cubicBezTo>
                  <a:cubicBezTo>
                    <a:pt x="171" y="2273"/>
                    <a:pt x="142" y="2283"/>
                    <a:pt x="144" y="2311"/>
                  </a:cubicBezTo>
                  <a:cubicBezTo>
                    <a:pt x="147" y="2351"/>
                    <a:pt x="195" y="2362"/>
                    <a:pt x="230" y="2339"/>
                  </a:cubicBezTo>
                  <a:cubicBezTo>
                    <a:pt x="272" y="2312"/>
                    <a:pt x="277" y="2259"/>
                    <a:pt x="268" y="2212"/>
                  </a:cubicBezTo>
                  <a:cubicBezTo>
                    <a:pt x="251" y="2134"/>
                    <a:pt x="191" y="2056"/>
                    <a:pt x="134" y="2020"/>
                  </a:cubicBezTo>
                  <a:close/>
                  <a:moveTo>
                    <a:pt x="200" y="1774"/>
                  </a:moveTo>
                  <a:cubicBezTo>
                    <a:pt x="244" y="1779"/>
                    <a:pt x="261" y="1861"/>
                    <a:pt x="193" y="1871"/>
                  </a:cubicBezTo>
                  <a:cubicBezTo>
                    <a:pt x="223" y="1878"/>
                    <a:pt x="246" y="1863"/>
                    <a:pt x="273" y="1874"/>
                  </a:cubicBezTo>
                  <a:cubicBezTo>
                    <a:pt x="304" y="1886"/>
                    <a:pt x="323" y="1921"/>
                    <a:pt x="324" y="1935"/>
                  </a:cubicBezTo>
                  <a:cubicBezTo>
                    <a:pt x="292" y="1907"/>
                    <a:pt x="262" y="1913"/>
                    <a:pt x="231" y="1913"/>
                  </a:cubicBezTo>
                  <a:cubicBezTo>
                    <a:pt x="198" y="1912"/>
                    <a:pt x="157" y="1890"/>
                    <a:pt x="143" y="1859"/>
                  </a:cubicBezTo>
                  <a:cubicBezTo>
                    <a:pt x="163" y="1864"/>
                    <a:pt x="182" y="1858"/>
                    <a:pt x="193" y="1844"/>
                  </a:cubicBezTo>
                  <a:cubicBezTo>
                    <a:pt x="211" y="1820"/>
                    <a:pt x="208" y="1789"/>
                    <a:pt x="200" y="1774"/>
                  </a:cubicBezTo>
                  <a:close/>
                  <a:moveTo>
                    <a:pt x="131" y="1862"/>
                  </a:moveTo>
                  <a:cubicBezTo>
                    <a:pt x="133" y="1891"/>
                    <a:pt x="161" y="1946"/>
                    <a:pt x="194" y="1983"/>
                  </a:cubicBezTo>
                  <a:cubicBezTo>
                    <a:pt x="221" y="2013"/>
                    <a:pt x="267" y="2033"/>
                    <a:pt x="286" y="1996"/>
                  </a:cubicBezTo>
                  <a:cubicBezTo>
                    <a:pt x="300" y="2020"/>
                    <a:pt x="329" y="2042"/>
                    <a:pt x="357" y="2043"/>
                  </a:cubicBezTo>
                  <a:cubicBezTo>
                    <a:pt x="392" y="2043"/>
                    <a:pt x="409" y="2017"/>
                    <a:pt x="410" y="1988"/>
                  </a:cubicBezTo>
                  <a:cubicBezTo>
                    <a:pt x="438" y="2008"/>
                    <a:pt x="480" y="2010"/>
                    <a:pt x="506" y="1986"/>
                  </a:cubicBezTo>
                  <a:cubicBezTo>
                    <a:pt x="532" y="1962"/>
                    <a:pt x="529" y="1914"/>
                    <a:pt x="504" y="1887"/>
                  </a:cubicBezTo>
                  <a:cubicBezTo>
                    <a:pt x="483" y="1865"/>
                    <a:pt x="449" y="1862"/>
                    <a:pt x="435" y="1887"/>
                  </a:cubicBezTo>
                  <a:cubicBezTo>
                    <a:pt x="452" y="1895"/>
                    <a:pt x="453" y="1913"/>
                    <a:pt x="446" y="1929"/>
                  </a:cubicBezTo>
                  <a:cubicBezTo>
                    <a:pt x="431" y="1959"/>
                    <a:pt x="392" y="1972"/>
                    <a:pt x="362" y="1972"/>
                  </a:cubicBezTo>
                  <a:cubicBezTo>
                    <a:pt x="316" y="1974"/>
                    <a:pt x="266" y="1956"/>
                    <a:pt x="231" y="1939"/>
                  </a:cubicBezTo>
                  <a:cubicBezTo>
                    <a:pt x="189" y="1917"/>
                    <a:pt x="143" y="1887"/>
                    <a:pt x="131" y="1862"/>
                  </a:cubicBezTo>
                  <a:close/>
                  <a:moveTo>
                    <a:pt x="110" y="1900"/>
                  </a:moveTo>
                  <a:cubicBezTo>
                    <a:pt x="103" y="1932"/>
                    <a:pt x="159" y="1952"/>
                    <a:pt x="129" y="2014"/>
                  </a:cubicBezTo>
                  <a:cubicBezTo>
                    <a:pt x="111" y="2052"/>
                    <a:pt x="87" y="2089"/>
                    <a:pt x="96" y="2136"/>
                  </a:cubicBezTo>
                  <a:cubicBezTo>
                    <a:pt x="90" y="2109"/>
                    <a:pt x="58" y="2090"/>
                    <a:pt x="66" y="2055"/>
                  </a:cubicBezTo>
                  <a:cubicBezTo>
                    <a:pt x="71" y="2034"/>
                    <a:pt x="101" y="2015"/>
                    <a:pt x="103" y="1988"/>
                  </a:cubicBezTo>
                  <a:cubicBezTo>
                    <a:pt x="105" y="1971"/>
                    <a:pt x="90" y="1917"/>
                    <a:pt x="110" y="1900"/>
                  </a:cubicBezTo>
                  <a:close/>
                  <a:moveTo>
                    <a:pt x="118" y="1578"/>
                  </a:moveTo>
                  <a:cubicBezTo>
                    <a:pt x="100" y="1616"/>
                    <a:pt x="174" y="1643"/>
                    <a:pt x="185" y="1706"/>
                  </a:cubicBezTo>
                  <a:cubicBezTo>
                    <a:pt x="206" y="1821"/>
                    <a:pt x="68" y="1842"/>
                    <a:pt x="86" y="1999"/>
                  </a:cubicBezTo>
                  <a:cubicBezTo>
                    <a:pt x="0" y="1886"/>
                    <a:pt x="201" y="1768"/>
                    <a:pt x="122" y="1651"/>
                  </a:cubicBezTo>
                  <a:cubicBezTo>
                    <a:pt x="94" y="1609"/>
                    <a:pt x="107" y="1585"/>
                    <a:pt x="118" y="1578"/>
                  </a:cubicBezTo>
                  <a:close/>
                  <a:moveTo>
                    <a:pt x="377" y="1060"/>
                  </a:moveTo>
                  <a:cubicBezTo>
                    <a:pt x="442" y="1057"/>
                    <a:pt x="484" y="1086"/>
                    <a:pt x="517" y="1106"/>
                  </a:cubicBezTo>
                  <a:cubicBezTo>
                    <a:pt x="631" y="1175"/>
                    <a:pt x="574" y="1036"/>
                    <a:pt x="676" y="1029"/>
                  </a:cubicBezTo>
                  <a:cubicBezTo>
                    <a:pt x="690" y="1028"/>
                    <a:pt x="717" y="1039"/>
                    <a:pt x="727" y="1060"/>
                  </a:cubicBezTo>
                  <a:cubicBezTo>
                    <a:pt x="620" y="1110"/>
                    <a:pt x="727" y="1151"/>
                    <a:pt x="669" y="1220"/>
                  </a:cubicBezTo>
                  <a:cubicBezTo>
                    <a:pt x="698" y="1207"/>
                    <a:pt x="749" y="1207"/>
                    <a:pt x="785" y="1241"/>
                  </a:cubicBezTo>
                  <a:cubicBezTo>
                    <a:pt x="830" y="1283"/>
                    <a:pt x="802" y="1349"/>
                    <a:pt x="822" y="1398"/>
                  </a:cubicBezTo>
                  <a:cubicBezTo>
                    <a:pt x="829" y="1416"/>
                    <a:pt x="866" y="1437"/>
                    <a:pt x="863" y="1454"/>
                  </a:cubicBezTo>
                  <a:cubicBezTo>
                    <a:pt x="821" y="1424"/>
                    <a:pt x="726" y="1463"/>
                    <a:pt x="726" y="1389"/>
                  </a:cubicBezTo>
                  <a:cubicBezTo>
                    <a:pt x="726" y="1485"/>
                    <a:pt x="834" y="1565"/>
                    <a:pt x="816" y="1658"/>
                  </a:cubicBezTo>
                  <a:cubicBezTo>
                    <a:pt x="808" y="1702"/>
                    <a:pt x="766" y="1730"/>
                    <a:pt x="760" y="1764"/>
                  </a:cubicBezTo>
                  <a:cubicBezTo>
                    <a:pt x="725" y="1706"/>
                    <a:pt x="768" y="1677"/>
                    <a:pt x="747" y="1618"/>
                  </a:cubicBezTo>
                  <a:cubicBezTo>
                    <a:pt x="686" y="1648"/>
                    <a:pt x="703" y="1755"/>
                    <a:pt x="666" y="1819"/>
                  </a:cubicBezTo>
                  <a:cubicBezTo>
                    <a:pt x="633" y="1876"/>
                    <a:pt x="563" y="1916"/>
                    <a:pt x="518" y="1873"/>
                  </a:cubicBezTo>
                  <a:cubicBezTo>
                    <a:pt x="553" y="1859"/>
                    <a:pt x="529" y="1824"/>
                    <a:pt x="561" y="1792"/>
                  </a:cubicBezTo>
                  <a:cubicBezTo>
                    <a:pt x="511" y="1791"/>
                    <a:pt x="470" y="1834"/>
                    <a:pt x="429" y="1865"/>
                  </a:cubicBezTo>
                  <a:cubicBezTo>
                    <a:pt x="392" y="1892"/>
                    <a:pt x="345" y="1900"/>
                    <a:pt x="307" y="1875"/>
                  </a:cubicBezTo>
                  <a:cubicBezTo>
                    <a:pt x="248" y="1837"/>
                    <a:pt x="230" y="1749"/>
                    <a:pt x="280" y="1707"/>
                  </a:cubicBezTo>
                  <a:cubicBezTo>
                    <a:pt x="274" y="1791"/>
                    <a:pt x="316" y="1770"/>
                    <a:pt x="351" y="1809"/>
                  </a:cubicBezTo>
                  <a:cubicBezTo>
                    <a:pt x="347" y="1759"/>
                    <a:pt x="313" y="1730"/>
                    <a:pt x="293" y="1680"/>
                  </a:cubicBezTo>
                  <a:cubicBezTo>
                    <a:pt x="269" y="1623"/>
                    <a:pt x="269" y="1562"/>
                    <a:pt x="316" y="1530"/>
                  </a:cubicBezTo>
                  <a:cubicBezTo>
                    <a:pt x="370" y="1492"/>
                    <a:pt x="452" y="1516"/>
                    <a:pt x="467" y="1589"/>
                  </a:cubicBezTo>
                  <a:cubicBezTo>
                    <a:pt x="442" y="1531"/>
                    <a:pt x="370" y="1529"/>
                    <a:pt x="342" y="1550"/>
                  </a:cubicBezTo>
                  <a:cubicBezTo>
                    <a:pt x="250" y="1620"/>
                    <a:pt x="327" y="1763"/>
                    <a:pt x="415" y="1784"/>
                  </a:cubicBezTo>
                  <a:cubicBezTo>
                    <a:pt x="532" y="1813"/>
                    <a:pt x="626" y="1745"/>
                    <a:pt x="676" y="1664"/>
                  </a:cubicBezTo>
                  <a:cubicBezTo>
                    <a:pt x="730" y="1574"/>
                    <a:pt x="731" y="1465"/>
                    <a:pt x="696" y="1368"/>
                  </a:cubicBezTo>
                  <a:cubicBezTo>
                    <a:pt x="647" y="1231"/>
                    <a:pt x="552" y="1148"/>
                    <a:pt x="377" y="1060"/>
                  </a:cubicBezTo>
                  <a:close/>
                  <a:moveTo>
                    <a:pt x="620" y="1639"/>
                  </a:moveTo>
                  <a:cubicBezTo>
                    <a:pt x="585" y="1674"/>
                    <a:pt x="531" y="1707"/>
                    <a:pt x="480" y="1712"/>
                  </a:cubicBezTo>
                  <a:cubicBezTo>
                    <a:pt x="440" y="1717"/>
                    <a:pt x="396" y="1702"/>
                    <a:pt x="374" y="1664"/>
                  </a:cubicBezTo>
                  <a:cubicBezTo>
                    <a:pt x="350" y="1623"/>
                    <a:pt x="376" y="1575"/>
                    <a:pt x="407" y="1592"/>
                  </a:cubicBezTo>
                  <a:cubicBezTo>
                    <a:pt x="393" y="1605"/>
                    <a:pt x="394" y="1631"/>
                    <a:pt x="408" y="1649"/>
                  </a:cubicBezTo>
                  <a:cubicBezTo>
                    <a:pt x="453" y="1709"/>
                    <a:pt x="568" y="1667"/>
                    <a:pt x="620" y="1639"/>
                  </a:cubicBezTo>
                  <a:close/>
                  <a:moveTo>
                    <a:pt x="587" y="1250"/>
                  </a:moveTo>
                  <a:cubicBezTo>
                    <a:pt x="616" y="1286"/>
                    <a:pt x="666" y="1394"/>
                    <a:pt x="626" y="1434"/>
                  </a:cubicBezTo>
                  <a:cubicBezTo>
                    <a:pt x="583" y="1477"/>
                    <a:pt x="583" y="1462"/>
                    <a:pt x="590" y="1532"/>
                  </a:cubicBezTo>
                  <a:cubicBezTo>
                    <a:pt x="592" y="1553"/>
                    <a:pt x="575" y="1581"/>
                    <a:pt x="548" y="1585"/>
                  </a:cubicBezTo>
                  <a:cubicBezTo>
                    <a:pt x="533" y="1586"/>
                    <a:pt x="522" y="1579"/>
                    <a:pt x="515" y="1569"/>
                  </a:cubicBezTo>
                  <a:cubicBezTo>
                    <a:pt x="507" y="1557"/>
                    <a:pt x="506" y="1541"/>
                    <a:pt x="517" y="1532"/>
                  </a:cubicBezTo>
                  <a:cubicBezTo>
                    <a:pt x="506" y="1533"/>
                    <a:pt x="481" y="1549"/>
                    <a:pt x="479" y="1575"/>
                  </a:cubicBezTo>
                  <a:cubicBezTo>
                    <a:pt x="477" y="1607"/>
                    <a:pt x="503" y="1642"/>
                    <a:pt x="542" y="1641"/>
                  </a:cubicBezTo>
                  <a:cubicBezTo>
                    <a:pt x="577" y="1639"/>
                    <a:pt x="610" y="1609"/>
                    <a:pt x="610" y="1593"/>
                  </a:cubicBezTo>
                  <a:cubicBezTo>
                    <a:pt x="621" y="1607"/>
                    <a:pt x="638" y="1596"/>
                    <a:pt x="645" y="1586"/>
                  </a:cubicBezTo>
                  <a:cubicBezTo>
                    <a:pt x="676" y="1544"/>
                    <a:pt x="674" y="1483"/>
                    <a:pt x="668" y="1433"/>
                  </a:cubicBezTo>
                  <a:cubicBezTo>
                    <a:pt x="660" y="1364"/>
                    <a:pt x="634" y="1294"/>
                    <a:pt x="587" y="1250"/>
                  </a:cubicBezTo>
                  <a:close/>
                  <a:moveTo>
                    <a:pt x="458" y="1139"/>
                  </a:moveTo>
                  <a:cubicBezTo>
                    <a:pt x="484" y="1164"/>
                    <a:pt x="524" y="1227"/>
                    <a:pt x="525" y="1290"/>
                  </a:cubicBezTo>
                  <a:cubicBezTo>
                    <a:pt x="525" y="1332"/>
                    <a:pt x="509" y="1383"/>
                    <a:pt x="458" y="1389"/>
                  </a:cubicBezTo>
                  <a:cubicBezTo>
                    <a:pt x="406" y="1396"/>
                    <a:pt x="422" y="1439"/>
                    <a:pt x="401" y="1459"/>
                  </a:cubicBezTo>
                  <a:cubicBezTo>
                    <a:pt x="385" y="1474"/>
                    <a:pt x="355" y="1494"/>
                    <a:pt x="339" y="1471"/>
                  </a:cubicBezTo>
                  <a:cubicBezTo>
                    <a:pt x="357" y="1515"/>
                    <a:pt x="454" y="1525"/>
                    <a:pt x="496" y="1506"/>
                  </a:cubicBezTo>
                  <a:cubicBezTo>
                    <a:pt x="569" y="1475"/>
                    <a:pt x="590" y="1381"/>
                    <a:pt x="574" y="1302"/>
                  </a:cubicBezTo>
                  <a:cubicBezTo>
                    <a:pt x="558" y="1226"/>
                    <a:pt x="505" y="1165"/>
                    <a:pt x="458" y="1139"/>
                  </a:cubicBezTo>
                  <a:close/>
                  <a:moveTo>
                    <a:pt x="521" y="1394"/>
                  </a:moveTo>
                  <a:cubicBezTo>
                    <a:pt x="509" y="1417"/>
                    <a:pt x="497" y="1433"/>
                    <a:pt x="477" y="1450"/>
                  </a:cubicBezTo>
                  <a:cubicBezTo>
                    <a:pt x="450" y="1471"/>
                    <a:pt x="427" y="1479"/>
                    <a:pt x="394" y="1485"/>
                  </a:cubicBezTo>
                  <a:cubicBezTo>
                    <a:pt x="429" y="1487"/>
                    <a:pt x="455" y="1480"/>
                    <a:pt x="485" y="1460"/>
                  </a:cubicBezTo>
                  <a:cubicBezTo>
                    <a:pt x="508" y="1443"/>
                    <a:pt x="522" y="1426"/>
                    <a:pt x="534" y="1400"/>
                  </a:cubicBezTo>
                  <a:cubicBezTo>
                    <a:pt x="536" y="1397"/>
                    <a:pt x="537" y="1395"/>
                    <a:pt x="538" y="1392"/>
                  </a:cubicBezTo>
                  <a:cubicBezTo>
                    <a:pt x="549" y="1363"/>
                    <a:pt x="553" y="1339"/>
                    <a:pt x="552" y="1308"/>
                  </a:cubicBezTo>
                  <a:cubicBezTo>
                    <a:pt x="550" y="1280"/>
                    <a:pt x="545" y="1256"/>
                    <a:pt x="530" y="1233"/>
                  </a:cubicBezTo>
                  <a:cubicBezTo>
                    <a:pt x="538" y="1259"/>
                    <a:pt x="541" y="1280"/>
                    <a:pt x="540" y="1308"/>
                  </a:cubicBezTo>
                  <a:cubicBezTo>
                    <a:pt x="539" y="1337"/>
                    <a:pt x="535" y="1359"/>
                    <a:pt x="524" y="1386"/>
                  </a:cubicBezTo>
                  <a:cubicBezTo>
                    <a:pt x="523" y="1389"/>
                    <a:pt x="522" y="1391"/>
                    <a:pt x="521" y="1394"/>
                  </a:cubicBezTo>
                  <a:close/>
                  <a:moveTo>
                    <a:pt x="342" y="1069"/>
                  </a:moveTo>
                  <a:cubicBezTo>
                    <a:pt x="355" y="1110"/>
                    <a:pt x="336" y="1143"/>
                    <a:pt x="355" y="1170"/>
                  </a:cubicBezTo>
                  <a:cubicBezTo>
                    <a:pt x="384" y="1212"/>
                    <a:pt x="446" y="1190"/>
                    <a:pt x="484" y="1226"/>
                  </a:cubicBezTo>
                  <a:cubicBezTo>
                    <a:pt x="495" y="1196"/>
                    <a:pt x="471" y="1166"/>
                    <a:pt x="445" y="1148"/>
                  </a:cubicBezTo>
                  <a:cubicBezTo>
                    <a:pt x="393" y="1114"/>
                    <a:pt x="378" y="1146"/>
                    <a:pt x="342" y="1069"/>
                  </a:cubicBezTo>
                  <a:close/>
                  <a:moveTo>
                    <a:pt x="259" y="977"/>
                  </a:moveTo>
                  <a:cubicBezTo>
                    <a:pt x="269" y="1022"/>
                    <a:pt x="340" y="1050"/>
                    <a:pt x="336" y="1104"/>
                  </a:cubicBezTo>
                  <a:cubicBezTo>
                    <a:pt x="333" y="1148"/>
                    <a:pt x="280" y="1183"/>
                    <a:pt x="268" y="1232"/>
                  </a:cubicBezTo>
                  <a:cubicBezTo>
                    <a:pt x="252" y="1128"/>
                    <a:pt x="319" y="1126"/>
                    <a:pt x="297" y="1068"/>
                  </a:cubicBezTo>
                  <a:cubicBezTo>
                    <a:pt x="288" y="1043"/>
                    <a:pt x="250" y="1021"/>
                    <a:pt x="259" y="977"/>
                  </a:cubicBezTo>
                  <a:close/>
                  <a:moveTo>
                    <a:pt x="335" y="1702"/>
                  </a:moveTo>
                  <a:cubicBezTo>
                    <a:pt x="337" y="1705"/>
                    <a:pt x="339" y="1709"/>
                    <a:pt x="341" y="1712"/>
                  </a:cubicBezTo>
                  <a:cubicBezTo>
                    <a:pt x="357" y="1733"/>
                    <a:pt x="373" y="1749"/>
                    <a:pt x="397" y="1760"/>
                  </a:cubicBezTo>
                  <a:cubicBezTo>
                    <a:pt x="428" y="1773"/>
                    <a:pt x="453" y="1775"/>
                    <a:pt x="485" y="1772"/>
                  </a:cubicBezTo>
                  <a:cubicBezTo>
                    <a:pt x="520" y="1768"/>
                    <a:pt x="546" y="1758"/>
                    <a:pt x="576" y="1741"/>
                  </a:cubicBezTo>
                  <a:cubicBezTo>
                    <a:pt x="608" y="1723"/>
                    <a:pt x="630" y="1703"/>
                    <a:pt x="653" y="1674"/>
                  </a:cubicBezTo>
                  <a:cubicBezTo>
                    <a:pt x="677" y="1642"/>
                    <a:pt x="690" y="1615"/>
                    <a:pt x="699" y="1576"/>
                  </a:cubicBezTo>
                  <a:cubicBezTo>
                    <a:pt x="714" y="1492"/>
                    <a:pt x="703" y="1423"/>
                    <a:pt x="671" y="1344"/>
                  </a:cubicBezTo>
                  <a:cubicBezTo>
                    <a:pt x="632" y="1259"/>
                    <a:pt x="585" y="1202"/>
                    <a:pt x="506" y="1151"/>
                  </a:cubicBezTo>
                  <a:cubicBezTo>
                    <a:pt x="441" y="1112"/>
                    <a:pt x="386" y="1078"/>
                    <a:pt x="328" y="1028"/>
                  </a:cubicBezTo>
                  <a:cubicBezTo>
                    <a:pt x="297" y="1000"/>
                    <a:pt x="274" y="975"/>
                    <a:pt x="250" y="940"/>
                  </a:cubicBezTo>
                  <a:cubicBezTo>
                    <a:pt x="227" y="903"/>
                    <a:pt x="215" y="873"/>
                    <a:pt x="207" y="831"/>
                  </a:cubicBezTo>
                  <a:cubicBezTo>
                    <a:pt x="214" y="874"/>
                    <a:pt x="226" y="904"/>
                    <a:pt x="249" y="941"/>
                  </a:cubicBezTo>
                  <a:cubicBezTo>
                    <a:pt x="271" y="977"/>
                    <a:pt x="294" y="1002"/>
                    <a:pt x="325" y="1031"/>
                  </a:cubicBezTo>
                  <a:cubicBezTo>
                    <a:pt x="382" y="1083"/>
                    <a:pt x="437" y="1117"/>
                    <a:pt x="502" y="1158"/>
                  </a:cubicBezTo>
                  <a:cubicBezTo>
                    <a:pt x="578" y="1209"/>
                    <a:pt x="623" y="1265"/>
                    <a:pt x="660" y="1349"/>
                  </a:cubicBezTo>
                  <a:cubicBezTo>
                    <a:pt x="669" y="1371"/>
                    <a:pt x="675" y="1392"/>
                    <a:pt x="681" y="1415"/>
                  </a:cubicBezTo>
                  <a:cubicBezTo>
                    <a:pt x="693" y="1471"/>
                    <a:pt x="694" y="1516"/>
                    <a:pt x="682" y="1572"/>
                  </a:cubicBezTo>
                  <a:cubicBezTo>
                    <a:pt x="673" y="1608"/>
                    <a:pt x="661" y="1634"/>
                    <a:pt x="638" y="1663"/>
                  </a:cubicBezTo>
                  <a:cubicBezTo>
                    <a:pt x="617" y="1689"/>
                    <a:pt x="596" y="1707"/>
                    <a:pt x="566" y="1724"/>
                  </a:cubicBezTo>
                  <a:cubicBezTo>
                    <a:pt x="538" y="1739"/>
                    <a:pt x="515" y="1747"/>
                    <a:pt x="483" y="1750"/>
                  </a:cubicBezTo>
                  <a:cubicBezTo>
                    <a:pt x="455" y="1753"/>
                    <a:pt x="433" y="1750"/>
                    <a:pt x="407" y="1739"/>
                  </a:cubicBezTo>
                  <a:cubicBezTo>
                    <a:pt x="387" y="1729"/>
                    <a:pt x="374" y="1716"/>
                    <a:pt x="361" y="1698"/>
                  </a:cubicBezTo>
                  <a:cubicBezTo>
                    <a:pt x="359" y="1695"/>
                    <a:pt x="357" y="1692"/>
                    <a:pt x="356" y="1689"/>
                  </a:cubicBezTo>
                  <a:cubicBezTo>
                    <a:pt x="346" y="1673"/>
                    <a:pt x="340" y="1658"/>
                    <a:pt x="338" y="1639"/>
                  </a:cubicBezTo>
                  <a:cubicBezTo>
                    <a:pt x="338" y="1629"/>
                    <a:pt x="339" y="1621"/>
                    <a:pt x="342" y="1611"/>
                  </a:cubicBezTo>
                  <a:cubicBezTo>
                    <a:pt x="345" y="1602"/>
                    <a:pt x="349" y="1596"/>
                    <a:pt x="356" y="1589"/>
                  </a:cubicBezTo>
                  <a:cubicBezTo>
                    <a:pt x="360" y="1585"/>
                    <a:pt x="363" y="1583"/>
                    <a:pt x="367" y="1580"/>
                  </a:cubicBezTo>
                  <a:cubicBezTo>
                    <a:pt x="371" y="1578"/>
                    <a:pt x="374" y="1577"/>
                    <a:pt x="377" y="1576"/>
                  </a:cubicBezTo>
                  <a:cubicBezTo>
                    <a:pt x="387" y="1573"/>
                    <a:pt x="394" y="1573"/>
                    <a:pt x="404" y="1576"/>
                  </a:cubicBezTo>
                  <a:cubicBezTo>
                    <a:pt x="416" y="1579"/>
                    <a:pt x="424" y="1585"/>
                    <a:pt x="433" y="1594"/>
                  </a:cubicBezTo>
                  <a:cubicBezTo>
                    <a:pt x="438" y="1600"/>
                    <a:pt x="451" y="1626"/>
                    <a:pt x="451" y="1627"/>
                  </a:cubicBezTo>
                  <a:cubicBezTo>
                    <a:pt x="451" y="1627"/>
                    <a:pt x="451" y="1627"/>
                    <a:pt x="451" y="1627"/>
                  </a:cubicBezTo>
                  <a:cubicBezTo>
                    <a:pt x="461" y="1619"/>
                    <a:pt x="449" y="1592"/>
                    <a:pt x="445" y="1585"/>
                  </a:cubicBezTo>
                  <a:cubicBezTo>
                    <a:pt x="436" y="1571"/>
                    <a:pt x="426" y="1563"/>
                    <a:pt x="410" y="1557"/>
                  </a:cubicBezTo>
                  <a:cubicBezTo>
                    <a:pt x="408" y="1556"/>
                    <a:pt x="405" y="1555"/>
                    <a:pt x="402" y="1554"/>
                  </a:cubicBezTo>
                  <a:cubicBezTo>
                    <a:pt x="391" y="1552"/>
                    <a:pt x="383" y="1552"/>
                    <a:pt x="372" y="1554"/>
                  </a:cubicBezTo>
                  <a:cubicBezTo>
                    <a:pt x="359" y="1557"/>
                    <a:pt x="349" y="1562"/>
                    <a:pt x="339" y="1572"/>
                  </a:cubicBezTo>
                  <a:cubicBezTo>
                    <a:pt x="330" y="1581"/>
                    <a:pt x="324" y="1590"/>
                    <a:pt x="319" y="1602"/>
                  </a:cubicBezTo>
                  <a:cubicBezTo>
                    <a:pt x="314" y="1616"/>
                    <a:pt x="312" y="1627"/>
                    <a:pt x="313" y="1641"/>
                  </a:cubicBezTo>
                  <a:cubicBezTo>
                    <a:pt x="316" y="1664"/>
                    <a:pt x="322" y="1682"/>
                    <a:pt x="335" y="1702"/>
                  </a:cubicBezTo>
                  <a:close/>
                  <a:moveTo>
                    <a:pt x="84" y="1376"/>
                  </a:moveTo>
                  <a:cubicBezTo>
                    <a:pt x="106" y="1355"/>
                    <a:pt x="142" y="1330"/>
                    <a:pt x="156" y="1296"/>
                  </a:cubicBezTo>
                  <a:cubicBezTo>
                    <a:pt x="173" y="1256"/>
                    <a:pt x="164" y="1206"/>
                    <a:pt x="129" y="1192"/>
                  </a:cubicBezTo>
                  <a:cubicBezTo>
                    <a:pt x="129" y="1220"/>
                    <a:pt x="97" y="1239"/>
                    <a:pt x="85" y="1263"/>
                  </a:cubicBezTo>
                  <a:cubicBezTo>
                    <a:pt x="71" y="1293"/>
                    <a:pt x="76" y="1369"/>
                    <a:pt x="84" y="1376"/>
                  </a:cubicBezTo>
                  <a:close/>
                  <a:moveTo>
                    <a:pt x="117" y="1372"/>
                  </a:moveTo>
                  <a:cubicBezTo>
                    <a:pt x="171" y="1390"/>
                    <a:pt x="216" y="1356"/>
                    <a:pt x="233" y="1304"/>
                  </a:cubicBezTo>
                  <a:cubicBezTo>
                    <a:pt x="249" y="1254"/>
                    <a:pt x="228" y="1164"/>
                    <a:pt x="160" y="1170"/>
                  </a:cubicBezTo>
                  <a:cubicBezTo>
                    <a:pt x="180" y="1196"/>
                    <a:pt x="191" y="1230"/>
                    <a:pt x="184" y="1265"/>
                  </a:cubicBezTo>
                  <a:cubicBezTo>
                    <a:pt x="174" y="1317"/>
                    <a:pt x="131" y="1334"/>
                    <a:pt x="117" y="1372"/>
                  </a:cubicBezTo>
                  <a:close/>
                  <a:moveTo>
                    <a:pt x="184" y="1393"/>
                  </a:moveTo>
                  <a:cubicBezTo>
                    <a:pt x="218" y="1423"/>
                    <a:pt x="270" y="1410"/>
                    <a:pt x="294" y="1392"/>
                  </a:cubicBezTo>
                  <a:cubicBezTo>
                    <a:pt x="317" y="1376"/>
                    <a:pt x="334" y="1343"/>
                    <a:pt x="326" y="1311"/>
                  </a:cubicBezTo>
                  <a:cubicBezTo>
                    <a:pt x="317" y="1275"/>
                    <a:pt x="346" y="1246"/>
                    <a:pt x="391" y="1257"/>
                  </a:cubicBezTo>
                  <a:cubicBezTo>
                    <a:pt x="375" y="1226"/>
                    <a:pt x="323" y="1220"/>
                    <a:pt x="286" y="1240"/>
                  </a:cubicBezTo>
                  <a:cubicBezTo>
                    <a:pt x="229" y="1270"/>
                    <a:pt x="244" y="1314"/>
                    <a:pt x="219" y="1361"/>
                  </a:cubicBezTo>
                  <a:cubicBezTo>
                    <a:pt x="213" y="1373"/>
                    <a:pt x="203" y="1383"/>
                    <a:pt x="184" y="1393"/>
                  </a:cubicBezTo>
                  <a:close/>
                  <a:moveTo>
                    <a:pt x="171" y="1395"/>
                  </a:moveTo>
                  <a:cubicBezTo>
                    <a:pt x="220" y="1439"/>
                    <a:pt x="204" y="1477"/>
                    <a:pt x="222" y="1495"/>
                  </a:cubicBezTo>
                  <a:cubicBezTo>
                    <a:pt x="240" y="1514"/>
                    <a:pt x="267" y="1500"/>
                    <a:pt x="280" y="1510"/>
                  </a:cubicBezTo>
                  <a:cubicBezTo>
                    <a:pt x="288" y="1517"/>
                    <a:pt x="285" y="1542"/>
                    <a:pt x="277" y="1547"/>
                  </a:cubicBezTo>
                  <a:cubicBezTo>
                    <a:pt x="296" y="1546"/>
                    <a:pt x="324" y="1515"/>
                    <a:pt x="323" y="1483"/>
                  </a:cubicBezTo>
                  <a:cubicBezTo>
                    <a:pt x="321" y="1451"/>
                    <a:pt x="306" y="1431"/>
                    <a:pt x="284" y="1422"/>
                  </a:cubicBezTo>
                  <a:cubicBezTo>
                    <a:pt x="255" y="1411"/>
                    <a:pt x="227" y="1432"/>
                    <a:pt x="171" y="1395"/>
                  </a:cubicBezTo>
                  <a:close/>
                  <a:moveTo>
                    <a:pt x="93" y="1379"/>
                  </a:moveTo>
                  <a:cubicBezTo>
                    <a:pt x="163" y="1396"/>
                    <a:pt x="148" y="1459"/>
                    <a:pt x="136" y="1508"/>
                  </a:cubicBezTo>
                  <a:cubicBezTo>
                    <a:pt x="124" y="1555"/>
                    <a:pt x="119" y="1612"/>
                    <a:pt x="168" y="1616"/>
                  </a:cubicBezTo>
                  <a:cubicBezTo>
                    <a:pt x="184" y="1618"/>
                    <a:pt x="211" y="1611"/>
                    <a:pt x="231" y="1624"/>
                  </a:cubicBezTo>
                  <a:cubicBezTo>
                    <a:pt x="245" y="1566"/>
                    <a:pt x="187" y="1573"/>
                    <a:pt x="199" y="1515"/>
                  </a:cubicBezTo>
                  <a:cubicBezTo>
                    <a:pt x="215" y="1440"/>
                    <a:pt x="179" y="1370"/>
                    <a:pt x="93" y="1379"/>
                  </a:cubicBezTo>
                  <a:close/>
                  <a:moveTo>
                    <a:pt x="94" y="1018"/>
                  </a:moveTo>
                  <a:cubicBezTo>
                    <a:pt x="92" y="1046"/>
                    <a:pt x="132" y="1080"/>
                    <a:pt x="167" y="1082"/>
                  </a:cubicBezTo>
                  <a:cubicBezTo>
                    <a:pt x="234" y="1085"/>
                    <a:pt x="207" y="987"/>
                    <a:pt x="247" y="986"/>
                  </a:cubicBezTo>
                  <a:cubicBezTo>
                    <a:pt x="248" y="983"/>
                    <a:pt x="236" y="956"/>
                    <a:pt x="212" y="954"/>
                  </a:cubicBezTo>
                  <a:cubicBezTo>
                    <a:pt x="160" y="949"/>
                    <a:pt x="169" y="1020"/>
                    <a:pt x="143" y="1037"/>
                  </a:cubicBezTo>
                  <a:cubicBezTo>
                    <a:pt x="125" y="1048"/>
                    <a:pt x="100" y="1033"/>
                    <a:pt x="94" y="1018"/>
                  </a:cubicBezTo>
                  <a:close/>
                  <a:moveTo>
                    <a:pt x="139" y="1172"/>
                  </a:moveTo>
                  <a:cubicBezTo>
                    <a:pt x="155" y="1165"/>
                    <a:pt x="171" y="1131"/>
                    <a:pt x="150" y="1102"/>
                  </a:cubicBezTo>
                  <a:cubicBezTo>
                    <a:pt x="133" y="1079"/>
                    <a:pt x="87" y="1054"/>
                    <a:pt x="85" y="1026"/>
                  </a:cubicBezTo>
                  <a:cubicBezTo>
                    <a:pt x="64" y="1040"/>
                    <a:pt x="71" y="1074"/>
                    <a:pt x="88" y="1092"/>
                  </a:cubicBezTo>
                  <a:cubicBezTo>
                    <a:pt x="111" y="1119"/>
                    <a:pt x="139" y="1129"/>
                    <a:pt x="139" y="1172"/>
                  </a:cubicBezTo>
                  <a:close/>
                  <a:moveTo>
                    <a:pt x="279" y="666"/>
                  </a:moveTo>
                  <a:cubicBezTo>
                    <a:pt x="292" y="692"/>
                    <a:pt x="318" y="705"/>
                    <a:pt x="340" y="721"/>
                  </a:cubicBezTo>
                  <a:cubicBezTo>
                    <a:pt x="363" y="738"/>
                    <a:pt x="384" y="765"/>
                    <a:pt x="379" y="804"/>
                  </a:cubicBezTo>
                  <a:cubicBezTo>
                    <a:pt x="373" y="858"/>
                    <a:pt x="307" y="886"/>
                    <a:pt x="279" y="847"/>
                  </a:cubicBezTo>
                  <a:cubicBezTo>
                    <a:pt x="303" y="845"/>
                    <a:pt x="322" y="826"/>
                    <a:pt x="329" y="804"/>
                  </a:cubicBezTo>
                  <a:cubicBezTo>
                    <a:pt x="347" y="747"/>
                    <a:pt x="259" y="724"/>
                    <a:pt x="279" y="666"/>
                  </a:cubicBezTo>
                  <a:close/>
                  <a:moveTo>
                    <a:pt x="427" y="775"/>
                  </a:moveTo>
                  <a:cubicBezTo>
                    <a:pt x="441" y="809"/>
                    <a:pt x="468" y="821"/>
                    <a:pt x="474" y="863"/>
                  </a:cubicBezTo>
                  <a:cubicBezTo>
                    <a:pt x="479" y="902"/>
                    <a:pt x="453" y="927"/>
                    <a:pt x="429" y="935"/>
                  </a:cubicBezTo>
                  <a:cubicBezTo>
                    <a:pt x="438" y="888"/>
                    <a:pt x="381" y="829"/>
                    <a:pt x="427" y="775"/>
                  </a:cubicBezTo>
                  <a:close/>
                  <a:moveTo>
                    <a:pt x="264" y="616"/>
                  </a:moveTo>
                  <a:cubicBezTo>
                    <a:pt x="351" y="693"/>
                    <a:pt x="454" y="694"/>
                    <a:pt x="530" y="776"/>
                  </a:cubicBezTo>
                  <a:cubicBezTo>
                    <a:pt x="556" y="804"/>
                    <a:pt x="572" y="841"/>
                    <a:pt x="570" y="882"/>
                  </a:cubicBezTo>
                  <a:cubicBezTo>
                    <a:pt x="568" y="917"/>
                    <a:pt x="544" y="932"/>
                    <a:pt x="524" y="916"/>
                  </a:cubicBezTo>
                  <a:cubicBezTo>
                    <a:pt x="513" y="942"/>
                    <a:pt x="544" y="994"/>
                    <a:pt x="507" y="1022"/>
                  </a:cubicBezTo>
                  <a:cubicBezTo>
                    <a:pt x="473" y="1048"/>
                    <a:pt x="444" y="1020"/>
                    <a:pt x="443" y="1001"/>
                  </a:cubicBezTo>
                  <a:cubicBezTo>
                    <a:pt x="421" y="1043"/>
                    <a:pt x="352" y="1039"/>
                    <a:pt x="316" y="996"/>
                  </a:cubicBezTo>
                  <a:cubicBezTo>
                    <a:pt x="282" y="954"/>
                    <a:pt x="294" y="905"/>
                    <a:pt x="324" y="880"/>
                  </a:cubicBezTo>
                  <a:cubicBezTo>
                    <a:pt x="350" y="859"/>
                    <a:pt x="384" y="864"/>
                    <a:pt x="399" y="878"/>
                  </a:cubicBezTo>
                  <a:cubicBezTo>
                    <a:pt x="437" y="912"/>
                    <a:pt x="406" y="964"/>
                    <a:pt x="369" y="948"/>
                  </a:cubicBezTo>
                  <a:cubicBezTo>
                    <a:pt x="376" y="968"/>
                    <a:pt x="405" y="970"/>
                    <a:pt x="423" y="965"/>
                  </a:cubicBezTo>
                  <a:cubicBezTo>
                    <a:pt x="494" y="943"/>
                    <a:pt x="524" y="867"/>
                    <a:pt x="482" y="805"/>
                  </a:cubicBezTo>
                  <a:cubicBezTo>
                    <a:pt x="437" y="737"/>
                    <a:pt x="278" y="672"/>
                    <a:pt x="264" y="616"/>
                  </a:cubicBezTo>
                  <a:close/>
                  <a:moveTo>
                    <a:pt x="69" y="792"/>
                  </a:moveTo>
                  <a:cubicBezTo>
                    <a:pt x="71" y="821"/>
                    <a:pt x="97" y="822"/>
                    <a:pt x="113" y="843"/>
                  </a:cubicBezTo>
                  <a:cubicBezTo>
                    <a:pt x="123" y="856"/>
                    <a:pt x="128" y="874"/>
                    <a:pt x="123" y="894"/>
                  </a:cubicBezTo>
                  <a:cubicBezTo>
                    <a:pt x="113" y="869"/>
                    <a:pt x="46" y="852"/>
                    <a:pt x="69" y="792"/>
                  </a:cubicBezTo>
                  <a:close/>
                  <a:moveTo>
                    <a:pt x="302" y="490"/>
                  </a:moveTo>
                  <a:cubicBezTo>
                    <a:pt x="265" y="437"/>
                    <a:pt x="204" y="441"/>
                    <a:pt x="162" y="465"/>
                  </a:cubicBezTo>
                  <a:cubicBezTo>
                    <a:pt x="61" y="524"/>
                    <a:pt x="54" y="729"/>
                    <a:pt x="160" y="769"/>
                  </a:cubicBezTo>
                  <a:cubicBezTo>
                    <a:pt x="204" y="785"/>
                    <a:pt x="265" y="777"/>
                    <a:pt x="265" y="833"/>
                  </a:cubicBezTo>
                  <a:cubicBezTo>
                    <a:pt x="293" y="816"/>
                    <a:pt x="296" y="766"/>
                    <a:pt x="275" y="738"/>
                  </a:cubicBezTo>
                  <a:cubicBezTo>
                    <a:pt x="259" y="717"/>
                    <a:pt x="229" y="704"/>
                    <a:pt x="184" y="705"/>
                  </a:cubicBezTo>
                  <a:cubicBezTo>
                    <a:pt x="101" y="706"/>
                    <a:pt x="86" y="581"/>
                    <a:pt x="120" y="553"/>
                  </a:cubicBezTo>
                  <a:cubicBezTo>
                    <a:pt x="114" y="567"/>
                    <a:pt x="100" y="669"/>
                    <a:pt x="167" y="682"/>
                  </a:cubicBezTo>
                  <a:cubicBezTo>
                    <a:pt x="196" y="688"/>
                    <a:pt x="221" y="670"/>
                    <a:pt x="246" y="689"/>
                  </a:cubicBezTo>
                  <a:cubicBezTo>
                    <a:pt x="247" y="671"/>
                    <a:pt x="240" y="643"/>
                    <a:pt x="189" y="630"/>
                  </a:cubicBezTo>
                  <a:cubicBezTo>
                    <a:pt x="117" y="613"/>
                    <a:pt x="117" y="501"/>
                    <a:pt x="188" y="475"/>
                  </a:cubicBezTo>
                  <a:cubicBezTo>
                    <a:pt x="166" y="490"/>
                    <a:pt x="142" y="523"/>
                    <a:pt x="155" y="563"/>
                  </a:cubicBezTo>
                  <a:cubicBezTo>
                    <a:pt x="165" y="598"/>
                    <a:pt x="197" y="621"/>
                    <a:pt x="231" y="617"/>
                  </a:cubicBezTo>
                  <a:cubicBezTo>
                    <a:pt x="192" y="589"/>
                    <a:pt x="178" y="549"/>
                    <a:pt x="190" y="509"/>
                  </a:cubicBezTo>
                  <a:cubicBezTo>
                    <a:pt x="206" y="456"/>
                    <a:pt x="266" y="456"/>
                    <a:pt x="302" y="490"/>
                  </a:cubicBezTo>
                  <a:close/>
                  <a:moveTo>
                    <a:pt x="169" y="230"/>
                  </a:moveTo>
                  <a:cubicBezTo>
                    <a:pt x="200" y="231"/>
                    <a:pt x="216" y="190"/>
                    <a:pt x="194" y="165"/>
                  </a:cubicBezTo>
                  <a:cubicBezTo>
                    <a:pt x="172" y="141"/>
                    <a:pt x="127" y="149"/>
                    <a:pt x="105" y="169"/>
                  </a:cubicBezTo>
                  <a:cubicBezTo>
                    <a:pt x="46" y="222"/>
                    <a:pt x="64" y="319"/>
                    <a:pt x="169" y="371"/>
                  </a:cubicBezTo>
                  <a:cubicBezTo>
                    <a:pt x="229" y="401"/>
                    <a:pt x="337" y="432"/>
                    <a:pt x="332" y="519"/>
                  </a:cubicBezTo>
                  <a:cubicBezTo>
                    <a:pt x="331" y="548"/>
                    <a:pt x="309" y="570"/>
                    <a:pt x="285" y="571"/>
                  </a:cubicBezTo>
                  <a:cubicBezTo>
                    <a:pt x="264" y="573"/>
                    <a:pt x="245" y="564"/>
                    <a:pt x="239" y="544"/>
                  </a:cubicBezTo>
                  <a:cubicBezTo>
                    <a:pt x="234" y="526"/>
                    <a:pt x="244" y="516"/>
                    <a:pt x="254" y="515"/>
                  </a:cubicBezTo>
                  <a:cubicBezTo>
                    <a:pt x="269" y="514"/>
                    <a:pt x="275" y="528"/>
                    <a:pt x="266" y="537"/>
                  </a:cubicBezTo>
                  <a:cubicBezTo>
                    <a:pt x="286" y="538"/>
                    <a:pt x="293" y="497"/>
                    <a:pt x="267" y="480"/>
                  </a:cubicBezTo>
                  <a:cubicBezTo>
                    <a:pt x="247" y="468"/>
                    <a:pt x="221" y="476"/>
                    <a:pt x="210" y="496"/>
                  </a:cubicBezTo>
                  <a:cubicBezTo>
                    <a:pt x="196" y="522"/>
                    <a:pt x="202" y="553"/>
                    <a:pt x="220" y="577"/>
                  </a:cubicBezTo>
                  <a:cubicBezTo>
                    <a:pt x="244" y="610"/>
                    <a:pt x="278" y="618"/>
                    <a:pt x="307" y="610"/>
                  </a:cubicBezTo>
                  <a:cubicBezTo>
                    <a:pt x="356" y="596"/>
                    <a:pt x="380" y="532"/>
                    <a:pt x="358" y="487"/>
                  </a:cubicBezTo>
                  <a:cubicBezTo>
                    <a:pt x="340" y="450"/>
                    <a:pt x="310" y="428"/>
                    <a:pt x="276" y="407"/>
                  </a:cubicBezTo>
                  <a:cubicBezTo>
                    <a:pt x="244" y="387"/>
                    <a:pt x="209" y="368"/>
                    <a:pt x="171" y="339"/>
                  </a:cubicBezTo>
                  <a:cubicBezTo>
                    <a:pt x="135" y="312"/>
                    <a:pt x="97" y="271"/>
                    <a:pt x="114" y="219"/>
                  </a:cubicBezTo>
                  <a:cubicBezTo>
                    <a:pt x="121" y="199"/>
                    <a:pt x="144" y="182"/>
                    <a:pt x="164" y="194"/>
                  </a:cubicBezTo>
                  <a:cubicBezTo>
                    <a:pt x="177" y="202"/>
                    <a:pt x="179" y="222"/>
                    <a:pt x="169" y="230"/>
                  </a:cubicBezTo>
                  <a:close/>
                  <a:moveTo>
                    <a:pt x="767" y="549"/>
                  </a:moveTo>
                  <a:cubicBezTo>
                    <a:pt x="782" y="569"/>
                    <a:pt x="789" y="601"/>
                    <a:pt x="786" y="626"/>
                  </a:cubicBezTo>
                  <a:cubicBezTo>
                    <a:pt x="781" y="669"/>
                    <a:pt x="737" y="708"/>
                    <a:pt x="690" y="697"/>
                  </a:cubicBezTo>
                  <a:cubicBezTo>
                    <a:pt x="740" y="692"/>
                    <a:pt x="767" y="651"/>
                    <a:pt x="757" y="611"/>
                  </a:cubicBezTo>
                  <a:cubicBezTo>
                    <a:pt x="750" y="584"/>
                    <a:pt x="755" y="557"/>
                    <a:pt x="767" y="549"/>
                  </a:cubicBezTo>
                  <a:close/>
                  <a:moveTo>
                    <a:pt x="770" y="532"/>
                  </a:moveTo>
                  <a:cubicBezTo>
                    <a:pt x="828" y="576"/>
                    <a:pt x="825" y="659"/>
                    <a:pt x="809" y="695"/>
                  </a:cubicBezTo>
                  <a:cubicBezTo>
                    <a:pt x="799" y="717"/>
                    <a:pt x="783" y="727"/>
                    <a:pt x="767" y="721"/>
                  </a:cubicBezTo>
                  <a:cubicBezTo>
                    <a:pt x="768" y="729"/>
                    <a:pt x="765" y="751"/>
                    <a:pt x="742" y="761"/>
                  </a:cubicBezTo>
                  <a:cubicBezTo>
                    <a:pt x="716" y="772"/>
                    <a:pt x="695" y="755"/>
                    <a:pt x="693" y="744"/>
                  </a:cubicBezTo>
                  <a:cubicBezTo>
                    <a:pt x="682" y="762"/>
                    <a:pt x="662" y="763"/>
                    <a:pt x="647" y="754"/>
                  </a:cubicBezTo>
                  <a:cubicBezTo>
                    <a:pt x="626" y="742"/>
                    <a:pt x="624" y="719"/>
                    <a:pt x="631" y="715"/>
                  </a:cubicBezTo>
                  <a:cubicBezTo>
                    <a:pt x="577" y="682"/>
                    <a:pt x="609" y="599"/>
                    <a:pt x="655" y="594"/>
                  </a:cubicBezTo>
                  <a:cubicBezTo>
                    <a:pt x="693" y="591"/>
                    <a:pt x="712" y="636"/>
                    <a:pt x="689" y="658"/>
                  </a:cubicBezTo>
                  <a:cubicBezTo>
                    <a:pt x="690" y="652"/>
                    <a:pt x="680" y="637"/>
                    <a:pt x="658" y="646"/>
                  </a:cubicBezTo>
                  <a:cubicBezTo>
                    <a:pt x="626" y="659"/>
                    <a:pt x="630" y="709"/>
                    <a:pt x="665" y="722"/>
                  </a:cubicBezTo>
                  <a:cubicBezTo>
                    <a:pt x="696" y="733"/>
                    <a:pt x="742" y="722"/>
                    <a:pt x="773" y="685"/>
                  </a:cubicBezTo>
                  <a:cubicBezTo>
                    <a:pt x="801" y="649"/>
                    <a:pt x="806" y="574"/>
                    <a:pt x="770" y="532"/>
                  </a:cubicBezTo>
                  <a:close/>
                  <a:moveTo>
                    <a:pt x="494" y="458"/>
                  </a:moveTo>
                  <a:cubicBezTo>
                    <a:pt x="529" y="460"/>
                    <a:pt x="540" y="520"/>
                    <a:pt x="517" y="547"/>
                  </a:cubicBezTo>
                  <a:cubicBezTo>
                    <a:pt x="485" y="584"/>
                    <a:pt x="428" y="569"/>
                    <a:pt x="434" y="505"/>
                  </a:cubicBezTo>
                  <a:cubicBezTo>
                    <a:pt x="440" y="531"/>
                    <a:pt x="468" y="546"/>
                    <a:pt x="489" y="530"/>
                  </a:cubicBezTo>
                  <a:cubicBezTo>
                    <a:pt x="509" y="515"/>
                    <a:pt x="514" y="477"/>
                    <a:pt x="494" y="458"/>
                  </a:cubicBezTo>
                  <a:close/>
                  <a:moveTo>
                    <a:pt x="220" y="206"/>
                  </a:moveTo>
                  <a:cubicBezTo>
                    <a:pt x="235" y="257"/>
                    <a:pt x="251" y="302"/>
                    <a:pt x="318" y="344"/>
                  </a:cubicBezTo>
                  <a:cubicBezTo>
                    <a:pt x="357" y="368"/>
                    <a:pt x="465" y="392"/>
                    <a:pt x="479" y="444"/>
                  </a:cubicBezTo>
                  <a:cubicBezTo>
                    <a:pt x="455" y="418"/>
                    <a:pt x="406" y="421"/>
                    <a:pt x="393" y="421"/>
                  </a:cubicBezTo>
                  <a:cubicBezTo>
                    <a:pt x="365" y="420"/>
                    <a:pt x="325" y="430"/>
                    <a:pt x="325" y="390"/>
                  </a:cubicBezTo>
                  <a:cubicBezTo>
                    <a:pt x="305" y="393"/>
                    <a:pt x="265" y="386"/>
                    <a:pt x="272" y="344"/>
                  </a:cubicBezTo>
                  <a:cubicBezTo>
                    <a:pt x="212" y="344"/>
                    <a:pt x="220" y="249"/>
                    <a:pt x="220" y="206"/>
                  </a:cubicBezTo>
                  <a:close/>
                  <a:moveTo>
                    <a:pt x="208" y="144"/>
                  </a:moveTo>
                  <a:cubicBezTo>
                    <a:pt x="240" y="252"/>
                    <a:pt x="348" y="327"/>
                    <a:pt x="439" y="374"/>
                  </a:cubicBezTo>
                  <a:cubicBezTo>
                    <a:pt x="478" y="394"/>
                    <a:pt x="539" y="461"/>
                    <a:pt x="546" y="509"/>
                  </a:cubicBezTo>
                  <a:cubicBezTo>
                    <a:pt x="552" y="545"/>
                    <a:pt x="544" y="592"/>
                    <a:pt x="504" y="600"/>
                  </a:cubicBezTo>
                  <a:cubicBezTo>
                    <a:pt x="487" y="604"/>
                    <a:pt x="462" y="599"/>
                    <a:pt x="441" y="573"/>
                  </a:cubicBezTo>
                  <a:cubicBezTo>
                    <a:pt x="440" y="610"/>
                    <a:pt x="452" y="648"/>
                    <a:pt x="483" y="664"/>
                  </a:cubicBezTo>
                  <a:cubicBezTo>
                    <a:pt x="514" y="680"/>
                    <a:pt x="550" y="671"/>
                    <a:pt x="542" y="634"/>
                  </a:cubicBezTo>
                  <a:cubicBezTo>
                    <a:pt x="552" y="646"/>
                    <a:pt x="584" y="650"/>
                    <a:pt x="597" y="627"/>
                  </a:cubicBezTo>
                  <a:cubicBezTo>
                    <a:pt x="609" y="607"/>
                    <a:pt x="605" y="577"/>
                    <a:pt x="588" y="568"/>
                  </a:cubicBezTo>
                  <a:cubicBezTo>
                    <a:pt x="607" y="567"/>
                    <a:pt x="627" y="532"/>
                    <a:pt x="618" y="503"/>
                  </a:cubicBezTo>
                  <a:cubicBezTo>
                    <a:pt x="609" y="474"/>
                    <a:pt x="575" y="452"/>
                    <a:pt x="553" y="454"/>
                  </a:cubicBezTo>
                  <a:cubicBezTo>
                    <a:pt x="578" y="391"/>
                    <a:pt x="425" y="352"/>
                    <a:pt x="387" y="331"/>
                  </a:cubicBezTo>
                  <a:cubicBezTo>
                    <a:pt x="336" y="303"/>
                    <a:pt x="244" y="235"/>
                    <a:pt x="208" y="144"/>
                  </a:cubicBezTo>
                  <a:close/>
                  <a:moveTo>
                    <a:pt x="164" y="112"/>
                  </a:moveTo>
                  <a:cubicBezTo>
                    <a:pt x="177" y="124"/>
                    <a:pt x="187" y="139"/>
                    <a:pt x="202" y="148"/>
                  </a:cubicBezTo>
                  <a:cubicBezTo>
                    <a:pt x="181" y="140"/>
                    <a:pt x="165" y="142"/>
                    <a:pt x="148" y="135"/>
                  </a:cubicBezTo>
                  <a:cubicBezTo>
                    <a:pt x="124" y="125"/>
                    <a:pt x="112" y="106"/>
                    <a:pt x="110" y="95"/>
                  </a:cubicBezTo>
                  <a:cubicBezTo>
                    <a:pt x="123" y="95"/>
                    <a:pt x="146" y="95"/>
                    <a:pt x="164" y="112"/>
                  </a:cubicBezTo>
                  <a:close/>
                  <a:moveTo>
                    <a:pt x="339" y="209"/>
                  </a:moveTo>
                  <a:cubicBezTo>
                    <a:pt x="368" y="221"/>
                    <a:pt x="414" y="218"/>
                    <a:pt x="450" y="201"/>
                  </a:cubicBezTo>
                  <a:cubicBezTo>
                    <a:pt x="484" y="184"/>
                    <a:pt x="519" y="146"/>
                    <a:pt x="502" y="106"/>
                  </a:cubicBezTo>
                  <a:cubicBezTo>
                    <a:pt x="492" y="84"/>
                    <a:pt x="469" y="71"/>
                    <a:pt x="445" y="82"/>
                  </a:cubicBezTo>
                  <a:cubicBezTo>
                    <a:pt x="495" y="89"/>
                    <a:pt x="473" y="197"/>
                    <a:pt x="339" y="209"/>
                  </a:cubicBezTo>
                  <a:close/>
                  <a:moveTo>
                    <a:pt x="285" y="186"/>
                  </a:moveTo>
                  <a:cubicBezTo>
                    <a:pt x="317" y="238"/>
                    <a:pt x="398" y="288"/>
                    <a:pt x="468" y="282"/>
                  </a:cubicBezTo>
                  <a:cubicBezTo>
                    <a:pt x="517" y="278"/>
                    <a:pt x="540" y="242"/>
                    <a:pt x="564" y="212"/>
                  </a:cubicBezTo>
                  <a:cubicBezTo>
                    <a:pt x="583" y="190"/>
                    <a:pt x="611" y="174"/>
                    <a:pt x="636" y="179"/>
                  </a:cubicBezTo>
                  <a:cubicBezTo>
                    <a:pt x="654" y="182"/>
                    <a:pt x="673" y="193"/>
                    <a:pt x="670" y="223"/>
                  </a:cubicBezTo>
                  <a:cubicBezTo>
                    <a:pt x="703" y="200"/>
                    <a:pt x="697" y="140"/>
                    <a:pt x="655" y="123"/>
                  </a:cubicBezTo>
                  <a:cubicBezTo>
                    <a:pt x="626" y="112"/>
                    <a:pt x="601" y="117"/>
                    <a:pt x="579" y="130"/>
                  </a:cubicBezTo>
                  <a:cubicBezTo>
                    <a:pt x="513" y="171"/>
                    <a:pt x="521" y="252"/>
                    <a:pt x="419" y="245"/>
                  </a:cubicBezTo>
                  <a:cubicBezTo>
                    <a:pt x="370" y="241"/>
                    <a:pt x="318" y="215"/>
                    <a:pt x="285" y="186"/>
                  </a:cubicBezTo>
                  <a:close/>
                  <a:moveTo>
                    <a:pt x="247" y="161"/>
                  </a:moveTo>
                  <a:cubicBezTo>
                    <a:pt x="290" y="223"/>
                    <a:pt x="394" y="300"/>
                    <a:pt x="483" y="312"/>
                  </a:cubicBezTo>
                  <a:cubicBezTo>
                    <a:pt x="521" y="317"/>
                    <a:pt x="559" y="314"/>
                    <a:pt x="576" y="276"/>
                  </a:cubicBezTo>
                  <a:cubicBezTo>
                    <a:pt x="582" y="262"/>
                    <a:pt x="579" y="241"/>
                    <a:pt x="573" y="234"/>
                  </a:cubicBezTo>
                  <a:cubicBezTo>
                    <a:pt x="605" y="228"/>
                    <a:pt x="634" y="253"/>
                    <a:pt x="634" y="286"/>
                  </a:cubicBezTo>
                  <a:cubicBezTo>
                    <a:pt x="634" y="310"/>
                    <a:pt x="621" y="326"/>
                    <a:pt x="608" y="330"/>
                  </a:cubicBezTo>
                  <a:cubicBezTo>
                    <a:pt x="636" y="339"/>
                    <a:pt x="671" y="329"/>
                    <a:pt x="683" y="294"/>
                  </a:cubicBezTo>
                  <a:cubicBezTo>
                    <a:pt x="691" y="269"/>
                    <a:pt x="682" y="238"/>
                    <a:pt x="652" y="232"/>
                  </a:cubicBezTo>
                  <a:cubicBezTo>
                    <a:pt x="675" y="222"/>
                    <a:pt x="746" y="213"/>
                    <a:pt x="770" y="274"/>
                  </a:cubicBezTo>
                  <a:cubicBezTo>
                    <a:pt x="783" y="306"/>
                    <a:pt x="762" y="347"/>
                    <a:pt x="744" y="357"/>
                  </a:cubicBezTo>
                  <a:cubicBezTo>
                    <a:pt x="771" y="367"/>
                    <a:pt x="817" y="314"/>
                    <a:pt x="862" y="328"/>
                  </a:cubicBezTo>
                  <a:cubicBezTo>
                    <a:pt x="888" y="336"/>
                    <a:pt x="908" y="363"/>
                    <a:pt x="926" y="380"/>
                  </a:cubicBezTo>
                  <a:cubicBezTo>
                    <a:pt x="961" y="415"/>
                    <a:pt x="987" y="422"/>
                    <a:pt x="1016" y="403"/>
                  </a:cubicBezTo>
                  <a:cubicBezTo>
                    <a:pt x="1017" y="430"/>
                    <a:pt x="973" y="437"/>
                    <a:pt x="954" y="437"/>
                  </a:cubicBezTo>
                  <a:cubicBezTo>
                    <a:pt x="936" y="437"/>
                    <a:pt x="876" y="437"/>
                    <a:pt x="869" y="458"/>
                  </a:cubicBezTo>
                  <a:cubicBezTo>
                    <a:pt x="935" y="520"/>
                    <a:pt x="1009" y="473"/>
                    <a:pt x="1052" y="532"/>
                  </a:cubicBezTo>
                  <a:cubicBezTo>
                    <a:pt x="1088" y="582"/>
                    <a:pt x="1057" y="662"/>
                    <a:pt x="1076" y="720"/>
                  </a:cubicBezTo>
                  <a:cubicBezTo>
                    <a:pt x="1016" y="702"/>
                    <a:pt x="1038" y="654"/>
                    <a:pt x="982" y="658"/>
                  </a:cubicBezTo>
                  <a:cubicBezTo>
                    <a:pt x="1023" y="697"/>
                    <a:pt x="1039" y="749"/>
                    <a:pt x="1037" y="796"/>
                  </a:cubicBezTo>
                  <a:cubicBezTo>
                    <a:pt x="1035" y="859"/>
                    <a:pt x="981" y="909"/>
                    <a:pt x="1019" y="964"/>
                  </a:cubicBezTo>
                  <a:cubicBezTo>
                    <a:pt x="995" y="963"/>
                    <a:pt x="952" y="938"/>
                    <a:pt x="951" y="889"/>
                  </a:cubicBezTo>
                  <a:cubicBezTo>
                    <a:pt x="941" y="935"/>
                    <a:pt x="911" y="986"/>
                    <a:pt x="869" y="1014"/>
                  </a:cubicBezTo>
                  <a:cubicBezTo>
                    <a:pt x="819" y="1049"/>
                    <a:pt x="748" y="1044"/>
                    <a:pt x="709" y="995"/>
                  </a:cubicBezTo>
                  <a:cubicBezTo>
                    <a:pt x="674" y="953"/>
                    <a:pt x="686" y="899"/>
                    <a:pt x="671" y="860"/>
                  </a:cubicBezTo>
                  <a:cubicBezTo>
                    <a:pt x="654" y="818"/>
                    <a:pt x="612" y="783"/>
                    <a:pt x="567" y="789"/>
                  </a:cubicBezTo>
                  <a:cubicBezTo>
                    <a:pt x="606" y="770"/>
                    <a:pt x="663" y="764"/>
                    <a:pt x="712" y="772"/>
                  </a:cubicBezTo>
                  <a:cubicBezTo>
                    <a:pt x="761" y="779"/>
                    <a:pt x="804" y="799"/>
                    <a:pt x="804" y="856"/>
                  </a:cubicBezTo>
                  <a:cubicBezTo>
                    <a:pt x="823" y="856"/>
                    <a:pt x="851" y="833"/>
                    <a:pt x="854" y="797"/>
                  </a:cubicBezTo>
                  <a:cubicBezTo>
                    <a:pt x="857" y="747"/>
                    <a:pt x="823" y="754"/>
                    <a:pt x="804" y="769"/>
                  </a:cubicBezTo>
                  <a:cubicBezTo>
                    <a:pt x="808" y="734"/>
                    <a:pt x="817" y="715"/>
                    <a:pt x="826" y="700"/>
                  </a:cubicBezTo>
                  <a:cubicBezTo>
                    <a:pt x="856" y="648"/>
                    <a:pt x="865" y="596"/>
                    <a:pt x="824" y="544"/>
                  </a:cubicBezTo>
                  <a:cubicBezTo>
                    <a:pt x="803" y="517"/>
                    <a:pt x="770" y="506"/>
                    <a:pt x="746" y="526"/>
                  </a:cubicBezTo>
                  <a:cubicBezTo>
                    <a:pt x="725" y="543"/>
                    <a:pt x="733" y="572"/>
                    <a:pt x="737" y="597"/>
                  </a:cubicBezTo>
                  <a:cubicBezTo>
                    <a:pt x="739" y="614"/>
                    <a:pt x="734" y="643"/>
                    <a:pt x="718" y="651"/>
                  </a:cubicBezTo>
                  <a:cubicBezTo>
                    <a:pt x="718" y="556"/>
                    <a:pt x="684" y="562"/>
                    <a:pt x="632" y="500"/>
                  </a:cubicBezTo>
                  <a:cubicBezTo>
                    <a:pt x="585" y="443"/>
                    <a:pt x="571" y="396"/>
                    <a:pt x="411" y="311"/>
                  </a:cubicBezTo>
                  <a:cubicBezTo>
                    <a:pt x="347" y="277"/>
                    <a:pt x="290" y="236"/>
                    <a:pt x="257" y="180"/>
                  </a:cubicBezTo>
                  <a:cubicBezTo>
                    <a:pt x="300" y="234"/>
                    <a:pt x="341" y="264"/>
                    <a:pt x="402" y="297"/>
                  </a:cubicBezTo>
                  <a:cubicBezTo>
                    <a:pt x="460" y="327"/>
                    <a:pt x="517" y="347"/>
                    <a:pt x="578" y="369"/>
                  </a:cubicBezTo>
                  <a:cubicBezTo>
                    <a:pt x="640" y="393"/>
                    <a:pt x="693" y="414"/>
                    <a:pt x="750" y="448"/>
                  </a:cubicBezTo>
                  <a:cubicBezTo>
                    <a:pt x="763" y="456"/>
                    <a:pt x="774" y="464"/>
                    <a:pt x="786" y="473"/>
                  </a:cubicBezTo>
                  <a:cubicBezTo>
                    <a:pt x="830" y="507"/>
                    <a:pt x="858" y="538"/>
                    <a:pt x="887" y="585"/>
                  </a:cubicBezTo>
                  <a:cubicBezTo>
                    <a:pt x="915" y="635"/>
                    <a:pt x="927" y="681"/>
                    <a:pt x="929" y="737"/>
                  </a:cubicBezTo>
                  <a:cubicBezTo>
                    <a:pt x="928" y="765"/>
                    <a:pt x="925" y="787"/>
                    <a:pt x="916" y="814"/>
                  </a:cubicBezTo>
                  <a:cubicBezTo>
                    <a:pt x="905" y="840"/>
                    <a:pt x="894" y="857"/>
                    <a:pt x="873" y="876"/>
                  </a:cubicBezTo>
                  <a:cubicBezTo>
                    <a:pt x="870" y="879"/>
                    <a:pt x="867" y="882"/>
                    <a:pt x="864" y="884"/>
                  </a:cubicBezTo>
                  <a:cubicBezTo>
                    <a:pt x="852" y="893"/>
                    <a:pt x="840" y="898"/>
                    <a:pt x="827" y="903"/>
                  </a:cubicBezTo>
                  <a:cubicBezTo>
                    <a:pt x="809" y="909"/>
                    <a:pt x="794" y="911"/>
                    <a:pt x="775" y="910"/>
                  </a:cubicBezTo>
                  <a:cubicBezTo>
                    <a:pt x="772" y="910"/>
                    <a:pt x="769" y="909"/>
                    <a:pt x="765" y="908"/>
                  </a:cubicBezTo>
                  <a:cubicBezTo>
                    <a:pt x="753" y="906"/>
                    <a:pt x="743" y="902"/>
                    <a:pt x="733" y="894"/>
                  </a:cubicBezTo>
                  <a:cubicBezTo>
                    <a:pt x="727" y="888"/>
                    <a:pt x="723" y="883"/>
                    <a:pt x="719" y="876"/>
                  </a:cubicBezTo>
                  <a:cubicBezTo>
                    <a:pt x="717" y="871"/>
                    <a:pt x="708" y="848"/>
                    <a:pt x="707" y="847"/>
                  </a:cubicBezTo>
                  <a:cubicBezTo>
                    <a:pt x="707" y="847"/>
                    <a:pt x="707" y="847"/>
                    <a:pt x="707" y="847"/>
                  </a:cubicBezTo>
                  <a:cubicBezTo>
                    <a:pt x="699" y="852"/>
                    <a:pt x="703" y="875"/>
                    <a:pt x="705" y="881"/>
                  </a:cubicBezTo>
                  <a:cubicBezTo>
                    <a:pt x="708" y="892"/>
                    <a:pt x="712" y="899"/>
                    <a:pt x="720" y="908"/>
                  </a:cubicBezTo>
                  <a:cubicBezTo>
                    <a:pt x="722" y="911"/>
                    <a:pt x="725" y="913"/>
                    <a:pt x="728" y="916"/>
                  </a:cubicBezTo>
                  <a:cubicBezTo>
                    <a:pt x="742" y="926"/>
                    <a:pt x="755" y="931"/>
                    <a:pt x="772" y="933"/>
                  </a:cubicBezTo>
                  <a:cubicBezTo>
                    <a:pt x="795" y="936"/>
                    <a:pt x="813" y="934"/>
                    <a:pt x="835" y="927"/>
                  </a:cubicBezTo>
                  <a:cubicBezTo>
                    <a:pt x="851" y="921"/>
                    <a:pt x="864" y="915"/>
                    <a:pt x="878" y="904"/>
                  </a:cubicBezTo>
                  <a:cubicBezTo>
                    <a:pt x="882" y="901"/>
                    <a:pt x="886" y="898"/>
                    <a:pt x="890" y="894"/>
                  </a:cubicBezTo>
                  <a:cubicBezTo>
                    <a:pt x="913" y="872"/>
                    <a:pt x="926" y="852"/>
                    <a:pt x="937" y="822"/>
                  </a:cubicBezTo>
                  <a:cubicBezTo>
                    <a:pt x="947" y="792"/>
                    <a:pt x="950" y="768"/>
                    <a:pt x="950" y="737"/>
                  </a:cubicBezTo>
                  <a:cubicBezTo>
                    <a:pt x="947" y="677"/>
                    <a:pt x="932" y="628"/>
                    <a:pt x="901" y="576"/>
                  </a:cubicBezTo>
                  <a:cubicBezTo>
                    <a:pt x="860" y="513"/>
                    <a:pt x="821" y="477"/>
                    <a:pt x="757" y="438"/>
                  </a:cubicBezTo>
                  <a:cubicBezTo>
                    <a:pt x="698" y="404"/>
                    <a:pt x="644" y="384"/>
                    <a:pt x="581" y="361"/>
                  </a:cubicBezTo>
                  <a:cubicBezTo>
                    <a:pt x="520" y="340"/>
                    <a:pt x="462" y="321"/>
                    <a:pt x="404" y="293"/>
                  </a:cubicBezTo>
                  <a:cubicBezTo>
                    <a:pt x="342" y="262"/>
                    <a:pt x="301" y="233"/>
                    <a:pt x="257" y="179"/>
                  </a:cubicBezTo>
                  <a:cubicBezTo>
                    <a:pt x="253" y="174"/>
                    <a:pt x="250" y="168"/>
                    <a:pt x="247" y="161"/>
                  </a:cubicBezTo>
                  <a:close/>
                </a:path>
              </a:pathLst>
            </a:custGeom>
            <a:solidFill>
              <a:srgbClr val="63524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Freeform 8"/>
            <p:cNvSpPr>
              <a:spLocks noEditPoints="1"/>
            </p:cNvSpPr>
            <p:nvPr/>
          </p:nvSpPr>
          <p:spPr bwMode="auto">
            <a:xfrm rot="16200000">
              <a:off x="8819652" y="-1516757"/>
              <a:ext cx="1998528" cy="4746168"/>
            </a:xfrm>
            <a:custGeom>
              <a:gdLst>
                <a:gd name="T0" fmla="*/ 262 w 829"/>
                <a:gd name="T1" fmla="*/ 1700 h 1972"/>
                <a:gd name="T2" fmla="*/ 53 w 829"/>
                <a:gd name="T3" fmla="*/ 1237 h 1972"/>
                <a:gd name="T4" fmla="*/ 200 w 829"/>
                <a:gd name="T5" fmla="*/ 1439 h 1972"/>
                <a:gd name="T6" fmla="*/ 258 w 829"/>
                <a:gd name="T7" fmla="*/ 1631 h 1972"/>
                <a:gd name="T8" fmla="*/ 270 w 829"/>
                <a:gd name="T9" fmla="*/ 1291 h 1972"/>
                <a:gd name="T10" fmla="*/ 151 w 829"/>
                <a:gd name="T11" fmla="*/ 1291 h 1972"/>
                <a:gd name="T12" fmla="*/ 781 w 829"/>
                <a:gd name="T13" fmla="*/ 59 h 1972"/>
                <a:gd name="T14" fmla="*/ 781 w 829"/>
                <a:gd name="T15" fmla="*/ 182 h 1972"/>
                <a:gd name="T16" fmla="*/ 781 w 829"/>
                <a:gd name="T17" fmla="*/ 197 h 1972"/>
                <a:gd name="T18" fmla="*/ 765 w 829"/>
                <a:gd name="T19" fmla="*/ 283 h 1972"/>
                <a:gd name="T20" fmla="*/ 781 w 829"/>
                <a:gd name="T21" fmla="*/ 401 h 1972"/>
                <a:gd name="T22" fmla="*/ 781 w 829"/>
                <a:gd name="T23" fmla="*/ 550 h 1972"/>
                <a:gd name="T24" fmla="*/ 771 w 829"/>
                <a:gd name="T25" fmla="*/ 616 h 1972"/>
                <a:gd name="T26" fmla="*/ 781 w 829"/>
                <a:gd name="T27" fmla="*/ 689 h 1972"/>
                <a:gd name="T28" fmla="*/ 781 w 829"/>
                <a:gd name="T29" fmla="*/ 710 h 1972"/>
                <a:gd name="T30" fmla="*/ 781 w 829"/>
                <a:gd name="T31" fmla="*/ 1247 h 1972"/>
                <a:gd name="T32" fmla="*/ 781 w 829"/>
                <a:gd name="T33" fmla="*/ 1189 h 1972"/>
                <a:gd name="T34" fmla="*/ 781 w 829"/>
                <a:gd name="T35" fmla="*/ 1444 h 1972"/>
                <a:gd name="T36" fmla="*/ 757 w 829"/>
                <a:gd name="T37" fmla="*/ 1630 h 1972"/>
                <a:gd name="T38" fmla="*/ 781 w 829"/>
                <a:gd name="T39" fmla="*/ 1885 h 1972"/>
                <a:gd name="T40" fmla="*/ 765 w 829"/>
                <a:gd name="T41" fmla="*/ 1953 h 1972"/>
                <a:gd name="T42" fmla="*/ 756 w 829"/>
                <a:gd name="T43" fmla="*/ 1972 h 1972"/>
                <a:gd name="T44" fmla="*/ 538 w 829"/>
                <a:gd name="T45" fmla="*/ 1947 h 1972"/>
                <a:gd name="T46" fmla="*/ 610 w 829"/>
                <a:gd name="T47" fmla="*/ 1963 h 1972"/>
                <a:gd name="T48" fmla="*/ 453 w 829"/>
                <a:gd name="T49" fmla="*/ 1972 h 1972"/>
                <a:gd name="T50" fmla="*/ 489 w 829"/>
                <a:gd name="T51" fmla="*/ 1008 h 1972"/>
                <a:gd name="T52" fmla="*/ 696 w 829"/>
                <a:gd name="T53" fmla="*/ 1737 h 1972"/>
                <a:gd name="T54" fmla="*/ 719 w 829"/>
                <a:gd name="T55" fmla="*/ 1781 h 1972"/>
                <a:gd name="T56" fmla="*/ 703 w 829"/>
                <a:gd name="T57" fmla="*/ 374 h 1972"/>
                <a:gd name="T58" fmla="*/ 582 w 829"/>
                <a:gd name="T59" fmla="*/ 333 h 1972"/>
                <a:gd name="T60" fmla="*/ 537 w 829"/>
                <a:gd name="T61" fmla="*/ 274 h 1972"/>
                <a:gd name="T62" fmla="*/ 685 w 829"/>
                <a:gd name="T63" fmla="*/ 226 h 1972"/>
                <a:gd name="T64" fmla="*/ 720 w 829"/>
                <a:gd name="T65" fmla="*/ 556 h 1972"/>
                <a:gd name="T66" fmla="*/ 498 w 829"/>
                <a:gd name="T67" fmla="*/ 535 h 1972"/>
                <a:gd name="T68" fmla="*/ 745 w 829"/>
                <a:gd name="T69" fmla="*/ 524 h 1972"/>
                <a:gd name="T70" fmla="*/ 319 w 829"/>
                <a:gd name="T71" fmla="*/ 1043 h 1972"/>
                <a:gd name="T72" fmla="*/ 401 w 829"/>
                <a:gd name="T73" fmla="*/ 607 h 1972"/>
                <a:gd name="T74" fmla="*/ 314 w 829"/>
                <a:gd name="T75" fmla="*/ 704 h 1972"/>
                <a:gd name="T76" fmla="*/ 352 w 829"/>
                <a:gd name="T77" fmla="*/ 879 h 1972"/>
                <a:gd name="T78" fmla="*/ 382 w 829"/>
                <a:gd name="T79" fmla="*/ 1020 h 1972"/>
                <a:gd name="T80" fmla="*/ 466 w 829"/>
                <a:gd name="T81" fmla="*/ 867 h 1972"/>
                <a:gd name="T82" fmla="*/ 568 w 829"/>
                <a:gd name="T83" fmla="*/ 1158 h 1972"/>
                <a:gd name="T84" fmla="*/ 574 w 829"/>
                <a:gd name="T85" fmla="*/ 675 h 1972"/>
                <a:gd name="T86" fmla="*/ 638 w 829"/>
                <a:gd name="T87" fmla="*/ 1256 h 1972"/>
                <a:gd name="T88" fmla="*/ 461 w 829"/>
                <a:gd name="T89" fmla="*/ 638 h 1972"/>
                <a:gd name="T90" fmla="*/ 499 w 829"/>
                <a:gd name="T91" fmla="*/ 758 h 1972"/>
                <a:gd name="T92" fmla="*/ 574 w 829"/>
                <a:gd name="T93" fmla="*/ 675 h 1972"/>
                <a:gd name="T94" fmla="*/ 740 w 829"/>
                <a:gd name="T95" fmla="*/ 926 h 1972"/>
                <a:gd name="T96" fmla="*/ 616 w 829"/>
                <a:gd name="T97" fmla="*/ 821 h 1972"/>
                <a:gd name="T98" fmla="*/ 758 w 829"/>
                <a:gd name="T99" fmla="*/ 921 h 1972"/>
                <a:gd name="T100" fmla="*/ 762 w 829"/>
                <a:gd name="T101" fmla="*/ 1140 h 1972"/>
                <a:gd name="T102" fmla="*/ 502 w 829"/>
                <a:gd name="T103" fmla="*/ 1260 h 1972"/>
                <a:gd name="T104" fmla="*/ 525 w 829"/>
                <a:gd name="T105" fmla="*/ 1303 h 1972"/>
                <a:gd name="T106" fmla="*/ 706 w 829"/>
                <a:gd name="T107" fmla="*/ 1618 h 1972"/>
                <a:gd name="T108" fmla="*/ 711 w 829"/>
                <a:gd name="T109" fmla="*/ 1543 h 1972"/>
                <a:gd name="T110" fmla="*/ 647 w 829"/>
                <a:gd name="T111" fmla="*/ 1558 h 1972"/>
                <a:gd name="T112" fmla="*/ 742 w 829"/>
                <a:gd name="T113" fmla="*/ 1805 h 1972"/>
                <a:gd name="T114" fmla="*/ 245 w 829"/>
                <a:gd name="T115" fmla="*/ 1423 h 1972"/>
                <a:gd name="T116" fmla="*/ 242 w 829"/>
                <a:gd name="T117" fmla="*/ 1567 h 1972"/>
                <a:gd name="T118" fmla="*/ 581 w 829"/>
                <a:gd name="T119" fmla="*/ 1675 h 1972"/>
                <a:gd name="T120" fmla="*/ 374 w 829"/>
                <a:gd name="T121" fmla="*/ 1494 h 1972"/>
                <a:gd name="T122" fmla="*/ 704 w 829"/>
                <a:gd name="T123" fmla="*/ 1887 h 1972"/>
                <a:gd name="T124" fmla="*/ 319 w 829"/>
                <a:gd name="T125" fmla="*/ 1802 h 1972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829" h="1971">
                  <a:moveTo>
                    <a:pt x="641" y="1849"/>
                  </a:moveTo>
                  <a:cubicBezTo>
                    <a:pt x="608" y="1802"/>
                    <a:pt x="529" y="1744"/>
                    <a:pt x="461" y="1735"/>
                  </a:cubicBezTo>
                  <a:cubicBezTo>
                    <a:pt x="432" y="1731"/>
                    <a:pt x="403" y="1733"/>
                    <a:pt x="390" y="1762"/>
                  </a:cubicBezTo>
                  <a:cubicBezTo>
                    <a:pt x="386" y="1773"/>
                    <a:pt x="388" y="1789"/>
                    <a:pt x="393" y="1794"/>
                  </a:cubicBezTo>
                  <a:cubicBezTo>
                    <a:pt x="368" y="1798"/>
                    <a:pt x="346" y="1779"/>
                    <a:pt x="346" y="1754"/>
                  </a:cubicBezTo>
                  <a:cubicBezTo>
                    <a:pt x="346" y="1736"/>
                    <a:pt x="356" y="1724"/>
                    <a:pt x="366" y="1721"/>
                  </a:cubicBezTo>
                  <a:cubicBezTo>
                    <a:pt x="345" y="1714"/>
                    <a:pt x="318" y="1721"/>
                    <a:pt x="309" y="1748"/>
                  </a:cubicBezTo>
                  <a:cubicBezTo>
                    <a:pt x="303" y="1767"/>
                    <a:pt x="310" y="1791"/>
                    <a:pt x="332" y="1796"/>
                  </a:cubicBezTo>
                  <a:cubicBezTo>
                    <a:pt x="315" y="1803"/>
                    <a:pt x="261" y="1810"/>
                    <a:pt x="242" y="1763"/>
                  </a:cubicBezTo>
                  <a:cubicBezTo>
                    <a:pt x="232" y="1739"/>
                    <a:pt x="248" y="1707"/>
                    <a:pt x="262" y="1700"/>
                  </a:cubicBezTo>
                  <a:cubicBezTo>
                    <a:pt x="242" y="1693"/>
                    <a:pt x="207" y="1733"/>
                    <a:pt x="172" y="1722"/>
                  </a:cubicBezTo>
                  <a:cubicBezTo>
                    <a:pt x="153" y="1716"/>
                    <a:pt x="137" y="1696"/>
                    <a:pt x="124" y="1683"/>
                  </a:cubicBezTo>
                  <a:cubicBezTo>
                    <a:pt x="97" y="1656"/>
                    <a:pt x="77" y="1650"/>
                    <a:pt x="55" y="1665"/>
                  </a:cubicBezTo>
                  <a:cubicBezTo>
                    <a:pt x="54" y="1645"/>
                    <a:pt x="88" y="1639"/>
                    <a:pt x="103" y="1639"/>
                  </a:cubicBezTo>
                  <a:cubicBezTo>
                    <a:pt x="116" y="1639"/>
                    <a:pt x="161" y="1640"/>
                    <a:pt x="167" y="1623"/>
                  </a:cubicBezTo>
                  <a:cubicBezTo>
                    <a:pt x="117" y="1576"/>
                    <a:pt x="60" y="1612"/>
                    <a:pt x="28" y="1567"/>
                  </a:cubicBezTo>
                  <a:cubicBezTo>
                    <a:pt x="0" y="1528"/>
                    <a:pt x="24" y="1468"/>
                    <a:pt x="9" y="1424"/>
                  </a:cubicBezTo>
                  <a:cubicBezTo>
                    <a:pt x="55" y="1437"/>
                    <a:pt x="38" y="1474"/>
                    <a:pt x="81" y="1471"/>
                  </a:cubicBezTo>
                  <a:cubicBezTo>
                    <a:pt x="50" y="1441"/>
                    <a:pt x="37" y="1402"/>
                    <a:pt x="39" y="1365"/>
                  </a:cubicBezTo>
                  <a:cubicBezTo>
                    <a:pt x="41" y="1318"/>
                    <a:pt x="82" y="1280"/>
                    <a:pt x="53" y="1237"/>
                  </a:cubicBezTo>
                  <a:cubicBezTo>
                    <a:pt x="71" y="1238"/>
                    <a:pt x="104" y="1258"/>
                    <a:pt x="104" y="1295"/>
                  </a:cubicBezTo>
                  <a:cubicBezTo>
                    <a:pt x="112" y="1259"/>
                    <a:pt x="135" y="1221"/>
                    <a:pt x="167" y="1199"/>
                  </a:cubicBezTo>
                  <a:cubicBezTo>
                    <a:pt x="205" y="1173"/>
                    <a:pt x="259" y="1177"/>
                    <a:pt x="289" y="1214"/>
                  </a:cubicBezTo>
                  <a:cubicBezTo>
                    <a:pt x="315" y="1246"/>
                    <a:pt x="306" y="1287"/>
                    <a:pt x="318" y="1317"/>
                  </a:cubicBezTo>
                  <a:cubicBezTo>
                    <a:pt x="331" y="1349"/>
                    <a:pt x="363" y="1375"/>
                    <a:pt x="397" y="1371"/>
                  </a:cubicBezTo>
                  <a:cubicBezTo>
                    <a:pt x="368" y="1386"/>
                    <a:pt x="324" y="1390"/>
                    <a:pt x="287" y="1384"/>
                  </a:cubicBezTo>
                  <a:cubicBezTo>
                    <a:pt x="249" y="1378"/>
                    <a:pt x="217" y="1363"/>
                    <a:pt x="217" y="1320"/>
                  </a:cubicBezTo>
                  <a:cubicBezTo>
                    <a:pt x="202" y="1320"/>
                    <a:pt x="181" y="1337"/>
                    <a:pt x="179" y="1365"/>
                  </a:cubicBezTo>
                  <a:cubicBezTo>
                    <a:pt x="176" y="1403"/>
                    <a:pt x="202" y="1397"/>
                    <a:pt x="217" y="1387"/>
                  </a:cubicBezTo>
                  <a:cubicBezTo>
                    <a:pt x="213" y="1413"/>
                    <a:pt x="207" y="1427"/>
                    <a:pt x="200" y="1439"/>
                  </a:cubicBezTo>
                  <a:cubicBezTo>
                    <a:pt x="177" y="1478"/>
                    <a:pt x="170" y="1518"/>
                    <a:pt x="201" y="1558"/>
                  </a:cubicBezTo>
                  <a:cubicBezTo>
                    <a:pt x="217" y="1578"/>
                    <a:pt x="243" y="1586"/>
                    <a:pt x="261" y="1572"/>
                  </a:cubicBezTo>
                  <a:cubicBezTo>
                    <a:pt x="277" y="1559"/>
                    <a:pt x="270" y="1536"/>
                    <a:pt x="268" y="1517"/>
                  </a:cubicBezTo>
                  <a:cubicBezTo>
                    <a:pt x="266" y="1505"/>
                    <a:pt x="270" y="1483"/>
                    <a:pt x="282" y="1477"/>
                  </a:cubicBezTo>
                  <a:cubicBezTo>
                    <a:pt x="282" y="1549"/>
                    <a:pt x="308" y="1544"/>
                    <a:pt x="348" y="1592"/>
                  </a:cubicBezTo>
                  <a:cubicBezTo>
                    <a:pt x="384" y="1635"/>
                    <a:pt x="394" y="1670"/>
                    <a:pt x="516" y="1735"/>
                  </a:cubicBezTo>
                  <a:cubicBezTo>
                    <a:pt x="565" y="1761"/>
                    <a:pt x="608" y="1793"/>
                    <a:pt x="634" y="1835"/>
                  </a:cubicBezTo>
                  <a:cubicBezTo>
                    <a:pt x="601" y="1794"/>
                    <a:pt x="570" y="1771"/>
                    <a:pt x="523" y="1746"/>
                  </a:cubicBezTo>
                  <a:cubicBezTo>
                    <a:pt x="479" y="1723"/>
                    <a:pt x="435" y="1708"/>
                    <a:pt x="389" y="1691"/>
                  </a:cubicBezTo>
                  <a:cubicBezTo>
                    <a:pt x="342" y="1673"/>
                    <a:pt x="301" y="1657"/>
                    <a:pt x="258" y="1631"/>
                  </a:cubicBezTo>
                  <a:cubicBezTo>
                    <a:pt x="248" y="1625"/>
                    <a:pt x="239" y="1618"/>
                    <a:pt x="230" y="1612"/>
                  </a:cubicBezTo>
                  <a:cubicBezTo>
                    <a:pt x="197" y="1586"/>
                    <a:pt x="176" y="1562"/>
                    <a:pt x="154" y="1526"/>
                  </a:cubicBezTo>
                  <a:cubicBezTo>
                    <a:pt x="132" y="1489"/>
                    <a:pt x="122" y="1454"/>
                    <a:pt x="121" y="1410"/>
                  </a:cubicBezTo>
                  <a:cubicBezTo>
                    <a:pt x="122" y="1389"/>
                    <a:pt x="124" y="1372"/>
                    <a:pt x="131" y="1352"/>
                  </a:cubicBezTo>
                  <a:cubicBezTo>
                    <a:pt x="139" y="1332"/>
                    <a:pt x="148" y="1319"/>
                    <a:pt x="164" y="1304"/>
                  </a:cubicBezTo>
                  <a:cubicBezTo>
                    <a:pt x="166" y="1302"/>
                    <a:pt x="168" y="1300"/>
                    <a:pt x="171" y="1298"/>
                  </a:cubicBezTo>
                  <a:cubicBezTo>
                    <a:pt x="180" y="1292"/>
                    <a:pt x="189" y="1288"/>
                    <a:pt x="199" y="1284"/>
                  </a:cubicBezTo>
                  <a:cubicBezTo>
                    <a:pt x="213" y="1280"/>
                    <a:pt x="224" y="1278"/>
                    <a:pt x="239" y="1279"/>
                  </a:cubicBezTo>
                  <a:cubicBezTo>
                    <a:pt x="241" y="1279"/>
                    <a:pt x="244" y="1280"/>
                    <a:pt x="246" y="1280"/>
                  </a:cubicBezTo>
                  <a:cubicBezTo>
                    <a:pt x="256" y="1282"/>
                    <a:pt x="263" y="1285"/>
                    <a:pt x="270" y="1291"/>
                  </a:cubicBezTo>
                  <a:cubicBezTo>
                    <a:pt x="275" y="1295"/>
                    <a:pt x="278" y="1299"/>
                    <a:pt x="281" y="1305"/>
                  </a:cubicBezTo>
                  <a:cubicBezTo>
                    <a:pt x="283" y="1309"/>
                    <a:pt x="289" y="1326"/>
                    <a:pt x="290" y="1327"/>
                  </a:cubicBezTo>
                  <a:cubicBezTo>
                    <a:pt x="291" y="1327"/>
                    <a:pt x="291" y="1327"/>
                    <a:pt x="291" y="1327"/>
                  </a:cubicBezTo>
                  <a:cubicBezTo>
                    <a:pt x="296" y="1323"/>
                    <a:pt x="293" y="1306"/>
                    <a:pt x="292" y="1301"/>
                  </a:cubicBezTo>
                  <a:cubicBezTo>
                    <a:pt x="289" y="1293"/>
                    <a:pt x="286" y="1287"/>
                    <a:pt x="281" y="1281"/>
                  </a:cubicBezTo>
                  <a:cubicBezTo>
                    <a:pt x="279" y="1278"/>
                    <a:pt x="277" y="1277"/>
                    <a:pt x="274" y="1275"/>
                  </a:cubicBezTo>
                  <a:cubicBezTo>
                    <a:pt x="264" y="1267"/>
                    <a:pt x="254" y="1263"/>
                    <a:pt x="241" y="1261"/>
                  </a:cubicBezTo>
                  <a:cubicBezTo>
                    <a:pt x="223" y="1259"/>
                    <a:pt x="210" y="1261"/>
                    <a:pt x="193" y="1266"/>
                  </a:cubicBezTo>
                  <a:cubicBezTo>
                    <a:pt x="181" y="1270"/>
                    <a:pt x="171" y="1275"/>
                    <a:pt x="160" y="1283"/>
                  </a:cubicBezTo>
                  <a:cubicBezTo>
                    <a:pt x="157" y="1286"/>
                    <a:pt x="154" y="1288"/>
                    <a:pt x="151" y="1291"/>
                  </a:cubicBezTo>
                  <a:cubicBezTo>
                    <a:pt x="133" y="1308"/>
                    <a:pt x="124" y="1323"/>
                    <a:pt x="115" y="1346"/>
                  </a:cubicBezTo>
                  <a:cubicBezTo>
                    <a:pt x="108" y="1369"/>
                    <a:pt x="105" y="1387"/>
                    <a:pt x="106" y="1411"/>
                  </a:cubicBezTo>
                  <a:cubicBezTo>
                    <a:pt x="108" y="1457"/>
                    <a:pt x="119" y="1493"/>
                    <a:pt x="142" y="1533"/>
                  </a:cubicBezTo>
                  <a:cubicBezTo>
                    <a:pt x="174" y="1581"/>
                    <a:pt x="204" y="1609"/>
                    <a:pt x="253" y="1639"/>
                  </a:cubicBezTo>
                  <a:cubicBezTo>
                    <a:pt x="297" y="1665"/>
                    <a:pt x="338" y="1680"/>
                    <a:pt x="387" y="1697"/>
                  </a:cubicBezTo>
                  <a:cubicBezTo>
                    <a:pt x="433" y="1713"/>
                    <a:pt x="477" y="1727"/>
                    <a:pt x="521" y="1749"/>
                  </a:cubicBezTo>
                  <a:cubicBezTo>
                    <a:pt x="568" y="1772"/>
                    <a:pt x="600" y="1795"/>
                    <a:pt x="634" y="1836"/>
                  </a:cubicBezTo>
                  <a:cubicBezTo>
                    <a:pt x="636" y="1840"/>
                    <a:pt x="639" y="1845"/>
                    <a:pt x="641" y="1849"/>
                  </a:cubicBezTo>
                  <a:close/>
                  <a:moveTo>
                    <a:pt x="764" y="171"/>
                  </a:moveTo>
                  <a:cubicBezTo>
                    <a:pt x="727" y="117"/>
                    <a:pt x="770" y="83"/>
                    <a:pt x="781" y="59"/>
                  </a:cubicBezTo>
                  <a:cubicBezTo>
                    <a:pt x="781" y="0"/>
                    <a:pt x="781" y="0"/>
                    <a:pt x="781" y="0"/>
                  </a:cubicBezTo>
                  <a:cubicBezTo>
                    <a:pt x="774" y="65"/>
                    <a:pt x="705" y="113"/>
                    <a:pt x="764" y="171"/>
                  </a:cubicBezTo>
                  <a:close/>
                  <a:moveTo>
                    <a:pt x="781" y="128"/>
                  </a:moveTo>
                  <a:cubicBezTo>
                    <a:pt x="781" y="142"/>
                    <a:pt x="781" y="142"/>
                    <a:pt x="781" y="142"/>
                  </a:cubicBezTo>
                  <a:cubicBezTo>
                    <a:pt x="781" y="142"/>
                    <a:pt x="781" y="142"/>
                    <a:pt x="781" y="142"/>
                  </a:cubicBezTo>
                  <a:cubicBezTo>
                    <a:pt x="777" y="142"/>
                    <a:pt x="773" y="139"/>
                    <a:pt x="773" y="135"/>
                  </a:cubicBezTo>
                  <a:cubicBezTo>
                    <a:pt x="773" y="131"/>
                    <a:pt x="777" y="128"/>
                    <a:pt x="781" y="128"/>
                  </a:cubicBezTo>
                  <a:cubicBezTo>
                    <a:pt x="781" y="128"/>
                    <a:pt x="781" y="128"/>
                    <a:pt x="781" y="128"/>
                  </a:cubicBezTo>
                  <a:close/>
                  <a:moveTo>
                    <a:pt x="781" y="163"/>
                  </a:moveTo>
                  <a:cubicBezTo>
                    <a:pt x="781" y="182"/>
                    <a:pt x="781" y="182"/>
                    <a:pt x="781" y="182"/>
                  </a:cubicBezTo>
                  <a:cubicBezTo>
                    <a:pt x="781" y="182"/>
                    <a:pt x="781" y="182"/>
                    <a:pt x="781" y="182"/>
                  </a:cubicBezTo>
                  <a:cubicBezTo>
                    <a:pt x="775" y="182"/>
                    <a:pt x="771" y="177"/>
                    <a:pt x="771" y="172"/>
                  </a:cubicBezTo>
                  <a:cubicBezTo>
                    <a:pt x="771" y="167"/>
                    <a:pt x="775" y="163"/>
                    <a:pt x="781" y="163"/>
                  </a:cubicBezTo>
                  <a:cubicBezTo>
                    <a:pt x="781" y="163"/>
                    <a:pt x="781" y="163"/>
                    <a:pt x="781" y="163"/>
                  </a:cubicBezTo>
                  <a:close/>
                  <a:moveTo>
                    <a:pt x="781" y="197"/>
                  </a:moveTo>
                  <a:cubicBezTo>
                    <a:pt x="781" y="221"/>
                    <a:pt x="781" y="221"/>
                    <a:pt x="781" y="221"/>
                  </a:cubicBezTo>
                  <a:cubicBezTo>
                    <a:pt x="781" y="221"/>
                    <a:pt x="781" y="221"/>
                    <a:pt x="781" y="221"/>
                  </a:cubicBezTo>
                  <a:cubicBezTo>
                    <a:pt x="774" y="221"/>
                    <a:pt x="769" y="216"/>
                    <a:pt x="769" y="209"/>
                  </a:cubicBezTo>
                  <a:cubicBezTo>
                    <a:pt x="769" y="203"/>
                    <a:pt x="774" y="197"/>
                    <a:pt x="781" y="197"/>
                  </a:cubicBezTo>
                  <a:cubicBezTo>
                    <a:pt x="781" y="197"/>
                    <a:pt x="781" y="197"/>
                    <a:pt x="781" y="197"/>
                  </a:cubicBezTo>
                  <a:close/>
                  <a:moveTo>
                    <a:pt x="781" y="232"/>
                  </a:moveTo>
                  <a:cubicBezTo>
                    <a:pt x="781" y="260"/>
                    <a:pt x="781" y="260"/>
                    <a:pt x="781" y="260"/>
                  </a:cubicBezTo>
                  <a:cubicBezTo>
                    <a:pt x="781" y="260"/>
                    <a:pt x="781" y="260"/>
                    <a:pt x="781" y="260"/>
                  </a:cubicBezTo>
                  <a:cubicBezTo>
                    <a:pt x="773" y="260"/>
                    <a:pt x="767" y="254"/>
                    <a:pt x="767" y="246"/>
                  </a:cubicBezTo>
                  <a:cubicBezTo>
                    <a:pt x="767" y="238"/>
                    <a:pt x="773" y="232"/>
                    <a:pt x="781" y="232"/>
                  </a:cubicBezTo>
                  <a:cubicBezTo>
                    <a:pt x="781" y="232"/>
                    <a:pt x="781" y="232"/>
                    <a:pt x="781" y="232"/>
                  </a:cubicBezTo>
                  <a:close/>
                  <a:moveTo>
                    <a:pt x="781" y="267"/>
                  </a:moveTo>
                  <a:cubicBezTo>
                    <a:pt x="781" y="299"/>
                    <a:pt x="781" y="299"/>
                    <a:pt x="781" y="299"/>
                  </a:cubicBezTo>
                  <a:cubicBezTo>
                    <a:pt x="781" y="299"/>
                    <a:pt x="781" y="299"/>
                    <a:pt x="781" y="299"/>
                  </a:cubicBezTo>
                  <a:cubicBezTo>
                    <a:pt x="772" y="299"/>
                    <a:pt x="765" y="292"/>
                    <a:pt x="765" y="283"/>
                  </a:cubicBezTo>
                  <a:cubicBezTo>
                    <a:pt x="765" y="274"/>
                    <a:pt x="772" y="267"/>
                    <a:pt x="781" y="267"/>
                  </a:cubicBezTo>
                  <a:cubicBezTo>
                    <a:pt x="781" y="267"/>
                    <a:pt x="781" y="267"/>
                    <a:pt x="781" y="267"/>
                  </a:cubicBezTo>
                  <a:close/>
                  <a:moveTo>
                    <a:pt x="781" y="302"/>
                  </a:moveTo>
                  <a:cubicBezTo>
                    <a:pt x="781" y="338"/>
                    <a:pt x="781" y="338"/>
                    <a:pt x="781" y="338"/>
                  </a:cubicBezTo>
                  <a:cubicBezTo>
                    <a:pt x="781" y="338"/>
                    <a:pt x="781" y="338"/>
                    <a:pt x="781" y="338"/>
                  </a:cubicBezTo>
                  <a:cubicBezTo>
                    <a:pt x="771" y="338"/>
                    <a:pt x="763" y="330"/>
                    <a:pt x="763" y="320"/>
                  </a:cubicBezTo>
                  <a:cubicBezTo>
                    <a:pt x="763" y="310"/>
                    <a:pt x="771" y="302"/>
                    <a:pt x="781" y="302"/>
                  </a:cubicBezTo>
                  <a:cubicBezTo>
                    <a:pt x="781" y="302"/>
                    <a:pt x="781" y="302"/>
                    <a:pt x="781" y="302"/>
                  </a:cubicBezTo>
                  <a:close/>
                  <a:moveTo>
                    <a:pt x="781" y="395"/>
                  </a:moveTo>
                  <a:cubicBezTo>
                    <a:pt x="781" y="401"/>
                    <a:pt x="781" y="401"/>
                    <a:pt x="781" y="401"/>
                  </a:cubicBezTo>
                  <a:cubicBezTo>
                    <a:pt x="781" y="399"/>
                    <a:pt x="781" y="397"/>
                    <a:pt x="781" y="395"/>
                  </a:cubicBezTo>
                  <a:close/>
                  <a:moveTo>
                    <a:pt x="781" y="491"/>
                  </a:moveTo>
                  <a:cubicBezTo>
                    <a:pt x="781" y="502"/>
                    <a:pt x="781" y="502"/>
                    <a:pt x="781" y="502"/>
                  </a:cubicBezTo>
                  <a:cubicBezTo>
                    <a:pt x="781" y="499"/>
                    <a:pt x="781" y="495"/>
                    <a:pt x="781" y="491"/>
                  </a:cubicBezTo>
                  <a:close/>
                  <a:moveTo>
                    <a:pt x="781" y="550"/>
                  </a:moveTo>
                  <a:cubicBezTo>
                    <a:pt x="781" y="562"/>
                    <a:pt x="781" y="562"/>
                    <a:pt x="781" y="562"/>
                  </a:cubicBezTo>
                  <a:cubicBezTo>
                    <a:pt x="781" y="562"/>
                    <a:pt x="781" y="562"/>
                    <a:pt x="781" y="562"/>
                  </a:cubicBezTo>
                  <a:cubicBezTo>
                    <a:pt x="777" y="562"/>
                    <a:pt x="775" y="560"/>
                    <a:pt x="775" y="556"/>
                  </a:cubicBezTo>
                  <a:cubicBezTo>
                    <a:pt x="775" y="553"/>
                    <a:pt x="777" y="550"/>
                    <a:pt x="781" y="550"/>
                  </a:cubicBezTo>
                  <a:cubicBezTo>
                    <a:pt x="781" y="550"/>
                    <a:pt x="781" y="550"/>
                    <a:pt x="781" y="550"/>
                  </a:cubicBezTo>
                  <a:close/>
                  <a:moveTo>
                    <a:pt x="781" y="578"/>
                  </a:moveTo>
                  <a:cubicBezTo>
                    <a:pt x="781" y="594"/>
                    <a:pt x="781" y="594"/>
                    <a:pt x="781" y="594"/>
                  </a:cubicBezTo>
                  <a:cubicBezTo>
                    <a:pt x="781" y="594"/>
                    <a:pt x="781" y="594"/>
                    <a:pt x="781" y="594"/>
                  </a:cubicBezTo>
                  <a:cubicBezTo>
                    <a:pt x="776" y="594"/>
                    <a:pt x="773" y="591"/>
                    <a:pt x="773" y="586"/>
                  </a:cubicBezTo>
                  <a:cubicBezTo>
                    <a:pt x="773" y="582"/>
                    <a:pt x="776" y="578"/>
                    <a:pt x="781" y="578"/>
                  </a:cubicBezTo>
                  <a:cubicBezTo>
                    <a:pt x="781" y="578"/>
                    <a:pt x="781" y="578"/>
                    <a:pt x="781" y="578"/>
                  </a:cubicBezTo>
                  <a:close/>
                  <a:moveTo>
                    <a:pt x="781" y="607"/>
                  </a:moveTo>
                  <a:cubicBezTo>
                    <a:pt x="781" y="626"/>
                    <a:pt x="781" y="626"/>
                    <a:pt x="781" y="626"/>
                  </a:cubicBezTo>
                  <a:cubicBezTo>
                    <a:pt x="781" y="626"/>
                    <a:pt x="781" y="626"/>
                    <a:pt x="781" y="626"/>
                  </a:cubicBezTo>
                  <a:cubicBezTo>
                    <a:pt x="775" y="626"/>
                    <a:pt x="771" y="622"/>
                    <a:pt x="771" y="616"/>
                  </a:cubicBezTo>
                  <a:cubicBezTo>
                    <a:pt x="771" y="611"/>
                    <a:pt x="775" y="606"/>
                    <a:pt x="781" y="606"/>
                  </a:cubicBezTo>
                  <a:cubicBezTo>
                    <a:pt x="781" y="606"/>
                    <a:pt x="781" y="607"/>
                    <a:pt x="781" y="607"/>
                  </a:cubicBezTo>
                  <a:close/>
                  <a:moveTo>
                    <a:pt x="781" y="635"/>
                  </a:moveTo>
                  <a:cubicBezTo>
                    <a:pt x="781" y="658"/>
                    <a:pt x="781" y="658"/>
                    <a:pt x="781" y="658"/>
                  </a:cubicBezTo>
                  <a:cubicBezTo>
                    <a:pt x="781" y="658"/>
                    <a:pt x="781" y="658"/>
                    <a:pt x="781" y="658"/>
                  </a:cubicBezTo>
                  <a:cubicBezTo>
                    <a:pt x="774" y="658"/>
                    <a:pt x="769" y="653"/>
                    <a:pt x="769" y="646"/>
                  </a:cubicBezTo>
                  <a:cubicBezTo>
                    <a:pt x="769" y="640"/>
                    <a:pt x="774" y="635"/>
                    <a:pt x="781" y="635"/>
                  </a:cubicBezTo>
                  <a:cubicBezTo>
                    <a:pt x="781" y="635"/>
                    <a:pt x="781" y="635"/>
                    <a:pt x="781" y="635"/>
                  </a:cubicBezTo>
                  <a:close/>
                  <a:moveTo>
                    <a:pt x="781" y="663"/>
                  </a:moveTo>
                  <a:cubicBezTo>
                    <a:pt x="781" y="689"/>
                    <a:pt x="781" y="689"/>
                    <a:pt x="781" y="689"/>
                  </a:cubicBezTo>
                  <a:cubicBezTo>
                    <a:pt x="781" y="689"/>
                    <a:pt x="781" y="689"/>
                    <a:pt x="781" y="689"/>
                  </a:cubicBezTo>
                  <a:cubicBezTo>
                    <a:pt x="773" y="689"/>
                    <a:pt x="767" y="683"/>
                    <a:pt x="767" y="676"/>
                  </a:cubicBezTo>
                  <a:cubicBezTo>
                    <a:pt x="767" y="669"/>
                    <a:pt x="773" y="663"/>
                    <a:pt x="781" y="663"/>
                  </a:cubicBezTo>
                  <a:cubicBezTo>
                    <a:pt x="781" y="663"/>
                    <a:pt x="781" y="663"/>
                    <a:pt x="781" y="663"/>
                  </a:cubicBezTo>
                  <a:close/>
                  <a:moveTo>
                    <a:pt x="781" y="710"/>
                  </a:moveTo>
                  <a:cubicBezTo>
                    <a:pt x="781" y="926"/>
                    <a:pt x="781" y="926"/>
                    <a:pt x="781" y="926"/>
                  </a:cubicBezTo>
                  <a:cubicBezTo>
                    <a:pt x="781" y="926"/>
                    <a:pt x="781" y="926"/>
                    <a:pt x="781" y="927"/>
                  </a:cubicBezTo>
                  <a:cubicBezTo>
                    <a:pt x="772" y="911"/>
                    <a:pt x="708" y="911"/>
                    <a:pt x="730" y="833"/>
                  </a:cubicBezTo>
                  <a:cubicBezTo>
                    <a:pt x="742" y="791"/>
                    <a:pt x="781" y="749"/>
                    <a:pt x="781" y="697"/>
                  </a:cubicBezTo>
                  <a:cubicBezTo>
                    <a:pt x="781" y="701"/>
                    <a:pt x="781" y="706"/>
                    <a:pt x="781" y="710"/>
                  </a:cubicBezTo>
                  <a:close/>
                  <a:moveTo>
                    <a:pt x="781" y="969"/>
                  </a:moveTo>
                  <a:cubicBezTo>
                    <a:pt x="781" y="1143"/>
                    <a:pt x="781" y="1143"/>
                    <a:pt x="781" y="1143"/>
                  </a:cubicBezTo>
                  <a:cubicBezTo>
                    <a:pt x="781" y="1144"/>
                    <a:pt x="781" y="1146"/>
                    <a:pt x="781" y="1148"/>
                  </a:cubicBezTo>
                  <a:cubicBezTo>
                    <a:pt x="781" y="1148"/>
                    <a:pt x="781" y="1148"/>
                    <a:pt x="781" y="1148"/>
                  </a:cubicBezTo>
                  <a:cubicBezTo>
                    <a:pt x="781" y="1128"/>
                    <a:pt x="740" y="1102"/>
                    <a:pt x="745" y="1069"/>
                  </a:cubicBezTo>
                  <a:cubicBezTo>
                    <a:pt x="749" y="1042"/>
                    <a:pt x="777" y="1021"/>
                    <a:pt x="781" y="959"/>
                  </a:cubicBezTo>
                  <a:cubicBezTo>
                    <a:pt x="781" y="963"/>
                    <a:pt x="781" y="966"/>
                    <a:pt x="781" y="969"/>
                  </a:cubicBezTo>
                  <a:close/>
                  <a:moveTo>
                    <a:pt x="781" y="1189"/>
                  </a:moveTo>
                  <a:cubicBezTo>
                    <a:pt x="781" y="1247"/>
                    <a:pt x="781" y="1247"/>
                    <a:pt x="781" y="1247"/>
                  </a:cubicBezTo>
                  <a:cubicBezTo>
                    <a:pt x="781" y="1247"/>
                    <a:pt x="781" y="1247"/>
                    <a:pt x="781" y="1247"/>
                  </a:cubicBezTo>
                  <a:cubicBezTo>
                    <a:pt x="774" y="1247"/>
                    <a:pt x="768" y="1253"/>
                    <a:pt x="768" y="1260"/>
                  </a:cubicBezTo>
                  <a:cubicBezTo>
                    <a:pt x="768" y="1267"/>
                    <a:pt x="774" y="1273"/>
                    <a:pt x="781" y="1273"/>
                  </a:cubicBezTo>
                  <a:cubicBezTo>
                    <a:pt x="781" y="1273"/>
                    <a:pt x="781" y="1273"/>
                    <a:pt x="781" y="1273"/>
                  </a:cubicBezTo>
                  <a:cubicBezTo>
                    <a:pt x="781" y="1327"/>
                    <a:pt x="781" y="1327"/>
                    <a:pt x="781" y="1327"/>
                  </a:cubicBezTo>
                  <a:cubicBezTo>
                    <a:pt x="781" y="1329"/>
                    <a:pt x="781" y="1330"/>
                    <a:pt x="781" y="1331"/>
                  </a:cubicBezTo>
                  <a:cubicBezTo>
                    <a:pt x="773" y="1288"/>
                    <a:pt x="744" y="1287"/>
                    <a:pt x="728" y="1267"/>
                  </a:cubicBezTo>
                  <a:cubicBezTo>
                    <a:pt x="719" y="1256"/>
                    <a:pt x="720" y="1240"/>
                    <a:pt x="729" y="1233"/>
                  </a:cubicBezTo>
                  <a:cubicBezTo>
                    <a:pt x="737" y="1227"/>
                    <a:pt x="753" y="1227"/>
                    <a:pt x="761" y="1240"/>
                  </a:cubicBezTo>
                  <a:cubicBezTo>
                    <a:pt x="748" y="1213"/>
                    <a:pt x="762" y="1190"/>
                    <a:pt x="781" y="1189"/>
                  </a:cubicBezTo>
                  <a:cubicBezTo>
                    <a:pt x="781" y="1189"/>
                    <a:pt x="781" y="1189"/>
                    <a:pt x="781" y="1189"/>
                  </a:cubicBezTo>
                  <a:close/>
                  <a:moveTo>
                    <a:pt x="781" y="1344"/>
                  </a:moveTo>
                  <a:cubicBezTo>
                    <a:pt x="781" y="1357"/>
                    <a:pt x="781" y="1357"/>
                    <a:pt x="781" y="1357"/>
                  </a:cubicBezTo>
                  <a:cubicBezTo>
                    <a:pt x="781" y="1353"/>
                    <a:pt x="781" y="1348"/>
                    <a:pt x="781" y="1344"/>
                  </a:cubicBezTo>
                  <a:close/>
                  <a:moveTo>
                    <a:pt x="781" y="1414"/>
                  </a:moveTo>
                  <a:cubicBezTo>
                    <a:pt x="781" y="1442"/>
                    <a:pt x="781" y="1442"/>
                    <a:pt x="781" y="1442"/>
                  </a:cubicBezTo>
                  <a:cubicBezTo>
                    <a:pt x="781" y="1442"/>
                    <a:pt x="781" y="1443"/>
                    <a:pt x="781" y="1444"/>
                  </a:cubicBezTo>
                  <a:cubicBezTo>
                    <a:pt x="781" y="1402"/>
                    <a:pt x="779" y="1379"/>
                    <a:pt x="753" y="1353"/>
                  </a:cubicBezTo>
                  <a:cubicBezTo>
                    <a:pt x="725" y="1327"/>
                    <a:pt x="729" y="1286"/>
                    <a:pt x="673" y="1280"/>
                  </a:cubicBezTo>
                  <a:cubicBezTo>
                    <a:pt x="695" y="1293"/>
                    <a:pt x="683" y="1335"/>
                    <a:pt x="705" y="1362"/>
                  </a:cubicBezTo>
                  <a:cubicBezTo>
                    <a:pt x="731" y="1393"/>
                    <a:pt x="765" y="1395"/>
                    <a:pt x="781" y="1444"/>
                  </a:cubicBezTo>
                  <a:cubicBezTo>
                    <a:pt x="781" y="1433"/>
                    <a:pt x="781" y="1423"/>
                    <a:pt x="781" y="1414"/>
                  </a:cubicBezTo>
                  <a:close/>
                  <a:moveTo>
                    <a:pt x="781" y="1543"/>
                  </a:moveTo>
                  <a:cubicBezTo>
                    <a:pt x="781" y="1737"/>
                    <a:pt x="781" y="1737"/>
                    <a:pt x="781" y="1737"/>
                  </a:cubicBezTo>
                  <a:cubicBezTo>
                    <a:pt x="781" y="1738"/>
                    <a:pt x="781" y="1738"/>
                    <a:pt x="781" y="1738"/>
                  </a:cubicBezTo>
                  <a:cubicBezTo>
                    <a:pt x="742" y="1720"/>
                    <a:pt x="770" y="1675"/>
                    <a:pt x="734" y="1664"/>
                  </a:cubicBezTo>
                  <a:cubicBezTo>
                    <a:pt x="726" y="1662"/>
                    <a:pt x="712" y="1666"/>
                    <a:pt x="712" y="1676"/>
                  </a:cubicBezTo>
                  <a:cubicBezTo>
                    <a:pt x="702" y="1670"/>
                    <a:pt x="700" y="1651"/>
                    <a:pt x="715" y="1640"/>
                  </a:cubicBezTo>
                  <a:cubicBezTo>
                    <a:pt x="722" y="1636"/>
                    <a:pt x="735" y="1631"/>
                    <a:pt x="751" y="1643"/>
                  </a:cubicBezTo>
                  <a:cubicBezTo>
                    <a:pt x="760" y="1649"/>
                    <a:pt x="767" y="1661"/>
                    <a:pt x="766" y="1672"/>
                  </a:cubicBezTo>
                  <a:cubicBezTo>
                    <a:pt x="772" y="1664"/>
                    <a:pt x="773" y="1643"/>
                    <a:pt x="757" y="1630"/>
                  </a:cubicBezTo>
                  <a:cubicBezTo>
                    <a:pt x="743" y="1619"/>
                    <a:pt x="744" y="1603"/>
                    <a:pt x="748" y="1595"/>
                  </a:cubicBezTo>
                  <a:cubicBezTo>
                    <a:pt x="757" y="1575"/>
                    <a:pt x="778" y="1566"/>
                    <a:pt x="781" y="1538"/>
                  </a:cubicBezTo>
                  <a:cubicBezTo>
                    <a:pt x="781" y="1540"/>
                    <a:pt x="781" y="1542"/>
                    <a:pt x="781" y="1543"/>
                  </a:cubicBezTo>
                  <a:close/>
                  <a:moveTo>
                    <a:pt x="781" y="1802"/>
                  </a:moveTo>
                  <a:cubicBezTo>
                    <a:pt x="781" y="1880"/>
                    <a:pt x="781" y="1880"/>
                    <a:pt x="781" y="1880"/>
                  </a:cubicBezTo>
                  <a:cubicBezTo>
                    <a:pt x="781" y="1880"/>
                    <a:pt x="781" y="1880"/>
                    <a:pt x="781" y="1880"/>
                  </a:cubicBezTo>
                  <a:cubicBezTo>
                    <a:pt x="774" y="1875"/>
                    <a:pt x="766" y="1860"/>
                    <a:pt x="768" y="1840"/>
                  </a:cubicBezTo>
                  <a:cubicBezTo>
                    <a:pt x="770" y="1828"/>
                    <a:pt x="778" y="1817"/>
                    <a:pt x="781" y="1798"/>
                  </a:cubicBezTo>
                  <a:cubicBezTo>
                    <a:pt x="781" y="1800"/>
                    <a:pt x="781" y="1801"/>
                    <a:pt x="781" y="1802"/>
                  </a:cubicBezTo>
                  <a:close/>
                  <a:moveTo>
                    <a:pt x="781" y="1885"/>
                  </a:moveTo>
                  <a:cubicBezTo>
                    <a:pt x="781" y="1915"/>
                    <a:pt x="781" y="1915"/>
                    <a:pt x="781" y="1915"/>
                  </a:cubicBezTo>
                  <a:cubicBezTo>
                    <a:pt x="781" y="1915"/>
                    <a:pt x="781" y="1915"/>
                    <a:pt x="781" y="1915"/>
                  </a:cubicBezTo>
                  <a:cubicBezTo>
                    <a:pt x="774" y="1915"/>
                    <a:pt x="769" y="1920"/>
                    <a:pt x="769" y="1926"/>
                  </a:cubicBezTo>
                  <a:cubicBezTo>
                    <a:pt x="769" y="1933"/>
                    <a:pt x="774" y="1938"/>
                    <a:pt x="781" y="1938"/>
                  </a:cubicBezTo>
                  <a:cubicBezTo>
                    <a:pt x="781" y="1938"/>
                    <a:pt x="781" y="1938"/>
                    <a:pt x="781" y="193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73" y="1968"/>
                    <a:pt x="766" y="1961"/>
                    <a:pt x="765" y="1953"/>
                  </a:cubicBezTo>
                  <a:cubicBezTo>
                    <a:pt x="758" y="1956"/>
                    <a:pt x="749" y="1954"/>
                    <a:pt x="745" y="1947"/>
                  </a:cubicBezTo>
                  <a:cubicBezTo>
                    <a:pt x="741" y="1940"/>
                    <a:pt x="743" y="1931"/>
                    <a:pt x="750" y="1926"/>
                  </a:cubicBezTo>
                  <a:cubicBezTo>
                    <a:pt x="743" y="1922"/>
                    <a:pt x="741" y="1912"/>
                    <a:pt x="745" y="1906"/>
                  </a:cubicBezTo>
                  <a:cubicBezTo>
                    <a:pt x="749" y="1899"/>
                    <a:pt x="758" y="1896"/>
                    <a:pt x="765" y="1900"/>
                  </a:cubicBezTo>
                  <a:cubicBezTo>
                    <a:pt x="766" y="1891"/>
                    <a:pt x="773" y="1885"/>
                    <a:pt x="781" y="1885"/>
                  </a:cubicBezTo>
                  <a:cubicBezTo>
                    <a:pt x="781" y="1885"/>
                    <a:pt x="781" y="1885"/>
                    <a:pt x="781" y="1885"/>
                  </a:cubicBezTo>
                  <a:close/>
                  <a:moveTo>
                    <a:pt x="756" y="1972"/>
                  </a:moveTo>
                  <a:cubicBezTo>
                    <a:pt x="737" y="1972"/>
                    <a:pt x="737" y="1972"/>
                    <a:pt x="737" y="1972"/>
                  </a:cubicBezTo>
                  <a:cubicBezTo>
                    <a:pt x="737" y="1963"/>
                    <a:pt x="739" y="1954"/>
                    <a:pt x="742" y="1948"/>
                  </a:cubicBezTo>
                  <a:cubicBezTo>
                    <a:pt x="744" y="1955"/>
                    <a:pt x="750" y="1964"/>
                    <a:pt x="756" y="1972"/>
                  </a:cubicBezTo>
                  <a:close/>
                  <a:moveTo>
                    <a:pt x="723" y="1972"/>
                  </a:moveTo>
                  <a:cubicBezTo>
                    <a:pt x="713" y="1972"/>
                    <a:pt x="713" y="1972"/>
                    <a:pt x="713" y="1972"/>
                  </a:cubicBezTo>
                  <a:cubicBezTo>
                    <a:pt x="698" y="1942"/>
                    <a:pt x="680" y="1916"/>
                    <a:pt x="656" y="1895"/>
                  </a:cubicBezTo>
                  <a:cubicBezTo>
                    <a:pt x="630" y="1872"/>
                    <a:pt x="582" y="1838"/>
                    <a:pt x="549" y="1865"/>
                  </a:cubicBezTo>
                  <a:cubicBezTo>
                    <a:pt x="535" y="1878"/>
                    <a:pt x="531" y="1905"/>
                    <a:pt x="548" y="1915"/>
                  </a:cubicBezTo>
                  <a:cubicBezTo>
                    <a:pt x="558" y="1920"/>
                    <a:pt x="568" y="1913"/>
                    <a:pt x="567" y="1906"/>
                  </a:cubicBezTo>
                  <a:cubicBezTo>
                    <a:pt x="552" y="1907"/>
                    <a:pt x="549" y="1885"/>
                    <a:pt x="560" y="1875"/>
                  </a:cubicBezTo>
                  <a:cubicBezTo>
                    <a:pt x="572" y="1866"/>
                    <a:pt x="590" y="1867"/>
                    <a:pt x="601" y="1878"/>
                  </a:cubicBezTo>
                  <a:cubicBezTo>
                    <a:pt x="614" y="1892"/>
                    <a:pt x="612" y="1913"/>
                    <a:pt x="604" y="1926"/>
                  </a:cubicBezTo>
                  <a:cubicBezTo>
                    <a:pt x="592" y="1946"/>
                    <a:pt x="561" y="1958"/>
                    <a:pt x="538" y="1947"/>
                  </a:cubicBezTo>
                  <a:cubicBezTo>
                    <a:pt x="497" y="1928"/>
                    <a:pt x="494" y="1863"/>
                    <a:pt x="532" y="1839"/>
                  </a:cubicBezTo>
                  <a:cubicBezTo>
                    <a:pt x="600" y="1794"/>
                    <a:pt x="683" y="1890"/>
                    <a:pt x="710" y="1944"/>
                  </a:cubicBezTo>
                  <a:cubicBezTo>
                    <a:pt x="714" y="1952"/>
                    <a:pt x="719" y="1961"/>
                    <a:pt x="723" y="1972"/>
                  </a:cubicBezTo>
                  <a:close/>
                  <a:moveTo>
                    <a:pt x="702" y="1972"/>
                  </a:moveTo>
                  <a:cubicBezTo>
                    <a:pt x="690" y="1972"/>
                    <a:pt x="690" y="1972"/>
                    <a:pt x="690" y="1972"/>
                  </a:cubicBezTo>
                  <a:cubicBezTo>
                    <a:pt x="684" y="1968"/>
                    <a:pt x="678" y="1964"/>
                    <a:pt x="671" y="1961"/>
                  </a:cubicBezTo>
                  <a:cubicBezTo>
                    <a:pt x="657" y="1955"/>
                    <a:pt x="646" y="1959"/>
                    <a:pt x="641" y="1967"/>
                  </a:cubicBezTo>
                  <a:cubicBezTo>
                    <a:pt x="640" y="1969"/>
                    <a:pt x="640" y="1971"/>
                    <a:pt x="639" y="1972"/>
                  </a:cubicBezTo>
                  <a:cubicBezTo>
                    <a:pt x="609" y="1972"/>
                    <a:pt x="609" y="1972"/>
                    <a:pt x="609" y="1972"/>
                  </a:cubicBezTo>
                  <a:cubicBezTo>
                    <a:pt x="608" y="1969"/>
                    <a:pt x="609" y="1966"/>
                    <a:pt x="610" y="1963"/>
                  </a:cubicBezTo>
                  <a:cubicBezTo>
                    <a:pt x="613" y="1956"/>
                    <a:pt x="621" y="1950"/>
                    <a:pt x="628" y="1954"/>
                  </a:cubicBezTo>
                  <a:cubicBezTo>
                    <a:pt x="623" y="1946"/>
                    <a:pt x="627" y="1936"/>
                    <a:pt x="633" y="1932"/>
                  </a:cubicBezTo>
                  <a:cubicBezTo>
                    <a:pt x="640" y="1928"/>
                    <a:pt x="646" y="1930"/>
                    <a:pt x="650" y="1935"/>
                  </a:cubicBezTo>
                  <a:cubicBezTo>
                    <a:pt x="652" y="1927"/>
                    <a:pt x="664" y="1926"/>
                    <a:pt x="675" y="1933"/>
                  </a:cubicBezTo>
                  <a:cubicBezTo>
                    <a:pt x="686" y="1940"/>
                    <a:pt x="696" y="1957"/>
                    <a:pt x="702" y="1972"/>
                  </a:cubicBezTo>
                  <a:close/>
                  <a:moveTo>
                    <a:pt x="509" y="1972"/>
                  </a:moveTo>
                  <a:cubicBezTo>
                    <a:pt x="469" y="1972"/>
                    <a:pt x="469" y="1972"/>
                    <a:pt x="469" y="1972"/>
                  </a:cubicBezTo>
                  <a:cubicBezTo>
                    <a:pt x="474" y="1956"/>
                    <a:pt x="488" y="1947"/>
                    <a:pt x="493" y="1933"/>
                  </a:cubicBezTo>
                  <a:cubicBezTo>
                    <a:pt x="494" y="1947"/>
                    <a:pt x="511" y="1956"/>
                    <a:pt x="509" y="1972"/>
                  </a:cubicBezTo>
                  <a:close/>
                  <a:moveTo>
                    <a:pt x="453" y="1972"/>
                  </a:moveTo>
                  <a:cubicBezTo>
                    <a:pt x="416" y="1972"/>
                    <a:pt x="416" y="1972"/>
                    <a:pt x="416" y="1972"/>
                  </a:cubicBezTo>
                  <a:cubicBezTo>
                    <a:pt x="414" y="1964"/>
                    <a:pt x="412" y="1957"/>
                    <a:pt x="406" y="1952"/>
                  </a:cubicBezTo>
                  <a:cubicBezTo>
                    <a:pt x="400" y="1946"/>
                    <a:pt x="388" y="1943"/>
                    <a:pt x="380" y="1946"/>
                  </a:cubicBezTo>
                  <a:cubicBezTo>
                    <a:pt x="395" y="1928"/>
                    <a:pt x="427" y="1932"/>
                    <a:pt x="441" y="1949"/>
                  </a:cubicBezTo>
                  <a:cubicBezTo>
                    <a:pt x="448" y="1956"/>
                    <a:pt x="451" y="1964"/>
                    <a:pt x="453" y="1972"/>
                  </a:cubicBezTo>
                  <a:close/>
                  <a:moveTo>
                    <a:pt x="617" y="897"/>
                  </a:moveTo>
                  <a:cubicBezTo>
                    <a:pt x="603" y="886"/>
                    <a:pt x="569" y="886"/>
                    <a:pt x="546" y="900"/>
                  </a:cubicBezTo>
                  <a:cubicBezTo>
                    <a:pt x="519" y="918"/>
                    <a:pt x="506" y="949"/>
                    <a:pt x="496" y="960"/>
                  </a:cubicBezTo>
                  <a:cubicBezTo>
                    <a:pt x="484" y="972"/>
                    <a:pt x="468" y="980"/>
                    <a:pt x="449" y="974"/>
                  </a:cubicBezTo>
                  <a:cubicBezTo>
                    <a:pt x="448" y="987"/>
                    <a:pt x="467" y="1005"/>
                    <a:pt x="489" y="1008"/>
                  </a:cubicBezTo>
                  <a:cubicBezTo>
                    <a:pt x="508" y="1010"/>
                    <a:pt x="535" y="996"/>
                    <a:pt x="546" y="974"/>
                  </a:cubicBezTo>
                  <a:cubicBezTo>
                    <a:pt x="564" y="940"/>
                    <a:pt x="573" y="905"/>
                    <a:pt x="617" y="897"/>
                  </a:cubicBezTo>
                  <a:close/>
                  <a:moveTo>
                    <a:pt x="494" y="346"/>
                  </a:moveTo>
                  <a:cubicBezTo>
                    <a:pt x="506" y="324"/>
                    <a:pt x="524" y="320"/>
                    <a:pt x="542" y="324"/>
                  </a:cubicBezTo>
                  <a:cubicBezTo>
                    <a:pt x="561" y="328"/>
                    <a:pt x="572" y="342"/>
                    <a:pt x="589" y="368"/>
                  </a:cubicBezTo>
                  <a:cubicBezTo>
                    <a:pt x="601" y="387"/>
                    <a:pt x="624" y="405"/>
                    <a:pt x="647" y="405"/>
                  </a:cubicBezTo>
                  <a:cubicBezTo>
                    <a:pt x="637" y="420"/>
                    <a:pt x="614" y="425"/>
                    <a:pt x="595" y="416"/>
                  </a:cubicBezTo>
                  <a:cubicBezTo>
                    <a:pt x="571" y="406"/>
                    <a:pt x="554" y="365"/>
                    <a:pt x="527" y="348"/>
                  </a:cubicBezTo>
                  <a:cubicBezTo>
                    <a:pt x="518" y="342"/>
                    <a:pt x="506" y="342"/>
                    <a:pt x="494" y="346"/>
                  </a:cubicBezTo>
                  <a:close/>
                  <a:moveTo>
                    <a:pt x="696" y="1737"/>
                  </a:moveTo>
                  <a:cubicBezTo>
                    <a:pt x="700" y="1737"/>
                    <a:pt x="703" y="1740"/>
                    <a:pt x="703" y="1744"/>
                  </a:cubicBezTo>
                  <a:cubicBezTo>
                    <a:pt x="703" y="1748"/>
                    <a:pt x="700" y="1751"/>
                    <a:pt x="696" y="1751"/>
                  </a:cubicBezTo>
                  <a:cubicBezTo>
                    <a:pt x="692" y="1751"/>
                    <a:pt x="689" y="1748"/>
                    <a:pt x="689" y="1744"/>
                  </a:cubicBezTo>
                  <a:cubicBezTo>
                    <a:pt x="689" y="1740"/>
                    <a:pt x="692" y="1737"/>
                    <a:pt x="696" y="1737"/>
                  </a:cubicBezTo>
                  <a:close/>
                  <a:moveTo>
                    <a:pt x="714" y="1754"/>
                  </a:moveTo>
                  <a:cubicBezTo>
                    <a:pt x="719" y="1754"/>
                    <a:pt x="723" y="1758"/>
                    <a:pt x="723" y="1764"/>
                  </a:cubicBezTo>
                  <a:cubicBezTo>
                    <a:pt x="723" y="1769"/>
                    <a:pt x="719" y="1773"/>
                    <a:pt x="714" y="1773"/>
                  </a:cubicBezTo>
                  <a:cubicBezTo>
                    <a:pt x="708" y="1773"/>
                    <a:pt x="704" y="1769"/>
                    <a:pt x="704" y="1764"/>
                  </a:cubicBezTo>
                  <a:cubicBezTo>
                    <a:pt x="704" y="1758"/>
                    <a:pt x="708" y="1754"/>
                    <a:pt x="714" y="1754"/>
                  </a:cubicBezTo>
                  <a:close/>
                  <a:moveTo>
                    <a:pt x="719" y="1781"/>
                  </a:moveTo>
                  <a:cubicBezTo>
                    <a:pt x="725" y="1781"/>
                    <a:pt x="731" y="1786"/>
                    <a:pt x="731" y="1792"/>
                  </a:cubicBezTo>
                  <a:cubicBezTo>
                    <a:pt x="731" y="1799"/>
                    <a:pt x="725" y="1804"/>
                    <a:pt x="719" y="1804"/>
                  </a:cubicBezTo>
                  <a:cubicBezTo>
                    <a:pt x="713" y="1804"/>
                    <a:pt x="707" y="1799"/>
                    <a:pt x="707" y="1792"/>
                  </a:cubicBezTo>
                  <a:cubicBezTo>
                    <a:pt x="707" y="1786"/>
                    <a:pt x="713" y="1781"/>
                    <a:pt x="719" y="1781"/>
                  </a:cubicBezTo>
                  <a:close/>
                  <a:moveTo>
                    <a:pt x="766" y="727"/>
                  </a:moveTo>
                  <a:cubicBezTo>
                    <a:pt x="761" y="702"/>
                    <a:pt x="720" y="691"/>
                    <a:pt x="737" y="648"/>
                  </a:cubicBezTo>
                  <a:cubicBezTo>
                    <a:pt x="743" y="634"/>
                    <a:pt x="769" y="613"/>
                    <a:pt x="768" y="588"/>
                  </a:cubicBezTo>
                  <a:cubicBezTo>
                    <a:pt x="781" y="621"/>
                    <a:pt x="744" y="637"/>
                    <a:pt x="760" y="681"/>
                  </a:cubicBezTo>
                  <a:cubicBezTo>
                    <a:pt x="766" y="696"/>
                    <a:pt x="772" y="717"/>
                    <a:pt x="766" y="727"/>
                  </a:cubicBezTo>
                  <a:close/>
                  <a:moveTo>
                    <a:pt x="703" y="374"/>
                  </a:moveTo>
                  <a:cubicBezTo>
                    <a:pt x="682" y="361"/>
                    <a:pt x="663" y="341"/>
                    <a:pt x="665" y="310"/>
                  </a:cubicBezTo>
                  <a:cubicBezTo>
                    <a:pt x="667" y="286"/>
                    <a:pt x="667" y="270"/>
                    <a:pt x="650" y="248"/>
                  </a:cubicBezTo>
                  <a:cubicBezTo>
                    <a:pt x="680" y="254"/>
                    <a:pt x="704" y="274"/>
                    <a:pt x="704" y="306"/>
                  </a:cubicBezTo>
                  <a:cubicBezTo>
                    <a:pt x="704" y="336"/>
                    <a:pt x="694" y="348"/>
                    <a:pt x="703" y="374"/>
                  </a:cubicBezTo>
                  <a:close/>
                  <a:moveTo>
                    <a:pt x="733" y="410"/>
                  </a:moveTo>
                  <a:cubicBezTo>
                    <a:pt x="722" y="396"/>
                    <a:pt x="691" y="360"/>
                    <a:pt x="718" y="312"/>
                  </a:cubicBezTo>
                  <a:cubicBezTo>
                    <a:pt x="728" y="294"/>
                    <a:pt x="747" y="275"/>
                    <a:pt x="751" y="257"/>
                  </a:cubicBezTo>
                  <a:cubicBezTo>
                    <a:pt x="760" y="271"/>
                    <a:pt x="764" y="292"/>
                    <a:pt x="751" y="323"/>
                  </a:cubicBezTo>
                  <a:cubicBezTo>
                    <a:pt x="740" y="350"/>
                    <a:pt x="728" y="380"/>
                    <a:pt x="733" y="410"/>
                  </a:cubicBezTo>
                  <a:close/>
                  <a:moveTo>
                    <a:pt x="582" y="333"/>
                  </a:moveTo>
                  <a:cubicBezTo>
                    <a:pt x="570" y="311"/>
                    <a:pt x="539" y="302"/>
                    <a:pt x="524" y="305"/>
                  </a:cubicBezTo>
                  <a:cubicBezTo>
                    <a:pt x="501" y="310"/>
                    <a:pt x="496" y="334"/>
                    <a:pt x="481" y="336"/>
                  </a:cubicBezTo>
                  <a:cubicBezTo>
                    <a:pt x="476" y="360"/>
                    <a:pt x="500" y="351"/>
                    <a:pt x="487" y="378"/>
                  </a:cubicBezTo>
                  <a:cubicBezTo>
                    <a:pt x="484" y="386"/>
                    <a:pt x="486" y="400"/>
                    <a:pt x="500" y="402"/>
                  </a:cubicBezTo>
                  <a:cubicBezTo>
                    <a:pt x="508" y="403"/>
                    <a:pt x="518" y="396"/>
                    <a:pt x="510" y="382"/>
                  </a:cubicBezTo>
                  <a:cubicBezTo>
                    <a:pt x="519" y="384"/>
                    <a:pt x="525" y="397"/>
                    <a:pt x="521" y="409"/>
                  </a:cubicBezTo>
                  <a:cubicBezTo>
                    <a:pt x="513" y="434"/>
                    <a:pt x="469" y="438"/>
                    <a:pt x="451" y="413"/>
                  </a:cubicBezTo>
                  <a:cubicBezTo>
                    <a:pt x="433" y="386"/>
                    <a:pt x="449" y="357"/>
                    <a:pt x="456" y="351"/>
                  </a:cubicBezTo>
                  <a:cubicBezTo>
                    <a:pt x="449" y="341"/>
                    <a:pt x="445" y="317"/>
                    <a:pt x="455" y="296"/>
                  </a:cubicBezTo>
                  <a:cubicBezTo>
                    <a:pt x="471" y="266"/>
                    <a:pt x="508" y="259"/>
                    <a:pt x="537" y="274"/>
                  </a:cubicBezTo>
                  <a:cubicBezTo>
                    <a:pt x="562" y="287"/>
                    <a:pt x="581" y="315"/>
                    <a:pt x="582" y="333"/>
                  </a:cubicBezTo>
                  <a:close/>
                  <a:moveTo>
                    <a:pt x="727" y="433"/>
                  </a:moveTo>
                  <a:cubicBezTo>
                    <a:pt x="659" y="424"/>
                    <a:pt x="582" y="349"/>
                    <a:pt x="570" y="256"/>
                  </a:cubicBezTo>
                  <a:cubicBezTo>
                    <a:pt x="568" y="232"/>
                    <a:pt x="581" y="213"/>
                    <a:pt x="595" y="216"/>
                  </a:cubicBezTo>
                  <a:cubicBezTo>
                    <a:pt x="598" y="213"/>
                    <a:pt x="594" y="196"/>
                    <a:pt x="598" y="178"/>
                  </a:cubicBezTo>
                  <a:cubicBezTo>
                    <a:pt x="603" y="157"/>
                    <a:pt x="618" y="143"/>
                    <a:pt x="639" y="137"/>
                  </a:cubicBezTo>
                  <a:cubicBezTo>
                    <a:pt x="651" y="134"/>
                    <a:pt x="664" y="135"/>
                    <a:pt x="670" y="145"/>
                  </a:cubicBezTo>
                  <a:cubicBezTo>
                    <a:pt x="676" y="138"/>
                    <a:pt x="710" y="123"/>
                    <a:pt x="736" y="144"/>
                  </a:cubicBezTo>
                  <a:cubicBezTo>
                    <a:pt x="766" y="169"/>
                    <a:pt x="768" y="229"/>
                    <a:pt x="732" y="249"/>
                  </a:cubicBezTo>
                  <a:cubicBezTo>
                    <a:pt x="713" y="260"/>
                    <a:pt x="684" y="246"/>
                    <a:pt x="685" y="226"/>
                  </a:cubicBezTo>
                  <a:cubicBezTo>
                    <a:pt x="699" y="240"/>
                    <a:pt x="721" y="232"/>
                    <a:pt x="720" y="211"/>
                  </a:cubicBezTo>
                  <a:cubicBezTo>
                    <a:pt x="718" y="181"/>
                    <a:pt x="680" y="173"/>
                    <a:pt x="654" y="190"/>
                  </a:cubicBezTo>
                  <a:cubicBezTo>
                    <a:pt x="622" y="211"/>
                    <a:pt x="618" y="251"/>
                    <a:pt x="625" y="286"/>
                  </a:cubicBezTo>
                  <a:cubicBezTo>
                    <a:pt x="638" y="346"/>
                    <a:pt x="683" y="405"/>
                    <a:pt x="727" y="433"/>
                  </a:cubicBezTo>
                  <a:close/>
                  <a:moveTo>
                    <a:pt x="677" y="621"/>
                  </a:moveTo>
                  <a:cubicBezTo>
                    <a:pt x="643" y="617"/>
                    <a:pt x="631" y="554"/>
                    <a:pt x="682" y="547"/>
                  </a:cubicBezTo>
                  <a:cubicBezTo>
                    <a:pt x="659" y="541"/>
                    <a:pt x="642" y="553"/>
                    <a:pt x="621" y="544"/>
                  </a:cubicBezTo>
                  <a:cubicBezTo>
                    <a:pt x="598" y="535"/>
                    <a:pt x="583" y="508"/>
                    <a:pt x="582" y="498"/>
                  </a:cubicBezTo>
                  <a:cubicBezTo>
                    <a:pt x="607" y="519"/>
                    <a:pt x="630" y="514"/>
                    <a:pt x="653" y="515"/>
                  </a:cubicBezTo>
                  <a:cubicBezTo>
                    <a:pt x="678" y="515"/>
                    <a:pt x="710" y="532"/>
                    <a:pt x="720" y="556"/>
                  </a:cubicBezTo>
                  <a:cubicBezTo>
                    <a:pt x="705" y="552"/>
                    <a:pt x="690" y="556"/>
                    <a:pt x="682" y="567"/>
                  </a:cubicBezTo>
                  <a:cubicBezTo>
                    <a:pt x="668" y="585"/>
                    <a:pt x="671" y="609"/>
                    <a:pt x="677" y="621"/>
                  </a:cubicBezTo>
                  <a:close/>
                  <a:moveTo>
                    <a:pt x="729" y="553"/>
                  </a:moveTo>
                  <a:cubicBezTo>
                    <a:pt x="728" y="531"/>
                    <a:pt x="707" y="489"/>
                    <a:pt x="681" y="461"/>
                  </a:cubicBezTo>
                  <a:cubicBezTo>
                    <a:pt x="660" y="438"/>
                    <a:pt x="626" y="423"/>
                    <a:pt x="611" y="451"/>
                  </a:cubicBezTo>
                  <a:cubicBezTo>
                    <a:pt x="601" y="433"/>
                    <a:pt x="579" y="416"/>
                    <a:pt x="557" y="416"/>
                  </a:cubicBezTo>
                  <a:cubicBezTo>
                    <a:pt x="531" y="415"/>
                    <a:pt x="517" y="435"/>
                    <a:pt x="517" y="457"/>
                  </a:cubicBezTo>
                  <a:cubicBezTo>
                    <a:pt x="496" y="442"/>
                    <a:pt x="463" y="441"/>
                    <a:pt x="444" y="459"/>
                  </a:cubicBezTo>
                  <a:cubicBezTo>
                    <a:pt x="424" y="477"/>
                    <a:pt x="426" y="514"/>
                    <a:pt x="445" y="534"/>
                  </a:cubicBezTo>
                  <a:cubicBezTo>
                    <a:pt x="461" y="551"/>
                    <a:pt x="487" y="553"/>
                    <a:pt x="498" y="535"/>
                  </a:cubicBezTo>
                  <a:cubicBezTo>
                    <a:pt x="485" y="528"/>
                    <a:pt x="484" y="515"/>
                    <a:pt x="490" y="502"/>
                  </a:cubicBezTo>
                  <a:cubicBezTo>
                    <a:pt x="501" y="480"/>
                    <a:pt x="530" y="470"/>
                    <a:pt x="554" y="469"/>
                  </a:cubicBezTo>
                  <a:cubicBezTo>
                    <a:pt x="588" y="468"/>
                    <a:pt x="627" y="481"/>
                    <a:pt x="653" y="495"/>
                  </a:cubicBezTo>
                  <a:cubicBezTo>
                    <a:pt x="685" y="511"/>
                    <a:pt x="720" y="534"/>
                    <a:pt x="729" y="553"/>
                  </a:cubicBezTo>
                  <a:close/>
                  <a:moveTo>
                    <a:pt x="745" y="524"/>
                  </a:moveTo>
                  <a:cubicBezTo>
                    <a:pt x="751" y="500"/>
                    <a:pt x="708" y="485"/>
                    <a:pt x="731" y="438"/>
                  </a:cubicBezTo>
                  <a:cubicBezTo>
                    <a:pt x="745" y="409"/>
                    <a:pt x="763" y="380"/>
                    <a:pt x="756" y="345"/>
                  </a:cubicBezTo>
                  <a:cubicBezTo>
                    <a:pt x="760" y="365"/>
                    <a:pt x="785" y="380"/>
                    <a:pt x="779" y="406"/>
                  </a:cubicBezTo>
                  <a:cubicBezTo>
                    <a:pt x="775" y="422"/>
                    <a:pt x="752" y="437"/>
                    <a:pt x="750" y="457"/>
                  </a:cubicBezTo>
                  <a:cubicBezTo>
                    <a:pt x="749" y="470"/>
                    <a:pt x="761" y="511"/>
                    <a:pt x="745" y="524"/>
                  </a:cubicBezTo>
                  <a:close/>
                  <a:moveTo>
                    <a:pt x="740" y="770"/>
                  </a:moveTo>
                  <a:cubicBezTo>
                    <a:pt x="753" y="740"/>
                    <a:pt x="697" y="721"/>
                    <a:pt x="688" y="672"/>
                  </a:cubicBezTo>
                  <a:cubicBezTo>
                    <a:pt x="672" y="584"/>
                    <a:pt x="778" y="568"/>
                    <a:pt x="763" y="449"/>
                  </a:cubicBezTo>
                  <a:cubicBezTo>
                    <a:pt x="829" y="535"/>
                    <a:pt x="676" y="625"/>
                    <a:pt x="736" y="714"/>
                  </a:cubicBezTo>
                  <a:cubicBezTo>
                    <a:pt x="758" y="746"/>
                    <a:pt x="747" y="764"/>
                    <a:pt x="740" y="770"/>
                  </a:cubicBezTo>
                  <a:close/>
                  <a:moveTo>
                    <a:pt x="542" y="1165"/>
                  </a:moveTo>
                  <a:cubicBezTo>
                    <a:pt x="492" y="1167"/>
                    <a:pt x="461" y="1145"/>
                    <a:pt x="435" y="1129"/>
                  </a:cubicBezTo>
                  <a:cubicBezTo>
                    <a:pt x="348" y="1077"/>
                    <a:pt x="392" y="1183"/>
                    <a:pt x="314" y="1188"/>
                  </a:cubicBezTo>
                  <a:cubicBezTo>
                    <a:pt x="303" y="1189"/>
                    <a:pt x="283" y="1181"/>
                    <a:pt x="275" y="1165"/>
                  </a:cubicBezTo>
                  <a:cubicBezTo>
                    <a:pt x="357" y="1126"/>
                    <a:pt x="275" y="1095"/>
                    <a:pt x="319" y="1043"/>
                  </a:cubicBezTo>
                  <a:cubicBezTo>
                    <a:pt x="297" y="1053"/>
                    <a:pt x="258" y="1052"/>
                    <a:pt x="231" y="1027"/>
                  </a:cubicBezTo>
                  <a:cubicBezTo>
                    <a:pt x="197" y="994"/>
                    <a:pt x="218" y="944"/>
                    <a:pt x="203" y="907"/>
                  </a:cubicBezTo>
                  <a:cubicBezTo>
                    <a:pt x="197" y="893"/>
                    <a:pt x="169" y="877"/>
                    <a:pt x="171" y="865"/>
                  </a:cubicBezTo>
                  <a:cubicBezTo>
                    <a:pt x="204" y="887"/>
                    <a:pt x="276" y="857"/>
                    <a:pt x="276" y="914"/>
                  </a:cubicBezTo>
                  <a:cubicBezTo>
                    <a:pt x="276" y="840"/>
                    <a:pt x="193" y="780"/>
                    <a:pt x="207" y="709"/>
                  </a:cubicBezTo>
                  <a:cubicBezTo>
                    <a:pt x="214" y="675"/>
                    <a:pt x="246" y="654"/>
                    <a:pt x="250" y="628"/>
                  </a:cubicBezTo>
                  <a:cubicBezTo>
                    <a:pt x="277" y="672"/>
                    <a:pt x="244" y="695"/>
                    <a:pt x="260" y="740"/>
                  </a:cubicBezTo>
                  <a:cubicBezTo>
                    <a:pt x="307" y="717"/>
                    <a:pt x="293" y="635"/>
                    <a:pt x="321" y="586"/>
                  </a:cubicBezTo>
                  <a:cubicBezTo>
                    <a:pt x="347" y="543"/>
                    <a:pt x="400" y="512"/>
                    <a:pt x="434" y="545"/>
                  </a:cubicBezTo>
                  <a:cubicBezTo>
                    <a:pt x="407" y="555"/>
                    <a:pt x="426" y="582"/>
                    <a:pt x="401" y="607"/>
                  </a:cubicBezTo>
                  <a:cubicBezTo>
                    <a:pt x="440" y="607"/>
                    <a:pt x="471" y="575"/>
                    <a:pt x="502" y="551"/>
                  </a:cubicBezTo>
                  <a:cubicBezTo>
                    <a:pt x="531" y="530"/>
                    <a:pt x="566" y="524"/>
                    <a:pt x="595" y="543"/>
                  </a:cubicBezTo>
                  <a:cubicBezTo>
                    <a:pt x="640" y="573"/>
                    <a:pt x="654" y="640"/>
                    <a:pt x="616" y="671"/>
                  </a:cubicBezTo>
                  <a:cubicBezTo>
                    <a:pt x="621" y="608"/>
                    <a:pt x="588" y="623"/>
                    <a:pt x="562" y="594"/>
                  </a:cubicBezTo>
                  <a:cubicBezTo>
                    <a:pt x="564" y="632"/>
                    <a:pt x="590" y="654"/>
                    <a:pt x="606" y="692"/>
                  </a:cubicBezTo>
                  <a:cubicBezTo>
                    <a:pt x="624" y="736"/>
                    <a:pt x="624" y="782"/>
                    <a:pt x="588" y="807"/>
                  </a:cubicBezTo>
                  <a:cubicBezTo>
                    <a:pt x="547" y="835"/>
                    <a:pt x="485" y="817"/>
                    <a:pt x="474" y="761"/>
                  </a:cubicBezTo>
                  <a:cubicBezTo>
                    <a:pt x="492" y="805"/>
                    <a:pt x="547" y="807"/>
                    <a:pt x="568" y="791"/>
                  </a:cubicBezTo>
                  <a:cubicBezTo>
                    <a:pt x="639" y="738"/>
                    <a:pt x="580" y="629"/>
                    <a:pt x="513" y="612"/>
                  </a:cubicBezTo>
                  <a:cubicBezTo>
                    <a:pt x="424" y="590"/>
                    <a:pt x="352" y="642"/>
                    <a:pt x="314" y="704"/>
                  </a:cubicBezTo>
                  <a:cubicBezTo>
                    <a:pt x="273" y="773"/>
                    <a:pt x="272" y="856"/>
                    <a:pt x="299" y="930"/>
                  </a:cubicBezTo>
                  <a:cubicBezTo>
                    <a:pt x="336" y="1035"/>
                    <a:pt x="408" y="1097"/>
                    <a:pt x="542" y="1165"/>
                  </a:cubicBezTo>
                  <a:close/>
                  <a:moveTo>
                    <a:pt x="357" y="723"/>
                  </a:moveTo>
                  <a:cubicBezTo>
                    <a:pt x="384" y="696"/>
                    <a:pt x="424" y="672"/>
                    <a:pt x="463" y="667"/>
                  </a:cubicBezTo>
                  <a:cubicBezTo>
                    <a:pt x="494" y="664"/>
                    <a:pt x="527" y="676"/>
                    <a:pt x="544" y="704"/>
                  </a:cubicBezTo>
                  <a:cubicBezTo>
                    <a:pt x="562" y="735"/>
                    <a:pt x="543" y="772"/>
                    <a:pt x="519" y="759"/>
                  </a:cubicBezTo>
                  <a:cubicBezTo>
                    <a:pt x="529" y="749"/>
                    <a:pt x="529" y="729"/>
                    <a:pt x="518" y="716"/>
                  </a:cubicBezTo>
                  <a:cubicBezTo>
                    <a:pt x="484" y="670"/>
                    <a:pt x="396" y="702"/>
                    <a:pt x="357" y="723"/>
                  </a:cubicBezTo>
                  <a:close/>
                  <a:moveTo>
                    <a:pt x="382" y="1020"/>
                  </a:moveTo>
                  <a:cubicBezTo>
                    <a:pt x="360" y="992"/>
                    <a:pt x="322" y="910"/>
                    <a:pt x="352" y="879"/>
                  </a:cubicBezTo>
                  <a:cubicBezTo>
                    <a:pt x="385" y="847"/>
                    <a:pt x="385" y="858"/>
                    <a:pt x="380" y="805"/>
                  </a:cubicBezTo>
                  <a:cubicBezTo>
                    <a:pt x="378" y="789"/>
                    <a:pt x="391" y="767"/>
                    <a:pt x="412" y="765"/>
                  </a:cubicBezTo>
                  <a:cubicBezTo>
                    <a:pt x="423" y="763"/>
                    <a:pt x="432" y="769"/>
                    <a:pt x="437" y="777"/>
                  </a:cubicBezTo>
                  <a:cubicBezTo>
                    <a:pt x="443" y="786"/>
                    <a:pt x="443" y="798"/>
                    <a:pt x="435" y="805"/>
                  </a:cubicBezTo>
                  <a:cubicBezTo>
                    <a:pt x="444" y="804"/>
                    <a:pt x="463" y="792"/>
                    <a:pt x="464" y="772"/>
                  </a:cubicBezTo>
                  <a:cubicBezTo>
                    <a:pt x="465" y="748"/>
                    <a:pt x="446" y="721"/>
                    <a:pt x="416" y="722"/>
                  </a:cubicBezTo>
                  <a:cubicBezTo>
                    <a:pt x="389" y="723"/>
                    <a:pt x="364" y="746"/>
                    <a:pt x="364" y="758"/>
                  </a:cubicBezTo>
                  <a:cubicBezTo>
                    <a:pt x="356" y="747"/>
                    <a:pt x="343" y="756"/>
                    <a:pt x="337" y="764"/>
                  </a:cubicBezTo>
                  <a:cubicBezTo>
                    <a:pt x="314" y="796"/>
                    <a:pt x="316" y="842"/>
                    <a:pt x="320" y="880"/>
                  </a:cubicBezTo>
                  <a:cubicBezTo>
                    <a:pt x="326" y="933"/>
                    <a:pt x="346" y="986"/>
                    <a:pt x="382" y="1020"/>
                  </a:cubicBezTo>
                  <a:close/>
                  <a:moveTo>
                    <a:pt x="480" y="1104"/>
                  </a:moveTo>
                  <a:cubicBezTo>
                    <a:pt x="461" y="1085"/>
                    <a:pt x="430" y="1037"/>
                    <a:pt x="429" y="989"/>
                  </a:cubicBezTo>
                  <a:cubicBezTo>
                    <a:pt x="429" y="957"/>
                    <a:pt x="441" y="918"/>
                    <a:pt x="480" y="914"/>
                  </a:cubicBezTo>
                  <a:cubicBezTo>
                    <a:pt x="520" y="909"/>
                    <a:pt x="508" y="876"/>
                    <a:pt x="523" y="861"/>
                  </a:cubicBezTo>
                  <a:cubicBezTo>
                    <a:pt x="536" y="849"/>
                    <a:pt x="558" y="834"/>
                    <a:pt x="571" y="851"/>
                  </a:cubicBezTo>
                  <a:cubicBezTo>
                    <a:pt x="557" y="818"/>
                    <a:pt x="484" y="810"/>
                    <a:pt x="451" y="824"/>
                  </a:cubicBezTo>
                  <a:cubicBezTo>
                    <a:pt x="396" y="849"/>
                    <a:pt x="379" y="920"/>
                    <a:pt x="392" y="980"/>
                  </a:cubicBezTo>
                  <a:cubicBezTo>
                    <a:pt x="404" y="1038"/>
                    <a:pt x="444" y="1085"/>
                    <a:pt x="480" y="1104"/>
                  </a:cubicBezTo>
                  <a:close/>
                  <a:moveTo>
                    <a:pt x="432" y="910"/>
                  </a:moveTo>
                  <a:cubicBezTo>
                    <a:pt x="441" y="892"/>
                    <a:pt x="450" y="880"/>
                    <a:pt x="466" y="867"/>
                  </a:cubicBezTo>
                  <a:cubicBezTo>
                    <a:pt x="486" y="851"/>
                    <a:pt x="504" y="845"/>
                    <a:pt x="529" y="840"/>
                  </a:cubicBezTo>
                  <a:cubicBezTo>
                    <a:pt x="503" y="839"/>
                    <a:pt x="482" y="845"/>
                    <a:pt x="460" y="860"/>
                  </a:cubicBezTo>
                  <a:cubicBezTo>
                    <a:pt x="442" y="873"/>
                    <a:pt x="432" y="886"/>
                    <a:pt x="422" y="905"/>
                  </a:cubicBezTo>
                  <a:cubicBezTo>
                    <a:pt x="421" y="907"/>
                    <a:pt x="420" y="909"/>
                    <a:pt x="419" y="912"/>
                  </a:cubicBezTo>
                  <a:cubicBezTo>
                    <a:pt x="411" y="934"/>
                    <a:pt x="408" y="952"/>
                    <a:pt x="409" y="976"/>
                  </a:cubicBezTo>
                  <a:cubicBezTo>
                    <a:pt x="410" y="997"/>
                    <a:pt x="414" y="1015"/>
                    <a:pt x="426" y="1033"/>
                  </a:cubicBezTo>
                  <a:cubicBezTo>
                    <a:pt x="419" y="1013"/>
                    <a:pt x="417" y="997"/>
                    <a:pt x="417" y="975"/>
                  </a:cubicBezTo>
                  <a:cubicBezTo>
                    <a:pt x="418" y="953"/>
                    <a:pt x="422" y="936"/>
                    <a:pt x="430" y="916"/>
                  </a:cubicBezTo>
                  <a:cubicBezTo>
                    <a:pt x="431" y="914"/>
                    <a:pt x="432" y="912"/>
                    <a:pt x="432" y="910"/>
                  </a:cubicBezTo>
                  <a:close/>
                  <a:moveTo>
                    <a:pt x="568" y="1158"/>
                  </a:moveTo>
                  <a:cubicBezTo>
                    <a:pt x="558" y="1126"/>
                    <a:pt x="573" y="1101"/>
                    <a:pt x="558" y="1080"/>
                  </a:cubicBezTo>
                  <a:cubicBezTo>
                    <a:pt x="537" y="1048"/>
                    <a:pt x="489" y="1065"/>
                    <a:pt x="460" y="1038"/>
                  </a:cubicBezTo>
                  <a:cubicBezTo>
                    <a:pt x="452" y="1061"/>
                    <a:pt x="470" y="1084"/>
                    <a:pt x="490" y="1097"/>
                  </a:cubicBezTo>
                  <a:cubicBezTo>
                    <a:pt x="530" y="1124"/>
                    <a:pt x="541" y="1099"/>
                    <a:pt x="568" y="1158"/>
                  </a:cubicBezTo>
                  <a:close/>
                  <a:moveTo>
                    <a:pt x="632" y="1228"/>
                  </a:moveTo>
                  <a:cubicBezTo>
                    <a:pt x="624" y="1193"/>
                    <a:pt x="570" y="1172"/>
                    <a:pt x="573" y="1131"/>
                  </a:cubicBezTo>
                  <a:cubicBezTo>
                    <a:pt x="575" y="1097"/>
                    <a:pt x="616" y="1071"/>
                    <a:pt x="625" y="1034"/>
                  </a:cubicBezTo>
                  <a:cubicBezTo>
                    <a:pt x="637" y="1113"/>
                    <a:pt x="586" y="1114"/>
                    <a:pt x="603" y="1158"/>
                  </a:cubicBezTo>
                  <a:cubicBezTo>
                    <a:pt x="610" y="1177"/>
                    <a:pt x="639" y="1194"/>
                    <a:pt x="632" y="1228"/>
                  </a:cubicBezTo>
                  <a:close/>
                  <a:moveTo>
                    <a:pt x="574" y="675"/>
                  </a:moveTo>
                  <a:cubicBezTo>
                    <a:pt x="573" y="673"/>
                    <a:pt x="571" y="670"/>
                    <a:pt x="569" y="668"/>
                  </a:cubicBezTo>
                  <a:cubicBezTo>
                    <a:pt x="557" y="651"/>
                    <a:pt x="545" y="640"/>
                    <a:pt x="526" y="631"/>
                  </a:cubicBezTo>
                  <a:cubicBezTo>
                    <a:pt x="503" y="621"/>
                    <a:pt x="484" y="619"/>
                    <a:pt x="459" y="622"/>
                  </a:cubicBezTo>
                  <a:cubicBezTo>
                    <a:pt x="433" y="625"/>
                    <a:pt x="413" y="632"/>
                    <a:pt x="390" y="645"/>
                  </a:cubicBezTo>
                  <a:cubicBezTo>
                    <a:pt x="366" y="660"/>
                    <a:pt x="349" y="674"/>
                    <a:pt x="332" y="696"/>
                  </a:cubicBezTo>
                  <a:cubicBezTo>
                    <a:pt x="314" y="721"/>
                    <a:pt x="304" y="742"/>
                    <a:pt x="297" y="771"/>
                  </a:cubicBezTo>
                  <a:cubicBezTo>
                    <a:pt x="285" y="836"/>
                    <a:pt x="293" y="888"/>
                    <a:pt x="318" y="948"/>
                  </a:cubicBezTo>
                  <a:cubicBezTo>
                    <a:pt x="347" y="1013"/>
                    <a:pt x="383" y="1056"/>
                    <a:pt x="444" y="1095"/>
                  </a:cubicBezTo>
                  <a:cubicBezTo>
                    <a:pt x="493" y="1125"/>
                    <a:pt x="535" y="1151"/>
                    <a:pt x="580" y="1189"/>
                  </a:cubicBezTo>
                  <a:cubicBezTo>
                    <a:pt x="603" y="1210"/>
                    <a:pt x="621" y="1229"/>
                    <a:pt x="638" y="1256"/>
                  </a:cubicBezTo>
                  <a:cubicBezTo>
                    <a:pt x="656" y="1284"/>
                    <a:pt x="666" y="1307"/>
                    <a:pt x="672" y="1339"/>
                  </a:cubicBezTo>
                  <a:cubicBezTo>
                    <a:pt x="666" y="1307"/>
                    <a:pt x="657" y="1283"/>
                    <a:pt x="640" y="1255"/>
                  </a:cubicBezTo>
                  <a:cubicBezTo>
                    <a:pt x="622" y="1228"/>
                    <a:pt x="605" y="1209"/>
                    <a:pt x="582" y="1187"/>
                  </a:cubicBezTo>
                  <a:cubicBezTo>
                    <a:pt x="538" y="1147"/>
                    <a:pt x="496" y="1121"/>
                    <a:pt x="447" y="1090"/>
                  </a:cubicBezTo>
                  <a:cubicBezTo>
                    <a:pt x="389" y="1051"/>
                    <a:pt x="354" y="1008"/>
                    <a:pt x="327" y="945"/>
                  </a:cubicBezTo>
                  <a:cubicBezTo>
                    <a:pt x="320" y="927"/>
                    <a:pt x="315" y="912"/>
                    <a:pt x="310" y="894"/>
                  </a:cubicBezTo>
                  <a:cubicBezTo>
                    <a:pt x="301" y="851"/>
                    <a:pt x="300" y="817"/>
                    <a:pt x="309" y="774"/>
                  </a:cubicBezTo>
                  <a:cubicBezTo>
                    <a:pt x="316" y="747"/>
                    <a:pt x="326" y="727"/>
                    <a:pt x="343" y="705"/>
                  </a:cubicBezTo>
                  <a:cubicBezTo>
                    <a:pt x="359" y="685"/>
                    <a:pt x="375" y="672"/>
                    <a:pt x="398" y="659"/>
                  </a:cubicBezTo>
                  <a:cubicBezTo>
                    <a:pt x="419" y="647"/>
                    <a:pt x="437" y="641"/>
                    <a:pt x="461" y="638"/>
                  </a:cubicBezTo>
                  <a:cubicBezTo>
                    <a:pt x="482" y="637"/>
                    <a:pt x="499" y="638"/>
                    <a:pt x="519" y="647"/>
                  </a:cubicBezTo>
                  <a:cubicBezTo>
                    <a:pt x="534" y="655"/>
                    <a:pt x="544" y="665"/>
                    <a:pt x="554" y="679"/>
                  </a:cubicBezTo>
                  <a:cubicBezTo>
                    <a:pt x="556" y="681"/>
                    <a:pt x="557" y="683"/>
                    <a:pt x="558" y="685"/>
                  </a:cubicBezTo>
                  <a:cubicBezTo>
                    <a:pt x="566" y="697"/>
                    <a:pt x="570" y="709"/>
                    <a:pt x="571" y="723"/>
                  </a:cubicBezTo>
                  <a:cubicBezTo>
                    <a:pt x="572" y="731"/>
                    <a:pt x="571" y="737"/>
                    <a:pt x="569" y="745"/>
                  </a:cubicBezTo>
                  <a:cubicBezTo>
                    <a:pt x="566" y="751"/>
                    <a:pt x="563" y="756"/>
                    <a:pt x="558" y="762"/>
                  </a:cubicBezTo>
                  <a:cubicBezTo>
                    <a:pt x="555" y="764"/>
                    <a:pt x="553" y="766"/>
                    <a:pt x="549" y="768"/>
                  </a:cubicBezTo>
                  <a:cubicBezTo>
                    <a:pt x="547" y="770"/>
                    <a:pt x="545" y="771"/>
                    <a:pt x="542" y="771"/>
                  </a:cubicBezTo>
                  <a:cubicBezTo>
                    <a:pt x="534" y="773"/>
                    <a:pt x="529" y="773"/>
                    <a:pt x="521" y="771"/>
                  </a:cubicBezTo>
                  <a:cubicBezTo>
                    <a:pt x="512" y="769"/>
                    <a:pt x="506" y="765"/>
                    <a:pt x="499" y="758"/>
                  </a:cubicBezTo>
                  <a:cubicBezTo>
                    <a:pt x="495" y="753"/>
                    <a:pt x="486" y="733"/>
                    <a:pt x="486" y="733"/>
                  </a:cubicBezTo>
                  <a:cubicBezTo>
                    <a:pt x="485" y="733"/>
                    <a:pt x="485" y="733"/>
                    <a:pt x="485" y="733"/>
                  </a:cubicBezTo>
                  <a:cubicBezTo>
                    <a:pt x="478" y="738"/>
                    <a:pt x="487" y="759"/>
                    <a:pt x="490" y="765"/>
                  </a:cubicBezTo>
                  <a:cubicBezTo>
                    <a:pt x="497" y="775"/>
                    <a:pt x="505" y="781"/>
                    <a:pt x="517" y="786"/>
                  </a:cubicBezTo>
                  <a:cubicBezTo>
                    <a:pt x="519" y="787"/>
                    <a:pt x="521" y="787"/>
                    <a:pt x="523" y="788"/>
                  </a:cubicBezTo>
                  <a:cubicBezTo>
                    <a:pt x="531" y="790"/>
                    <a:pt x="538" y="790"/>
                    <a:pt x="546" y="788"/>
                  </a:cubicBezTo>
                  <a:cubicBezTo>
                    <a:pt x="556" y="785"/>
                    <a:pt x="563" y="782"/>
                    <a:pt x="571" y="775"/>
                  </a:cubicBezTo>
                  <a:cubicBezTo>
                    <a:pt x="578" y="768"/>
                    <a:pt x="582" y="761"/>
                    <a:pt x="586" y="751"/>
                  </a:cubicBezTo>
                  <a:cubicBezTo>
                    <a:pt x="590" y="741"/>
                    <a:pt x="591" y="733"/>
                    <a:pt x="590" y="722"/>
                  </a:cubicBezTo>
                  <a:cubicBezTo>
                    <a:pt x="588" y="704"/>
                    <a:pt x="584" y="690"/>
                    <a:pt x="574" y="675"/>
                  </a:cubicBezTo>
                  <a:close/>
                  <a:moveTo>
                    <a:pt x="765" y="924"/>
                  </a:moveTo>
                  <a:cubicBezTo>
                    <a:pt x="748" y="940"/>
                    <a:pt x="721" y="959"/>
                    <a:pt x="710" y="985"/>
                  </a:cubicBezTo>
                  <a:cubicBezTo>
                    <a:pt x="697" y="1015"/>
                    <a:pt x="705" y="1053"/>
                    <a:pt x="731" y="1064"/>
                  </a:cubicBezTo>
                  <a:cubicBezTo>
                    <a:pt x="731" y="1042"/>
                    <a:pt x="755" y="1028"/>
                    <a:pt x="764" y="1010"/>
                  </a:cubicBezTo>
                  <a:cubicBezTo>
                    <a:pt x="775" y="987"/>
                    <a:pt x="771" y="929"/>
                    <a:pt x="765" y="924"/>
                  </a:cubicBezTo>
                  <a:close/>
                  <a:moveTo>
                    <a:pt x="740" y="926"/>
                  </a:moveTo>
                  <a:cubicBezTo>
                    <a:pt x="699" y="913"/>
                    <a:pt x="664" y="939"/>
                    <a:pt x="651" y="979"/>
                  </a:cubicBezTo>
                  <a:cubicBezTo>
                    <a:pt x="639" y="1016"/>
                    <a:pt x="655" y="1085"/>
                    <a:pt x="708" y="1081"/>
                  </a:cubicBezTo>
                  <a:cubicBezTo>
                    <a:pt x="692" y="1061"/>
                    <a:pt x="684" y="1035"/>
                    <a:pt x="689" y="1008"/>
                  </a:cubicBezTo>
                  <a:cubicBezTo>
                    <a:pt x="697" y="968"/>
                    <a:pt x="730" y="956"/>
                    <a:pt x="740" y="926"/>
                  </a:cubicBezTo>
                  <a:close/>
                  <a:moveTo>
                    <a:pt x="689" y="910"/>
                  </a:moveTo>
                  <a:cubicBezTo>
                    <a:pt x="663" y="888"/>
                    <a:pt x="624" y="898"/>
                    <a:pt x="605" y="911"/>
                  </a:cubicBezTo>
                  <a:cubicBezTo>
                    <a:pt x="587" y="924"/>
                    <a:pt x="575" y="949"/>
                    <a:pt x="581" y="973"/>
                  </a:cubicBezTo>
                  <a:cubicBezTo>
                    <a:pt x="587" y="1001"/>
                    <a:pt x="566" y="1023"/>
                    <a:pt x="531" y="1015"/>
                  </a:cubicBezTo>
                  <a:cubicBezTo>
                    <a:pt x="543" y="1038"/>
                    <a:pt x="583" y="1043"/>
                    <a:pt x="612" y="1028"/>
                  </a:cubicBezTo>
                  <a:cubicBezTo>
                    <a:pt x="655" y="1004"/>
                    <a:pt x="643" y="971"/>
                    <a:pt x="662" y="935"/>
                  </a:cubicBezTo>
                  <a:cubicBezTo>
                    <a:pt x="667" y="926"/>
                    <a:pt x="674" y="918"/>
                    <a:pt x="689" y="910"/>
                  </a:cubicBezTo>
                  <a:close/>
                  <a:moveTo>
                    <a:pt x="699" y="909"/>
                  </a:moveTo>
                  <a:cubicBezTo>
                    <a:pt x="662" y="875"/>
                    <a:pt x="673" y="847"/>
                    <a:pt x="660" y="833"/>
                  </a:cubicBezTo>
                  <a:cubicBezTo>
                    <a:pt x="646" y="819"/>
                    <a:pt x="626" y="829"/>
                    <a:pt x="616" y="821"/>
                  </a:cubicBezTo>
                  <a:cubicBezTo>
                    <a:pt x="610" y="816"/>
                    <a:pt x="612" y="798"/>
                    <a:pt x="618" y="794"/>
                  </a:cubicBezTo>
                  <a:cubicBezTo>
                    <a:pt x="604" y="794"/>
                    <a:pt x="582" y="817"/>
                    <a:pt x="583" y="842"/>
                  </a:cubicBezTo>
                  <a:cubicBezTo>
                    <a:pt x="584" y="867"/>
                    <a:pt x="596" y="882"/>
                    <a:pt x="613" y="888"/>
                  </a:cubicBezTo>
                  <a:cubicBezTo>
                    <a:pt x="635" y="897"/>
                    <a:pt x="656" y="881"/>
                    <a:pt x="699" y="909"/>
                  </a:cubicBezTo>
                  <a:close/>
                  <a:moveTo>
                    <a:pt x="758" y="921"/>
                  </a:moveTo>
                  <a:cubicBezTo>
                    <a:pt x="705" y="909"/>
                    <a:pt x="717" y="861"/>
                    <a:pt x="726" y="823"/>
                  </a:cubicBezTo>
                  <a:cubicBezTo>
                    <a:pt x="735" y="787"/>
                    <a:pt x="738" y="744"/>
                    <a:pt x="701" y="741"/>
                  </a:cubicBezTo>
                  <a:cubicBezTo>
                    <a:pt x="689" y="740"/>
                    <a:pt x="669" y="745"/>
                    <a:pt x="653" y="734"/>
                  </a:cubicBezTo>
                  <a:cubicBezTo>
                    <a:pt x="642" y="779"/>
                    <a:pt x="686" y="774"/>
                    <a:pt x="677" y="817"/>
                  </a:cubicBezTo>
                  <a:cubicBezTo>
                    <a:pt x="665" y="875"/>
                    <a:pt x="693" y="929"/>
                    <a:pt x="758" y="921"/>
                  </a:cubicBezTo>
                  <a:close/>
                  <a:moveTo>
                    <a:pt x="758" y="1197"/>
                  </a:moveTo>
                  <a:cubicBezTo>
                    <a:pt x="759" y="1175"/>
                    <a:pt x="729" y="1150"/>
                    <a:pt x="702" y="1148"/>
                  </a:cubicBezTo>
                  <a:cubicBezTo>
                    <a:pt x="651" y="1145"/>
                    <a:pt x="671" y="1220"/>
                    <a:pt x="641" y="1221"/>
                  </a:cubicBezTo>
                  <a:cubicBezTo>
                    <a:pt x="640" y="1223"/>
                    <a:pt x="650" y="1244"/>
                    <a:pt x="667" y="1245"/>
                  </a:cubicBezTo>
                  <a:cubicBezTo>
                    <a:pt x="707" y="1249"/>
                    <a:pt x="700" y="1195"/>
                    <a:pt x="720" y="1182"/>
                  </a:cubicBezTo>
                  <a:cubicBezTo>
                    <a:pt x="734" y="1174"/>
                    <a:pt x="753" y="1185"/>
                    <a:pt x="758" y="1197"/>
                  </a:cubicBezTo>
                  <a:close/>
                  <a:moveTo>
                    <a:pt x="724" y="1079"/>
                  </a:moveTo>
                  <a:cubicBezTo>
                    <a:pt x="711" y="1085"/>
                    <a:pt x="699" y="1111"/>
                    <a:pt x="715" y="1133"/>
                  </a:cubicBezTo>
                  <a:cubicBezTo>
                    <a:pt x="728" y="1150"/>
                    <a:pt x="763" y="1169"/>
                    <a:pt x="764" y="1191"/>
                  </a:cubicBezTo>
                  <a:cubicBezTo>
                    <a:pt x="781" y="1180"/>
                    <a:pt x="775" y="1154"/>
                    <a:pt x="762" y="1140"/>
                  </a:cubicBezTo>
                  <a:cubicBezTo>
                    <a:pt x="745" y="1119"/>
                    <a:pt x="723" y="1112"/>
                    <a:pt x="724" y="1079"/>
                  </a:cubicBezTo>
                  <a:close/>
                  <a:moveTo>
                    <a:pt x="617" y="1465"/>
                  </a:moveTo>
                  <a:cubicBezTo>
                    <a:pt x="607" y="1445"/>
                    <a:pt x="587" y="1435"/>
                    <a:pt x="570" y="1423"/>
                  </a:cubicBezTo>
                  <a:cubicBezTo>
                    <a:pt x="553" y="1410"/>
                    <a:pt x="537" y="1389"/>
                    <a:pt x="540" y="1359"/>
                  </a:cubicBezTo>
                  <a:cubicBezTo>
                    <a:pt x="545" y="1318"/>
                    <a:pt x="596" y="1297"/>
                    <a:pt x="617" y="1327"/>
                  </a:cubicBezTo>
                  <a:cubicBezTo>
                    <a:pt x="598" y="1328"/>
                    <a:pt x="584" y="1343"/>
                    <a:pt x="579" y="1359"/>
                  </a:cubicBezTo>
                  <a:cubicBezTo>
                    <a:pt x="565" y="1403"/>
                    <a:pt x="632" y="1421"/>
                    <a:pt x="617" y="1465"/>
                  </a:cubicBezTo>
                  <a:close/>
                  <a:moveTo>
                    <a:pt x="504" y="1382"/>
                  </a:moveTo>
                  <a:cubicBezTo>
                    <a:pt x="493" y="1356"/>
                    <a:pt x="473" y="1346"/>
                    <a:pt x="468" y="1315"/>
                  </a:cubicBezTo>
                  <a:cubicBezTo>
                    <a:pt x="464" y="1285"/>
                    <a:pt x="484" y="1266"/>
                    <a:pt x="502" y="1260"/>
                  </a:cubicBezTo>
                  <a:cubicBezTo>
                    <a:pt x="495" y="1295"/>
                    <a:pt x="539" y="1340"/>
                    <a:pt x="504" y="1382"/>
                  </a:cubicBezTo>
                  <a:close/>
                  <a:moveTo>
                    <a:pt x="628" y="1503"/>
                  </a:moveTo>
                  <a:cubicBezTo>
                    <a:pt x="562" y="1444"/>
                    <a:pt x="483" y="1444"/>
                    <a:pt x="426" y="1381"/>
                  </a:cubicBezTo>
                  <a:cubicBezTo>
                    <a:pt x="406" y="1359"/>
                    <a:pt x="393" y="1332"/>
                    <a:pt x="395" y="1300"/>
                  </a:cubicBezTo>
                  <a:cubicBezTo>
                    <a:pt x="396" y="1274"/>
                    <a:pt x="414" y="1262"/>
                    <a:pt x="430" y="1275"/>
                  </a:cubicBezTo>
                  <a:cubicBezTo>
                    <a:pt x="438" y="1254"/>
                    <a:pt x="415" y="1215"/>
                    <a:pt x="443" y="1193"/>
                  </a:cubicBezTo>
                  <a:cubicBezTo>
                    <a:pt x="469" y="1173"/>
                    <a:pt x="491" y="1195"/>
                    <a:pt x="492" y="1209"/>
                  </a:cubicBezTo>
                  <a:cubicBezTo>
                    <a:pt x="508" y="1177"/>
                    <a:pt x="561" y="1181"/>
                    <a:pt x="588" y="1213"/>
                  </a:cubicBezTo>
                  <a:cubicBezTo>
                    <a:pt x="615" y="1245"/>
                    <a:pt x="605" y="1282"/>
                    <a:pt x="582" y="1301"/>
                  </a:cubicBezTo>
                  <a:cubicBezTo>
                    <a:pt x="562" y="1318"/>
                    <a:pt x="537" y="1314"/>
                    <a:pt x="525" y="1303"/>
                  </a:cubicBezTo>
                  <a:cubicBezTo>
                    <a:pt x="497" y="1277"/>
                    <a:pt x="520" y="1238"/>
                    <a:pt x="548" y="1250"/>
                  </a:cubicBezTo>
                  <a:cubicBezTo>
                    <a:pt x="543" y="1234"/>
                    <a:pt x="521" y="1233"/>
                    <a:pt x="507" y="1237"/>
                  </a:cubicBezTo>
                  <a:cubicBezTo>
                    <a:pt x="452" y="1253"/>
                    <a:pt x="430" y="1312"/>
                    <a:pt x="462" y="1359"/>
                  </a:cubicBezTo>
                  <a:cubicBezTo>
                    <a:pt x="497" y="1411"/>
                    <a:pt x="617" y="1460"/>
                    <a:pt x="628" y="1503"/>
                  </a:cubicBezTo>
                  <a:close/>
                  <a:moveTo>
                    <a:pt x="777" y="1369"/>
                  </a:moveTo>
                  <a:cubicBezTo>
                    <a:pt x="775" y="1347"/>
                    <a:pt x="756" y="1346"/>
                    <a:pt x="743" y="1330"/>
                  </a:cubicBezTo>
                  <a:cubicBezTo>
                    <a:pt x="736" y="1320"/>
                    <a:pt x="732" y="1306"/>
                    <a:pt x="736" y="1291"/>
                  </a:cubicBezTo>
                  <a:cubicBezTo>
                    <a:pt x="743" y="1310"/>
                    <a:pt x="794" y="1323"/>
                    <a:pt x="777" y="1369"/>
                  </a:cubicBezTo>
                  <a:close/>
                  <a:moveTo>
                    <a:pt x="599" y="1599"/>
                  </a:moveTo>
                  <a:cubicBezTo>
                    <a:pt x="627" y="1640"/>
                    <a:pt x="674" y="1637"/>
                    <a:pt x="706" y="1618"/>
                  </a:cubicBezTo>
                  <a:cubicBezTo>
                    <a:pt x="783" y="1573"/>
                    <a:pt x="788" y="1417"/>
                    <a:pt x="707" y="1387"/>
                  </a:cubicBezTo>
                  <a:cubicBezTo>
                    <a:pt x="673" y="1374"/>
                    <a:pt x="627" y="1380"/>
                    <a:pt x="627" y="1338"/>
                  </a:cubicBezTo>
                  <a:cubicBezTo>
                    <a:pt x="606" y="1350"/>
                    <a:pt x="604" y="1389"/>
                    <a:pt x="620" y="1410"/>
                  </a:cubicBezTo>
                  <a:cubicBezTo>
                    <a:pt x="632" y="1426"/>
                    <a:pt x="654" y="1436"/>
                    <a:pt x="689" y="1435"/>
                  </a:cubicBezTo>
                  <a:cubicBezTo>
                    <a:pt x="752" y="1434"/>
                    <a:pt x="764" y="1529"/>
                    <a:pt x="738" y="1551"/>
                  </a:cubicBezTo>
                  <a:cubicBezTo>
                    <a:pt x="742" y="1540"/>
                    <a:pt x="753" y="1462"/>
                    <a:pt x="702" y="1452"/>
                  </a:cubicBezTo>
                  <a:cubicBezTo>
                    <a:pt x="680" y="1448"/>
                    <a:pt x="661" y="1462"/>
                    <a:pt x="642" y="1447"/>
                  </a:cubicBezTo>
                  <a:cubicBezTo>
                    <a:pt x="641" y="1461"/>
                    <a:pt x="646" y="1482"/>
                    <a:pt x="685" y="1492"/>
                  </a:cubicBezTo>
                  <a:cubicBezTo>
                    <a:pt x="740" y="1505"/>
                    <a:pt x="740" y="1591"/>
                    <a:pt x="686" y="1610"/>
                  </a:cubicBezTo>
                  <a:cubicBezTo>
                    <a:pt x="703" y="1599"/>
                    <a:pt x="721" y="1574"/>
                    <a:pt x="711" y="1543"/>
                  </a:cubicBezTo>
                  <a:cubicBezTo>
                    <a:pt x="703" y="1517"/>
                    <a:pt x="679" y="1499"/>
                    <a:pt x="653" y="1502"/>
                  </a:cubicBezTo>
                  <a:cubicBezTo>
                    <a:pt x="683" y="1523"/>
                    <a:pt x="694" y="1554"/>
                    <a:pt x="685" y="1584"/>
                  </a:cubicBezTo>
                  <a:cubicBezTo>
                    <a:pt x="673" y="1625"/>
                    <a:pt x="627" y="1625"/>
                    <a:pt x="599" y="1599"/>
                  </a:cubicBezTo>
                  <a:close/>
                  <a:moveTo>
                    <a:pt x="701" y="1797"/>
                  </a:moveTo>
                  <a:cubicBezTo>
                    <a:pt x="677" y="1796"/>
                    <a:pt x="664" y="1828"/>
                    <a:pt x="682" y="1847"/>
                  </a:cubicBezTo>
                  <a:cubicBezTo>
                    <a:pt x="698" y="1865"/>
                    <a:pt x="732" y="1859"/>
                    <a:pt x="749" y="1844"/>
                  </a:cubicBezTo>
                  <a:cubicBezTo>
                    <a:pt x="794" y="1803"/>
                    <a:pt x="781" y="1729"/>
                    <a:pt x="701" y="1690"/>
                  </a:cubicBezTo>
                  <a:cubicBezTo>
                    <a:pt x="655" y="1667"/>
                    <a:pt x="572" y="1643"/>
                    <a:pt x="576" y="1577"/>
                  </a:cubicBezTo>
                  <a:cubicBezTo>
                    <a:pt x="577" y="1555"/>
                    <a:pt x="594" y="1538"/>
                    <a:pt x="612" y="1537"/>
                  </a:cubicBezTo>
                  <a:cubicBezTo>
                    <a:pt x="628" y="1536"/>
                    <a:pt x="642" y="1543"/>
                    <a:pt x="647" y="1558"/>
                  </a:cubicBezTo>
                  <a:cubicBezTo>
                    <a:pt x="651" y="1571"/>
                    <a:pt x="643" y="1579"/>
                    <a:pt x="636" y="1580"/>
                  </a:cubicBezTo>
                  <a:cubicBezTo>
                    <a:pt x="624" y="1581"/>
                    <a:pt x="620" y="1570"/>
                    <a:pt x="627" y="1563"/>
                  </a:cubicBezTo>
                  <a:cubicBezTo>
                    <a:pt x="611" y="1562"/>
                    <a:pt x="606" y="1594"/>
                    <a:pt x="626" y="1607"/>
                  </a:cubicBezTo>
                  <a:cubicBezTo>
                    <a:pt x="641" y="1616"/>
                    <a:pt x="661" y="1609"/>
                    <a:pt x="669" y="1594"/>
                  </a:cubicBezTo>
                  <a:cubicBezTo>
                    <a:pt x="679" y="1575"/>
                    <a:pt x="675" y="1551"/>
                    <a:pt x="662" y="1533"/>
                  </a:cubicBezTo>
                  <a:cubicBezTo>
                    <a:pt x="643" y="1508"/>
                    <a:pt x="617" y="1501"/>
                    <a:pt x="596" y="1507"/>
                  </a:cubicBezTo>
                  <a:cubicBezTo>
                    <a:pt x="558" y="1518"/>
                    <a:pt x="540" y="1567"/>
                    <a:pt x="557" y="1601"/>
                  </a:cubicBezTo>
                  <a:cubicBezTo>
                    <a:pt x="570" y="1630"/>
                    <a:pt x="593" y="1646"/>
                    <a:pt x="619" y="1662"/>
                  </a:cubicBezTo>
                  <a:cubicBezTo>
                    <a:pt x="643" y="1678"/>
                    <a:pt x="670" y="1692"/>
                    <a:pt x="699" y="1714"/>
                  </a:cubicBezTo>
                  <a:cubicBezTo>
                    <a:pt x="726" y="1735"/>
                    <a:pt x="755" y="1766"/>
                    <a:pt x="742" y="1805"/>
                  </a:cubicBezTo>
                  <a:cubicBezTo>
                    <a:pt x="737" y="1821"/>
                    <a:pt x="720" y="1834"/>
                    <a:pt x="704" y="1824"/>
                  </a:cubicBezTo>
                  <a:cubicBezTo>
                    <a:pt x="694" y="1818"/>
                    <a:pt x="693" y="1803"/>
                    <a:pt x="701" y="1797"/>
                  </a:cubicBezTo>
                  <a:close/>
                  <a:moveTo>
                    <a:pt x="245" y="1554"/>
                  </a:moveTo>
                  <a:cubicBezTo>
                    <a:pt x="233" y="1538"/>
                    <a:pt x="228" y="1515"/>
                    <a:pt x="230" y="1495"/>
                  </a:cubicBezTo>
                  <a:cubicBezTo>
                    <a:pt x="234" y="1462"/>
                    <a:pt x="268" y="1433"/>
                    <a:pt x="304" y="1441"/>
                  </a:cubicBezTo>
                  <a:cubicBezTo>
                    <a:pt x="265" y="1445"/>
                    <a:pt x="244" y="1476"/>
                    <a:pt x="252" y="1507"/>
                  </a:cubicBezTo>
                  <a:cubicBezTo>
                    <a:pt x="258" y="1527"/>
                    <a:pt x="254" y="1548"/>
                    <a:pt x="245" y="1554"/>
                  </a:cubicBezTo>
                  <a:close/>
                  <a:moveTo>
                    <a:pt x="242" y="1567"/>
                  </a:moveTo>
                  <a:cubicBezTo>
                    <a:pt x="198" y="1533"/>
                    <a:pt x="200" y="1470"/>
                    <a:pt x="213" y="1443"/>
                  </a:cubicBezTo>
                  <a:cubicBezTo>
                    <a:pt x="220" y="1426"/>
                    <a:pt x="233" y="1418"/>
                    <a:pt x="245" y="1423"/>
                  </a:cubicBezTo>
                  <a:cubicBezTo>
                    <a:pt x="244" y="1417"/>
                    <a:pt x="246" y="1400"/>
                    <a:pt x="263" y="1393"/>
                  </a:cubicBezTo>
                  <a:cubicBezTo>
                    <a:pt x="284" y="1384"/>
                    <a:pt x="299" y="1397"/>
                    <a:pt x="301" y="1405"/>
                  </a:cubicBezTo>
                  <a:cubicBezTo>
                    <a:pt x="309" y="1392"/>
                    <a:pt x="325" y="1391"/>
                    <a:pt x="336" y="1398"/>
                  </a:cubicBezTo>
                  <a:cubicBezTo>
                    <a:pt x="352" y="1407"/>
                    <a:pt x="353" y="1424"/>
                    <a:pt x="348" y="1427"/>
                  </a:cubicBezTo>
                  <a:cubicBezTo>
                    <a:pt x="390" y="1452"/>
                    <a:pt x="365" y="1516"/>
                    <a:pt x="330" y="1519"/>
                  </a:cubicBezTo>
                  <a:cubicBezTo>
                    <a:pt x="301" y="1522"/>
                    <a:pt x="287" y="1488"/>
                    <a:pt x="304" y="1471"/>
                  </a:cubicBezTo>
                  <a:cubicBezTo>
                    <a:pt x="303" y="1475"/>
                    <a:pt x="311" y="1487"/>
                    <a:pt x="328" y="1480"/>
                  </a:cubicBezTo>
                  <a:cubicBezTo>
                    <a:pt x="352" y="1470"/>
                    <a:pt x="349" y="1432"/>
                    <a:pt x="322" y="1422"/>
                  </a:cubicBezTo>
                  <a:cubicBezTo>
                    <a:pt x="299" y="1413"/>
                    <a:pt x="263" y="1422"/>
                    <a:pt x="240" y="1450"/>
                  </a:cubicBezTo>
                  <a:cubicBezTo>
                    <a:pt x="218" y="1477"/>
                    <a:pt x="215" y="1535"/>
                    <a:pt x="242" y="1567"/>
                  </a:cubicBezTo>
                  <a:close/>
                  <a:moveTo>
                    <a:pt x="453" y="1623"/>
                  </a:moveTo>
                  <a:cubicBezTo>
                    <a:pt x="426" y="1622"/>
                    <a:pt x="418" y="1576"/>
                    <a:pt x="435" y="1555"/>
                  </a:cubicBezTo>
                  <a:cubicBezTo>
                    <a:pt x="459" y="1527"/>
                    <a:pt x="503" y="1539"/>
                    <a:pt x="498" y="1588"/>
                  </a:cubicBezTo>
                  <a:cubicBezTo>
                    <a:pt x="494" y="1567"/>
                    <a:pt x="473" y="1556"/>
                    <a:pt x="457" y="1568"/>
                  </a:cubicBezTo>
                  <a:cubicBezTo>
                    <a:pt x="441" y="1579"/>
                    <a:pt x="437" y="1609"/>
                    <a:pt x="453" y="1623"/>
                  </a:cubicBezTo>
                  <a:close/>
                  <a:moveTo>
                    <a:pt x="662" y="1815"/>
                  </a:moveTo>
                  <a:cubicBezTo>
                    <a:pt x="650" y="1776"/>
                    <a:pt x="638" y="1742"/>
                    <a:pt x="587" y="1710"/>
                  </a:cubicBezTo>
                  <a:cubicBezTo>
                    <a:pt x="557" y="1692"/>
                    <a:pt x="475" y="1674"/>
                    <a:pt x="464" y="1634"/>
                  </a:cubicBezTo>
                  <a:cubicBezTo>
                    <a:pt x="483" y="1654"/>
                    <a:pt x="519" y="1651"/>
                    <a:pt x="530" y="1652"/>
                  </a:cubicBezTo>
                  <a:cubicBezTo>
                    <a:pt x="551" y="1652"/>
                    <a:pt x="581" y="1645"/>
                    <a:pt x="581" y="1675"/>
                  </a:cubicBezTo>
                  <a:cubicBezTo>
                    <a:pt x="597" y="1673"/>
                    <a:pt x="627" y="1678"/>
                    <a:pt x="622" y="1710"/>
                  </a:cubicBezTo>
                  <a:cubicBezTo>
                    <a:pt x="668" y="1710"/>
                    <a:pt x="662" y="1782"/>
                    <a:pt x="662" y="1815"/>
                  </a:cubicBezTo>
                  <a:close/>
                  <a:moveTo>
                    <a:pt x="671" y="1863"/>
                  </a:moveTo>
                  <a:cubicBezTo>
                    <a:pt x="647" y="1780"/>
                    <a:pt x="564" y="1723"/>
                    <a:pt x="495" y="1688"/>
                  </a:cubicBezTo>
                  <a:cubicBezTo>
                    <a:pt x="465" y="1672"/>
                    <a:pt x="418" y="1621"/>
                    <a:pt x="413" y="1584"/>
                  </a:cubicBezTo>
                  <a:cubicBezTo>
                    <a:pt x="409" y="1557"/>
                    <a:pt x="415" y="1521"/>
                    <a:pt x="445" y="1515"/>
                  </a:cubicBezTo>
                  <a:cubicBezTo>
                    <a:pt x="458" y="1512"/>
                    <a:pt x="477" y="1516"/>
                    <a:pt x="493" y="1535"/>
                  </a:cubicBezTo>
                  <a:cubicBezTo>
                    <a:pt x="494" y="1508"/>
                    <a:pt x="485" y="1479"/>
                    <a:pt x="461" y="1466"/>
                  </a:cubicBezTo>
                  <a:cubicBezTo>
                    <a:pt x="438" y="1454"/>
                    <a:pt x="410" y="1461"/>
                    <a:pt x="416" y="1489"/>
                  </a:cubicBezTo>
                  <a:cubicBezTo>
                    <a:pt x="409" y="1480"/>
                    <a:pt x="384" y="1477"/>
                    <a:pt x="374" y="1494"/>
                  </a:cubicBezTo>
                  <a:cubicBezTo>
                    <a:pt x="365" y="1510"/>
                    <a:pt x="368" y="1532"/>
                    <a:pt x="381" y="1539"/>
                  </a:cubicBezTo>
                  <a:cubicBezTo>
                    <a:pt x="367" y="1540"/>
                    <a:pt x="352" y="1567"/>
                    <a:pt x="358" y="1589"/>
                  </a:cubicBezTo>
                  <a:cubicBezTo>
                    <a:pt x="365" y="1611"/>
                    <a:pt x="391" y="1628"/>
                    <a:pt x="408" y="1627"/>
                  </a:cubicBezTo>
                  <a:cubicBezTo>
                    <a:pt x="389" y="1675"/>
                    <a:pt x="505" y="1704"/>
                    <a:pt x="534" y="1720"/>
                  </a:cubicBezTo>
                  <a:cubicBezTo>
                    <a:pt x="573" y="1742"/>
                    <a:pt x="643" y="1793"/>
                    <a:pt x="671" y="1863"/>
                  </a:cubicBezTo>
                  <a:close/>
                  <a:moveTo>
                    <a:pt x="704" y="1887"/>
                  </a:moveTo>
                  <a:cubicBezTo>
                    <a:pt x="694" y="1878"/>
                    <a:pt x="686" y="1866"/>
                    <a:pt x="676" y="1859"/>
                  </a:cubicBezTo>
                  <a:cubicBezTo>
                    <a:pt x="692" y="1865"/>
                    <a:pt x="703" y="1864"/>
                    <a:pt x="717" y="1870"/>
                  </a:cubicBezTo>
                  <a:cubicBezTo>
                    <a:pt x="735" y="1877"/>
                    <a:pt x="744" y="1891"/>
                    <a:pt x="745" y="1900"/>
                  </a:cubicBezTo>
                  <a:cubicBezTo>
                    <a:pt x="735" y="1900"/>
                    <a:pt x="718" y="1900"/>
                    <a:pt x="704" y="1887"/>
                  </a:cubicBezTo>
                  <a:close/>
                  <a:moveTo>
                    <a:pt x="571" y="1813"/>
                  </a:moveTo>
                  <a:cubicBezTo>
                    <a:pt x="549" y="1804"/>
                    <a:pt x="514" y="1806"/>
                    <a:pt x="486" y="1819"/>
                  </a:cubicBezTo>
                  <a:cubicBezTo>
                    <a:pt x="460" y="1832"/>
                    <a:pt x="434" y="1861"/>
                    <a:pt x="447" y="1892"/>
                  </a:cubicBezTo>
                  <a:cubicBezTo>
                    <a:pt x="454" y="1908"/>
                    <a:pt x="472" y="1918"/>
                    <a:pt x="490" y="1910"/>
                  </a:cubicBezTo>
                  <a:cubicBezTo>
                    <a:pt x="452" y="1904"/>
                    <a:pt x="469" y="1822"/>
                    <a:pt x="571" y="1813"/>
                  </a:cubicBezTo>
                  <a:close/>
                  <a:moveTo>
                    <a:pt x="612" y="1831"/>
                  </a:moveTo>
                  <a:cubicBezTo>
                    <a:pt x="587" y="1791"/>
                    <a:pt x="526" y="1753"/>
                    <a:pt x="473" y="1757"/>
                  </a:cubicBezTo>
                  <a:cubicBezTo>
                    <a:pt x="435" y="1761"/>
                    <a:pt x="418" y="1788"/>
                    <a:pt x="399" y="1810"/>
                  </a:cubicBezTo>
                  <a:cubicBezTo>
                    <a:pt x="385" y="1827"/>
                    <a:pt x="364" y="1840"/>
                    <a:pt x="345" y="1836"/>
                  </a:cubicBezTo>
                  <a:cubicBezTo>
                    <a:pt x="331" y="1833"/>
                    <a:pt x="317" y="1825"/>
                    <a:pt x="319" y="1802"/>
                  </a:cubicBezTo>
                  <a:cubicBezTo>
                    <a:pt x="293" y="1820"/>
                    <a:pt x="298" y="1866"/>
                    <a:pt x="330" y="1878"/>
                  </a:cubicBezTo>
                  <a:cubicBezTo>
                    <a:pt x="352" y="1887"/>
                    <a:pt x="371" y="1883"/>
                    <a:pt x="388" y="1873"/>
                  </a:cubicBezTo>
                  <a:cubicBezTo>
                    <a:pt x="438" y="1842"/>
                    <a:pt x="432" y="1780"/>
                    <a:pt x="510" y="1786"/>
                  </a:cubicBezTo>
                  <a:cubicBezTo>
                    <a:pt x="547" y="1789"/>
                    <a:pt x="587" y="1809"/>
                    <a:pt x="612" y="1831"/>
                  </a:cubicBez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" name="Freeform 7"/>
            <p:cNvSpPr>
              <a:spLocks noEditPoints="1"/>
            </p:cNvSpPr>
            <p:nvPr/>
          </p:nvSpPr>
          <p:spPr bwMode="auto">
            <a:xfrm rot="16200000">
              <a:off x="2894662" y="-2243397"/>
              <a:ext cx="6097878" cy="11684002"/>
            </a:xfrm>
            <a:custGeom>
              <a:gdLst>
                <a:gd name="T0" fmla="*/ 617 w 1177"/>
                <a:gd name="T1" fmla="*/ 99 h 2945"/>
                <a:gd name="T2" fmla="*/ 1176 w 1177"/>
                <a:gd name="T3" fmla="*/ 1139 h 2945"/>
                <a:gd name="T4" fmla="*/ 316 w 1177"/>
                <a:gd name="T5" fmla="*/ 2840 h 2945"/>
                <a:gd name="T6" fmla="*/ 326 w 1177"/>
                <a:gd name="T7" fmla="*/ 2887 h 2945"/>
                <a:gd name="T8" fmla="*/ 816 w 1177"/>
                <a:gd name="T9" fmla="*/ 2905 h 2945"/>
                <a:gd name="T10" fmla="*/ 943 w 1177"/>
                <a:gd name="T11" fmla="*/ 2940 h 2945"/>
                <a:gd name="T12" fmla="*/ 65 w 1177"/>
                <a:gd name="T13" fmla="*/ 2393 h 2945"/>
                <a:gd name="T14" fmla="*/ 148 w 1177"/>
                <a:gd name="T15" fmla="*/ 1926 h 2945"/>
                <a:gd name="T16" fmla="*/ 109 w 1177"/>
                <a:gd name="T17" fmla="*/ 1675 h 2945"/>
                <a:gd name="T18" fmla="*/ 72 w 1177"/>
                <a:gd name="T19" fmla="*/ 1655 h 2945"/>
                <a:gd name="T20" fmla="*/ 114 w 1177"/>
                <a:gd name="T21" fmla="*/ 1676 h 2945"/>
                <a:gd name="T22" fmla="*/ 75 w 1177"/>
                <a:gd name="T23" fmla="*/ 1957 h 2945"/>
                <a:gd name="T24" fmla="*/ 100 w 1177"/>
                <a:gd name="T25" fmla="*/ 1979 h 2945"/>
                <a:gd name="T26" fmla="*/ 60 w 1177"/>
                <a:gd name="T27" fmla="*/ 262 h 2945"/>
                <a:gd name="T28" fmla="*/ 822 w 1177"/>
                <a:gd name="T29" fmla="*/ 148 h 2945"/>
                <a:gd name="T30" fmla="*/ 1060 w 1177"/>
                <a:gd name="T31" fmla="*/ 226 h 2945"/>
                <a:gd name="T32" fmla="*/ 1065 w 1177"/>
                <a:gd name="T33" fmla="*/ 198 h 2945"/>
                <a:gd name="T34" fmla="*/ 990 w 1177"/>
                <a:gd name="T35" fmla="*/ 152 h 2945"/>
                <a:gd name="T36" fmla="*/ 943 w 1177"/>
                <a:gd name="T37" fmla="*/ 178 h 2945"/>
                <a:gd name="T38" fmla="*/ 1173 w 1177"/>
                <a:gd name="T39" fmla="*/ 241 h 2945"/>
                <a:gd name="T40" fmla="*/ 1107 w 1177"/>
                <a:gd name="T41" fmla="*/ 113 h 2945"/>
                <a:gd name="T42" fmla="*/ 963 w 1177"/>
                <a:gd name="T43" fmla="*/ 147 h 2945"/>
                <a:gd name="T44" fmla="*/ 1122 w 1177"/>
                <a:gd name="T45" fmla="*/ 136 h 2945"/>
                <a:gd name="T46" fmla="*/ 1125 w 1177"/>
                <a:gd name="T47" fmla="*/ 145 h 2945"/>
                <a:gd name="T48" fmla="*/ 801 w 1177"/>
                <a:gd name="T49" fmla="*/ 186 h 2945"/>
                <a:gd name="T50" fmla="*/ 394 w 1177"/>
                <a:gd name="T51" fmla="*/ 205 h 2945"/>
                <a:gd name="T52" fmla="*/ 387 w 1177"/>
                <a:gd name="T53" fmla="*/ 251 h 2945"/>
                <a:gd name="T54" fmla="*/ 846 w 1177"/>
                <a:gd name="T55" fmla="*/ 251 h 2945"/>
                <a:gd name="T56" fmla="*/ 839 w 1177"/>
                <a:gd name="T57" fmla="*/ 205 h 2945"/>
                <a:gd name="T58" fmla="*/ 512 w 1177"/>
                <a:gd name="T59" fmla="*/ 151 h 2945"/>
                <a:gd name="T60" fmla="*/ 724 w 1177"/>
                <a:gd name="T61" fmla="*/ 104 h 2945"/>
                <a:gd name="T62" fmla="*/ 691 w 1177"/>
                <a:gd name="T63" fmla="*/ 108 h 2945"/>
                <a:gd name="T64" fmla="*/ 617 w 1177"/>
                <a:gd name="T65" fmla="*/ 130 h 2945"/>
                <a:gd name="T66" fmla="*/ 542 w 1177"/>
                <a:gd name="T67" fmla="*/ 108 h 2945"/>
                <a:gd name="T68" fmla="*/ 509 w 1177"/>
                <a:gd name="T69" fmla="*/ 104 h 2945"/>
                <a:gd name="T70" fmla="*/ 173 w 1177"/>
                <a:gd name="T71" fmla="*/ 226 h 2945"/>
                <a:gd name="T72" fmla="*/ 169 w 1177"/>
                <a:gd name="T73" fmla="*/ 198 h 2945"/>
                <a:gd name="T74" fmla="*/ 206 w 1177"/>
                <a:gd name="T75" fmla="*/ 2939 h 2945"/>
                <a:gd name="T76" fmla="*/ 145 w 1177"/>
                <a:gd name="T77" fmla="*/ 2636 h 2945"/>
                <a:gd name="T78" fmla="*/ 163 w 1177"/>
                <a:gd name="T79" fmla="*/ 2655 h 2945"/>
                <a:gd name="T80" fmla="*/ 144 w 1177"/>
                <a:gd name="T81" fmla="*/ 2728 h 2945"/>
                <a:gd name="T82" fmla="*/ 197 w 1177"/>
                <a:gd name="T83" fmla="*/ 2832 h 2945"/>
                <a:gd name="T84" fmla="*/ 197 w 1177"/>
                <a:gd name="T85" fmla="*/ 2868 h 2945"/>
                <a:gd name="T86" fmla="*/ 73 w 1177"/>
                <a:gd name="T87" fmla="*/ 1583 h 2945"/>
                <a:gd name="T88" fmla="*/ 88 w 1177"/>
                <a:gd name="T89" fmla="*/ 1223 h 2945"/>
                <a:gd name="T90" fmla="*/ 11 w 1177"/>
                <a:gd name="T91" fmla="*/ 1492 h 2945"/>
                <a:gd name="T92" fmla="*/ 78 w 1177"/>
                <a:gd name="T93" fmla="*/ 1515 h 2945"/>
                <a:gd name="T94" fmla="*/ 42 w 1177"/>
                <a:gd name="T95" fmla="*/ 1537 h 2945"/>
                <a:gd name="T96" fmla="*/ 126 w 1177"/>
                <a:gd name="T97" fmla="*/ 1328 h 2945"/>
                <a:gd name="T98" fmla="*/ 93 w 1177"/>
                <a:gd name="T99" fmla="*/ 1223 h 2945"/>
                <a:gd name="T100" fmla="*/ 77 w 1177"/>
                <a:gd name="T101" fmla="*/ 1372 h 2945"/>
                <a:gd name="T102" fmla="*/ 232 w 1177"/>
                <a:gd name="T103" fmla="*/ 202 h 2945"/>
                <a:gd name="T104" fmla="*/ 112 w 1177"/>
                <a:gd name="T105" fmla="*/ 141 h 2945"/>
                <a:gd name="T106" fmla="*/ 95 w 1177"/>
                <a:gd name="T107" fmla="*/ 89 h 2945"/>
                <a:gd name="T108" fmla="*/ 212 w 1177"/>
                <a:gd name="T109" fmla="*/ 136 h 2945"/>
                <a:gd name="T110" fmla="*/ 244 w 1177"/>
                <a:gd name="T111" fmla="*/ 152 h 2945"/>
                <a:gd name="T112" fmla="*/ 111 w 1177"/>
                <a:gd name="T113" fmla="*/ 136 h 2945"/>
                <a:gd name="T114" fmla="*/ 82 w 1177"/>
                <a:gd name="T115" fmla="*/ 76 h 29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77" h="2945">
                  <a:moveTo>
                    <a:pt x="614" y="96"/>
                  </a:moveTo>
                  <a:cubicBezTo>
                    <a:pt x="603" y="81"/>
                    <a:pt x="594" y="62"/>
                    <a:pt x="595" y="43"/>
                  </a:cubicBezTo>
                  <a:cubicBezTo>
                    <a:pt x="598" y="0"/>
                    <a:pt x="635" y="0"/>
                    <a:pt x="638" y="43"/>
                  </a:cubicBezTo>
                  <a:cubicBezTo>
                    <a:pt x="639" y="62"/>
                    <a:pt x="630" y="81"/>
                    <a:pt x="619" y="96"/>
                  </a:cubicBezTo>
                  <a:cubicBezTo>
                    <a:pt x="634" y="115"/>
                    <a:pt x="655" y="136"/>
                    <a:pt x="679" y="141"/>
                  </a:cubicBezTo>
                  <a:cubicBezTo>
                    <a:pt x="656" y="139"/>
                    <a:pt x="631" y="118"/>
                    <a:pt x="617" y="99"/>
                  </a:cubicBezTo>
                  <a:cubicBezTo>
                    <a:pt x="602" y="118"/>
                    <a:pt x="577" y="139"/>
                    <a:pt x="555" y="141"/>
                  </a:cubicBezTo>
                  <a:cubicBezTo>
                    <a:pt x="579" y="136"/>
                    <a:pt x="599" y="115"/>
                    <a:pt x="614" y="96"/>
                  </a:cubicBezTo>
                  <a:close/>
                  <a:moveTo>
                    <a:pt x="1167" y="1031"/>
                  </a:moveTo>
                  <a:cubicBezTo>
                    <a:pt x="1167" y="877"/>
                    <a:pt x="1168" y="418"/>
                    <a:pt x="1173" y="262"/>
                  </a:cubicBezTo>
                  <a:cubicBezTo>
                    <a:pt x="1177" y="423"/>
                    <a:pt x="1176" y="876"/>
                    <a:pt x="1176" y="1030"/>
                  </a:cubicBezTo>
                  <a:cubicBezTo>
                    <a:pt x="1176" y="1070"/>
                    <a:pt x="1176" y="1106"/>
                    <a:pt x="1176" y="1139"/>
                  </a:cubicBezTo>
                  <a:cubicBezTo>
                    <a:pt x="1174" y="1139"/>
                    <a:pt x="1170" y="1141"/>
                    <a:pt x="1169" y="1144"/>
                  </a:cubicBezTo>
                  <a:cubicBezTo>
                    <a:pt x="1168" y="1045"/>
                    <a:pt x="1167" y="972"/>
                    <a:pt x="1167" y="1031"/>
                  </a:cubicBezTo>
                  <a:close/>
                  <a:moveTo>
                    <a:pt x="616" y="2909"/>
                  </a:moveTo>
                  <a:cubicBezTo>
                    <a:pt x="363" y="2909"/>
                    <a:pt x="363" y="2909"/>
                    <a:pt x="363" y="2909"/>
                  </a:cubicBezTo>
                  <a:cubicBezTo>
                    <a:pt x="340" y="2909"/>
                    <a:pt x="310" y="2908"/>
                    <a:pt x="298" y="2886"/>
                  </a:cubicBezTo>
                  <a:cubicBezTo>
                    <a:pt x="289" y="2868"/>
                    <a:pt x="297" y="2845"/>
                    <a:pt x="316" y="2840"/>
                  </a:cubicBezTo>
                  <a:cubicBezTo>
                    <a:pt x="335" y="2835"/>
                    <a:pt x="353" y="2846"/>
                    <a:pt x="354" y="2866"/>
                  </a:cubicBezTo>
                  <a:cubicBezTo>
                    <a:pt x="355" y="2880"/>
                    <a:pt x="342" y="2895"/>
                    <a:pt x="325" y="2891"/>
                  </a:cubicBezTo>
                  <a:cubicBezTo>
                    <a:pt x="310" y="2887"/>
                    <a:pt x="302" y="2866"/>
                    <a:pt x="315" y="2855"/>
                  </a:cubicBezTo>
                  <a:cubicBezTo>
                    <a:pt x="321" y="2851"/>
                    <a:pt x="333" y="2851"/>
                    <a:pt x="338" y="2860"/>
                  </a:cubicBezTo>
                  <a:cubicBezTo>
                    <a:pt x="334" y="2855"/>
                    <a:pt x="323" y="2853"/>
                    <a:pt x="317" y="2859"/>
                  </a:cubicBezTo>
                  <a:cubicBezTo>
                    <a:pt x="308" y="2868"/>
                    <a:pt x="314" y="2884"/>
                    <a:pt x="326" y="2887"/>
                  </a:cubicBezTo>
                  <a:cubicBezTo>
                    <a:pt x="339" y="2890"/>
                    <a:pt x="352" y="2880"/>
                    <a:pt x="351" y="2866"/>
                  </a:cubicBezTo>
                  <a:cubicBezTo>
                    <a:pt x="351" y="2850"/>
                    <a:pt x="334" y="2840"/>
                    <a:pt x="318" y="2844"/>
                  </a:cubicBezTo>
                  <a:cubicBezTo>
                    <a:pt x="301" y="2849"/>
                    <a:pt x="295" y="2867"/>
                    <a:pt x="300" y="2881"/>
                  </a:cubicBezTo>
                  <a:cubicBezTo>
                    <a:pt x="310" y="2904"/>
                    <a:pt x="345" y="2905"/>
                    <a:pt x="366" y="2905"/>
                  </a:cubicBezTo>
                  <a:cubicBezTo>
                    <a:pt x="616" y="2905"/>
                    <a:pt x="616" y="2905"/>
                    <a:pt x="616" y="2905"/>
                  </a:cubicBezTo>
                  <a:cubicBezTo>
                    <a:pt x="697" y="2905"/>
                    <a:pt x="764" y="2905"/>
                    <a:pt x="816" y="2905"/>
                  </a:cubicBezTo>
                  <a:cubicBezTo>
                    <a:pt x="821" y="2907"/>
                    <a:pt x="826" y="2908"/>
                    <a:pt x="838" y="2909"/>
                  </a:cubicBezTo>
                  <a:cubicBezTo>
                    <a:pt x="786" y="2909"/>
                    <a:pt x="712" y="2909"/>
                    <a:pt x="616" y="2909"/>
                  </a:cubicBezTo>
                  <a:close/>
                  <a:moveTo>
                    <a:pt x="616" y="2939"/>
                  </a:moveTo>
                  <a:cubicBezTo>
                    <a:pt x="616" y="2945"/>
                    <a:pt x="616" y="2945"/>
                    <a:pt x="616" y="2945"/>
                  </a:cubicBezTo>
                  <a:cubicBezTo>
                    <a:pt x="766" y="2945"/>
                    <a:pt x="880" y="2944"/>
                    <a:pt x="965" y="2944"/>
                  </a:cubicBezTo>
                  <a:cubicBezTo>
                    <a:pt x="955" y="2943"/>
                    <a:pt x="947" y="2942"/>
                    <a:pt x="943" y="2940"/>
                  </a:cubicBezTo>
                  <a:cubicBezTo>
                    <a:pt x="852" y="2940"/>
                    <a:pt x="739" y="2939"/>
                    <a:pt x="616" y="2939"/>
                  </a:cubicBezTo>
                  <a:close/>
                  <a:moveTo>
                    <a:pt x="65" y="2393"/>
                  </a:moveTo>
                  <a:cubicBezTo>
                    <a:pt x="65" y="2524"/>
                    <a:pt x="65" y="2662"/>
                    <a:pt x="60" y="2795"/>
                  </a:cubicBezTo>
                  <a:cubicBezTo>
                    <a:pt x="56" y="2658"/>
                    <a:pt x="55" y="2525"/>
                    <a:pt x="56" y="2394"/>
                  </a:cubicBezTo>
                  <a:cubicBezTo>
                    <a:pt x="56" y="2261"/>
                    <a:pt x="57" y="2130"/>
                    <a:pt x="61" y="1988"/>
                  </a:cubicBezTo>
                  <a:cubicBezTo>
                    <a:pt x="64" y="2135"/>
                    <a:pt x="65" y="2393"/>
                    <a:pt x="65" y="2393"/>
                  </a:cubicBezTo>
                  <a:close/>
                  <a:moveTo>
                    <a:pt x="100" y="1979"/>
                  </a:moveTo>
                  <a:cubicBezTo>
                    <a:pt x="101" y="1983"/>
                    <a:pt x="109" y="1986"/>
                    <a:pt x="115" y="1983"/>
                  </a:cubicBezTo>
                  <a:cubicBezTo>
                    <a:pt x="122" y="1978"/>
                    <a:pt x="123" y="1969"/>
                    <a:pt x="118" y="1962"/>
                  </a:cubicBezTo>
                  <a:cubicBezTo>
                    <a:pt x="109" y="1950"/>
                    <a:pt x="89" y="1955"/>
                    <a:pt x="88" y="1973"/>
                  </a:cubicBezTo>
                  <a:cubicBezTo>
                    <a:pt x="87" y="1995"/>
                    <a:pt x="110" y="2011"/>
                    <a:pt x="131" y="1996"/>
                  </a:cubicBezTo>
                  <a:cubicBezTo>
                    <a:pt x="152" y="1980"/>
                    <a:pt x="152" y="1949"/>
                    <a:pt x="148" y="1926"/>
                  </a:cubicBezTo>
                  <a:cubicBezTo>
                    <a:pt x="144" y="1908"/>
                    <a:pt x="138" y="1890"/>
                    <a:pt x="129" y="1873"/>
                  </a:cubicBezTo>
                  <a:cubicBezTo>
                    <a:pt x="128" y="1873"/>
                    <a:pt x="128" y="1873"/>
                    <a:pt x="128" y="1873"/>
                  </a:cubicBezTo>
                  <a:cubicBezTo>
                    <a:pt x="138" y="1865"/>
                    <a:pt x="148" y="1858"/>
                    <a:pt x="159" y="1852"/>
                  </a:cubicBezTo>
                  <a:cubicBezTo>
                    <a:pt x="134" y="1805"/>
                    <a:pt x="28" y="1778"/>
                    <a:pt x="11" y="1703"/>
                  </a:cubicBezTo>
                  <a:cubicBezTo>
                    <a:pt x="4" y="1673"/>
                    <a:pt x="17" y="1632"/>
                    <a:pt x="53" y="1624"/>
                  </a:cubicBezTo>
                  <a:cubicBezTo>
                    <a:pt x="82" y="1617"/>
                    <a:pt x="115" y="1643"/>
                    <a:pt x="109" y="1675"/>
                  </a:cubicBezTo>
                  <a:cubicBezTo>
                    <a:pt x="106" y="1693"/>
                    <a:pt x="86" y="1705"/>
                    <a:pt x="68" y="1702"/>
                  </a:cubicBezTo>
                  <a:cubicBezTo>
                    <a:pt x="50" y="1698"/>
                    <a:pt x="37" y="1677"/>
                    <a:pt x="45" y="1660"/>
                  </a:cubicBezTo>
                  <a:cubicBezTo>
                    <a:pt x="50" y="1647"/>
                    <a:pt x="66" y="1643"/>
                    <a:pt x="76" y="1648"/>
                  </a:cubicBezTo>
                  <a:cubicBezTo>
                    <a:pt x="88" y="1654"/>
                    <a:pt x="91" y="1676"/>
                    <a:pt x="78" y="1681"/>
                  </a:cubicBezTo>
                  <a:cubicBezTo>
                    <a:pt x="67" y="1685"/>
                    <a:pt x="61" y="1675"/>
                    <a:pt x="61" y="1671"/>
                  </a:cubicBezTo>
                  <a:cubicBezTo>
                    <a:pt x="60" y="1664"/>
                    <a:pt x="64" y="1656"/>
                    <a:pt x="72" y="1655"/>
                  </a:cubicBezTo>
                  <a:cubicBezTo>
                    <a:pt x="61" y="1654"/>
                    <a:pt x="56" y="1666"/>
                    <a:pt x="58" y="1675"/>
                  </a:cubicBezTo>
                  <a:cubicBezTo>
                    <a:pt x="60" y="1682"/>
                    <a:pt x="69" y="1689"/>
                    <a:pt x="79" y="1685"/>
                  </a:cubicBezTo>
                  <a:cubicBezTo>
                    <a:pt x="96" y="1678"/>
                    <a:pt x="94" y="1652"/>
                    <a:pt x="78" y="1644"/>
                  </a:cubicBezTo>
                  <a:cubicBezTo>
                    <a:pt x="65" y="1638"/>
                    <a:pt x="48" y="1645"/>
                    <a:pt x="42" y="1658"/>
                  </a:cubicBezTo>
                  <a:cubicBezTo>
                    <a:pt x="33" y="1679"/>
                    <a:pt x="48" y="1701"/>
                    <a:pt x="69" y="1706"/>
                  </a:cubicBezTo>
                  <a:cubicBezTo>
                    <a:pt x="89" y="1709"/>
                    <a:pt x="110" y="1696"/>
                    <a:pt x="114" y="1676"/>
                  </a:cubicBezTo>
                  <a:cubicBezTo>
                    <a:pt x="121" y="1640"/>
                    <a:pt x="85" y="1612"/>
                    <a:pt x="52" y="1621"/>
                  </a:cubicBezTo>
                  <a:cubicBezTo>
                    <a:pt x="14" y="1631"/>
                    <a:pt x="0" y="1672"/>
                    <a:pt x="7" y="1706"/>
                  </a:cubicBezTo>
                  <a:cubicBezTo>
                    <a:pt x="24" y="1778"/>
                    <a:pt x="118" y="1804"/>
                    <a:pt x="151" y="1850"/>
                  </a:cubicBezTo>
                  <a:cubicBezTo>
                    <a:pt x="143" y="1855"/>
                    <a:pt x="135" y="1861"/>
                    <a:pt x="126" y="1868"/>
                  </a:cubicBezTo>
                  <a:cubicBezTo>
                    <a:pt x="113" y="1847"/>
                    <a:pt x="96" y="1825"/>
                    <a:pt x="73" y="1819"/>
                  </a:cubicBezTo>
                  <a:cubicBezTo>
                    <a:pt x="79" y="1853"/>
                    <a:pt x="67" y="1918"/>
                    <a:pt x="75" y="1957"/>
                  </a:cubicBezTo>
                  <a:cubicBezTo>
                    <a:pt x="74" y="1925"/>
                    <a:pt x="103" y="1895"/>
                    <a:pt x="125" y="1876"/>
                  </a:cubicBezTo>
                  <a:cubicBezTo>
                    <a:pt x="133" y="1892"/>
                    <a:pt x="140" y="1910"/>
                    <a:pt x="143" y="1926"/>
                  </a:cubicBezTo>
                  <a:cubicBezTo>
                    <a:pt x="147" y="1947"/>
                    <a:pt x="148" y="1977"/>
                    <a:pt x="131" y="1992"/>
                  </a:cubicBezTo>
                  <a:cubicBezTo>
                    <a:pt x="113" y="2007"/>
                    <a:pt x="92" y="1992"/>
                    <a:pt x="93" y="1973"/>
                  </a:cubicBezTo>
                  <a:cubicBezTo>
                    <a:pt x="94" y="1960"/>
                    <a:pt x="110" y="1956"/>
                    <a:pt x="116" y="1964"/>
                  </a:cubicBezTo>
                  <a:cubicBezTo>
                    <a:pt x="123" y="1975"/>
                    <a:pt x="111" y="1988"/>
                    <a:pt x="100" y="1979"/>
                  </a:cubicBezTo>
                  <a:close/>
                  <a:moveTo>
                    <a:pt x="77" y="1824"/>
                  </a:moveTo>
                  <a:cubicBezTo>
                    <a:pt x="91" y="1829"/>
                    <a:pt x="113" y="1850"/>
                    <a:pt x="122" y="1872"/>
                  </a:cubicBezTo>
                  <a:cubicBezTo>
                    <a:pt x="104" y="1887"/>
                    <a:pt x="84" y="1913"/>
                    <a:pt x="76" y="1936"/>
                  </a:cubicBezTo>
                  <a:cubicBezTo>
                    <a:pt x="74" y="1917"/>
                    <a:pt x="80" y="1851"/>
                    <a:pt x="77" y="1824"/>
                  </a:cubicBezTo>
                  <a:close/>
                  <a:moveTo>
                    <a:pt x="65" y="733"/>
                  </a:moveTo>
                  <a:cubicBezTo>
                    <a:pt x="65" y="579"/>
                    <a:pt x="65" y="418"/>
                    <a:pt x="60" y="262"/>
                  </a:cubicBezTo>
                  <a:cubicBezTo>
                    <a:pt x="56" y="423"/>
                    <a:pt x="55" y="579"/>
                    <a:pt x="56" y="733"/>
                  </a:cubicBezTo>
                  <a:cubicBezTo>
                    <a:pt x="56" y="887"/>
                    <a:pt x="57" y="1042"/>
                    <a:pt x="61" y="1208"/>
                  </a:cubicBezTo>
                  <a:cubicBezTo>
                    <a:pt x="64" y="1036"/>
                    <a:pt x="65" y="733"/>
                    <a:pt x="65" y="733"/>
                  </a:cubicBezTo>
                  <a:close/>
                  <a:moveTo>
                    <a:pt x="822" y="155"/>
                  </a:moveTo>
                  <a:cubicBezTo>
                    <a:pt x="789" y="155"/>
                    <a:pt x="755" y="155"/>
                    <a:pt x="721" y="151"/>
                  </a:cubicBezTo>
                  <a:cubicBezTo>
                    <a:pt x="756" y="149"/>
                    <a:pt x="789" y="148"/>
                    <a:pt x="822" y="148"/>
                  </a:cubicBezTo>
                  <a:cubicBezTo>
                    <a:pt x="856" y="149"/>
                    <a:pt x="889" y="149"/>
                    <a:pt x="924" y="152"/>
                  </a:cubicBezTo>
                  <a:cubicBezTo>
                    <a:pt x="887" y="154"/>
                    <a:pt x="822" y="155"/>
                    <a:pt x="822" y="155"/>
                  </a:cubicBezTo>
                  <a:close/>
                  <a:moveTo>
                    <a:pt x="1054" y="220"/>
                  </a:moveTo>
                  <a:cubicBezTo>
                    <a:pt x="1050" y="220"/>
                    <a:pt x="1047" y="223"/>
                    <a:pt x="1047" y="226"/>
                  </a:cubicBezTo>
                  <a:cubicBezTo>
                    <a:pt x="1047" y="230"/>
                    <a:pt x="1050" y="232"/>
                    <a:pt x="1054" y="232"/>
                  </a:cubicBezTo>
                  <a:cubicBezTo>
                    <a:pt x="1057" y="232"/>
                    <a:pt x="1060" y="230"/>
                    <a:pt x="1060" y="226"/>
                  </a:cubicBezTo>
                  <a:cubicBezTo>
                    <a:pt x="1060" y="223"/>
                    <a:pt x="1057" y="220"/>
                    <a:pt x="1054" y="220"/>
                  </a:cubicBezTo>
                  <a:close/>
                  <a:moveTo>
                    <a:pt x="1065" y="198"/>
                  </a:moveTo>
                  <a:cubicBezTo>
                    <a:pt x="1060" y="198"/>
                    <a:pt x="1056" y="202"/>
                    <a:pt x="1056" y="207"/>
                  </a:cubicBezTo>
                  <a:cubicBezTo>
                    <a:pt x="1056" y="212"/>
                    <a:pt x="1060" y="215"/>
                    <a:pt x="1065" y="215"/>
                  </a:cubicBezTo>
                  <a:cubicBezTo>
                    <a:pt x="1069" y="215"/>
                    <a:pt x="1073" y="212"/>
                    <a:pt x="1073" y="207"/>
                  </a:cubicBezTo>
                  <a:cubicBezTo>
                    <a:pt x="1073" y="202"/>
                    <a:pt x="1069" y="198"/>
                    <a:pt x="1065" y="198"/>
                  </a:cubicBezTo>
                  <a:close/>
                  <a:moveTo>
                    <a:pt x="1078" y="174"/>
                  </a:moveTo>
                  <a:cubicBezTo>
                    <a:pt x="1072" y="174"/>
                    <a:pt x="1067" y="180"/>
                    <a:pt x="1067" y="186"/>
                  </a:cubicBezTo>
                  <a:cubicBezTo>
                    <a:pt x="1067" y="192"/>
                    <a:pt x="1072" y="197"/>
                    <a:pt x="1078" y="197"/>
                  </a:cubicBezTo>
                  <a:cubicBezTo>
                    <a:pt x="1084" y="197"/>
                    <a:pt x="1089" y="192"/>
                    <a:pt x="1089" y="186"/>
                  </a:cubicBezTo>
                  <a:cubicBezTo>
                    <a:pt x="1089" y="180"/>
                    <a:pt x="1084" y="174"/>
                    <a:pt x="1078" y="174"/>
                  </a:cubicBezTo>
                  <a:close/>
                  <a:moveTo>
                    <a:pt x="990" y="152"/>
                  </a:moveTo>
                  <a:cubicBezTo>
                    <a:pt x="996" y="150"/>
                    <a:pt x="1003" y="152"/>
                    <a:pt x="1007" y="158"/>
                  </a:cubicBezTo>
                  <a:cubicBezTo>
                    <a:pt x="1015" y="174"/>
                    <a:pt x="997" y="196"/>
                    <a:pt x="975" y="185"/>
                  </a:cubicBezTo>
                  <a:cubicBezTo>
                    <a:pt x="965" y="180"/>
                    <a:pt x="962" y="163"/>
                    <a:pt x="968" y="149"/>
                  </a:cubicBezTo>
                  <a:cubicBezTo>
                    <a:pt x="977" y="128"/>
                    <a:pt x="1004" y="119"/>
                    <a:pt x="1019" y="137"/>
                  </a:cubicBezTo>
                  <a:cubicBezTo>
                    <a:pt x="1035" y="157"/>
                    <a:pt x="1027" y="191"/>
                    <a:pt x="1001" y="202"/>
                  </a:cubicBezTo>
                  <a:cubicBezTo>
                    <a:pt x="978" y="210"/>
                    <a:pt x="952" y="201"/>
                    <a:pt x="943" y="178"/>
                  </a:cubicBezTo>
                  <a:cubicBezTo>
                    <a:pt x="929" y="143"/>
                    <a:pt x="951" y="114"/>
                    <a:pt x="985" y="105"/>
                  </a:cubicBezTo>
                  <a:cubicBezTo>
                    <a:pt x="1021" y="96"/>
                    <a:pt x="1059" y="106"/>
                    <a:pt x="1092" y="123"/>
                  </a:cubicBezTo>
                  <a:cubicBezTo>
                    <a:pt x="1071" y="135"/>
                    <a:pt x="1048" y="144"/>
                    <a:pt x="1030" y="145"/>
                  </a:cubicBezTo>
                  <a:cubicBezTo>
                    <a:pt x="1052" y="149"/>
                    <a:pt x="1087" y="132"/>
                    <a:pt x="1098" y="126"/>
                  </a:cubicBezTo>
                  <a:cubicBezTo>
                    <a:pt x="1106" y="130"/>
                    <a:pt x="1114" y="135"/>
                    <a:pt x="1121" y="141"/>
                  </a:cubicBezTo>
                  <a:cubicBezTo>
                    <a:pt x="1092" y="267"/>
                    <a:pt x="1168" y="293"/>
                    <a:pt x="1173" y="241"/>
                  </a:cubicBezTo>
                  <a:cubicBezTo>
                    <a:pt x="1176" y="205"/>
                    <a:pt x="1152" y="161"/>
                    <a:pt x="1127" y="139"/>
                  </a:cubicBezTo>
                  <a:cubicBezTo>
                    <a:pt x="1128" y="131"/>
                    <a:pt x="1131" y="124"/>
                    <a:pt x="1133" y="116"/>
                  </a:cubicBezTo>
                  <a:cubicBezTo>
                    <a:pt x="1136" y="108"/>
                    <a:pt x="1139" y="100"/>
                    <a:pt x="1143" y="92"/>
                  </a:cubicBezTo>
                  <a:cubicBezTo>
                    <a:pt x="1159" y="77"/>
                    <a:pt x="1168" y="66"/>
                    <a:pt x="1176" y="45"/>
                  </a:cubicBezTo>
                  <a:cubicBezTo>
                    <a:pt x="1157" y="58"/>
                    <a:pt x="1148" y="68"/>
                    <a:pt x="1139" y="89"/>
                  </a:cubicBezTo>
                  <a:cubicBezTo>
                    <a:pt x="1129" y="98"/>
                    <a:pt x="1119" y="106"/>
                    <a:pt x="1107" y="113"/>
                  </a:cubicBezTo>
                  <a:cubicBezTo>
                    <a:pt x="1104" y="116"/>
                    <a:pt x="1101" y="118"/>
                    <a:pt x="1097" y="120"/>
                  </a:cubicBezTo>
                  <a:cubicBezTo>
                    <a:pt x="1061" y="101"/>
                    <a:pt x="1023" y="93"/>
                    <a:pt x="987" y="101"/>
                  </a:cubicBezTo>
                  <a:cubicBezTo>
                    <a:pt x="953" y="109"/>
                    <a:pt x="923" y="140"/>
                    <a:pt x="938" y="178"/>
                  </a:cubicBezTo>
                  <a:cubicBezTo>
                    <a:pt x="948" y="204"/>
                    <a:pt x="975" y="215"/>
                    <a:pt x="1000" y="206"/>
                  </a:cubicBezTo>
                  <a:cubicBezTo>
                    <a:pt x="1029" y="195"/>
                    <a:pt x="1039" y="157"/>
                    <a:pt x="1021" y="136"/>
                  </a:cubicBezTo>
                  <a:cubicBezTo>
                    <a:pt x="1004" y="115"/>
                    <a:pt x="974" y="123"/>
                    <a:pt x="963" y="147"/>
                  </a:cubicBezTo>
                  <a:cubicBezTo>
                    <a:pt x="956" y="164"/>
                    <a:pt x="961" y="181"/>
                    <a:pt x="973" y="187"/>
                  </a:cubicBezTo>
                  <a:cubicBezTo>
                    <a:pt x="995" y="199"/>
                    <a:pt x="1022" y="176"/>
                    <a:pt x="1011" y="156"/>
                  </a:cubicBezTo>
                  <a:cubicBezTo>
                    <a:pt x="1006" y="146"/>
                    <a:pt x="993" y="144"/>
                    <a:pt x="985" y="149"/>
                  </a:cubicBezTo>
                  <a:cubicBezTo>
                    <a:pt x="967" y="161"/>
                    <a:pt x="978" y="181"/>
                    <a:pt x="988" y="178"/>
                  </a:cubicBezTo>
                  <a:cubicBezTo>
                    <a:pt x="975" y="178"/>
                    <a:pt x="975" y="158"/>
                    <a:pt x="990" y="152"/>
                  </a:cubicBezTo>
                  <a:close/>
                  <a:moveTo>
                    <a:pt x="1122" y="136"/>
                  </a:moveTo>
                  <a:cubicBezTo>
                    <a:pt x="1116" y="131"/>
                    <a:pt x="1110" y="127"/>
                    <a:pt x="1103" y="123"/>
                  </a:cubicBezTo>
                  <a:cubicBezTo>
                    <a:pt x="1105" y="121"/>
                    <a:pt x="1108" y="119"/>
                    <a:pt x="1110" y="118"/>
                  </a:cubicBezTo>
                  <a:cubicBezTo>
                    <a:pt x="1118" y="112"/>
                    <a:pt x="1126" y="106"/>
                    <a:pt x="1134" y="100"/>
                  </a:cubicBezTo>
                  <a:cubicBezTo>
                    <a:pt x="1132" y="105"/>
                    <a:pt x="1130" y="110"/>
                    <a:pt x="1128" y="115"/>
                  </a:cubicBezTo>
                  <a:cubicBezTo>
                    <a:pt x="1126" y="121"/>
                    <a:pt x="1124" y="129"/>
                    <a:pt x="1122" y="136"/>
                  </a:cubicBezTo>
                  <a:close/>
                  <a:moveTo>
                    <a:pt x="1125" y="145"/>
                  </a:moveTo>
                  <a:cubicBezTo>
                    <a:pt x="1148" y="165"/>
                    <a:pt x="1172" y="207"/>
                    <a:pt x="1170" y="240"/>
                  </a:cubicBezTo>
                  <a:cubicBezTo>
                    <a:pt x="1166" y="292"/>
                    <a:pt x="1101" y="254"/>
                    <a:pt x="1125" y="145"/>
                  </a:cubicBezTo>
                  <a:close/>
                  <a:moveTo>
                    <a:pt x="1151" y="76"/>
                  </a:moveTo>
                  <a:cubicBezTo>
                    <a:pt x="1155" y="71"/>
                    <a:pt x="1158" y="66"/>
                    <a:pt x="1162" y="62"/>
                  </a:cubicBezTo>
                  <a:cubicBezTo>
                    <a:pt x="1159" y="66"/>
                    <a:pt x="1156" y="71"/>
                    <a:pt x="1151" y="76"/>
                  </a:cubicBezTo>
                  <a:close/>
                  <a:moveTo>
                    <a:pt x="801" y="186"/>
                  </a:moveTo>
                  <a:cubicBezTo>
                    <a:pt x="616" y="186"/>
                    <a:pt x="616" y="186"/>
                    <a:pt x="616" y="186"/>
                  </a:cubicBezTo>
                  <a:cubicBezTo>
                    <a:pt x="432" y="186"/>
                    <a:pt x="432" y="186"/>
                    <a:pt x="432" y="186"/>
                  </a:cubicBezTo>
                  <a:cubicBezTo>
                    <a:pt x="409" y="186"/>
                    <a:pt x="380" y="187"/>
                    <a:pt x="367" y="209"/>
                  </a:cubicBezTo>
                  <a:cubicBezTo>
                    <a:pt x="358" y="227"/>
                    <a:pt x="366" y="250"/>
                    <a:pt x="385" y="255"/>
                  </a:cubicBezTo>
                  <a:cubicBezTo>
                    <a:pt x="404" y="260"/>
                    <a:pt x="422" y="249"/>
                    <a:pt x="423" y="229"/>
                  </a:cubicBezTo>
                  <a:cubicBezTo>
                    <a:pt x="424" y="215"/>
                    <a:pt x="411" y="200"/>
                    <a:pt x="394" y="205"/>
                  </a:cubicBezTo>
                  <a:cubicBezTo>
                    <a:pt x="379" y="208"/>
                    <a:pt x="371" y="229"/>
                    <a:pt x="384" y="240"/>
                  </a:cubicBezTo>
                  <a:cubicBezTo>
                    <a:pt x="390" y="244"/>
                    <a:pt x="402" y="244"/>
                    <a:pt x="407" y="236"/>
                  </a:cubicBezTo>
                  <a:cubicBezTo>
                    <a:pt x="403" y="240"/>
                    <a:pt x="392" y="242"/>
                    <a:pt x="386" y="236"/>
                  </a:cubicBezTo>
                  <a:cubicBezTo>
                    <a:pt x="378" y="227"/>
                    <a:pt x="383" y="211"/>
                    <a:pt x="395" y="208"/>
                  </a:cubicBezTo>
                  <a:cubicBezTo>
                    <a:pt x="408" y="205"/>
                    <a:pt x="421" y="215"/>
                    <a:pt x="420" y="229"/>
                  </a:cubicBezTo>
                  <a:cubicBezTo>
                    <a:pt x="420" y="245"/>
                    <a:pt x="403" y="256"/>
                    <a:pt x="387" y="251"/>
                  </a:cubicBezTo>
                  <a:cubicBezTo>
                    <a:pt x="370" y="247"/>
                    <a:pt x="364" y="228"/>
                    <a:pt x="369" y="214"/>
                  </a:cubicBezTo>
                  <a:cubicBezTo>
                    <a:pt x="379" y="191"/>
                    <a:pt x="414" y="190"/>
                    <a:pt x="435" y="190"/>
                  </a:cubicBezTo>
                  <a:cubicBezTo>
                    <a:pt x="616" y="191"/>
                    <a:pt x="616" y="191"/>
                    <a:pt x="616" y="191"/>
                  </a:cubicBezTo>
                  <a:cubicBezTo>
                    <a:pt x="798" y="190"/>
                    <a:pt x="798" y="190"/>
                    <a:pt x="798" y="190"/>
                  </a:cubicBezTo>
                  <a:cubicBezTo>
                    <a:pt x="819" y="190"/>
                    <a:pt x="854" y="191"/>
                    <a:pt x="863" y="214"/>
                  </a:cubicBezTo>
                  <a:cubicBezTo>
                    <a:pt x="869" y="228"/>
                    <a:pt x="863" y="247"/>
                    <a:pt x="846" y="251"/>
                  </a:cubicBezTo>
                  <a:cubicBezTo>
                    <a:pt x="829" y="256"/>
                    <a:pt x="813" y="245"/>
                    <a:pt x="812" y="229"/>
                  </a:cubicBezTo>
                  <a:cubicBezTo>
                    <a:pt x="812" y="215"/>
                    <a:pt x="825" y="205"/>
                    <a:pt x="838" y="208"/>
                  </a:cubicBezTo>
                  <a:cubicBezTo>
                    <a:pt x="850" y="211"/>
                    <a:pt x="855" y="227"/>
                    <a:pt x="847" y="236"/>
                  </a:cubicBezTo>
                  <a:cubicBezTo>
                    <a:pt x="841" y="242"/>
                    <a:pt x="830" y="240"/>
                    <a:pt x="826" y="236"/>
                  </a:cubicBezTo>
                  <a:cubicBezTo>
                    <a:pt x="831" y="244"/>
                    <a:pt x="843" y="244"/>
                    <a:pt x="848" y="240"/>
                  </a:cubicBezTo>
                  <a:cubicBezTo>
                    <a:pt x="862" y="229"/>
                    <a:pt x="854" y="208"/>
                    <a:pt x="839" y="205"/>
                  </a:cubicBezTo>
                  <a:cubicBezTo>
                    <a:pt x="822" y="200"/>
                    <a:pt x="809" y="215"/>
                    <a:pt x="810" y="229"/>
                  </a:cubicBezTo>
                  <a:cubicBezTo>
                    <a:pt x="810" y="249"/>
                    <a:pt x="829" y="260"/>
                    <a:pt x="848" y="255"/>
                  </a:cubicBezTo>
                  <a:cubicBezTo>
                    <a:pt x="867" y="250"/>
                    <a:pt x="875" y="227"/>
                    <a:pt x="865" y="209"/>
                  </a:cubicBezTo>
                  <a:cubicBezTo>
                    <a:pt x="853" y="187"/>
                    <a:pt x="824" y="186"/>
                    <a:pt x="801" y="186"/>
                  </a:cubicBezTo>
                  <a:close/>
                  <a:moveTo>
                    <a:pt x="411" y="155"/>
                  </a:moveTo>
                  <a:cubicBezTo>
                    <a:pt x="444" y="155"/>
                    <a:pt x="478" y="155"/>
                    <a:pt x="512" y="151"/>
                  </a:cubicBezTo>
                  <a:cubicBezTo>
                    <a:pt x="477" y="149"/>
                    <a:pt x="444" y="148"/>
                    <a:pt x="411" y="148"/>
                  </a:cubicBezTo>
                  <a:cubicBezTo>
                    <a:pt x="377" y="149"/>
                    <a:pt x="344" y="149"/>
                    <a:pt x="309" y="152"/>
                  </a:cubicBezTo>
                  <a:cubicBezTo>
                    <a:pt x="346" y="154"/>
                    <a:pt x="411" y="155"/>
                    <a:pt x="411" y="155"/>
                  </a:cubicBezTo>
                  <a:close/>
                  <a:moveTo>
                    <a:pt x="617" y="137"/>
                  </a:moveTo>
                  <a:cubicBezTo>
                    <a:pt x="627" y="150"/>
                    <a:pt x="643" y="159"/>
                    <a:pt x="659" y="162"/>
                  </a:cubicBezTo>
                  <a:cubicBezTo>
                    <a:pt x="714" y="176"/>
                    <a:pt x="735" y="132"/>
                    <a:pt x="724" y="104"/>
                  </a:cubicBezTo>
                  <a:cubicBezTo>
                    <a:pt x="717" y="85"/>
                    <a:pt x="694" y="76"/>
                    <a:pt x="676" y="87"/>
                  </a:cubicBezTo>
                  <a:cubicBezTo>
                    <a:pt x="655" y="99"/>
                    <a:pt x="658" y="132"/>
                    <a:pt x="682" y="141"/>
                  </a:cubicBezTo>
                  <a:cubicBezTo>
                    <a:pt x="692" y="144"/>
                    <a:pt x="706" y="142"/>
                    <a:pt x="711" y="128"/>
                  </a:cubicBezTo>
                  <a:cubicBezTo>
                    <a:pt x="714" y="118"/>
                    <a:pt x="707" y="107"/>
                    <a:pt x="698" y="105"/>
                  </a:cubicBezTo>
                  <a:cubicBezTo>
                    <a:pt x="688" y="103"/>
                    <a:pt x="679" y="110"/>
                    <a:pt x="681" y="120"/>
                  </a:cubicBezTo>
                  <a:cubicBezTo>
                    <a:pt x="681" y="117"/>
                    <a:pt x="683" y="110"/>
                    <a:pt x="691" y="108"/>
                  </a:cubicBezTo>
                  <a:cubicBezTo>
                    <a:pt x="702" y="107"/>
                    <a:pt x="711" y="118"/>
                    <a:pt x="708" y="128"/>
                  </a:cubicBezTo>
                  <a:cubicBezTo>
                    <a:pt x="705" y="140"/>
                    <a:pt x="692" y="141"/>
                    <a:pt x="683" y="137"/>
                  </a:cubicBezTo>
                  <a:cubicBezTo>
                    <a:pt x="662" y="130"/>
                    <a:pt x="660" y="100"/>
                    <a:pt x="678" y="90"/>
                  </a:cubicBezTo>
                  <a:cubicBezTo>
                    <a:pt x="695" y="80"/>
                    <a:pt x="717" y="90"/>
                    <a:pt x="722" y="110"/>
                  </a:cubicBezTo>
                  <a:cubicBezTo>
                    <a:pt x="729" y="135"/>
                    <a:pt x="710" y="172"/>
                    <a:pt x="661" y="161"/>
                  </a:cubicBezTo>
                  <a:cubicBezTo>
                    <a:pt x="644" y="157"/>
                    <a:pt x="625" y="145"/>
                    <a:pt x="617" y="130"/>
                  </a:cubicBezTo>
                  <a:cubicBezTo>
                    <a:pt x="607" y="146"/>
                    <a:pt x="590" y="156"/>
                    <a:pt x="573" y="161"/>
                  </a:cubicBezTo>
                  <a:cubicBezTo>
                    <a:pt x="523" y="172"/>
                    <a:pt x="504" y="135"/>
                    <a:pt x="511" y="110"/>
                  </a:cubicBezTo>
                  <a:cubicBezTo>
                    <a:pt x="516" y="90"/>
                    <a:pt x="538" y="80"/>
                    <a:pt x="555" y="90"/>
                  </a:cubicBezTo>
                  <a:cubicBezTo>
                    <a:pt x="574" y="100"/>
                    <a:pt x="571" y="130"/>
                    <a:pt x="550" y="137"/>
                  </a:cubicBezTo>
                  <a:cubicBezTo>
                    <a:pt x="541" y="141"/>
                    <a:pt x="528" y="140"/>
                    <a:pt x="525" y="128"/>
                  </a:cubicBezTo>
                  <a:cubicBezTo>
                    <a:pt x="522" y="118"/>
                    <a:pt x="531" y="107"/>
                    <a:pt x="542" y="108"/>
                  </a:cubicBezTo>
                  <a:cubicBezTo>
                    <a:pt x="550" y="110"/>
                    <a:pt x="552" y="117"/>
                    <a:pt x="552" y="120"/>
                  </a:cubicBezTo>
                  <a:cubicBezTo>
                    <a:pt x="554" y="110"/>
                    <a:pt x="545" y="103"/>
                    <a:pt x="536" y="105"/>
                  </a:cubicBezTo>
                  <a:cubicBezTo>
                    <a:pt x="526" y="107"/>
                    <a:pt x="519" y="118"/>
                    <a:pt x="522" y="128"/>
                  </a:cubicBezTo>
                  <a:cubicBezTo>
                    <a:pt x="527" y="142"/>
                    <a:pt x="541" y="144"/>
                    <a:pt x="551" y="141"/>
                  </a:cubicBezTo>
                  <a:cubicBezTo>
                    <a:pt x="575" y="132"/>
                    <a:pt x="578" y="99"/>
                    <a:pt x="557" y="87"/>
                  </a:cubicBezTo>
                  <a:cubicBezTo>
                    <a:pt x="539" y="76"/>
                    <a:pt x="516" y="85"/>
                    <a:pt x="509" y="104"/>
                  </a:cubicBezTo>
                  <a:cubicBezTo>
                    <a:pt x="498" y="132"/>
                    <a:pt x="519" y="176"/>
                    <a:pt x="575" y="162"/>
                  </a:cubicBezTo>
                  <a:cubicBezTo>
                    <a:pt x="591" y="159"/>
                    <a:pt x="606" y="150"/>
                    <a:pt x="617" y="137"/>
                  </a:cubicBezTo>
                  <a:close/>
                  <a:moveTo>
                    <a:pt x="180" y="220"/>
                  </a:moveTo>
                  <a:cubicBezTo>
                    <a:pt x="183" y="220"/>
                    <a:pt x="186" y="223"/>
                    <a:pt x="186" y="226"/>
                  </a:cubicBezTo>
                  <a:cubicBezTo>
                    <a:pt x="186" y="230"/>
                    <a:pt x="183" y="232"/>
                    <a:pt x="180" y="232"/>
                  </a:cubicBezTo>
                  <a:cubicBezTo>
                    <a:pt x="176" y="232"/>
                    <a:pt x="173" y="230"/>
                    <a:pt x="173" y="226"/>
                  </a:cubicBezTo>
                  <a:cubicBezTo>
                    <a:pt x="173" y="223"/>
                    <a:pt x="176" y="220"/>
                    <a:pt x="180" y="220"/>
                  </a:cubicBezTo>
                  <a:close/>
                  <a:moveTo>
                    <a:pt x="169" y="198"/>
                  </a:moveTo>
                  <a:cubicBezTo>
                    <a:pt x="173" y="198"/>
                    <a:pt x="177" y="202"/>
                    <a:pt x="177" y="207"/>
                  </a:cubicBezTo>
                  <a:cubicBezTo>
                    <a:pt x="177" y="212"/>
                    <a:pt x="173" y="215"/>
                    <a:pt x="169" y="215"/>
                  </a:cubicBezTo>
                  <a:cubicBezTo>
                    <a:pt x="164" y="215"/>
                    <a:pt x="160" y="212"/>
                    <a:pt x="160" y="207"/>
                  </a:cubicBezTo>
                  <a:cubicBezTo>
                    <a:pt x="160" y="202"/>
                    <a:pt x="164" y="198"/>
                    <a:pt x="169" y="198"/>
                  </a:cubicBezTo>
                  <a:close/>
                  <a:moveTo>
                    <a:pt x="155" y="174"/>
                  </a:moveTo>
                  <a:cubicBezTo>
                    <a:pt x="161" y="174"/>
                    <a:pt x="166" y="180"/>
                    <a:pt x="166" y="186"/>
                  </a:cubicBezTo>
                  <a:cubicBezTo>
                    <a:pt x="166" y="192"/>
                    <a:pt x="161" y="197"/>
                    <a:pt x="155" y="197"/>
                  </a:cubicBezTo>
                  <a:cubicBezTo>
                    <a:pt x="149" y="197"/>
                    <a:pt x="144" y="192"/>
                    <a:pt x="144" y="186"/>
                  </a:cubicBezTo>
                  <a:cubicBezTo>
                    <a:pt x="144" y="180"/>
                    <a:pt x="149" y="174"/>
                    <a:pt x="155" y="174"/>
                  </a:cubicBezTo>
                  <a:close/>
                  <a:moveTo>
                    <a:pt x="206" y="2939"/>
                  </a:moveTo>
                  <a:cubicBezTo>
                    <a:pt x="343" y="2939"/>
                    <a:pt x="480" y="2939"/>
                    <a:pt x="616" y="2939"/>
                  </a:cubicBezTo>
                  <a:cubicBezTo>
                    <a:pt x="616" y="2945"/>
                    <a:pt x="616" y="2945"/>
                    <a:pt x="616" y="2945"/>
                  </a:cubicBezTo>
                  <a:cubicBezTo>
                    <a:pt x="206" y="2945"/>
                    <a:pt x="206" y="2945"/>
                    <a:pt x="206" y="2945"/>
                  </a:cubicBezTo>
                  <a:cubicBezTo>
                    <a:pt x="120" y="2945"/>
                    <a:pt x="46" y="2878"/>
                    <a:pt x="75" y="2793"/>
                  </a:cubicBezTo>
                  <a:cubicBezTo>
                    <a:pt x="98" y="2723"/>
                    <a:pt x="162" y="2734"/>
                    <a:pt x="182" y="2681"/>
                  </a:cubicBezTo>
                  <a:cubicBezTo>
                    <a:pt x="192" y="2652"/>
                    <a:pt x="168" y="2623"/>
                    <a:pt x="145" y="2636"/>
                  </a:cubicBezTo>
                  <a:cubicBezTo>
                    <a:pt x="135" y="2642"/>
                    <a:pt x="130" y="2657"/>
                    <a:pt x="135" y="2668"/>
                  </a:cubicBezTo>
                  <a:cubicBezTo>
                    <a:pt x="139" y="2676"/>
                    <a:pt x="150" y="2681"/>
                    <a:pt x="159" y="2678"/>
                  </a:cubicBezTo>
                  <a:cubicBezTo>
                    <a:pt x="168" y="2675"/>
                    <a:pt x="169" y="2663"/>
                    <a:pt x="162" y="2658"/>
                  </a:cubicBezTo>
                  <a:cubicBezTo>
                    <a:pt x="151" y="2653"/>
                    <a:pt x="140" y="2663"/>
                    <a:pt x="148" y="2675"/>
                  </a:cubicBezTo>
                  <a:cubicBezTo>
                    <a:pt x="141" y="2669"/>
                    <a:pt x="143" y="2660"/>
                    <a:pt x="149" y="2656"/>
                  </a:cubicBezTo>
                  <a:cubicBezTo>
                    <a:pt x="153" y="2653"/>
                    <a:pt x="159" y="2653"/>
                    <a:pt x="163" y="2655"/>
                  </a:cubicBezTo>
                  <a:cubicBezTo>
                    <a:pt x="175" y="2662"/>
                    <a:pt x="173" y="2679"/>
                    <a:pt x="161" y="2683"/>
                  </a:cubicBezTo>
                  <a:cubicBezTo>
                    <a:pt x="149" y="2687"/>
                    <a:pt x="137" y="2681"/>
                    <a:pt x="132" y="2670"/>
                  </a:cubicBezTo>
                  <a:cubicBezTo>
                    <a:pt x="126" y="2657"/>
                    <a:pt x="132" y="2641"/>
                    <a:pt x="144" y="2634"/>
                  </a:cubicBezTo>
                  <a:cubicBezTo>
                    <a:pt x="156" y="2627"/>
                    <a:pt x="172" y="2631"/>
                    <a:pt x="180" y="2642"/>
                  </a:cubicBezTo>
                  <a:cubicBezTo>
                    <a:pt x="188" y="2652"/>
                    <a:pt x="191" y="2668"/>
                    <a:pt x="186" y="2682"/>
                  </a:cubicBezTo>
                  <a:cubicBezTo>
                    <a:pt x="179" y="2702"/>
                    <a:pt x="161" y="2717"/>
                    <a:pt x="144" y="2728"/>
                  </a:cubicBezTo>
                  <a:cubicBezTo>
                    <a:pt x="192" y="2717"/>
                    <a:pt x="247" y="2745"/>
                    <a:pt x="252" y="2797"/>
                  </a:cubicBezTo>
                  <a:cubicBezTo>
                    <a:pt x="255" y="2832"/>
                    <a:pt x="234" y="2867"/>
                    <a:pt x="198" y="2871"/>
                  </a:cubicBezTo>
                  <a:cubicBezTo>
                    <a:pt x="170" y="2874"/>
                    <a:pt x="143" y="2860"/>
                    <a:pt x="133" y="2832"/>
                  </a:cubicBezTo>
                  <a:cubicBezTo>
                    <a:pt x="124" y="2809"/>
                    <a:pt x="130" y="2783"/>
                    <a:pt x="152" y="2770"/>
                  </a:cubicBezTo>
                  <a:cubicBezTo>
                    <a:pt x="170" y="2760"/>
                    <a:pt x="194" y="2763"/>
                    <a:pt x="206" y="2780"/>
                  </a:cubicBezTo>
                  <a:cubicBezTo>
                    <a:pt x="218" y="2796"/>
                    <a:pt x="217" y="2823"/>
                    <a:pt x="197" y="2832"/>
                  </a:cubicBezTo>
                  <a:cubicBezTo>
                    <a:pt x="177" y="2842"/>
                    <a:pt x="157" y="2823"/>
                    <a:pt x="165" y="2802"/>
                  </a:cubicBezTo>
                  <a:cubicBezTo>
                    <a:pt x="163" y="2814"/>
                    <a:pt x="170" y="2838"/>
                    <a:pt x="194" y="2828"/>
                  </a:cubicBezTo>
                  <a:cubicBezTo>
                    <a:pt x="209" y="2822"/>
                    <a:pt x="212" y="2796"/>
                    <a:pt x="203" y="2783"/>
                  </a:cubicBezTo>
                  <a:cubicBezTo>
                    <a:pt x="191" y="2768"/>
                    <a:pt x="171" y="2766"/>
                    <a:pt x="155" y="2774"/>
                  </a:cubicBezTo>
                  <a:cubicBezTo>
                    <a:pt x="135" y="2786"/>
                    <a:pt x="129" y="2811"/>
                    <a:pt x="137" y="2831"/>
                  </a:cubicBezTo>
                  <a:cubicBezTo>
                    <a:pt x="147" y="2857"/>
                    <a:pt x="171" y="2870"/>
                    <a:pt x="197" y="2868"/>
                  </a:cubicBezTo>
                  <a:cubicBezTo>
                    <a:pt x="232" y="2864"/>
                    <a:pt x="250" y="2830"/>
                    <a:pt x="247" y="2797"/>
                  </a:cubicBezTo>
                  <a:cubicBezTo>
                    <a:pt x="239" y="2713"/>
                    <a:pt x="105" y="2704"/>
                    <a:pt x="78" y="2798"/>
                  </a:cubicBezTo>
                  <a:cubicBezTo>
                    <a:pt x="55" y="2877"/>
                    <a:pt x="127" y="2939"/>
                    <a:pt x="206" y="2939"/>
                  </a:cubicBezTo>
                  <a:close/>
                  <a:moveTo>
                    <a:pt x="73" y="1613"/>
                  </a:moveTo>
                  <a:cubicBezTo>
                    <a:pt x="81" y="1613"/>
                    <a:pt x="88" y="1606"/>
                    <a:pt x="88" y="1598"/>
                  </a:cubicBezTo>
                  <a:cubicBezTo>
                    <a:pt x="88" y="1590"/>
                    <a:pt x="81" y="1583"/>
                    <a:pt x="73" y="1583"/>
                  </a:cubicBezTo>
                  <a:cubicBezTo>
                    <a:pt x="64" y="1583"/>
                    <a:pt x="58" y="1590"/>
                    <a:pt x="58" y="1598"/>
                  </a:cubicBezTo>
                  <a:cubicBezTo>
                    <a:pt x="58" y="1606"/>
                    <a:pt x="64" y="1613"/>
                    <a:pt x="73" y="1613"/>
                  </a:cubicBezTo>
                  <a:close/>
                  <a:moveTo>
                    <a:pt x="100" y="1217"/>
                  </a:moveTo>
                  <a:cubicBezTo>
                    <a:pt x="101" y="1212"/>
                    <a:pt x="109" y="1209"/>
                    <a:pt x="115" y="1213"/>
                  </a:cubicBezTo>
                  <a:cubicBezTo>
                    <a:pt x="122" y="1217"/>
                    <a:pt x="123" y="1227"/>
                    <a:pt x="118" y="1234"/>
                  </a:cubicBezTo>
                  <a:cubicBezTo>
                    <a:pt x="109" y="1246"/>
                    <a:pt x="89" y="1241"/>
                    <a:pt x="88" y="1223"/>
                  </a:cubicBezTo>
                  <a:cubicBezTo>
                    <a:pt x="87" y="1201"/>
                    <a:pt x="110" y="1185"/>
                    <a:pt x="131" y="1200"/>
                  </a:cubicBezTo>
                  <a:cubicBezTo>
                    <a:pt x="152" y="1216"/>
                    <a:pt x="152" y="1247"/>
                    <a:pt x="148" y="1270"/>
                  </a:cubicBezTo>
                  <a:cubicBezTo>
                    <a:pt x="144" y="1288"/>
                    <a:pt x="138" y="1306"/>
                    <a:pt x="129" y="1323"/>
                  </a:cubicBezTo>
                  <a:cubicBezTo>
                    <a:pt x="128" y="1323"/>
                    <a:pt x="128" y="1323"/>
                    <a:pt x="128" y="1323"/>
                  </a:cubicBezTo>
                  <a:cubicBezTo>
                    <a:pt x="138" y="1331"/>
                    <a:pt x="148" y="1338"/>
                    <a:pt x="159" y="1344"/>
                  </a:cubicBezTo>
                  <a:cubicBezTo>
                    <a:pt x="134" y="1390"/>
                    <a:pt x="28" y="1417"/>
                    <a:pt x="11" y="1492"/>
                  </a:cubicBezTo>
                  <a:cubicBezTo>
                    <a:pt x="4" y="1523"/>
                    <a:pt x="17" y="1564"/>
                    <a:pt x="53" y="1572"/>
                  </a:cubicBezTo>
                  <a:cubicBezTo>
                    <a:pt x="82" y="1579"/>
                    <a:pt x="115" y="1553"/>
                    <a:pt x="109" y="1521"/>
                  </a:cubicBezTo>
                  <a:cubicBezTo>
                    <a:pt x="106" y="1503"/>
                    <a:pt x="86" y="1491"/>
                    <a:pt x="68" y="1494"/>
                  </a:cubicBezTo>
                  <a:cubicBezTo>
                    <a:pt x="50" y="1498"/>
                    <a:pt x="37" y="1519"/>
                    <a:pt x="45" y="1536"/>
                  </a:cubicBezTo>
                  <a:cubicBezTo>
                    <a:pt x="50" y="1549"/>
                    <a:pt x="66" y="1553"/>
                    <a:pt x="76" y="1548"/>
                  </a:cubicBezTo>
                  <a:cubicBezTo>
                    <a:pt x="88" y="1542"/>
                    <a:pt x="91" y="1520"/>
                    <a:pt x="78" y="1515"/>
                  </a:cubicBezTo>
                  <a:cubicBezTo>
                    <a:pt x="67" y="1511"/>
                    <a:pt x="61" y="1521"/>
                    <a:pt x="61" y="1524"/>
                  </a:cubicBezTo>
                  <a:cubicBezTo>
                    <a:pt x="60" y="1532"/>
                    <a:pt x="64" y="1540"/>
                    <a:pt x="72" y="1541"/>
                  </a:cubicBezTo>
                  <a:cubicBezTo>
                    <a:pt x="61" y="1541"/>
                    <a:pt x="56" y="1529"/>
                    <a:pt x="58" y="1521"/>
                  </a:cubicBezTo>
                  <a:cubicBezTo>
                    <a:pt x="60" y="1514"/>
                    <a:pt x="69" y="1507"/>
                    <a:pt x="79" y="1511"/>
                  </a:cubicBezTo>
                  <a:cubicBezTo>
                    <a:pt x="96" y="1518"/>
                    <a:pt x="94" y="1544"/>
                    <a:pt x="78" y="1551"/>
                  </a:cubicBezTo>
                  <a:cubicBezTo>
                    <a:pt x="65" y="1557"/>
                    <a:pt x="48" y="1551"/>
                    <a:pt x="42" y="1537"/>
                  </a:cubicBezTo>
                  <a:cubicBezTo>
                    <a:pt x="33" y="1517"/>
                    <a:pt x="48" y="1494"/>
                    <a:pt x="69" y="1490"/>
                  </a:cubicBezTo>
                  <a:cubicBezTo>
                    <a:pt x="89" y="1486"/>
                    <a:pt x="110" y="1500"/>
                    <a:pt x="114" y="1520"/>
                  </a:cubicBezTo>
                  <a:cubicBezTo>
                    <a:pt x="121" y="1555"/>
                    <a:pt x="85" y="1584"/>
                    <a:pt x="52" y="1575"/>
                  </a:cubicBezTo>
                  <a:cubicBezTo>
                    <a:pt x="14" y="1565"/>
                    <a:pt x="0" y="1523"/>
                    <a:pt x="7" y="1490"/>
                  </a:cubicBezTo>
                  <a:cubicBezTo>
                    <a:pt x="24" y="1418"/>
                    <a:pt x="118" y="1391"/>
                    <a:pt x="151" y="1345"/>
                  </a:cubicBezTo>
                  <a:cubicBezTo>
                    <a:pt x="143" y="1341"/>
                    <a:pt x="135" y="1335"/>
                    <a:pt x="126" y="1328"/>
                  </a:cubicBezTo>
                  <a:cubicBezTo>
                    <a:pt x="113" y="1349"/>
                    <a:pt x="96" y="1371"/>
                    <a:pt x="73" y="1377"/>
                  </a:cubicBezTo>
                  <a:cubicBezTo>
                    <a:pt x="79" y="1343"/>
                    <a:pt x="67" y="1277"/>
                    <a:pt x="75" y="1239"/>
                  </a:cubicBezTo>
                  <a:cubicBezTo>
                    <a:pt x="74" y="1271"/>
                    <a:pt x="103" y="1301"/>
                    <a:pt x="125" y="1320"/>
                  </a:cubicBezTo>
                  <a:cubicBezTo>
                    <a:pt x="133" y="1304"/>
                    <a:pt x="140" y="1286"/>
                    <a:pt x="143" y="1269"/>
                  </a:cubicBezTo>
                  <a:cubicBezTo>
                    <a:pt x="147" y="1249"/>
                    <a:pt x="148" y="1219"/>
                    <a:pt x="131" y="1204"/>
                  </a:cubicBezTo>
                  <a:cubicBezTo>
                    <a:pt x="113" y="1189"/>
                    <a:pt x="92" y="1204"/>
                    <a:pt x="93" y="1223"/>
                  </a:cubicBezTo>
                  <a:cubicBezTo>
                    <a:pt x="94" y="1236"/>
                    <a:pt x="110" y="1240"/>
                    <a:pt x="116" y="1231"/>
                  </a:cubicBezTo>
                  <a:cubicBezTo>
                    <a:pt x="123" y="1221"/>
                    <a:pt x="111" y="1208"/>
                    <a:pt x="100" y="1217"/>
                  </a:cubicBezTo>
                  <a:close/>
                  <a:moveTo>
                    <a:pt x="77" y="1372"/>
                  </a:moveTo>
                  <a:cubicBezTo>
                    <a:pt x="91" y="1366"/>
                    <a:pt x="113" y="1345"/>
                    <a:pt x="122" y="1324"/>
                  </a:cubicBezTo>
                  <a:cubicBezTo>
                    <a:pt x="104" y="1308"/>
                    <a:pt x="84" y="1282"/>
                    <a:pt x="76" y="1260"/>
                  </a:cubicBezTo>
                  <a:cubicBezTo>
                    <a:pt x="74" y="1279"/>
                    <a:pt x="80" y="1345"/>
                    <a:pt x="77" y="1372"/>
                  </a:cubicBezTo>
                  <a:close/>
                  <a:moveTo>
                    <a:pt x="244" y="152"/>
                  </a:moveTo>
                  <a:cubicBezTo>
                    <a:pt x="237" y="150"/>
                    <a:pt x="230" y="152"/>
                    <a:pt x="226" y="158"/>
                  </a:cubicBezTo>
                  <a:cubicBezTo>
                    <a:pt x="218" y="174"/>
                    <a:pt x="236" y="196"/>
                    <a:pt x="258" y="185"/>
                  </a:cubicBezTo>
                  <a:cubicBezTo>
                    <a:pt x="268" y="180"/>
                    <a:pt x="271" y="163"/>
                    <a:pt x="265" y="149"/>
                  </a:cubicBezTo>
                  <a:cubicBezTo>
                    <a:pt x="256" y="128"/>
                    <a:pt x="229" y="119"/>
                    <a:pt x="214" y="137"/>
                  </a:cubicBezTo>
                  <a:cubicBezTo>
                    <a:pt x="198" y="157"/>
                    <a:pt x="206" y="191"/>
                    <a:pt x="232" y="202"/>
                  </a:cubicBezTo>
                  <a:cubicBezTo>
                    <a:pt x="255" y="210"/>
                    <a:pt x="281" y="201"/>
                    <a:pt x="290" y="178"/>
                  </a:cubicBezTo>
                  <a:cubicBezTo>
                    <a:pt x="304" y="143"/>
                    <a:pt x="282" y="114"/>
                    <a:pt x="248" y="105"/>
                  </a:cubicBezTo>
                  <a:cubicBezTo>
                    <a:pt x="212" y="96"/>
                    <a:pt x="174" y="106"/>
                    <a:pt x="141" y="123"/>
                  </a:cubicBezTo>
                  <a:cubicBezTo>
                    <a:pt x="162" y="135"/>
                    <a:pt x="185" y="144"/>
                    <a:pt x="203" y="145"/>
                  </a:cubicBezTo>
                  <a:cubicBezTo>
                    <a:pt x="181" y="149"/>
                    <a:pt x="146" y="132"/>
                    <a:pt x="135" y="126"/>
                  </a:cubicBezTo>
                  <a:cubicBezTo>
                    <a:pt x="127" y="130"/>
                    <a:pt x="119" y="135"/>
                    <a:pt x="112" y="141"/>
                  </a:cubicBezTo>
                  <a:cubicBezTo>
                    <a:pt x="141" y="267"/>
                    <a:pt x="65" y="293"/>
                    <a:pt x="60" y="241"/>
                  </a:cubicBezTo>
                  <a:cubicBezTo>
                    <a:pt x="57" y="205"/>
                    <a:pt x="81" y="161"/>
                    <a:pt x="106" y="139"/>
                  </a:cubicBezTo>
                  <a:cubicBezTo>
                    <a:pt x="105" y="131"/>
                    <a:pt x="102" y="124"/>
                    <a:pt x="100" y="116"/>
                  </a:cubicBezTo>
                  <a:cubicBezTo>
                    <a:pt x="97" y="108"/>
                    <a:pt x="94" y="100"/>
                    <a:pt x="90" y="92"/>
                  </a:cubicBezTo>
                  <a:cubicBezTo>
                    <a:pt x="74" y="77"/>
                    <a:pt x="65" y="66"/>
                    <a:pt x="57" y="45"/>
                  </a:cubicBezTo>
                  <a:cubicBezTo>
                    <a:pt x="76" y="58"/>
                    <a:pt x="85" y="68"/>
                    <a:pt x="95" y="89"/>
                  </a:cubicBezTo>
                  <a:cubicBezTo>
                    <a:pt x="104" y="98"/>
                    <a:pt x="114" y="106"/>
                    <a:pt x="126" y="113"/>
                  </a:cubicBezTo>
                  <a:cubicBezTo>
                    <a:pt x="129" y="116"/>
                    <a:pt x="132" y="118"/>
                    <a:pt x="136" y="120"/>
                  </a:cubicBezTo>
                  <a:cubicBezTo>
                    <a:pt x="172" y="101"/>
                    <a:pt x="210" y="93"/>
                    <a:pt x="246" y="101"/>
                  </a:cubicBezTo>
                  <a:cubicBezTo>
                    <a:pt x="280" y="109"/>
                    <a:pt x="310" y="140"/>
                    <a:pt x="295" y="178"/>
                  </a:cubicBezTo>
                  <a:cubicBezTo>
                    <a:pt x="285" y="204"/>
                    <a:pt x="258" y="215"/>
                    <a:pt x="233" y="206"/>
                  </a:cubicBezTo>
                  <a:cubicBezTo>
                    <a:pt x="204" y="195"/>
                    <a:pt x="194" y="157"/>
                    <a:pt x="212" y="136"/>
                  </a:cubicBezTo>
                  <a:cubicBezTo>
                    <a:pt x="229" y="115"/>
                    <a:pt x="259" y="123"/>
                    <a:pt x="270" y="147"/>
                  </a:cubicBezTo>
                  <a:cubicBezTo>
                    <a:pt x="277" y="164"/>
                    <a:pt x="272" y="181"/>
                    <a:pt x="260" y="187"/>
                  </a:cubicBezTo>
                  <a:cubicBezTo>
                    <a:pt x="238" y="199"/>
                    <a:pt x="211" y="176"/>
                    <a:pt x="222" y="156"/>
                  </a:cubicBezTo>
                  <a:cubicBezTo>
                    <a:pt x="227" y="146"/>
                    <a:pt x="240" y="144"/>
                    <a:pt x="248" y="149"/>
                  </a:cubicBezTo>
                  <a:cubicBezTo>
                    <a:pt x="266" y="161"/>
                    <a:pt x="255" y="181"/>
                    <a:pt x="245" y="178"/>
                  </a:cubicBezTo>
                  <a:cubicBezTo>
                    <a:pt x="258" y="178"/>
                    <a:pt x="258" y="158"/>
                    <a:pt x="244" y="152"/>
                  </a:cubicBezTo>
                  <a:close/>
                  <a:moveTo>
                    <a:pt x="111" y="136"/>
                  </a:moveTo>
                  <a:cubicBezTo>
                    <a:pt x="117" y="131"/>
                    <a:pt x="123" y="127"/>
                    <a:pt x="131" y="123"/>
                  </a:cubicBezTo>
                  <a:cubicBezTo>
                    <a:pt x="128" y="121"/>
                    <a:pt x="125" y="119"/>
                    <a:pt x="123" y="118"/>
                  </a:cubicBezTo>
                  <a:cubicBezTo>
                    <a:pt x="115" y="112"/>
                    <a:pt x="107" y="106"/>
                    <a:pt x="99" y="100"/>
                  </a:cubicBezTo>
                  <a:cubicBezTo>
                    <a:pt x="101" y="105"/>
                    <a:pt x="103" y="110"/>
                    <a:pt x="105" y="115"/>
                  </a:cubicBezTo>
                  <a:cubicBezTo>
                    <a:pt x="107" y="121"/>
                    <a:pt x="109" y="129"/>
                    <a:pt x="111" y="136"/>
                  </a:cubicBezTo>
                  <a:close/>
                  <a:moveTo>
                    <a:pt x="108" y="145"/>
                  </a:moveTo>
                  <a:cubicBezTo>
                    <a:pt x="85" y="165"/>
                    <a:pt x="61" y="207"/>
                    <a:pt x="64" y="240"/>
                  </a:cubicBezTo>
                  <a:cubicBezTo>
                    <a:pt x="67" y="292"/>
                    <a:pt x="132" y="254"/>
                    <a:pt x="108" y="145"/>
                  </a:cubicBezTo>
                  <a:close/>
                  <a:moveTo>
                    <a:pt x="82" y="76"/>
                  </a:moveTo>
                  <a:cubicBezTo>
                    <a:pt x="78" y="71"/>
                    <a:pt x="75" y="66"/>
                    <a:pt x="71" y="62"/>
                  </a:cubicBezTo>
                  <a:cubicBezTo>
                    <a:pt x="74" y="66"/>
                    <a:pt x="77" y="71"/>
                    <a:pt x="82" y="76"/>
                  </a:cubicBezTo>
                  <a:close/>
                  <a:moveTo>
                    <a:pt x="599" y="43"/>
                  </a:moveTo>
                  <a:cubicBezTo>
                    <a:pt x="598" y="60"/>
                    <a:pt x="606" y="80"/>
                    <a:pt x="617" y="93"/>
                  </a:cubicBezTo>
                  <a:cubicBezTo>
                    <a:pt x="627" y="79"/>
                    <a:pt x="635" y="61"/>
                    <a:pt x="634" y="43"/>
                  </a:cubicBezTo>
                  <a:cubicBezTo>
                    <a:pt x="632" y="3"/>
                    <a:pt x="602" y="3"/>
                    <a:pt x="599" y="43"/>
                  </a:cubicBez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1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72"/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172"/>
              <a:t>2017/2/18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72"/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72"/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172"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329990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172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43" indent="-228543" algn="l" defTabSz="914172" rtl="0" eaLnBrk="1" latinLnBrk="0" hangingPunct="1">
        <a:lnSpc>
          <a:spcPct val="90000"/>
        </a:lnSpc>
        <a:spcBef>
          <a:spcPts val="1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629" indent="-228543" algn="l" defTabSz="914172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15" indent="-228543" algn="l" defTabSz="914172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00" indent="-228543" algn="l" defTabSz="914172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886" indent="-228543" algn="l" defTabSz="914172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72" indent="-228543" algn="l" defTabSz="914172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057" indent="-228543" algn="l" defTabSz="914172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143" indent="-228543" algn="l" defTabSz="914172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229" indent="-228543" algn="l" defTabSz="914172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86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72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57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43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29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14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00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686" algn="l" defTabSz="91417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0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charts/chart3.xml" Type="http://schemas.openxmlformats.org/officeDocument/2006/relationships/chart"/></Relationships>
</file>

<file path=ppt/slides/_rels/slide1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charts/chart1.xml" Type="http://schemas.openxmlformats.org/officeDocument/2006/relationships/chart"/></Relationships>
</file>

<file path=ppt/slides/_rels/slide7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charts/chart2.xml" Type="http://schemas.openxmlformats.org/officeDocument/2006/relationships/char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8" name="组合 7"/>
          <p:cNvGrpSpPr/>
          <p:nvPr/>
        </p:nvGrpSpPr>
        <p:grpSpPr>
          <a:xfrm>
            <a:off x="0" y="-142937"/>
            <a:ext cx="12192000" cy="7143873"/>
            <a:chOff x="0" y="-142937"/>
            <a:chExt cx="12192000" cy="7143873"/>
          </a:xfrm>
        </p:grpSpPr>
        <p:sp>
          <p:nvSpPr>
            <p:cNvPr id="4" name="矩形 3"/>
            <p:cNvSpPr/>
            <p:nvPr/>
          </p:nvSpPr>
          <p:spPr>
            <a:xfrm>
              <a:off x="0" y="-1"/>
              <a:ext cx="12192000" cy="6858000"/>
            </a:xfrm>
            <a:prstGeom prst="rect">
              <a:avLst/>
            </a:prstGeom>
            <a:solidFill>
              <a:srgbClr val="5C4A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" name="Freeform 6"/>
            <p:cNvSpPr>
              <a:spLocks noEditPoints="1"/>
            </p:cNvSpPr>
            <p:nvPr/>
          </p:nvSpPr>
          <p:spPr bwMode="auto">
            <a:xfrm rot="16200000">
              <a:off x="1980341" y="1794154"/>
              <a:ext cx="3226441" cy="7187123"/>
            </a:xfrm>
            <a:custGeom>
              <a:gdLst>
                <a:gd fmla="*/ 345 w 1088" name="T0"/>
                <a:gd fmla="*/ 87 h 2427" name="T1"/>
                <a:gd fmla="*/ 208 w 1088" name="T2"/>
                <a:gd fmla="*/ 15 h 2427" name="T3"/>
                <a:gd fmla="*/ 420 w 1088" name="T4"/>
                <a:gd fmla="*/ 0 h 2427" name="T5"/>
                <a:gd fmla="*/ 62 w 1088" name="T6"/>
                <a:gd fmla="*/ 2420 h 2427" name="T7"/>
                <a:gd fmla="*/ 64 w 1088" name="T8"/>
                <a:gd fmla="*/ 2375 h 2427" name="T9"/>
                <a:gd fmla="*/ 64 w 1088" name="T10"/>
                <a:gd fmla="*/ 2247 h 2427" name="T11"/>
                <a:gd fmla="*/ 62 w 1088" name="T12"/>
                <a:gd fmla="*/ 2192 h 2427" name="T13"/>
                <a:gd fmla="*/ 62 w 1088" name="T14"/>
                <a:gd fmla="*/ 1919 h 2427" name="T15"/>
                <a:gd fmla="*/ 64 w 1088" name="T16"/>
                <a:gd fmla="*/ 1808 h 2427" name="T17"/>
                <a:gd fmla="*/ 62 w 1088" name="T18"/>
                <a:gd fmla="*/ 1755 h 2427" name="T19"/>
                <a:gd fmla="*/ 64 w 1088" name="T20"/>
                <a:gd fmla="*/ 1718 h 2427" name="T21"/>
                <a:gd fmla="*/ 64 w 1088" name="T22"/>
                <a:gd fmla="*/ 1082 h 2427" name="T23"/>
                <a:gd fmla="*/ 62 w 1088" name="T24"/>
                <a:gd fmla="*/ 918 h 2427" name="T25"/>
                <a:gd fmla="*/ 62 w 1088" name="T26"/>
                <a:gd fmla="*/ 829 h 2427" name="T27"/>
                <a:gd fmla="*/ 62 w 1088" name="T28"/>
                <a:gd fmla="*/ 309 h 2427" name="T29"/>
                <a:gd fmla="*/ 62 w 1088" name="T30"/>
                <a:gd fmla="*/ 558 h 2427" name="T31"/>
                <a:gd fmla="*/ 79 w 1088" name="T32"/>
                <a:gd fmla="*/ 60 h 2427" name="T33"/>
                <a:gd fmla="*/ 111 w 1088" name="T34"/>
                <a:gd fmla="*/ 88 h 2427" name="T35"/>
                <a:gd fmla="*/ 278 w 1088" name="T36"/>
                <a:gd fmla="*/ 1411 h 2427" name="T37"/>
                <a:gd fmla="*/ 175 w 1088" name="T38"/>
                <a:gd fmla="*/ 290 h 2427" name="T39"/>
                <a:gd fmla="*/ 145 w 1088" name="T40"/>
                <a:gd fmla="*/ 221 h 2427" name="T41"/>
                <a:gd fmla="*/ 236 w 1088" name="T42"/>
                <a:gd fmla="*/ 2263 h 2427" name="T43"/>
                <a:gd fmla="*/ 457 w 1088" name="T44"/>
                <a:gd fmla="*/ 2147 h 2427" name="T45"/>
                <a:gd fmla="*/ 134 w 1088" name="T46"/>
                <a:gd fmla="*/ 2020 h 2427" name="T47"/>
                <a:gd fmla="*/ 230 w 1088" name="T48"/>
                <a:gd fmla="*/ 2339 h 2427" name="T49"/>
                <a:gd fmla="*/ 200 w 1088" name="T50"/>
                <a:gd fmla="*/ 1774 h 2427" name="T51"/>
                <a:gd fmla="*/ 362 w 1088" name="T52"/>
                <a:gd fmla="*/ 1972 h 2427" name="T53"/>
                <a:gd fmla="*/ 185 w 1088" name="T54"/>
                <a:gd fmla="*/ 1706 h 2427" name="T55"/>
                <a:gd fmla="*/ 822 w 1088" name="T56"/>
                <a:gd fmla="*/ 1398 h 2427" name="T57"/>
                <a:gd fmla="*/ 307 w 1088" name="T58"/>
                <a:gd fmla="*/ 1875 h 2427" name="T59"/>
                <a:gd fmla="*/ 377 w 1088" name="T60"/>
                <a:gd fmla="*/ 1060 h 2427" name="T61"/>
                <a:gd fmla="*/ 548 w 1088" name="T62"/>
                <a:gd fmla="*/ 1585 h 2427" name="T63"/>
                <a:gd fmla="*/ 525 w 1088" name="T64"/>
                <a:gd fmla="*/ 1290 h 2427" name="T65"/>
                <a:gd fmla="*/ 485 w 1088" name="T66"/>
                <a:gd fmla="*/ 1460 h 2427" name="T67"/>
                <a:gd fmla="*/ 484 w 1088" name="T68"/>
                <a:gd fmla="*/ 1226 h 2427" name="T69"/>
                <a:gd fmla="*/ 397 w 1088" name="T70"/>
                <a:gd fmla="*/ 1760 h 2427" name="T71"/>
                <a:gd fmla="*/ 249 w 1088" name="T72"/>
                <a:gd fmla="*/ 941 h 2427" name="T73"/>
                <a:gd fmla="*/ 361 w 1088" name="T74"/>
                <a:gd fmla="*/ 1698 h 2427" name="T75"/>
                <a:gd fmla="*/ 451 w 1088" name="T76"/>
                <a:gd fmla="*/ 1627 h 2427" name="T77"/>
                <a:gd fmla="*/ 156 w 1088" name="T78"/>
                <a:gd fmla="*/ 1296 h 2427" name="T79"/>
                <a:gd fmla="*/ 294 w 1088" name="T80"/>
                <a:gd fmla="*/ 1392 h 2427" name="T81"/>
                <a:gd fmla="*/ 323 w 1088" name="T82"/>
                <a:gd fmla="*/ 1483 h 2427" name="T83"/>
                <a:gd fmla="*/ 167 w 1088" name="T84"/>
                <a:gd fmla="*/ 1082 h 2427" name="T85"/>
                <a:gd fmla="*/ 279 w 1088" name="T86"/>
                <a:gd fmla="*/ 666 h 2427" name="T87"/>
                <a:gd fmla="*/ 264 w 1088" name="T88"/>
                <a:gd fmla="*/ 616 h 2427" name="T89"/>
                <a:gd fmla="*/ 423 w 1088" name="T90"/>
                <a:gd fmla="*/ 965 h 2427" name="T91"/>
                <a:gd fmla="*/ 265 w 1088" name="T92"/>
                <a:gd fmla="*/ 833 h 2427" name="T93"/>
                <a:gd fmla="*/ 190 w 1088" name="T94"/>
                <a:gd fmla="*/ 509 h 2427" name="T95"/>
                <a:gd fmla="*/ 266 w 1088" name="T96"/>
                <a:gd fmla="*/ 537 h 2427" name="T97"/>
                <a:gd fmla="*/ 169 w 1088" name="T98"/>
                <a:gd fmla="*/ 230 h 2427" name="T99"/>
                <a:gd fmla="*/ 693 w 1088" name="T100"/>
                <a:gd fmla="*/ 744 h 2427" name="T101"/>
                <a:gd fmla="*/ 517 w 1088" name="T102"/>
                <a:gd fmla="*/ 547 h 2427" name="T103"/>
                <a:gd fmla="*/ 220 w 1088" name="T104"/>
                <a:gd fmla="*/ 206 h 2427" name="T105"/>
                <a:gd fmla="*/ 618 w 1088" name="T106"/>
                <a:gd fmla="*/ 503 h 2427" name="T107"/>
                <a:gd fmla="*/ 450 w 1088" name="T108"/>
                <a:gd fmla="*/ 201 h 2427" name="T109"/>
                <a:gd fmla="*/ 579 w 1088" name="T110"/>
                <a:gd fmla="*/ 130 h 2427" name="T111"/>
                <a:gd fmla="*/ 652 w 1088" name="T112"/>
                <a:gd fmla="*/ 232 h 2427" name="T113"/>
                <a:gd fmla="*/ 982 w 1088" name="T114"/>
                <a:gd fmla="*/ 658 h 2427" name="T115"/>
                <a:gd fmla="*/ 854 w 1088" name="T116"/>
                <a:gd fmla="*/ 797 h 2427" name="T117"/>
                <a:gd fmla="*/ 402 w 1088" name="T118"/>
                <a:gd fmla="*/ 297 h 2427" name="T119"/>
                <a:gd fmla="*/ 775 w 1088" name="T120"/>
                <a:gd fmla="*/ 910 h 2427" name="T121"/>
                <a:gd fmla="*/ 835 w 1088" name="T122"/>
                <a:gd fmla="*/ 927 h 2427" name="T123"/>
                <a:gd fmla="*/ 247 w 1088" name="T124"/>
                <a:gd fmla="*/ 161 h 2427" name="T1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b="b" l="0" r="r" t="0"/>
              <a:pathLst>
                <a:path h="2427" w="1088">
                  <a:moveTo>
                    <a:pt x="96" y="0"/>
                  </a:moveTo>
                  <a:cubicBezTo>
                    <a:pt x="120" y="0"/>
                    <a:pt x="120" y="0"/>
                    <a:pt x="120" y="0"/>
                  </a:cubicBezTo>
                  <a:cubicBezTo>
                    <a:pt x="121" y="12"/>
                    <a:pt x="119" y="24"/>
                    <a:pt x="114" y="32"/>
                  </a:cubicBezTo>
                  <a:cubicBezTo>
                    <a:pt x="112" y="23"/>
                    <a:pt x="104" y="11"/>
                    <a:pt x="96" y="0"/>
                  </a:cubicBezTo>
                  <a:close/>
                  <a:moveTo>
                    <a:pt x="139" y="0"/>
                  </a:moveTo>
                  <a:cubicBezTo>
                    <a:pt x="152" y="0"/>
                    <a:pt x="152" y="0"/>
                    <a:pt x="152" y="0"/>
                  </a:cubicBezTo>
                  <a:cubicBezTo>
                    <a:pt x="172" y="40"/>
                    <a:pt x="196" y="74"/>
                    <a:pt x="227" y="101"/>
                  </a:cubicBezTo>
                  <a:cubicBezTo>
                    <a:pt x="261" y="131"/>
                    <a:pt x="325" y="177"/>
                    <a:pt x="367" y="140"/>
                  </a:cubicBezTo>
                  <a:cubicBezTo>
                    <a:pt x="386" y="124"/>
                    <a:pt x="391" y="88"/>
                    <a:pt x="369" y="76"/>
                  </a:cubicBezTo>
                  <a:cubicBezTo>
                    <a:pt x="356" y="69"/>
                    <a:pt x="343" y="77"/>
                    <a:pt x="345" y="87"/>
                  </a:cubicBezTo>
                  <a:cubicBezTo>
                    <a:pt x="363" y="86"/>
                    <a:pt x="368" y="114"/>
                    <a:pt x="353" y="127"/>
                  </a:cubicBezTo>
                  <a:cubicBezTo>
                    <a:pt x="337" y="140"/>
                    <a:pt x="314" y="138"/>
                    <a:pt x="300" y="124"/>
                  </a:cubicBezTo>
                  <a:cubicBezTo>
                    <a:pt x="282" y="106"/>
                    <a:pt x="285" y="78"/>
                    <a:pt x="295" y="61"/>
                  </a:cubicBezTo>
                  <a:cubicBezTo>
                    <a:pt x="312" y="34"/>
                    <a:pt x="352" y="18"/>
                    <a:pt x="382" y="33"/>
                  </a:cubicBezTo>
                  <a:cubicBezTo>
                    <a:pt x="435" y="58"/>
                    <a:pt x="439" y="143"/>
                    <a:pt x="391" y="175"/>
                  </a:cubicBezTo>
                  <a:cubicBezTo>
                    <a:pt x="301" y="234"/>
                    <a:pt x="192" y="107"/>
                    <a:pt x="156" y="37"/>
                  </a:cubicBezTo>
                  <a:cubicBezTo>
                    <a:pt x="151" y="27"/>
                    <a:pt x="145" y="14"/>
                    <a:pt x="139" y="0"/>
                  </a:cubicBezTo>
                  <a:close/>
                  <a:moveTo>
                    <a:pt x="167" y="0"/>
                  </a:moveTo>
                  <a:cubicBezTo>
                    <a:pt x="183" y="0"/>
                    <a:pt x="183" y="0"/>
                    <a:pt x="183" y="0"/>
                  </a:cubicBezTo>
                  <a:cubicBezTo>
                    <a:pt x="190" y="6"/>
                    <a:pt x="199" y="12"/>
                    <a:pt x="208" y="15"/>
                  </a:cubicBezTo>
                  <a:cubicBezTo>
                    <a:pt x="225" y="23"/>
                    <a:pt x="241" y="17"/>
                    <a:pt x="247" y="6"/>
                  </a:cubicBezTo>
                  <a:cubicBezTo>
                    <a:pt x="248" y="4"/>
                    <a:pt x="249" y="2"/>
                    <a:pt x="249" y="0"/>
                  </a:cubicBezTo>
                  <a:cubicBezTo>
                    <a:pt x="289" y="0"/>
                    <a:pt x="289" y="0"/>
                    <a:pt x="289" y="0"/>
                  </a:cubicBezTo>
                  <a:cubicBezTo>
                    <a:pt x="290" y="4"/>
                    <a:pt x="289" y="8"/>
                    <a:pt x="288" y="12"/>
                  </a:cubicBezTo>
                  <a:cubicBezTo>
                    <a:pt x="284" y="22"/>
                    <a:pt x="273" y="29"/>
                    <a:pt x="264" y="25"/>
                  </a:cubicBezTo>
                  <a:cubicBezTo>
                    <a:pt x="271" y="35"/>
                    <a:pt x="265" y="48"/>
                    <a:pt x="257" y="52"/>
                  </a:cubicBezTo>
                  <a:cubicBezTo>
                    <a:pt x="248" y="58"/>
                    <a:pt x="240" y="56"/>
                    <a:pt x="235" y="49"/>
                  </a:cubicBezTo>
                  <a:cubicBezTo>
                    <a:pt x="233" y="59"/>
                    <a:pt x="217" y="61"/>
                    <a:pt x="203" y="52"/>
                  </a:cubicBezTo>
                  <a:cubicBezTo>
                    <a:pt x="188" y="42"/>
                    <a:pt x="175" y="20"/>
                    <a:pt x="167" y="0"/>
                  </a:cubicBezTo>
                  <a:close/>
                  <a:moveTo>
                    <a:pt x="420" y="0"/>
                  </a:moveTo>
                  <a:cubicBezTo>
                    <a:pt x="473" y="0"/>
                    <a:pt x="473" y="0"/>
                    <a:pt x="473" y="0"/>
                  </a:cubicBezTo>
                  <a:cubicBezTo>
                    <a:pt x="466" y="22"/>
                    <a:pt x="448" y="33"/>
                    <a:pt x="441" y="51"/>
                  </a:cubicBezTo>
                  <a:cubicBezTo>
                    <a:pt x="440" y="33"/>
                    <a:pt x="418" y="21"/>
                    <a:pt x="420" y="0"/>
                  </a:cubicBezTo>
                  <a:close/>
                  <a:moveTo>
                    <a:pt x="493" y="0"/>
                  </a:moveTo>
                  <a:cubicBezTo>
                    <a:pt x="543" y="0"/>
                    <a:pt x="543" y="0"/>
                    <a:pt x="543" y="0"/>
                  </a:cubicBezTo>
                  <a:cubicBezTo>
                    <a:pt x="545" y="10"/>
                    <a:pt x="548" y="20"/>
                    <a:pt x="555" y="27"/>
                  </a:cubicBezTo>
                  <a:cubicBezTo>
                    <a:pt x="563" y="35"/>
                    <a:pt x="579" y="38"/>
                    <a:pt x="590" y="35"/>
                  </a:cubicBezTo>
                  <a:cubicBezTo>
                    <a:pt x="570" y="59"/>
                    <a:pt x="528" y="53"/>
                    <a:pt x="509" y="31"/>
                  </a:cubicBezTo>
                  <a:cubicBezTo>
                    <a:pt x="501" y="21"/>
                    <a:pt x="496" y="11"/>
                    <a:pt x="493" y="0"/>
                  </a:cubicBezTo>
                  <a:close/>
                  <a:moveTo>
                    <a:pt x="62" y="2420"/>
                  </a:moveTo>
                  <a:cubicBezTo>
                    <a:pt x="62" y="2401"/>
                    <a:pt x="62" y="2401"/>
                    <a:pt x="62" y="2401"/>
                  </a:cubicBezTo>
                  <a:cubicBezTo>
                    <a:pt x="62" y="2401"/>
                    <a:pt x="63" y="2401"/>
                    <a:pt x="64" y="2401"/>
                  </a:cubicBezTo>
                  <a:cubicBezTo>
                    <a:pt x="69" y="2401"/>
                    <a:pt x="73" y="2405"/>
                    <a:pt x="73" y="2411"/>
                  </a:cubicBezTo>
                  <a:cubicBezTo>
                    <a:pt x="73" y="2416"/>
                    <a:pt x="69" y="2421"/>
                    <a:pt x="64" y="2421"/>
                  </a:cubicBezTo>
                  <a:cubicBezTo>
                    <a:pt x="63" y="2421"/>
                    <a:pt x="62" y="2420"/>
                    <a:pt x="62" y="2420"/>
                  </a:cubicBezTo>
                  <a:close/>
                  <a:moveTo>
                    <a:pt x="62" y="2375"/>
                  </a:moveTo>
                  <a:cubicBezTo>
                    <a:pt x="62" y="2350"/>
                    <a:pt x="62" y="2350"/>
                    <a:pt x="62" y="2350"/>
                  </a:cubicBezTo>
                  <a:cubicBezTo>
                    <a:pt x="62" y="2350"/>
                    <a:pt x="63" y="2350"/>
                    <a:pt x="64" y="2350"/>
                  </a:cubicBezTo>
                  <a:cubicBezTo>
                    <a:pt x="71" y="2350"/>
                    <a:pt x="76" y="2355"/>
                    <a:pt x="76" y="2362"/>
                  </a:cubicBezTo>
                  <a:cubicBezTo>
                    <a:pt x="76" y="2369"/>
                    <a:pt x="71" y="2375"/>
                    <a:pt x="64" y="2375"/>
                  </a:cubicBezTo>
                  <a:cubicBezTo>
                    <a:pt x="63" y="2375"/>
                    <a:pt x="62" y="2375"/>
                    <a:pt x="62" y="2375"/>
                  </a:cubicBezTo>
                  <a:close/>
                  <a:moveTo>
                    <a:pt x="62" y="2329"/>
                  </a:moveTo>
                  <a:cubicBezTo>
                    <a:pt x="62" y="2299"/>
                    <a:pt x="62" y="2299"/>
                    <a:pt x="62" y="2299"/>
                  </a:cubicBezTo>
                  <a:cubicBezTo>
                    <a:pt x="62" y="2298"/>
                    <a:pt x="63" y="2298"/>
                    <a:pt x="64" y="2298"/>
                  </a:cubicBezTo>
                  <a:cubicBezTo>
                    <a:pt x="72" y="2298"/>
                    <a:pt x="79" y="2305"/>
                    <a:pt x="79" y="2314"/>
                  </a:cubicBezTo>
                  <a:cubicBezTo>
                    <a:pt x="79" y="2322"/>
                    <a:pt x="72" y="2329"/>
                    <a:pt x="64" y="2329"/>
                  </a:cubicBezTo>
                  <a:cubicBezTo>
                    <a:pt x="63" y="2329"/>
                    <a:pt x="62" y="2329"/>
                    <a:pt x="62" y="2329"/>
                  </a:cubicBezTo>
                  <a:close/>
                  <a:moveTo>
                    <a:pt x="62" y="2283"/>
                  </a:moveTo>
                  <a:cubicBezTo>
                    <a:pt x="62" y="2247"/>
                    <a:pt x="62" y="2247"/>
                    <a:pt x="62" y="2247"/>
                  </a:cubicBezTo>
                  <a:cubicBezTo>
                    <a:pt x="62" y="2247"/>
                    <a:pt x="63" y="2247"/>
                    <a:pt x="64" y="2247"/>
                  </a:cubicBezTo>
                  <a:cubicBezTo>
                    <a:pt x="74" y="2247"/>
                    <a:pt x="82" y="2255"/>
                    <a:pt x="82" y="2265"/>
                  </a:cubicBezTo>
                  <a:cubicBezTo>
                    <a:pt x="82" y="2275"/>
                    <a:pt x="74" y="2283"/>
                    <a:pt x="64" y="2283"/>
                  </a:cubicBezTo>
                  <a:cubicBezTo>
                    <a:pt x="63" y="2283"/>
                    <a:pt x="62" y="2283"/>
                    <a:pt x="62" y="2283"/>
                  </a:cubicBezTo>
                  <a:close/>
                  <a:moveTo>
                    <a:pt x="62" y="2238"/>
                  </a:moveTo>
                  <a:cubicBezTo>
                    <a:pt x="62" y="2196"/>
                    <a:pt x="62" y="2196"/>
                    <a:pt x="62" y="2196"/>
                  </a:cubicBezTo>
                  <a:cubicBezTo>
                    <a:pt x="62" y="2196"/>
                    <a:pt x="63" y="2196"/>
                    <a:pt x="64" y="2196"/>
                  </a:cubicBezTo>
                  <a:cubicBezTo>
                    <a:pt x="75" y="2196"/>
                    <a:pt x="85" y="2205"/>
                    <a:pt x="85" y="2217"/>
                  </a:cubicBezTo>
                  <a:cubicBezTo>
                    <a:pt x="85" y="2228"/>
                    <a:pt x="75" y="2238"/>
                    <a:pt x="64" y="2238"/>
                  </a:cubicBezTo>
                  <a:cubicBezTo>
                    <a:pt x="63" y="2238"/>
                    <a:pt x="62" y="2238"/>
                    <a:pt x="62" y="2238"/>
                  </a:cubicBezTo>
                  <a:close/>
                  <a:moveTo>
                    <a:pt x="62" y="2192"/>
                  </a:moveTo>
                  <a:cubicBezTo>
                    <a:pt x="62" y="2144"/>
                    <a:pt x="62" y="2144"/>
                    <a:pt x="62" y="2144"/>
                  </a:cubicBezTo>
                  <a:cubicBezTo>
                    <a:pt x="62" y="2144"/>
                    <a:pt x="63" y="2144"/>
                    <a:pt x="64" y="2144"/>
                  </a:cubicBezTo>
                  <a:cubicBezTo>
                    <a:pt x="77" y="2144"/>
                    <a:pt x="87" y="2155"/>
                    <a:pt x="87" y="2168"/>
                  </a:cubicBezTo>
                  <a:cubicBezTo>
                    <a:pt x="87" y="2181"/>
                    <a:pt x="77" y="2192"/>
                    <a:pt x="64" y="2192"/>
                  </a:cubicBezTo>
                  <a:cubicBezTo>
                    <a:pt x="63" y="2192"/>
                    <a:pt x="62" y="2192"/>
                    <a:pt x="62" y="2192"/>
                  </a:cubicBezTo>
                  <a:close/>
                  <a:moveTo>
                    <a:pt x="62" y="2076"/>
                  </a:moveTo>
                  <a:cubicBezTo>
                    <a:pt x="62" y="2055"/>
                    <a:pt x="62" y="2055"/>
                    <a:pt x="62" y="2055"/>
                  </a:cubicBezTo>
                  <a:cubicBezTo>
                    <a:pt x="63" y="2063"/>
                    <a:pt x="63" y="2070"/>
                    <a:pt x="62" y="2076"/>
                  </a:cubicBezTo>
                  <a:close/>
                  <a:moveTo>
                    <a:pt x="62" y="1953"/>
                  </a:moveTo>
                  <a:cubicBezTo>
                    <a:pt x="62" y="1919"/>
                    <a:pt x="62" y="1919"/>
                    <a:pt x="62" y="1919"/>
                  </a:cubicBezTo>
                  <a:cubicBezTo>
                    <a:pt x="63" y="1930"/>
                    <a:pt x="63" y="1942"/>
                    <a:pt x="62" y="1953"/>
                  </a:cubicBezTo>
                  <a:close/>
                  <a:moveTo>
                    <a:pt x="62" y="1866"/>
                  </a:moveTo>
                  <a:cubicBezTo>
                    <a:pt x="62" y="1850"/>
                    <a:pt x="62" y="1850"/>
                    <a:pt x="62" y="1850"/>
                  </a:cubicBezTo>
                  <a:cubicBezTo>
                    <a:pt x="62" y="1850"/>
                    <a:pt x="63" y="1850"/>
                    <a:pt x="64" y="1850"/>
                  </a:cubicBezTo>
                  <a:cubicBezTo>
                    <a:pt x="68" y="1850"/>
                    <a:pt x="72" y="1854"/>
                    <a:pt x="72" y="1858"/>
                  </a:cubicBezTo>
                  <a:cubicBezTo>
                    <a:pt x="72" y="1863"/>
                    <a:pt x="68" y="1866"/>
                    <a:pt x="64" y="1866"/>
                  </a:cubicBezTo>
                  <a:cubicBezTo>
                    <a:pt x="63" y="1866"/>
                    <a:pt x="62" y="1866"/>
                    <a:pt x="62" y="1866"/>
                  </a:cubicBezTo>
                  <a:close/>
                  <a:moveTo>
                    <a:pt x="62" y="1829"/>
                  </a:moveTo>
                  <a:cubicBezTo>
                    <a:pt x="62" y="1809"/>
                    <a:pt x="62" y="1809"/>
                    <a:pt x="62" y="1809"/>
                  </a:cubicBezTo>
                  <a:cubicBezTo>
                    <a:pt x="62" y="1809"/>
                    <a:pt x="63" y="1808"/>
                    <a:pt x="64" y="1808"/>
                  </a:cubicBezTo>
                  <a:cubicBezTo>
                    <a:pt x="69" y="1808"/>
                    <a:pt x="74" y="1813"/>
                    <a:pt x="74" y="1819"/>
                  </a:cubicBezTo>
                  <a:cubicBezTo>
                    <a:pt x="74" y="1825"/>
                    <a:pt x="69" y="1829"/>
                    <a:pt x="64" y="1829"/>
                  </a:cubicBezTo>
                  <a:cubicBezTo>
                    <a:pt x="63" y="1829"/>
                    <a:pt x="62" y="1829"/>
                    <a:pt x="62" y="1829"/>
                  </a:cubicBezTo>
                  <a:close/>
                  <a:moveTo>
                    <a:pt x="62" y="1792"/>
                  </a:moveTo>
                  <a:cubicBezTo>
                    <a:pt x="62" y="1767"/>
                    <a:pt x="62" y="1767"/>
                    <a:pt x="62" y="1767"/>
                  </a:cubicBezTo>
                  <a:cubicBezTo>
                    <a:pt x="62" y="1767"/>
                    <a:pt x="63" y="1767"/>
                    <a:pt x="64" y="1767"/>
                  </a:cubicBezTo>
                  <a:cubicBezTo>
                    <a:pt x="71" y="1767"/>
                    <a:pt x="76" y="1772"/>
                    <a:pt x="76" y="1779"/>
                  </a:cubicBezTo>
                  <a:cubicBezTo>
                    <a:pt x="76" y="1787"/>
                    <a:pt x="71" y="1792"/>
                    <a:pt x="64" y="1792"/>
                  </a:cubicBezTo>
                  <a:cubicBezTo>
                    <a:pt x="63" y="1792"/>
                    <a:pt x="62" y="1792"/>
                    <a:pt x="62" y="1792"/>
                  </a:cubicBezTo>
                  <a:close/>
                  <a:moveTo>
                    <a:pt x="62" y="1755"/>
                  </a:moveTo>
                  <a:cubicBezTo>
                    <a:pt x="62" y="1725"/>
                    <a:pt x="62" y="1725"/>
                    <a:pt x="62" y="1725"/>
                  </a:cubicBezTo>
                  <a:cubicBezTo>
                    <a:pt x="62" y="1725"/>
                    <a:pt x="63" y="1725"/>
                    <a:pt x="64" y="1725"/>
                  </a:cubicBezTo>
                  <a:cubicBezTo>
                    <a:pt x="72" y="1725"/>
                    <a:pt x="79" y="1732"/>
                    <a:pt x="79" y="1740"/>
                  </a:cubicBezTo>
                  <a:cubicBezTo>
                    <a:pt x="79" y="1749"/>
                    <a:pt x="72" y="1755"/>
                    <a:pt x="64" y="1755"/>
                  </a:cubicBezTo>
                  <a:cubicBezTo>
                    <a:pt x="63" y="1755"/>
                    <a:pt x="62" y="1755"/>
                    <a:pt x="62" y="1755"/>
                  </a:cubicBezTo>
                  <a:close/>
                  <a:moveTo>
                    <a:pt x="62" y="1718"/>
                  </a:moveTo>
                  <a:cubicBezTo>
                    <a:pt x="62" y="1684"/>
                    <a:pt x="62" y="1684"/>
                    <a:pt x="62" y="1684"/>
                  </a:cubicBezTo>
                  <a:cubicBezTo>
                    <a:pt x="62" y="1683"/>
                    <a:pt x="63" y="1683"/>
                    <a:pt x="64" y="1683"/>
                  </a:cubicBezTo>
                  <a:cubicBezTo>
                    <a:pt x="73" y="1683"/>
                    <a:pt x="81" y="1691"/>
                    <a:pt x="81" y="1701"/>
                  </a:cubicBezTo>
                  <a:cubicBezTo>
                    <a:pt x="81" y="1711"/>
                    <a:pt x="73" y="1718"/>
                    <a:pt x="64" y="1718"/>
                  </a:cubicBezTo>
                  <a:cubicBezTo>
                    <a:pt x="63" y="1718"/>
                    <a:pt x="62" y="1718"/>
                    <a:pt x="62" y="1718"/>
                  </a:cubicBezTo>
                  <a:close/>
                  <a:moveTo>
                    <a:pt x="62" y="1649"/>
                  </a:moveTo>
                  <a:cubicBezTo>
                    <a:pt x="62" y="1375"/>
                    <a:pt x="62" y="1375"/>
                    <a:pt x="62" y="1375"/>
                  </a:cubicBezTo>
                  <a:cubicBezTo>
                    <a:pt x="62" y="1374"/>
                    <a:pt x="63" y="1373"/>
                    <a:pt x="64" y="1372"/>
                  </a:cubicBezTo>
                  <a:cubicBezTo>
                    <a:pt x="75" y="1392"/>
                    <a:pt x="158" y="1392"/>
                    <a:pt x="130" y="1494"/>
                  </a:cubicBezTo>
                  <a:cubicBezTo>
                    <a:pt x="115" y="1550"/>
                    <a:pt x="64" y="1605"/>
                    <a:pt x="64" y="1673"/>
                  </a:cubicBezTo>
                  <a:cubicBezTo>
                    <a:pt x="64" y="1665"/>
                    <a:pt x="63" y="1657"/>
                    <a:pt x="62" y="1649"/>
                  </a:cubicBezTo>
                  <a:close/>
                  <a:moveTo>
                    <a:pt x="62" y="1308"/>
                  </a:moveTo>
                  <a:cubicBezTo>
                    <a:pt x="62" y="1092"/>
                    <a:pt x="62" y="1092"/>
                    <a:pt x="62" y="1092"/>
                  </a:cubicBezTo>
                  <a:cubicBezTo>
                    <a:pt x="63" y="1088"/>
                    <a:pt x="64" y="1085"/>
                    <a:pt x="64" y="1082"/>
                  </a:cubicBezTo>
                  <a:cubicBezTo>
                    <a:pt x="64" y="1082"/>
                    <a:pt x="64" y="1082"/>
                    <a:pt x="64" y="1082"/>
                  </a:cubicBezTo>
                  <a:cubicBezTo>
                    <a:pt x="64" y="1108"/>
                    <a:pt x="117" y="1142"/>
                    <a:pt x="111" y="1185"/>
                  </a:cubicBezTo>
                  <a:cubicBezTo>
                    <a:pt x="106" y="1221"/>
                    <a:pt x="68" y="1248"/>
                    <a:pt x="64" y="1329"/>
                  </a:cubicBezTo>
                  <a:cubicBezTo>
                    <a:pt x="63" y="1322"/>
                    <a:pt x="62" y="1314"/>
                    <a:pt x="62" y="1308"/>
                  </a:cubicBezTo>
                  <a:close/>
                  <a:moveTo>
                    <a:pt x="62" y="1028"/>
                  </a:moveTo>
                  <a:cubicBezTo>
                    <a:pt x="62" y="952"/>
                    <a:pt x="62" y="952"/>
                    <a:pt x="62" y="952"/>
                  </a:cubicBezTo>
                  <a:cubicBezTo>
                    <a:pt x="62" y="952"/>
                    <a:pt x="63" y="952"/>
                    <a:pt x="64" y="952"/>
                  </a:cubicBezTo>
                  <a:cubicBezTo>
                    <a:pt x="73" y="952"/>
                    <a:pt x="81" y="944"/>
                    <a:pt x="81" y="935"/>
                  </a:cubicBezTo>
                  <a:cubicBezTo>
                    <a:pt x="81" y="925"/>
                    <a:pt x="73" y="918"/>
                    <a:pt x="64" y="918"/>
                  </a:cubicBezTo>
                  <a:cubicBezTo>
                    <a:pt x="63" y="918"/>
                    <a:pt x="62" y="918"/>
                    <a:pt x="62" y="918"/>
                  </a:cubicBezTo>
                  <a:cubicBezTo>
                    <a:pt x="62" y="851"/>
                    <a:pt x="62" y="851"/>
                    <a:pt x="62" y="851"/>
                  </a:cubicBezTo>
                  <a:cubicBezTo>
                    <a:pt x="62" y="848"/>
                    <a:pt x="63" y="845"/>
                    <a:pt x="64" y="841"/>
                  </a:cubicBezTo>
                  <a:cubicBezTo>
                    <a:pt x="73" y="898"/>
                    <a:pt x="111" y="899"/>
                    <a:pt x="133" y="926"/>
                  </a:cubicBezTo>
                  <a:cubicBezTo>
                    <a:pt x="145" y="940"/>
                    <a:pt x="143" y="961"/>
                    <a:pt x="132" y="971"/>
                  </a:cubicBezTo>
                  <a:cubicBezTo>
                    <a:pt x="121" y="979"/>
                    <a:pt x="100" y="978"/>
                    <a:pt x="90" y="961"/>
                  </a:cubicBezTo>
                  <a:cubicBezTo>
                    <a:pt x="106" y="996"/>
                    <a:pt x="88" y="1027"/>
                    <a:pt x="64" y="1028"/>
                  </a:cubicBezTo>
                  <a:cubicBezTo>
                    <a:pt x="63" y="1028"/>
                    <a:pt x="62" y="1028"/>
                    <a:pt x="62" y="1028"/>
                  </a:cubicBezTo>
                  <a:close/>
                  <a:moveTo>
                    <a:pt x="62" y="829"/>
                  </a:moveTo>
                  <a:cubicBezTo>
                    <a:pt x="62" y="802"/>
                    <a:pt x="62" y="802"/>
                    <a:pt x="62" y="802"/>
                  </a:cubicBezTo>
                  <a:cubicBezTo>
                    <a:pt x="64" y="812"/>
                    <a:pt x="64" y="821"/>
                    <a:pt x="62" y="829"/>
                  </a:cubicBezTo>
                  <a:close/>
                  <a:moveTo>
                    <a:pt x="62" y="744"/>
                  </a:moveTo>
                  <a:cubicBezTo>
                    <a:pt x="62" y="700"/>
                    <a:pt x="62" y="700"/>
                    <a:pt x="62" y="700"/>
                  </a:cubicBezTo>
                  <a:cubicBezTo>
                    <a:pt x="62" y="698"/>
                    <a:pt x="63" y="696"/>
                    <a:pt x="64" y="693"/>
                  </a:cubicBezTo>
                  <a:cubicBezTo>
                    <a:pt x="64" y="748"/>
                    <a:pt x="65" y="778"/>
                    <a:pt x="100" y="812"/>
                  </a:cubicBezTo>
                  <a:cubicBezTo>
                    <a:pt x="136" y="847"/>
                    <a:pt x="131" y="901"/>
                    <a:pt x="205" y="909"/>
                  </a:cubicBezTo>
                  <a:cubicBezTo>
                    <a:pt x="177" y="892"/>
                    <a:pt x="192" y="836"/>
                    <a:pt x="163" y="801"/>
                  </a:cubicBezTo>
                  <a:cubicBezTo>
                    <a:pt x="129" y="761"/>
                    <a:pt x="84" y="758"/>
                    <a:pt x="64" y="693"/>
                  </a:cubicBezTo>
                  <a:cubicBezTo>
                    <a:pt x="64" y="713"/>
                    <a:pt x="63" y="729"/>
                    <a:pt x="62" y="744"/>
                  </a:cubicBezTo>
                  <a:close/>
                  <a:moveTo>
                    <a:pt x="62" y="558"/>
                  </a:moveTo>
                  <a:cubicBezTo>
                    <a:pt x="62" y="309"/>
                    <a:pt x="62" y="309"/>
                    <a:pt x="62" y="309"/>
                  </a:cubicBezTo>
                  <a:cubicBezTo>
                    <a:pt x="62" y="308"/>
                    <a:pt x="63" y="308"/>
                    <a:pt x="64" y="308"/>
                  </a:cubicBezTo>
                  <a:cubicBezTo>
                    <a:pt x="115" y="331"/>
                    <a:pt x="78" y="390"/>
                    <a:pt x="125" y="404"/>
                  </a:cubicBezTo>
                  <a:cubicBezTo>
                    <a:pt x="136" y="407"/>
                    <a:pt x="154" y="403"/>
                    <a:pt x="154" y="389"/>
                  </a:cubicBezTo>
                  <a:cubicBezTo>
                    <a:pt x="167" y="396"/>
                    <a:pt x="170" y="422"/>
                    <a:pt x="150" y="435"/>
                  </a:cubicBezTo>
                  <a:cubicBezTo>
                    <a:pt x="141" y="441"/>
                    <a:pt x="123" y="448"/>
                    <a:pt x="102" y="433"/>
                  </a:cubicBezTo>
                  <a:cubicBezTo>
                    <a:pt x="91" y="425"/>
                    <a:pt x="82" y="409"/>
                    <a:pt x="83" y="394"/>
                  </a:cubicBezTo>
                  <a:cubicBezTo>
                    <a:pt x="75" y="405"/>
                    <a:pt x="74" y="432"/>
                    <a:pt x="94" y="449"/>
                  </a:cubicBezTo>
                  <a:cubicBezTo>
                    <a:pt x="113" y="464"/>
                    <a:pt x="111" y="484"/>
                    <a:pt x="106" y="495"/>
                  </a:cubicBezTo>
                  <a:cubicBezTo>
                    <a:pt x="94" y="521"/>
                    <a:pt x="67" y="533"/>
                    <a:pt x="64" y="570"/>
                  </a:cubicBezTo>
                  <a:cubicBezTo>
                    <a:pt x="63" y="565"/>
                    <a:pt x="63" y="562"/>
                    <a:pt x="62" y="558"/>
                  </a:cubicBezTo>
                  <a:close/>
                  <a:moveTo>
                    <a:pt x="62" y="218"/>
                  </a:moveTo>
                  <a:cubicBezTo>
                    <a:pt x="62" y="122"/>
                    <a:pt x="62" y="122"/>
                    <a:pt x="62" y="122"/>
                  </a:cubicBezTo>
                  <a:cubicBezTo>
                    <a:pt x="62" y="122"/>
                    <a:pt x="63" y="121"/>
                    <a:pt x="64" y="121"/>
                  </a:cubicBezTo>
                  <a:cubicBezTo>
                    <a:pt x="72" y="128"/>
                    <a:pt x="83" y="148"/>
                    <a:pt x="80" y="173"/>
                  </a:cubicBezTo>
                  <a:cubicBezTo>
                    <a:pt x="78" y="189"/>
                    <a:pt x="67" y="204"/>
                    <a:pt x="64" y="229"/>
                  </a:cubicBezTo>
                  <a:cubicBezTo>
                    <a:pt x="63" y="225"/>
                    <a:pt x="62" y="221"/>
                    <a:pt x="62" y="218"/>
                  </a:cubicBezTo>
                  <a:close/>
                  <a:moveTo>
                    <a:pt x="62" y="115"/>
                  </a:moveTo>
                  <a:cubicBezTo>
                    <a:pt x="62" y="75"/>
                    <a:pt x="62" y="75"/>
                    <a:pt x="62" y="75"/>
                  </a:cubicBezTo>
                  <a:cubicBezTo>
                    <a:pt x="62" y="75"/>
                    <a:pt x="63" y="76"/>
                    <a:pt x="64" y="76"/>
                  </a:cubicBezTo>
                  <a:cubicBezTo>
                    <a:pt x="72" y="76"/>
                    <a:pt x="79" y="69"/>
                    <a:pt x="79" y="60"/>
                  </a:cubicBezTo>
                  <a:cubicBezTo>
                    <a:pt x="79" y="52"/>
                    <a:pt x="72" y="45"/>
                    <a:pt x="64" y="45"/>
                  </a:cubicBezTo>
                  <a:cubicBezTo>
                    <a:pt x="63" y="45"/>
                    <a:pt x="62" y="45"/>
                    <a:pt x="62" y="45"/>
                  </a:cubicBezTo>
                  <a:cubicBezTo>
                    <a:pt x="62" y="6"/>
                    <a:pt x="62" y="6"/>
                    <a:pt x="62" y="6"/>
                  </a:cubicBezTo>
                  <a:cubicBezTo>
                    <a:pt x="62" y="6"/>
                    <a:pt x="63" y="6"/>
                    <a:pt x="64" y="6"/>
                  </a:cubicBezTo>
                  <a:cubicBezTo>
                    <a:pt x="64" y="6"/>
                    <a:pt x="64" y="6"/>
                    <a:pt x="64" y="6"/>
                  </a:cubicBezTo>
                  <a:cubicBezTo>
                    <a:pt x="64" y="6"/>
                    <a:pt x="64" y="6"/>
                    <a:pt x="64" y="6"/>
                  </a:cubicBezTo>
                  <a:cubicBezTo>
                    <a:pt x="74" y="6"/>
                    <a:pt x="83" y="15"/>
                    <a:pt x="84" y="26"/>
                  </a:cubicBezTo>
                  <a:cubicBezTo>
                    <a:pt x="94" y="21"/>
                    <a:pt x="105" y="24"/>
                    <a:pt x="111" y="33"/>
                  </a:cubicBezTo>
                  <a:cubicBezTo>
                    <a:pt x="116" y="42"/>
                    <a:pt x="113" y="54"/>
                    <a:pt x="104" y="60"/>
                  </a:cubicBezTo>
                  <a:cubicBezTo>
                    <a:pt x="113" y="67"/>
                    <a:pt x="116" y="78"/>
                    <a:pt x="111" y="88"/>
                  </a:cubicBezTo>
                  <a:cubicBezTo>
                    <a:pt x="105" y="97"/>
                    <a:pt x="94" y="100"/>
                    <a:pt x="84" y="95"/>
                  </a:cubicBezTo>
                  <a:cubicBezTo>
                    <a:pt x="83" y="106"/>
                    <a:pt x="74" y="115"/>
                    <a:pt x="64" y="115"/>
                  </a:cubicBezTo>
                  <a:cubicBezTo>
                    <a:pt x="63" y="115"/>
                    <a:pt x="62" y="115"/>
                    <a:pt x="62" y="115"/>
                  </a:cubicBezTo>
                  <a:close/>
                  <a:moveTo>
                    <a:pt x="278" y="1411"/>
                  </a:moveTo>
                  <a:cubicBezTo>
                    <a:pt x="297" y="1425"/>
                    <a:pt x="342" y="1426"/>
                    <a:pt x="372" y="1407"/>
                  </a:cubicBezTo>
                  <a:cubicBezTo>
                    <a:pt x="407" y="1384"/>
                    <a:pt x="424" y="1343"/>
                    <a:pt x="438" y="1329"/>
                  </a:cubicBezTo>
                  <a:cubicBezTo>
                    <a:pt x="453" y="1313"/>
                    <a:pt x="474" y="1302"/>
                    <a:pt x="499" y="1310"/>
                  </a:cubicBezTo>
                  <a:cubicBezTo>
                    <a:pt x="500" y="1293"/>
                    <a:pt x="476" y="1270"/>
                    <a:pt x="446" y="1266"/>
                  </a:cubicBezTo>
                  <a:cubicBezTo>
                    <a:pt x="421" y="1263"/>
                    <a:pt x="387" y="1281"/>
                    <a:pt x="372" y="1309"/>
                  </a:cubicBezTo>
                  <a:cubicBezTo>
                    <a:pt x="348" y="1355"/>
                    <a:pt x="336" y="1400"/>
                    <a:pt x="278" y="1411"/>
                  </a:cubicBezTo>
                  <a:close/>
                  <a:moveTo>
                    <a:pt x="440" y="2134"/>
                  </a:moveTo>
                  <a:cubicBezTo>
                    <a:pt x="424" y="2163"/>
                    <a:pt x="400" y="2169"/>
                    <a:pt x="377" y="2163"/>
                  </a:cubicBezTo>
                  <a:cubicBezTo>
                    <a:pt x="352" y="2158"/>
                    <a:pt x="337" y="2139"/>
                    <a:pt x="316" y="2105"/>
                  </a:cubicBezTo>
                  <a:cubicBezTo>
                    <a:pt x="300" y="2080"/>
                    <a:pt x="270" y="2056"/>
                    <a:pt x="240" y="2056"/>
                  </a:cubicBezTo>
                  <a:cubicBezTo>
                    <a:pt x="253" y="2037"/>
                    <a:pt x="282" y="2030"/>
                    <a:pt x="307" y="2042"/>
                  </a:cubicBezTo>
                  <a:cubicBezTo>
                    <a:pt x="339" y="2056"/>
                    <a:pt x="361" y="2109"/>
                    <a:pt x="396" y="2132"/>
                  </a:cubicBezTo>
                  <a:cubicBezTo>
                    <a:pt x="409" y="2139"/>
                    <a:pt x="424" y="2139"/>
                    <a:pt x="440" y="2134"/>
                  </a:cubicBezTo>
                  <a:close/>
                  <a:moveTo>
                    <a:pt x="175" y="309"/>
                  </a:moveTo>
                  <a:cubicBezTo>
                    <a:pt x="170" y="309"/>
                    <a:pt x="165" y="304"/>
                    <a:pt x="165" y="299"/>
                  </a:cubicBezTo>
                  <a:cubicBezTo>
                    <a:pt x="165" y="294"/>
                    <a:pt x="170" y="290"/>
                    <a:pt x="175" y="290"/>
                  </a:cubicBezTo>
                  <a:cubicBezTo>
                    <a:pt x="180" y="290"/>
                    <a:pt x="184" y="294"/>
                    <a:pt x="184" y="299"/>
                  </a:cubicBezTo>
                  <a:cubicBezTo>
                    <a:pt x="184" y="304"/>
                    <a:pt x="180" y="309"/>
                    <a:pt x="175" y="309"/>
                  </a:cubicBezTo>
                  <a:close/>
                  <a:moveTo>
                    <a:pt x="152" y="286"/>
                  </a:moveTo>
                  <a:cubicBezTo>
                    <a:pt x="145" y="286"/>
                    <a:pt x="140" y="281"/>
                    <a:pt x="140" y="274"/>
                  </a:cubicBezTo>
                  <a:cubicBezTo>
                    <a:pt x="140" y="267"/>
                    <a:pt x="145" y="262"/>
                    <a:pt x="152" y="262"/>
                  </a:cubicBezTo>
                  <a:cubicBezTo>
                    <a:pt x="159" y="262"/>
                    <a:pt x="164" y="267"/>
                    <a:pt x="164" y="274"/>
                  </a:cubicBezTo>
                  <a:cubicBezTo>
                    <a:pt x="164" y="281"/>
                    <a:pt x="159" y="286"/>
                    <a:pt x="152" y="286"/>
                  </a:cubicBezTo>
                  <a:close/>
                  <a:moveTo>
                    <a:pt x="145" y="251"/>
                  </a:moveTo>
                  <a:cubicBezTo>
                    <a:pt x="136" y="251"/>
                    <a:pt x="129" y="244"/>
                    <a:pt x="129" y="236"/>
                  </a:cubicBezTo>
                  <a:cubicBezTo>
                    <a:pt x="129" y="227"/>
                    <a:pt x="136" y="221"/>
                    <a:pt x="145" y="221"/>
                  </a:cubicBezTo>
                  <a:cubicBezTo>
                    <a:pt x="153" y="221"/>
                    <a:pt x="160" y="227"/>
                    <a:pt x="160" y="236"/>
                  </a:cubicBezTo>
                  <a:cubicBezTo>
                    <a:pt x="160" y="244"/>
                    <a:pt x="153" y="251"/>
                    <a:pt x="145" y="251"/>
                  </a:cubicBezTo>
                  <a:close/>
                  <a:moveTo>
                    <a:pt x="83" y="1634"/>
                  </a:moveTo>
                  <a:cubicBezTo>
                    <a:pt x="90" y="1668"/>
                    <a:pt x="143" y="1682"/>
                    <a:pt x="121" y="1737"/>
                  </a:cubicBezTo>
                  <a:cubicBezTo>
                    <a:pt x="113" y="1757"/>
                    <a:pt x="79" y="1783"/>
                    <a:pt x="81" y="1817"/>
                  </a:cubicBezTo>
                  <a:cubicBezTo>
                    <a:pt x="64" y="1774"/>
                    <a:pt x="111" y="1752"/>
                    <a:pt x="91" y="1695"/>
                  </a:cubicBezTo>
                  <a:cubicBezTo>
                    <a:pt x="83" y="1674"/>
                    <a:pt x="76" y="1647"/>
                    <a:pt x="83" y="1634"/>
                  </a:cubicBezTo>
                  <a:close/>
                  <a:moveTo>
                    <a:pt x="166" y="2097"/>
                  </a:moveTo>
                  <a:cubicBezTo>
                    <a:pt x="193" y="2115"/>
                    <a:pt x="218" y="2141"/>
                    <a:pt x="215" y="2182"/>
                  </a:cubicBezTo>
                  <a:cubicBezTo>
                    <a:pt x="213" y="2212"/>
                    <a:pt x="213" y="2234"/>
                    <a:pt x="236" y="2263"/>
                  </a:cubicBezTo>
                  <a:cubicBezTo>
                    <a:pt x="196" y="2255"/>
                    <a:pt x="164" y="2229"/>
                    <a:pt x="164" y="2186"/>
                  </a:cubicBezTo>
                  <a:cubicBezTo>
                    <a:pt x="164" y="2148"/>
                    <a:pt x="177" y="2131"/>
                    <a:pt x="166" y="2097"/>
                  </a:cubicBezTo>
                  <a:close/>
                  <a:moveTo>
                    <a:pt x="126" y="2050"/>
                  </a:moveTo>
                  <a:cubicBezTo>
                    <a:pt x="140" y="2068"/>
                    <a:pt x="182" y="2115"/>
                    <a:pt x="146" y="2179"/>
                  </a:cubicBezTo>
                  <a:cubicBezTo>
                    <a:pt x="133" y="2202"/>
                    <a:pt x="108" y="2227"/>
                    <a:pt x="102" y="2251"/>
                  </a:cubicBezTo>
                  <a:cubicBezTo>
                    <a:pt x="91" y="2232"/>
                    <a:pt x="86" y="2205"/>
                    <a:pt x="103" y="2164"/>
                  </a:cubicBezTo>
                  <a:cubicBezTo>
                    <a:pt x="117" y="2129"/>
                    <a:pt x="133" y="2090"/>
                    <a:pt x="126" y="2050"/>
                  </a:cubicBezTo>
                  <a:close/>
                  <a:moveTo>
                    <a:pt x="325" y="2151"/>
                  </a:moveTo>
                  <a:cubicBezTo>
                    <a:pt x="340" y="2180"/>
                    <a:pt x="380" y="2192"/>
                    <a:pt x="401" y="2188"/>
                  </a:cubicBezTo>
                  <a:cubicBezTo>
                    <a:pt x="430" y="2181"/>
                    <a:pt x="437" y="2150"/>
                    <a:pt x="457" y="2147"/>
                  </a:cubicBezTo>
                  <a:cubicBezTo>
                    <a:pt x="464" y="2115"/>
                    <a:pt x="433" y="2127"/>
                    <a:pt x="448" y="2092"/>
                  </a:cubicBezTo>
                  <a:cubicBezTo>
                    <a:pt x="453" y="2081"/>
                    <a:pt x="451" y="2063"/>
                    <a:pt x="432" y="2061"/>
                  </a:cubicBezTo>
                  <a:cubicBezTo>
                    <a:pt x="422" y="2060"/>
                    <a:pt x="408" y="2069"/>
                    <a:pt x="419" y="2087"/>
                  </a:cubicBezTo>
                  <a:cubicBezTo>
                    <a:pt x="407" y="2085"/>
                    <a:pt x="399" y="2067"/>
                    <a:pt x="404" y="2051"/>
                  </a:cubicBezTo>
                  <a:cubicBezTo>
                    <a:pt x="415" y="2019"/>
                    <a:pt x="473" y="2013"/>
                    <a:pt x="496" y="2047"/>
                  </a:cubicBezTo>
                  <a:cubicBezTo>
                    <a:pt x="520" y="2082"/>
                    <a:pt x="500" y="2119"/>
                    <a:pt x="490" y="2128"/>
                  </a:cubicBezTo>
                  <a:cubicBezTo>
                    <a:pt x="498" y="2141"/>
                    <a:pt x="504" y="2173"/>
                    <a:pt x="491" y="2199"/>
                  </a:cubicBezTo>
                  <a:cubicBezTo>
                    <a:pt x="471" y="2239"/>
                    <a:pt x="422" y="2249"/>
                    <a:pt x="384" y="2229"/>
                  </a:cubicBezTo>
                  <a:cubicBezTo>
                    <a:pt x="350" y="2211"/>
                    <a:pt x="325" y="2175"/>
                    <a:pt x="325" y="2151"/>
                  </a:cubicBezTo>
                  <a:close/>
                  <a:moveTo>
                    <a:pt x="134" y="2020"/>
                  </a:moveTo>
                  <a:cubicBezTo>
                    <a:pt x="224" y="2032"/>
                    <a:pt x="325" y="2130"/>
                    <a:pt x="340" y="2252"/>
                  </a:cubicBezTo>
                  <a:cubicBezTo>
                    <a:pt x="343" y="2284"/>
                    <a:pt x="326" y="2309"/>
                    <a:pt x="307" y="2305"/>
                  </a:cubicBezTo>
                  <a:cubicBezTo>
                    <a:pt x="303" y="2309"/>
                    <a:pt x="308" y="2331"/>
                    <a:pt x="303" y="2354"/>
                  </a:cubicBezTo>
                  <a:cubicBezTo>
                    <a:pt x="296" y="2382"/>
                    <a:pt x="277" y="2401"/>
                    <a:pt x="250" y="2408"/>
                  </a:cubicBezTo>
                  <a:cubicBezTo>
                    <a:pt x="233" y="2413"/>
                    <a:pt x="217" y="2411"/>
                    <a:pt x="208" y="2398"/>
                  </a:cubicBezTo>
                  <a:cubicBezTo>
                    <a:pt x="201" y="2407"/>
                    <a:pt x="156" y="2427"/>
                    <a:pt x="123" y="2399"/>
                  </a:cubicBezTo>
                  <a:cubicBezTo>
                    <a:pt x="83" y="2366"/>
                    <a:pt x="80" y="2288"/>
                    <a:pt x="127" y="2262"/>
                  </a:cubicBezTo>
                  <a:cubicBezTo>
                    <a:pt x="152" y="2248"/>
                    <a:pt x="191" y="2266"/>
                    <a:pt x="189" y="2292"/>
                  </a:cubicBezTo>
                  <a:cubicBezTo>
                    <a:pt x="171" y="2273"/>
                    <a:pt x="142" y="2283"/>
                    <a:pt x="144" y="2311"/>
                  </a:cubicBezTo>
                  <a:cubicBezTo>
                    <a:pt x="147" y="2351"/>
                    <a:pt x="195" y="2362"/>
                    <a:pt x="230" y="2339"/>
                  </a:cubicBezTo>
                  <a:cubicBezTo>
                    <a:pt x="272" y="2312"/>
                    <a:pt x="277" y="2259"/>
                    <a:pt x="268" y="2212"/>
                  </a:cubicBezTo>
                  <a:cubicBezTo>
                    <a:pt x="251" y="2134"/>
                    <a:pt x="191" y="2056"/>
                    <a:pt x="134" y="2020"/>
                  </a:cubicBezTo>
                  <a:close/>
                  <a:moveTo>
                    <a:pt x="200" y="1774"/>
                  </a:moveTo>
                  <a:cubicBezTo>
                    <a:pt x="244" y="1779"/>
                    <a:pt x="261" y="1861"/>
                    <a:pt x="193" y="1871"/>
                  </a:cubicBezTo>
                  <a:cubicBezTo>
                    <a:pt x="223" y="1878"/>
                    <a:pt x="246" y="1863"/>
                    <a:pt x="273" y="1874"/>
                  </a:cubicBezTo>
                  <a:cubicBezTo>
                    <a:pt x="304" y="1886"/>
                    <a:pt x="323" y="1921"/>
                    <a:pt x="324" y="1935"/>
                  </a:cubicBezTo>
                  <a:cubicBezTo>
                    <a:pt x="292" y="1907"/>
                    <a:pt x="262" y="1913"/>
                    <a:pt x="231" y="1913"/>
                  </a:cubicBezTo>
                  <a:cubicBezTo>
                    <a:pt x="198" y="1912"/>
                    <a:pt x="157" y="1890"/>
                    <a:pt x="143" y="1859"/>
                  </a:cubicBezTo>
                  <a:cubicBezTo>
                    <a:pt x="163" y="1864"/>
                    <a:pt x="182" y="1858"/>
                    <a:pt x="193" y="1844"/>
                  </a:cubicBezTo>
                  <a:cubicBezTo>
                    <a:pt x="211" y="1820"/>
                    <a:pt x="208" y="1789"/>
                    <a:pt x="200" y="1774"/>
                  </a:cubicBezTo>
                  <a:close/>
                  <a:moveTo>
                    <a:pt x="131" y="1862"/>
                  </a:moveTo>
                  <a:cubicBezTo>
                    <a:pt x="133" y="1891"/>
                    <a:pt x="161" y="1946"/>
                    <a:pt x="194" y="1983"/>
                  </a:cubicBezTo>
                  <a:cubicBezTo>
                    <a:pt x="221" y="2013"/>
                    <a:pt x="267" y="2033"/>
                    <a:pt x="286" y="1996"/>
                  </a:cubicBezTo>
                  <a:cubicBezTo>
                    <a:pt x="300" y="2020"/>
                    <a:pt x="329" y="2042"/>
                    <a:pt x="357" y="2043"/>
                  </a:cubicBezTo>
                  <a:cubicBezTo>
                    <a:pt x="392" y="2043"/>
                    <a:pt x="409" y="2017"/>
                    <a:pt x="410" y="1988"/>
                  </a:cubicBezTo>
                  <a:cubicBezTo>
                    <a:pt x="438" y="2008"/>
                    <a:pt x="480" y="2010"/>
                    <a:pt x="506" y="1986"/>
                  </a:cubicBezTo>
                  <a:cubicBezTo>
                    <a:pt x="532" y="1962"/>
                    <a:pt x="529" y="1914"/>
                    <a:pt x="504" y="1887"/>
                  </a:cubicBezTo>
                  <a:cubicBezTo>
                    <a:pt x="483" y="1865"/>
                    <a:pt x="449" y="1862"/>
                    <a:pt x="435" y="1887"/>
                  </a:cubicBezTo>
                  <a:cubicBezTo>
                    <a:pt x="452" y="1895"/>
                    <a:pt x="453" y="1913"/>
                    <a:pt x="446" y="1929"/>
                  </a:cubicBezTo>
                  <a:cubicBezTo>
                    <a:pt x="431" y="1959"/>
                    <a:pt x="392" y="1972"/>
                    <a:pt x="362" y="1972"/>
                  </a:cubicBezTo>
                  <a:cubicBezTo>
                    <a:pt x="316" y="1974"/>
                    <a:pt x="266" y="1956"/>
                    <a:pt x="231" y="1939"/>
                  </a:cubicBezTo>
                  <a:cubicBezTo>
                    <a:pt x="189" y="1917"/>
                    <a:pt x="143" y="1887"/>
                    <a:pt x="131" y="1862"/>
                  </a:cubicBezTo>
                  <a:close/>
                  <a:moveTo>
                    <a:pt x="110" y="1900"/>
                  </a:moveTo>
                  <a:cubicBezTo>
                    <a:pt x="103" y="1932"/>
                    <a:pt x="159" y="1952"/>
                    <a:pt x="129" y="2014"/>
                  </a:cubicBezTo>
                  <a:cubicBezTo>
                    <a:pt x="111" y="2052"/>
                    <a:pt x="87" y="2089"/>
                    <a:pt x="96" y="2136"/>
                  </a:cubicBezTo>
                  <a:cubicBezTo>
                    <a:pt x="90" y="2109"/>
                    <a:pt x="58" y="2090"/>
                    <a:pt x="66" y="2055"/>
                  </a:cubicBezTo>
                  <a:cubicBezTo>
                    <a:pt x="71" y="2034"/>
                    <a:pt x="101" y="2015"/>
                    <a:pt x="103" y="1988"/>
                  </a:cubicBezTo>
                  <a:cubicBezTo>
                    <a:pt x="105" y="1971"/>
                    <a:pt x="90" y="1917"/>
                    <a:pt x="110" y="1900"/>
                  </a:cubicBezTo>
                  <a:close/>
                  <a:moveTo>
                    <a:pt x="118" y="1578"/>
                  </a:moveTo>
                  <a:cubicBezTo>
                    <a:pt x="100" y="1616"/>
                    <a:pt x="174" y="1643"/>
                    <a:pt x="185" y="1706"/>
                  </a:cubicBezTo>
                  <a:cubicBezTo>
                    <a:pt x="206" y="1821"/>
                    <a:pt x="68" y="1842"/>
                    <a:pt x="86" y="1999"/>
                  </a:cubicBezTo>
                  <a:cubicBezTo>
                    <a:pt x="0" y="1886"/>
                    <a:pt x="201" y="1768"/>
                    <a:pt x="122" y="1651"/>
                  </a:cubicBezTo>
                  <a:cubicBezTo>
                    <a:pt x="94" y="1609"/>
                    <a:pt x="107" y="1585"/>
                    <a:pt x="118" y="1578"/>
                  </a:cubicBezTo>
                  <a:close/>
                  <a:moveTo>
                    <a:pt x="377" y="1060"/>
                  </a:moveTo>
                  <a:cubicBezTo>
                    <a:pt x="442" y="1057"/>
                    <a:pt x="484" y="1086"/>
                    <a:pt x="517" y="1106"/>
                  </a:cubicBezTo>
                  <a:cubicBezTo>
                    <a:pt x="631" y="1175"/>
                    <a:pt x="574" y="1036"/>
                    <a:pt x="676" y="1029"/>
                  </a:cubicBezTo>
                  <a:cubicBezTo>
                    <a:pt x="690" y="1028"/>
                    <a:pt x="717" y="1039"/>
                    <a:pt x="727" y="1060"/>
                  </a:cubicBezTo>
                  <a:cubicBezTo>
                    <a:pt x="620" y="1110"/>
                    <a:pt x="727" y="1151"/>
                    <a:pt x="669" y="1220"/>
                  </a:cubicBezTo>
                  <a:cubicBezTo>
                    <a:pt x="698" y="1207"/>
                    <a:pt x="749" y="1207"/>
                    <a:pt x="785" y="1241"/>
                  </a:cubicBezTo>
                  <a:cubicBezTo>
                    <a:pt x="830" y="1283"/>
                    <a:pt x="802" y="1349"/>
                    <a:pt x="822" y="1398"/>
                  </a:cubicBezTo>
                  <a:cubicBezTo>
                    <a:pt x="829" y="1416"/>
                    <a:pt x="866" y="1437"/>
                    <a:pt x="863" y="1454"/>
                  </a:cubicBezTo>
                  <a:cubicBezTo>
                    <a:pt x="821" y="1424"/>
                    <a:pt x="726" y="1463"/>
                    <a:pt x="726" y="1389"/>
                  </a:cubicBezTo>
                  <a:cubicBezTo>
                    <a:pt x="726" y="1485"/>
                    <a:pt x="834" y="1565"/>
                    <a:pt x="816" y="1658"/>
                  </a:cubicBezTo>
                  <a:cubicBezTo>
                    <a:pt x="808" y="1702"/>
                    <a:pt x="766" y="1730"/>
                    <a:pt x="760" y="1764"/>
                  </a:cubicBezTo>
                  <a:cubicBezTo>
                    <a:pt x="725" y="1706"/>
                    <a:pt x="768" y="1677"/>
                    <a:pt x="747" y="1618"/>
                  </a:cubicBezTo>
                  <a:cubicBezTo>
                    <a:pt x="686" y="1648"/>
                    <a:pt x="703" y="1755"/>
                    <a:pt x="666" y="1819"/>
                  </a:cubicBezTo>
                  <a:cubicBezTo>
                    <a:pt x="633" y="1876"/>
                    <a:pt x="563" y="1916"/>
                    <a:pt x="518" y="1873"/>
                  </a:cubicBezTo>
                  <a:cubicBezTo>
                    <a:pt x="553" y="1859"/>
                    <a:pt x="529" y="1824"/>
                    <a:pt x="561" y="1792"/>
                  </a:cubicBezTo>
                  <a:cubicBezTo>
                    <a:pt x="511" y="1791"/>
                    <a:pt x="470" y="1834"/>
                    <a:pt x="429" y="1865"/>
                  </a:cubicBezTo>
                  <a:cubicBezTo>
                    <a:pt x="392" y="1892"/>
                    <a:pt x="345" y="1900"/>
                    <a:pt x="307" y="1875"/>
                  </a:cubicBezTo>
                  <a:cubicBezTo>
                    <a:pt x="248" y="1837"/>
                    <a:pt x="230" y="1749"/>
                    <a:pt x="280" y="1707"/>
                  </a:cubicBezTo>
                  <a:cubicBezTo>
                    <a:pt x="274" y="1791"/>
                    <a:pt x="316" y="1770"/>
                    <a:pt x="351" y="1809"/>
                  </a:cubicBezTo>
                  <a:cubicBezTo>
                    <a:pt x="347" y="1759"/>
                    <a:pt x="313" y="1730"/>
                    <a:pt x="293" y="1680"/>
                  </a:cubicBezTo>
                  <a:cubicBezTo>
                    <a:pt x="269" y="1623"/>
                    <a:pt x="269" y="1562"/>
                    <a:pt x="316" y="1530"/>
                  </a:cubicBezTo>
                  <a:cubicBezTo>
                    <a:pt x="370" y="1492"/>
                    <a:pt x="452" y="1516"/>
                    <a:pt x="467" y="1589"/>
                  </a:cubicBezTo>
                  <a:cubicBezTo>
                    <a:pt x="442" y="1531"/>
                    <a:pt x="370" y="1529"/>
                    <a:pt x="342" y="1550"/>
                  </a:cubicBezTo>
                  <a:cubicBezTo>
                    <a:pt x="250" y="1620"/>
                    <a:pt x="327" y="1763"/>
                    <a:pt x="415" y="1784"/>
                  </a:cubicBezTo>
                  <a:cubicBezTo>
                    <a:pt x="532" y="1813"/>
                    <a:pt x="626" y="1745"/>
                    <a:pt x="676" y="1664"/>
                  </a:cubicBezTo>
                  <a:cubicBezTo>
                    <a:pt x="730" y="1574"/>
                    <a:pt x="731" y="1465"/>
                    <a:pt x="696" y="1368"/>
                  </a:cubicBezTo>
                  <a:cubicBezTo>
                    <a:pt x="647" y="1231"/>
                    <a:pt x="552" y="1148"/>
                    <a:pt x="377" y="1060"/>
                  </a:cubicBezTo>
                  <a:close/>
                  <a:moveTo>
                    <a:pt x="620" y="1639"/>
                  </a:moveTo>
                  <a:cubicBezTo>
                    <a:pt x="585" y="1674"/>
                    <a:pt x="531" y="1707"/>
                    <a:pt x="480" y="1712"/>
                  </a:cubicBezTo>
                  <a:cubicBezTo>
                    <a:pt x="440" y="1717"/>
                    <a:pt x="396" y="1702"/>
                    <a:pt x="374" y="1664"/>
                  </a:cubicBezTo>
                  <a:cubicBezTo>
                    <a:pt x="350" y="1623"/>
                    <a:pt x="376" y="1575"/>
                    <a:pt x="407" y="1592"/>
                  </a:cubicBezTo>
                  <a:cubicBezTo>
                    <a:pt x="393" y="1605"/>
                    <a:pt x="394" y="1631"/>
                    <a:pt x="408" y="1649"/>
                  </a:cubicBezTo>
                  <a:cubicBezTo>
                    <a:pt x="453" y="1709"/>
                    <a:pt x="568" y="1667"/>
                    <a:pt x="620" y="1639"/>
                  </a:cubicBezTo>
                  <a:close/>
                  <a:moveTo>
                    <a:pt x="587" y="1250"/>
                  </a:moveTo>
                  <a:cubicBezTo>
                    <a:pt x="616" y="1286"/>
                    <a:pt x="666" y="1394"/>
                    <a:pt x="626" y="1434"/>
                  </a:cubicBezTo>
                  <a:cubicBezTo>
                    <a:pt x="583" y="1477"/>
                    <a:pt x="583" y="1462"/>
                    <a:pt x="590" y="1532"/>
                  </a:cubicBezTo>
                  <a:cubicBezTo>
                    <a:pt x="592" y="1553"/>
                    <a:pt x="575" y="1581"/>
                    <a:pt x="548" y="1585"/>
                  </a:cubicBezTo>
                  <a:cubicBezTo>
                    <a:pt x="533" y="1586"/>
                    <a:pt x="522" y="1579"/>
                    <a:pt x="515" y="1569"/>
                  </a:cubicBezTo>
                  <a:cubicBezTo>
                    <a:pt x="507" y="1557"/>
                    <a:pt x="506" y="1541"/>
                    <a:pt x="517" y="1532"/>
                  </a:cubicBezTo>
                  <a:cubicBezTo>
                    <a:pt x="506" y="1533"/>
                    <a:pt x="481" y="1549"/>
                    <a:pt x="479" y="1575"/>
                  </a:cubicBezTo>
                  <a:cubicBezTo>
                    <a:pt x="477" y="1607"/>
                    <a:pt x="503" y="1642"/>
                    <a:pt x="542" y="1641"/>
                  </a:cubicBezTo>
                  <a:cubicBezTo>
                    <a:pt x="577" y="1639"/>
                    <a:pt x="610" y="1609"/>
                    <a:pt x="610" y="1593"/>
                  </a:cubicBezTo>
                  <a:cubicBezTo>
                    <a:pt x="621" y="1607"/>
                    <a:pt x="638" y="1596"/>
                    <a:pt x="645" y="1586"/>
                  </a:cubicBezTo>
                  <a:cubicBezTo>
                    <a:pt x="676" y="1544"/>
                    <a:pt x="674" y="1483"/>
                    <a:pt x="668" y="1433"/>
                  </a:cubicBezTo>
                  <a:cubicBezTo>
                    <a:pt x="660" y="1364"/>
                    <a:pt x="634" y="1294"/>
                    <a:pt x="587" y="1250"/>
                  </a:cubicBezTo>
                  <a:close/>
                  <a:moveTo>
                    <a:pt x="458" y="1139"/>
                  </a:moveTo>
                  <a:cubicBezTo>
                    <a:pt x="484" y="1164"/>
                    <a:pt x="524" y="1227"/>
                    <a:pt x="525" y="1290"/>
                  </a:cubicBezTo>
                  <a:cubicBezTo>
                    <a:pt x="525" y="1332"/>
                    <a:pt x="509" y="1383"/>
                    <a:pt x="458" y="1389"/>
                  </a:cubicBezTo>
                  <a:cubicBezTo>
                    <a:pt x="406" y="1396"/>
                    <a:pt x="422" y="1439"/>
                    <a:pt x="401" y="1459"/>
                  </a:cubicBezTo>
                  <a:cubicBezTo>
                    <a:pt x="385" y="1474"/>
                    <a:pt x="355" y="1494"/>
                    <a:pt x="339" y="1471"/>
                  </a:cubicBezTo>
                  <a:cubicBezTo>
                    <a:pt x="357" y="1515"/>
                    <a:pt x="454" y="1525"/>
                    <a:pt x="496" y="1506"/>
                  </a:cubicBezTo>
                  <a:cubicBezTo>
                    <a:pt x="569" y="1475"/>
                    <a:pt x="590" y="1381"/>
                    <a:pt x="574" y="1302"/>
                  </a:cubicBezTo>
                  <a:cubicBezTo>
                    <a:pt x="558" y="1226"/>
                    <a:pt x="505" y="1165"/>
                    <a:pt x="458" y="1139"/>
                  </a:cubicBezTo>
                  <a:close/>
                  <a:moveTo>
                    <a:pt x="521" y="1394"/>
                  </a:moveTo>
                  <a:cubicBezTo>
                    <a:pt x="509" y="1417"/>
                    <a:pt x="497" y="1433"/>
                    <a:pt x="477" y="1450"/>
                  </a:cubicBezTo>
                  <a:cubicBezTo>
                    <a:pt x="450" y="1471"/>
                    <a:pt x="427" y="1479"/>
                    <a:pt x="394" y="1485"/>
                  </a:cubicBezTo>
                  <a:cubicBezTo>
                    <a:pt x="429" y="1487"/>
                    <a:pt x="455" y="1480"/>
                    <a:pt x="485" y="1460"/>
                  </a:cubicBezTo>
                  <a:cubicBezTo>
                    <a:pt x="508" y="1443"/>
                    <a:pt x="522" y="1426"/>
                    <a:pt x="534" y="1400"/>
                  </a:cubicBezTo>
                  <a:cubicBezTo>
                    <a:pt x="536" y="1397"/>
                    <a:pt x="537" y="1395"/>
                    <a:pt x="538" y="1392"/>
                  </a:cubicBezTo>
                  <a:cubicBezTo>
                    <a:pt x="549" y="1363"/>
                    <a:pt x="553" y="1339"/>
                    <a:pt x="552" y="1308"/>
                  </a:cubicBezTo>
                  <a:cubicBezTo>
                    <a:pt x="550" y="1280"/>
                    <a:pt x="545" y="1256"/>
                    <a:pt x="530" y="1233"/>
                  </a:cubicBezTo>
                  <a:cubicBezTo>
                    <a:pt x="538" y="1259"/>
                    <a:pt x="541" y="1280"/>
                    <a:pt x="540" y="1308"/>
                  </a:cubicBezTo>
                  <a:cubicBezTo>
                    <a:pt x="539" y="1337"/>
                    <a:pt x="535" y="1359"/>
                    <a:pt x="524" y="1386"/>
                  </a:cubicBezTo>
                  <a:cubicBezTo>
                    <a:pt x="523" y="1389"/>
                    <a:pt x="522" y="1391"/>
                    <a:pt x="521" y="1394"/>
                  </a:cubicBezTo>
                  <a:close/>
                  <a:moveTo>
                    <a:pt x="342" y="1069"/>
                  </a:moveTo>
                  <a:cubicBezTo>
                    <a:pt x="355" y="1110"/>
                    <a:pt x="336" y="1143"/>
                    <a:pt x="355" y="1170"/>
                  </a:cubicBezTo>
                  <a:cubicBezTo>
                    <a:pt x="384" y="1212"/>
                    <a:pt x="446" y="1190"/>
                    <a:pt x="484" y="1226"/>
                  </a:cubicBezTo>
                  <a:cubicBezTo>
                    <a:pt x="495" y="1196"/>
                    <a:pt x="471" y="1166"/>
                    <a:pt x="445" y="1148"/>
                  </a:cubicBezTo>
                  <a:cubicBezTo>
                    <a:pt x="393" y="1114"/>
                    <a:pt x="378" y="1146"/>
                    <a:pt x="342" y="1069"/>
                  </a:cubicBezTo>
                  <a:close/>
                  <a:moveTo>
                    <a:pt x="259" y="977"/>
                  </a:moveTo>
                  <a:cubicBezTo>
                    <a:pt x="269" y="1022"/>
                    <a:pt x="340" y="1050"/>
                    <a:pt x="336" y="1104"/>
                  </a:cubicBezTo>
                  <a:cubicBezTo>
                    <a:pt x="333" y="1148"/>
                    <a:pt x="280" y="1183"/>
                    <a:pt x="268" y="1232"/>
                  </a:cubicBezTo>
                  <a:cubicBezTo>
                    <a:pt x="252" y="1128"/>
                    <a:pt x="319" y="1126"/>
                    <a:pt x="297" y="1068"/>
                  </a:cubicBezTo>
                  <a:cubicBezTo>
                    <a:pt x="288" y="1043"/>
                    <a:pt x="250" y="1021"/>
                    <a:pt x="259" y="977"/>
                  </a:cubicBezTo>
                  <a:close/>
                  <a:moveTo>
                    <a:pt x="335" y="1702"/>
                  </a:moveTo>
                  <a:cubicBezTo>
                    <a:pt x="337" y="1705"/>
                    <a:pt x="339" y="1709"/>
                    <a:pt x="341" y="1712"/>
                  </a:cubicBezTo>
                  <a:cubicBezTo>
                    <a:pt x="357" y="1733"/>
                    <a:pt x="373" y="1749"/>
                    <a:pt x="397" y="1760"/>
                  </a:cubicBezTo>
                  <a:cubicBezTo>
                    <a:pt x="428" y="1773"/>
                    <a:pt x="453" y="1775"/>
                    <a:pt x="485" y="1772"/>
                  </a:cubicBezTo>
                  <a:cubicBezTo>
                    <a:pt x="520" y="1768"/>
                    <a:pt x="546" y="1758"/>
                    <a:pt x="576" y="1741"/>
                  </a:cubicBezTo>
                  <a:cubicBezTo>
                    <a:pt x="608" y="1723"/>
                    <a:pt x="630" y="1703"/>
                    <a:pt x="653" y="1674"/>
                  </a:cubicBezTo>
                  <a:cubicBezTo>
                    <a:pt x="677" y="1642"/>
                    <a:pt x="690" y="1615"/>
                    <a:pt x="699" y="1576"/>
                  </a:cubicBezTo>
                  <a:cubicBezTo>
                    <a:pt x="714" y="1492"/>
                    <a:pt x="703" y="1423"/>
                    <a:pt x="671" y="1344"/>
                  </a:cubicBezTo>
                  <a:cubicBezTo>
                    <a:pt x="632" y="1259"/>
                    <a:pt x="585" y="1202"/>
                    <a:pt x="506" y="1151"/>
                  </a:cubicBezTo>
                  <a:cubicBezTo>
                    <a:pt x="441" y="1112"/>
                    <a:pt x="386" y="1078"/>
                    <a:pt x="328" y="1028"/>
                  </a:cubicBezTo>
                  <a:cubicBezTo>
                    <a:pt x="297" y="1000"/>
                    <a:pt x="274" y="975"/>
                    <a:pt x="250" y="940"/>
                  </a:cubicBezTo>
                  <a:cubicBezTo>
                    <a:pt x="227" y="903"/>
                    <a:pt x="215" y="873"/>
                    <a:pt x="207" y="831"/>
                  </a:cubicBezTo>
                  <a:cubicBezTo>
                    <a:pt x="214" y="874"/>
                    <a:pt x="226" y="904"/>
                    <a:pt x="249" y="941"/>
                  </a:cubicBezTo>
                  <a:cubicBezTo>
                    <a:pt x="271" y="977"/>
                    <a:pt x="294" y="1002"/>
                    <a:pt x="325" y="1031"/>
                  </a:cubicBezTo>
                  <a:cubicBezTo>
                    <a:pt x="382" y="1083"/>
                    <a:pt x="437" y="1117"/>
                    <a:pt x="502" y="1158"/>
                  </a:cubicBezTo>
                  <a:cubicBezTo>
                    <a:pt x="578" y="1209"/>
                    <a:pt x="623" y="1265"/>
                    <a:pt x="660" y="1349"/>
                  </a:cubicBezTo>
                  <a:cubicBezTo>
                    <a:pt x="669" y="1371"/>
                    <a:pt x="675" y="1392"/>
                    <a:pt x="681" y="1415"/>
                  </a:cubicBezTo>
                  <a:cubicBezTo>
                    <a:pt x="693" y="1471"/>
                    <a:pt x="694" y="1516"/>
                    <a:pt x="682" y="1572"/>
                  </a:cubicBezTo>
                  <a:cubicBezTo>
                    <a:pt x="673" y="1608"/>
                    <a:pt x="661" y="1634"/>
                    <a:pt x="638" y="1663"/>
                  </a:cubicBezTo>
                  <a:cubicBezTo>
                    <a:pt x="617" y="1689"/>
                    <a:pt x="596" y="1707"/>
                    <a:pt x="566" y="1724"/>
                  </a:cubicBezTo>
                  <a:cubicBezTo>
                    <a:pt x="538" y="1739"/>
                    <a:pt x="515" y="1747"/>
                    <a:pt x="483" y="1750"/>
                  </a:cubicBezTo>
                  <a:cubicBezTo>
                    <a:pt x="455" y="1753"/>
                    <a:pt x="433" y="1750"/>
                    <a:pt x="407" y="1739"/>
                  </a:cubicBezTo>
                  <a:cubicBezTo>
                    <a:pt x="387" y="1729"/>
                    <a:pt x="374" y="1716"/>
                    <a:pt x="361" y="1698"/>
                  </a:cubicBezTo>
                  <a:cubicBezTo>
                    <a:pt x="359" y="1695"/>
                    <a:pt x="357" y="1692"/>
                    <a:pt x="356" y="1689"/>
                  </a:cubicBezTo>
                  <a:cubicBezTo>
                    <a:pt x="346" y="1673"/>
                    <a:pt x="340" y="1658"/>
                    <a:pt x="338" y="1639"/>
                  </a:cubicBezTo>
                  <a:cubicBezTo>
                    <a:pt x="338" y="1629"/>
                    <a:pt x="339" y="1621"/>
                    <a:pt x="342" y="1611"/>
                  </a:cubicBezTo>
                  <a:cubicBezTo>
                    <a:pt x="345" y="1602"/>
                    <a:pt x="349" y="1596"/>
                    <a:pt x="356" y="1589"/>
                  </a:cubicBezTo>
                  <a:cubicBezTo>
                    <a:pt x="360" y="1585"/>
                    <a:pt x="363" y="1583"/>
                    <a:pt x="367" y="1580"/>
                  </a:cubicBezTo>
                  <a:cubicBezTo>
                    <a:pt x="371" y="1578"/>
                    <a:pt x="374" y="1577"/>
                    <a:pt x="377" y="1576"/>
                  </a:cubicBezTo>
                  <a:cubicBezTo>
                    <a:pt x="387" y="1573"/>
                    <a:pt x="394" y="1573"/>
                    <a:pt x="404" y="1576"/>
                  </a:cubicBezTo>
                  <a:cubicBezTo>
                    <a:pt x="416" y="1579"/>
                    <a:pt x="424" y="1585"/>
                    <a:pt x="433" y="1594"/>
                  </a:cubicBezTo>
                  <a:cubicBezTo>
                    <a:pt x="438" y="1600"/>
                    <a:pt x="451" y="1626"/>
                    <a:pt x="451" y="1627"/>
                  </a:cubicBezTo>
                  <a:cubicBezTo>
                    <a:pt x="451" y="1627"/>
                    <a:pt x="451" y="1627"/>
                    <a:pt x="451" y="1627"/>
                  </a:cubicBezTo>
                  <a:cubicBezTo>
                    <a:pt x="461" y="1619"/>
                    <a:pt x="449" y="1592"/>
                    <a:pt x="445" y="1585"/>
                  </a:cubicBezTo>
                  <a:cubicBezTo>
                    <a:pt x="436" y="1571"/>
                    <a:pt x="426" y="1563"/>
                    <a:pt x="410" y="1557"/>
                  </a:cubicBezTo>
                  <a:cubicBezTo>
                    <a:pt x="408" y="1556"/>
                    <a:pt x="405" y="1555"/>
                    <a:pt x="402" y="1554"/>
                  </a:cubicBezTo>
                  <a:cubicBezTo>
                    <a:pt x="391" y="1552"/>
                    <a:pt x="383" y="1552"/>
                    <a:pt x="372" y="1554"/>
                  </a:cubicBezTo>
                  <a:cubicBezTo>
                    <a:pt x="359" y="1557"/>
                    <a:pt x="349" y="1562"/>
                    <a:pt x="339" y="1572"/>
                  </a:cubicBezTo>
                  <a:cubicBezTo>
                    <a:pt x="330" y="1581"/>
                    <a:pt x="324" y="1590"/>
                    <a:pt x="319" y="1602"/>
                  </a:cubicBezTo>
                  <a:cubicBezTo>
                    <a:pt x="314" y="1616"/>
                    <a:pt x="312" y="1627"/>
                    <a:pt x="313" y="1641"/>
                  </a:cubicBezTo>
                  <a:cubicBezTo>
                    <a:pt x="316" y="1664"/>
                    <a:pt x="322" y="1682"/>
                    <a:pt x="335" y="1702"/>
                  </a:cubicBezTo>
                  <a:close/>
                  <a:moveTo>
                    <a:pt x="84" y="1376"/>
                  </a:moveTo>
                  <a:cubicBezTo>
                    <a:pt x="106" y="1355"/>
                    <a:pt x="142" y="1330"/>
                    <a:pt x="156" y="1296"/>
                  </a:cubicBezTo>
                  <a:cubicBezTo>
                    <a:pt x="173" y="1256"/>
                    <a:pt x="164" y="1206"/>
                    <a:pt x="129" y="1192"/>
                  </a:cubicBezTo>
                  <a:cubicBezTo>
                    <a:pt x="129" y="1220"/>
                    <a:pt x="97" y="1239"/>
                    <a:pt x="85" y="1263"/>
                  </a:cubicBezTo>
                  <a:cubicBezTo>
                    <a:pt x="71" y="1293"/>
                    <a:pt x="76" y="1369"/>
                    <a:pt x="84" y="1376"/>
                  </a:cubicBezTo>
                  <a:close/>
                  <a:moveTo>
                    <a:pt x="117" y="1372"/>
                  </a:moveTo>
                  <a:cubicBezTo>
                    <a:pt x="171" y="1390"/>
                    <a:pt x="216" y="1356"/>
                    <a:pt x="233" y="1304"/>
                  </a:cubicBezTo>
                  <a:cubicBezTo>
                    <a:pt x="249" y="1254"/>
                    <a:pt x="228" y="1164"/>
                    <a:pt x="160" y="1170"/>
                  </a:cubicBezTo>
                  <a:cubicBezTo>
                    <a:pt x="180" y="1196"/>
                    <a:pt x="191" y="1230"/>
                    <a:pt x="184" y="1265"/>
                  </a:cubicBezTo>
                  <a:cubicBezTo>
                    <a:pt x="174" y="1317"/>
                    <a:pt x="131" y="1334"/>
                    <a:pt x="117" y="1372"/>
                  </a:cubicBezTo>
                  <a:close/>
                  <a:moveTo>
                    <a:pt x="184" y="1393"/>
                  </a:moveTo>
                  <a:cubicBezTo>
                    <a:pt x="218" y="1423"/>
                    <a:pt x="270" y="1410"/>
                    <a:pt x="294" y="1392"/>
                  </a:cubicBezTo>
                  <a:cubicBezTo>
                    <a:pt x="317" y="1376"/>
                    <a:pt x="334" y="1343"/>
                    <a:pt x="326" y="1311"/>
                  </a:cubicBezTo>
                  <a:cubicBezTo>
                    <a:pt x="317" y="1275"/>
                    <a:pt x="346" y="1246"/>
                    <a:pt x="391" y="1257"/>
                  </a:cubicBezTo>
                  <a:cubicBezTo>
                    <a:pt x="375" y="1226"/>
                    <a:pt x="323" y="1220"/>
                    <a:pt x="286" y="1240"/>
                  </a:cubicBezTo>
                  <a:cubicBezTo>
                    <a:pt x="229" y="1270"/>
                    <a:pt x="244" y="1314"/>
                    <a:pt x="219" y="1361"/>
                  </a:cubicBezTo>
                  <a:cubicBezTo>
                    <a:pt x="213" y="1373"/>
                    <a:pt x="203" y="1383"/>
                    <a:pt x="184" y="1393"/>
                  </a:cubicBezTo>
                  <a:close/>
                  <a:moveTo>
                    <a:pt x="171" y="1395"/>
                  </a:moveTo>
                  <a:cubicBezTo>
                    <a:pt x="220" y="1439"/>
                    <a:pt x="204" y="1477"/>
                    <a:pt x="222" y="1495"/>
                  </a:cubicBezTo>
                  <a:cubicBezTo>
                    <a:pt x="240" y="1514"/>
                    <a:pt x="267" y="1500"/>
                    <a:pt x="280" y="1510"/>
                  </a:cubicBezTo>
                  <a:cubicBezTo>
                    <a:pt x="288" y="1517"/>
                    <a:pt x="285" y="1542"/>
                    <a:pt x="277" y="1547"/>
                  </a:cubicBezTo>
                  <a:cubicBezTo>
                    <a:pt x="296" y="1546"/>
                    <a:pt x="324" y="1515"/>
                    <a:pt x="323" y="1483"/>
                  </a:cubicBezTo>
                  <a:cubicBezTo>
                    <a:pt x="321" y="1451"/>
                    <a:pt x="306" y="1431"/>
                    <a:pt x="284" y="1422"/>
                  </a:cubicBezTo>
                  <a:cubicBezTo>
                    <a:pt x="255" y="1411"/>
                    <a:pt x="227" y="1432"/>
                    <a:pt x="171" y="1395"/>
                  </a:cubicBezTo>
                  <a:close/>
                  <a:moveTo>
                    <a:pt x="93" y="1379"/>
                  </a:moveTo>
                  <a:cubicBezTo>
                    <a:pt x="163" y="1396"/>
                    <a:pt x="148" y="1459"/>
                    <a:pt x="136" y="1508"/>
                  </a:cubicBezTo>
                  <a:cubicBezTo>
                    <a:pt x="124" y="1555"/>
                    <a:pt x="119" y="1612"/>
                    <a:pt x="168" y="1616"/>
                  </a:cubicBezTo>
                  <a:cubicBezTo>
                    <a:pt x="184" y="1618"/>
                    <a:pt x="211" y="1611"/>
                    <a:pt x="231" y="1624"/>
                  </a:cubicBezTo>
                  <a:cubicBezTo>
                    <a:pt x="245" y="1566"/>
                    <a:pt x="187" y="1573"/>
                    <a:pt x="199" y="1515"/>
                  </a:cubicBezTo>
                  <a:cubicBezTo>
                    <a:pt x="215" y="1440"/>
                    <a:pt x="179" y="1370"/>
                    <a:pt x="93" y="1379"/>
                  </a:cubicBezTo>
                  <a:close/>
                  <a:moveTo>
                    <a:pt x="94" y="1018"/>
                  </a:moveTo>
                  <a:cubicBezTo>
                    <a:pt x="92" y="1046"/>
                    <a:pt x="132" y="1080"/>
                    <a:pt x="167" y="1082"/>
                  </a:cubicBezTo>
                  <a:cubicBezTo>
                    <a:pt x="234" y="1085"/>
                    <a:pt x="207" y="987"/>
                    <a:pt x="247" y="986"/>
                  </a:cubicBezTo>
                  <a:cubicBezTo>
                    <a:pt x="248" y="983"/>
                    <a:pt x="236" y="956"/>
                    <a:pt x="212" y="954"/>
                  </a:cubicBezTo>
                  <a:cubicBezTo>
                    <a:pt x="160" y="949"/>
                    <a:pt x="169" y="1020"/>
                    <a:pt x="143" y="1037"/>
                  </a:cubicBezTo>
                  <a:cubicBezTo>
                    <a:pt x="125" y="1048"/>
                    <a:pt x="100" y="1033"/>
                    <a:pt x="94" y="1018"/>
                  </a:cubicBezTo>
                  <a:close/>
                  <a:moveTo>
                    <a:pt x="139" y="1172"/>
                  </a:moveTo>
                  <a:cubicBezTo>
                    <a:pt x="155" y="1165"/>
                    <a:pt x="171" y="1131"/>
                    <a:pt x="150" y="1102"/>
                  </a:cubicBezTo>
                  <a:cubicBezTo>
                    <a:pt x="133" y="1079"/>
                    <a:pt x="87" y="1054"/>
                    <a:pt x="85" y="1026"/>
                  </a:cubicBezTo>
                  <a:cubicBezTo>
                    <a:pt x="64" y="1040"/>
                    <a:pt x="71" y="1074"/>
                    <a:pt x="88" y="1092"/>
                  </a:cubicBezTo>
                  <a:cubicBezTo>
                    <a:pt x="111" y="1119"/>
                    <a:pt x="139" y="1129"/>
                    <a:pt x="139" y="1172"/>
                  </a:cubicBezTo>
                  <a:close/>
                  <a:moveTo>
                    <a:pt x="279" y="666"/>
                  </a:moveTo>
                  <a:cubicBezTo>
                    <a:pt x="292" y="692"/>
                    <a:pt x="318" y="705"/>
                    <a:pt x="340" y="721"/>
                  </a:cubicBezTo>
                  <a:cubicBezTo>
                    <a:pt x="363" y="738"/>
                    <a:pt x="384" y="765"/>
                    <a:pt x="379" y="804"/>
                  </a:cubicBezTo>
                  <a:cubicBezTo>
                    <a:pt x="373" y="858"/>
                    <a:pt x="307" y="886"/>
                    <a:pt x="279" y="847"/>
                  </a:cubicBezTo>
                  <a:cubicBezTo>
                    <a:pt x="303" y="845"/>
                    <a:pt x="322" y="826"/>
                    <a:pt x="329" y="804"/>
                  </a:cubicBezTo>
                  <a:cubicBezTo>
                    <a:pt x="347" y="747"/>
                    <a:pt x="259" y="724"/>
                    <a:pt x="279" y="666"/>
                  </a:cubicBezTo>
                  <a:close/>
                  <a:moveTo>
                    <a:pt x="427" y="775"/>
                  </a:moveTo>
                  <a:cubicBezTo>
                    <a:pt x="441" y="809"/>
                    <a:pt x="468" y="821"/>
                    <a:pt x="474" y="863"/>
                  </a:cubicBezTo>
                  <a:cubicBezTo>
                    <a:pt x="479" y="902"/>
                    <a:pt x="453" y="927"/>
                    <a:pt x="429" y="935"/>
                  </a:cubicBezTo>
                  <a:cubicBezTo>
                    <a:pt x="438" y="888"/>
                    <a:pt x="381" y="829"/>
                    <a:pt x="427" y="775"/>
                  </a:cubicBezTo>
                  <a:close/>
                  <a:moveTo>
                    <a:pt x="264" y="616"/>
                  </a:moveTo>
                  <a:cubicBezTo>
                    <a:pt x="351" y="693"/>
                    <a:pt x="454" y="694"/>
                    <a:pt x="530" y="776"/>
                  </a:cubicBezTo>
                  <a:cubicBezTo>
                    <a:pt x="556" y="804"/>
                    <a:pt x="572" y="841"/>
                    <a:pt x="570" y="882"/>
                  </a:cubicBezTo>
                  <a:cubicBezTo>
                    <a:pt x="568" y="917"/>
                    <a:pt x="544" y="932"/>
                    <a:pt x="524" y="916"/>
                  </a:cubicBezTo>
                  <a:cubicBezTo>
                    <a:pt x="513" y="942"/>
                    <a:pt x="544" y="994"/>
                    <a:pt x="507" y="1022"/>
                  </a:cubicBezTo>
                  <a:cubicBezTo>
                    <a:pt x="473" y="1048"/>
                    <a:pt x="444" y="1020"/>
                    <a:pt x="443" y="1001"/>
                  </a:cubicBezTo>
                  <a:cubicBezTo>
                    <a:pt x="421" y="1043"/>
                    <a:pt x="352" y="1039"/>
                    <a:pt x="316" y="996"/>
                  </a:cubicBezTo>
                  <a:cubicBezTo>
                    <a:pt x="282" y="954"/>
                    <a:pt x="294" y="905"/>
                    <a:pt x="324" y="880"/>
                  </a:cubicBezTo>
                  <a:cubicBezTo>
                    <a:pt x="350" y="859"/>
                    <a:pt x="384" y="864"/>
                    <a:pt x="399" y="878"/>
                  </a:cubicBezTo>
                  <a:cubicBezTo>
                    <a:pt x="437" y="912"/>
                    <a:pt x="406" y="964"/>
                    <a:pt x="369" y="948"/>
                  </a:cubicBezTo>
                  <a:cubicBezTo>
                    <a:pt x="376" y="968"/>
                    <a:pt x="405" y="970"/>
                    <a:pt x="423" y="965"/>
                  </a:cubicBezTo>
                  <a:cubicBezTo>
                    <a:pt x="494" y="943"/>
                    <a:pt x="524" y="867"/>
                    <a:pt x="482" y="805"/>
                  </a:cubicBezTo>
                  <a:cubicBezTo>
                    <a:pt x="437" y="737"/>
                    <a:pt x="278" y="672"/>
                    <a:pt x="264" y="616"/>
                  </a:cubicBezTo>
                  <a:close/>
                  <a:moveTo>
                    <a:pt x="69" y="792"/>
                  </a:moveTo>
                  <a:cubicBezTo>
                    <a:pt x="71" y="821"/>
                    <a:pt x="97" y="822"/>
                    <a:pt x="113" y="843"/>
                  </a:cubicBezTo>
                  <a:cubicBezTo>
                    <a:pt x="123" y="856"/>
                    <a:pt x="128" y="874"/>
                    <a:pt x="123" y="894"/>
                  </a:cubicBezTo>
                  <a:cubicBezTo>
                    <a:pt x="113" y="869"/>
                    <a:pt x="46" y="852"/>
                    <a:pt x="69" y="792"/>
                  </a:cubicBezTo>
                  <a:close/>
                  <a:moveTo>
                    <a:pt x="302" y="490"/>
                  </a:moveTo>
                  <a:cubicBezTo>
                    <a:pt x="265" y="437"/>
                    <a:pt x="204" y="441"/>
                    <a:pt x="162" y="465"/>
                  </a:cubicBezTo>
                  <a:cubicBezTo>
                    <a:pt x="61" y="524"/>
                    <a:pt x="54" y="729"/>
                    <a:pt x="160" y="769"/>
                  </a:cubicBezTo>
                  <a:cubicBezTo>
                    <a:pt x="204" y="785"/>
                    <a:pt x="265" y="777"/>
                    <a:pt x="265" y="833"/>
                  </a:cubicBezTo>
                  <a:cubicBezTo>
                    <a:pt x="293" y="816"/>
                    <a:pt x="296" y="766"/>
                    <a:pt x="275" y="738"/>
                  </a:cubicBezTo>
                  <a:cubicBezTo>
                    <a:pt x="259" y="717"/>
                    <a:pt x="229" y="704"/>
                    <a:pt x="184" y="705"/>
                  </a:cubicBezTo>
                  <a:cubicBezTo>
                    <a:pt x="101" y="706"/>
                    <a:pt x="86" y="581"/>
                    <a:pt x="120" y="553"/>
                  </a:cubicBezTo>
                  <a:cubicBezTo>
                    <a:pt x="114" y="567"/>
                    <a:pt x="100" y="669"/>
                    <a:pt x="167" y="682"/>
                  </a:cubicBezTo>
                  <a:cubicBezTo>
                    <a:pt x="196" y="688"/>
                    <a:pt x="221" y="670"/>
                    <a:pt x="246" y="689"/>
                  </a:cubicBezTo>
                  <a:cubicBezTo>
                    <a:pt x="247" y="671"/>
                    <a:pt x="240" y="643"/>
                    <a:pt x="189" y="630"/>
                  </a:cubicBezTo>
                  <a:cubicBezTo>
                    <a:pt x="117" y="613"/>
                    <a:pt x="117" y="501"/>
                    <a:pt x="188" y="475"/>
                  </a:cubicBezTo>
                  <a:cubicBezTo>
                    <a:pt x="166" y="490"/>
                    <a:pt x="142" y="523"/>
                    <a:pt x="155" y="563"/>
                  </a:cubicBezTo>
                  <a:cubicBezTo>
                    <a:pt x="165" y="598"/>
                    <a:pt x="197" y="621"/>
                    <a:pt x="231" y="617"/>
                  </a:cubicBezTo>
                  <a:cubicBezTo>
                    <a:pt x="192" y="589"/>
                    <a:pt x="178" y="549"/>
                    <a:pt x="190" y="509"/>
                  </a:cubicBezTo>
                  <a:cubicBezTo>
                    <a:pt x="206" y="456"/>
                    <a:pt x="266" y="456"/>
                    <a:pt x="302" y="490"/>
                  </a:cubicBezTo>
                  <a:close/>
                  <a:moveTo>
                    <a:pt x="169" y="230"/>
                  </a:moveTo>
                  <a:cubicBezTo>
                    <a:pt x="200" y="231"/>
                    <a:pt x="216" y="190"/>
                    <a:pt x="194" y="165"/>
                  </a:cubicBezTo>
                  <a:cubicBezTo>
                    <a:pt x="172" y="141"/>
                    <a:pt x="127" y="149"/>
                    <a:pt x="105" y="169"/>
                  </a:cubicBezTo>
                  <a:cubicBezTo>
                    <a:pt x="46" y="222"/>
                    <a:pt x="64" y="319"/>
                    <a:pt x="169" y="371"/>
                  </a:cubicBezTo>
                  <a:cubicBezTo>
                    <a:pt x="229" y="401"/>
                    <a:pt x="337" y="432"/>
                    <a:pt x="332" y="519"/>
                  </a:cubicBezTo>
                  <a:cubicBezTo>
                    <a:pt x="331" y="548"/>
                    <a:pt x="309" y="570"/>
                    <a:pt x="285" y="571"/>
                  </a:cubicBezTo>
                  <a:cubicBezTo>
                    <a:pt x="264" y="573"/>
                    <a:pt x="245" y="564"/>
                    <a:pt x="239" y="544"/>
                  </a:cubicBezTo>
                  <a:cubicBezTo>
                    <a:pt x="234" y="526"/>
                    <a:pt x="244" y="516"/>
                    <a:pt x="254" y="515"/>
                  </a:cubicBezTo>
                  <a:cubicBezTo>
                    <a:pt x="269" y="514"/>
                    <a:pt x="275" y="528"/>
                    <a:pt x="266" y="537"/>
                  </a:cubicBezTo>
                  <a:cubicBezTo>
                    <a:pt x="286" y="538"/>
                    <a:pt x="293" y="497"/>
                    <a:pt x="267" y="480"/>
                  </a:cubicBezTo>
                  <a:cubicBezTo>
                    <a:pt x="247" y="468"/>
                    <a:pt x="221" y="476"/>
                    <a:pt x="210" y="496"/>
                  </a:cubicBezTo>
                  <a:cubicBezTo>
                    <a:pt x="196" y="522"/>
                    <a:pt x="202" y="553"/>
                    <a:pt x="220" y="577"/>
                  </a:cubicBezTo>
                  <a:cubicBezTo>
                    <a:pt x="244" y="610"/>
                    <a:pt x="278" y="618"/>
                    <a:pt x="307" y="610"/>
                  </a:cubicBezTo>
                  <a:cubicBezTo>
                    <a:pt x="356" y="596"/>
                    <a:pt x="380" y="532"/>
                    <a:pt x="358" y="487"/>
                  </a:cubicBezTo>
                  <a:cubicBezTo>
                    <a:pt x="340" y="450"/>
                    <a:pt x="310" y="428"/>
                    <a:pt x="276" y="407"/>
                  </a:cubicBezTo>
                  <a:cubicBezTo>
                    <a:pt x="244" y="387"/>
                    <a:pt x="209" y="368"/>
                    <a:pt x="171" y="339"/>
                  </a:cubicBezTo>
                  <a:cubicBezTo>
                    <a:pt x="135" y="312"/>
                    <a:pt x="97" y="271"/>
                    <a:pt x="114" y="219"/>
                  </a:cubicBezTo>
                  <a:cubicBezTo>
                    <a:pt x="121" y="199"/>
                    <a:pt x="144" y="182"/>
                    <a:pt x="164" y="194"/>
                  </a:cubicBezTo>
                  <a:cubicBezTo>
                    <a:pt x="177" y="202"/>
                    <a:pt x="179" y="222"/>
                    <a:pt x="169" y="230"/>
                  </a:cubicBezTo>
                  <a:close/>
                  <a:moveTo>
                    <a:pt x="767" y="549"/>
                  </a:moveTo>
                  <a:cubicBezTo>
                    <a:pt x="782" y="569"/>
                    <a:pt x="789" y="601"/>
                    <a:pt x="786" y="626"/>
                  </a:cubicBezTo>
                  <a:cubicBezTo>
                    <a:pt x="781" y="669"/>
                    <a:pt x="737" y="708"/>
                    <a:pt x="690" y="697"/>
                  </a:cubicBezTo>
                  <a:cubicBezTo>
                    <a:pt x="740" y="692"/>
                    <a:pt x="767" y="651"/>
                    <a:pt x="757" y="611"/>
                  </a:cubicBezTo>
                  <a:cubicBezTo>
                    <a:pt x="750" y="584"/>
                    <a:pt x="755" y="557"/>
                    <a:pt x="767" y="549"/>
                  </a:cubicBezTo>
                  <a:close/>
                  <a:moveTo>
                    <a:pt x="770" y="532"/>
                  </a:moveTo>
                  <a:cubicBezTo>
                    <a:pt x="828" y="576"/>
                    <a:pt x="825" y="659"/>
                    <a:pt x="809" y="695"/>
                  </a:cubicBezTo>
                  <a:cubicBezTo>
                    <a:pt x="799" y="717"/>
                    <a:pt x="783" y="727"/>
                    <a:pt x="767" y="721"/>
                  </a:cubicBezTo>
                  <a:cubicBezTo>
                    <a:pt x="768" y="729"/>
                    <a:pt x="765" y="751"/>
                    <a:pt x="742" y="761"/>
                  </a:cubicBezTo>
                  <a:cubicBezTo>
                    <a:pt x="716" y="772"/>
                    <a:pt x="695" y="755"/>
                    <a:pt x="693" y="744"/>
                  </a:cubicBezTo>
                  <a:cubicBezTo>
                    <a:pt x="682" y="762"/>
                    <a:pt x="662" y="763"/>
                    <a:pt x="647" y="754"/>
                  </a:cubicBezTo>
                  <a:cubicBezTo>
                    <a:pt x="626" y="742"/>
                    <a:pt x="624" y="719"/>
                    <a:pt x="631" y="715"/>
                  </a:cubicBezTo>
                  <a:cubicBezTo>
                    <a:pt x="577" y="682"/>
                    <a:pt x="609" y="599"/>
                    <a:pt x="655" y="594"/>
                  </a:cubicBezTo>
                  <a:cubicBezTo>
                    <a:pt x="693" y="591"/>
                    <a:pt x="712" y="636"/>
                    <a:pt x="689" y="658"/>
                  </a:cubicBezTo>
                  <a:cubicBezTo>
                    <a:pt x="690" y="652"/>
                    <a:pt x="680" y="637"/>
                    <a:pt x="658" y="646"/>
                  </a:cubicBezTo>
                  <a:cubicBezTo>
                    <a:pt x="626" y="659"/>
                    <a:pt x="630" y="709"/>
                    <a:pt x="665" y="722"/>
                  </a:cubicBezTo>
                  <a:cubicBezTo>
                    <a:pt x="696" y="733"/>
                    <a:pt x="742" y="722"/>
                    <a:pt x="773" y="685"/>
                  </a:cubicBezTo>
                  <a:cubicBezTo>
                    <a:pt x="801" y="649"/>
                    <a:pt x="806" y="574"/>
                    <a:pt x="770" y="532"/>
                  </a:cubicBezTo>
                  <a:close/>
                  <a:moveTo>
                    <a:pt x="494" y="458"/>
                  </a:moveTo>
                  <a:cubicBezTo>
                    <a:pt x="529" y="460"/>
                    <a:pt x="540" y="520"/>
                    <a:pt x="517" y="547"/>
                  </a:cubicBezTo>
                  <a:cubicBezTo>
                    <a:pt x="485" y="584"/>
                    <a:pt x="428" y="569"/>
                    <a:pt x="434" y="505"/>
                  </a:cubicBezTo>
                  <a:cubicBezTo>
                    <a:pt x="440" y="531"/>
                    <a:pt x="468" y="546"/>
                    <a:pt x="489" y="530"/>
                  </a:cubicBezTo>
                  <a:cubicBezTo>
                    <a:pt x="509" y="515"/>
                    <a:pt x="514" y="477"/>
                    <a:pt x="494" y="458"/>
                  </a:cubicBezTo>
                  <a:close/>
                  <a:moveTo>
                    <a:pt x="220" y="206"/>
                  </a:moveTo>
                  <a:cubicBezTo>
                    <a:pt x="235" y="257"/>
                    <a:pt x="251" y="302"/>
                    <a:pt x="318" y="344"/>
                  </a:cubicBezTo>
                  <a:cubicBezTo>
                    <a:pt x="357" y="368"/>
                    <a:pt x="465" y="392"/>
                    <a:pt x="479" y="444"/>
                  </a:cubicBezTo>
                  <a:cubicBezTo>
                    <a:pt x="455" y="418"/>
                    <a:pt x="406" y="421"/>
                    <a:pt x="393" y="421"/>
                  </a:cubicBezTo>
                  <a:cubicBezTo>
                    <a:pt x="365" y="420"/>
                    <a:pt x="325" y="430"/>
                    <a:pt x="325" y="390"/>
                  </a:cubicBezTo>
                  <a:cubicBezTo>
                    <a:pt x="305" y="393"/>
                    <a:pt x="265" y="386"/>
                    <a:pt x="272" y="344"/>
                  </a:cubicBezTo>
                  <a:cubicBezTo>
                    <a:pt x="212" y="344"/>
                    <a:pt x="220" y="249"/>
                    <a:pt x="220" y="206"/>
                  </a:cubicBezTo>
                  <a:close/>
                  <a:moveTo>
                    <a:pt x="208" y="144"/>
                  </a:moveTo>
                  <a:cubicBezTo>
                    <a:pt x="240" y="252"/>
                    <a:pt x="348" y="327"/>
                    <a:pt x="439" y="374"/>
                  </a:cubicBezTo>
                  <a:cubicBezTo>
                    <a:pt x="478" y="394"/>
                    <a:pt x="539" y="461"/>
                    <a:pt x="546" y="509"/>
                  </a:cubicBezTo>
                  <a:cubicBezTo>
                    <a:pt x="552" y="545"/>
                    <a:pt x="544" y="592"/>
                    <a:pt x="504" y="600"/>
                  </a:cubicBezTo>
                  <a:cubicBezTo>
                    <a:pt x="487" y="604"/>
                    <a:pt x="462" y="599"/>
                    <a:pt x="441" y="573"/>
                  </a:cubicBezTo>
                  <a:cubicBezTo>
                    <a:pt x="440" y="610"/>
                    <a:pt x="452" y="648"/>
                    <a:pt x="483" y="664"/>
                  </a:cubicBezTo>
                  <a:cubicBezTo>
                    <a:pt x="514" y="680"/>
                    <a:pt x="550" y="671"/>
                    <a:pt x="542" y="634"/>
                  </a:cubicBezTo>
                  <a:cubicBezTo>
                    <a:pt x="552" y="646"/>
                    <a:pt x="584" y="650"/>
                    <a:pt x="597" y="627"/>
                  </a:cubicBezTo>
                  <a:cubicBezTo>
                    <a:pt x="609" y="607"/>
                    <a:pt x="605" y="577"/>
                    <a:pt x="588" y="568"/>
                  </a:cubicBezTo>
                  <a:cubicBezTo>
                    <a:pt x="607" y="567"/>
                    <a:pt x="627" y="532"/>
                    <a:pt x="618" y="503"/>
                  </a:cubicBezTo>
                  <a:cubicBezTo>
                    <a:pt x="609" y="474"/>
                    <a:pt x="575" y="452"/>
                    <a:pt x="553" y="454"/>
                  </a:cubicBezTo>
                  <a:cubicBezTo>
                    <a:pt x="578" y="391"/>
                    <a:pt x="425" y="352"/>
                    <a:pt x="387" y="331"/>
                  </a:cubicBezTo>
                  <a:cubicBezTo>
                    <a:pt x="336" y="303"/>
                    <a:pt x="244" y="235"/>
                    <a:pt x="208" y="144"/>
                  </a:cubicBezTo>
                  <a:close/>
                  <a:moveTo>
                    <a:pt x="164" y="112"/>
                  </a:moveTo>
                  <a:cubicBezTo>
                    <a:pt x="177" y="124"/>
                    <a:pt x="187" y="139"/>
                    <a:pt x="202" y="148"/>
                  </a:cubicBezTo>
                  <a:cubicBezTo>
                    <a:pt x="181" y="140"/>
                    <a:pt x="165" y="142"/>
                    <a:pt x="148" y="135"/>
                  </a:cubicBezTo>
                  <a:cubicBezTo>
                    <a:pt x="124" y="125"/>
                    <a:pt x="112" y="106"/>
                    <a:pt x="110" y="95"/>
                  </a:cubicBezTo>
                  <a:cubicBezTo>
                    <a:pt x="123" y="95"/>
                    <a:pt x="146" y="95"/>
                    <a:pt x="164" y="112"/>
                  </a:cubicBezTo>
                  <a:close/>
                  <a:moveTo>
                    <a:pt x="339" y="209"/>
                  </a:moveTo>
                  <a:cubicBezTo>
                    <a:pt x="368" y="221"/>
                    <a:pt x="414" y="218"/>
                    <a:pt x="450" y="201"/>
                  </a:cubicBezTo>
                  <a:cubicBezTo>
                    <a:pt x="484" y="184"/>
                    <a:pt x="519" y="146"/>
                    <a:pt x="502" y="106"/>
                  </a:cubicBezTo>
                  <a:cubicBezTo>
                    <a:pt x="492" y="84"/>
                    <a:pt x="469" y="71"/>
                    <a:pt x="445" y="82"/>
                  </a:cubicBezTo>
                  <a:cubicBezTo>
                    <a:pt x="495" y="89"/>
                    <a:pt x="473" y="197"/>
                    <a:pt x="339" y="209"/>
                  </a:cubicBezTo>
                  <a:close/>
                  <a:moveTo>
                    <a:pt x="285" y="186"/>
                  </a:moveTo>
                  <a:cubicBezTo>
                    <a:pt x="317" y="238"/>
                    <a:pt x="398" y="288"/>
                    <a:pt x="468" y="282"/>
                  </a:cubicBezTo>
                  <a:cubicBezTo>
                    <a:pt x="517" y="278"/>
                    <a:pt x="540" y="242"/>
                    <a:pt x="564" y="212"/>
                  </a:cubicBezTo>
                  <a:cubicBezTo>
                    <a:pt x="583" y="190"/>
                    <a:pt x="611" y="174"/>
                    <a:pt x="636" y="179"/>
                  </a:cubicBezTo>
                  <a:cubicBezTo>
                    <a:pt x="654" y="182"/>
                    <a:pt x="673" y="193"/>
                    <a:pt x="670" y="223"/>
                  </a:cubicBezTo>
                  <a:cubicBezTo>
                    <a:pt x="703" y="200"/>
                    <a:pt x="697" y="140"/>
                    <a:pt x="655" y="123"/>
                  </a:cubicBezTo>
                  <a:cubicBezTo>
                    <a:pt x="626" y="112"/>
                    <a:pt x="601" y="117"/>
                    <a:pt x="579" y="130"/>
                  </a:cubicBezTo>
                  <a:cubicBezTo>
                    <a:pt x="513" y="171"/>
                    <a:pt x="521" y="252"/>
                    <a:pt x="419" y="245"/>
                  </a:cubicBezTo>
                  <a:cubicBezTo>
                    <a:pt x="370" y="241"/>
                    <a:pt x="318" y="215"/>
                    <a:pt x="285" y="186"/>
                  </a:cubicBezTo>
                  <a:close/>
                  <a:moveTo>
                    <a:pt x="247" y="161"/>
                  </a:moveTo>
                  <a:cubicBezTo>
                    <a:pt x="290" y="223"/>
                    <a:pt x="394" y="300"/>
                    <a:pt x="483" y="312"/>
                  </a:cubicBezTo>
                  <a:cubicBezTo>
                    <a:pt x="521" y="317"/>
                    <a:pt x="559" y="314"/>
                    <a:pt x="576" y="276"/>
                  </a:cubicBezTo>
                  <a:cubicBezTo>
                    <a:pt x="582" y="262"/>
                    <a:pt x="579" y="241"/>
                    <a:pt x="573" y="234"/>
                  </a:cubicBezTo>
                  <a:cubicBezTo>
                    <a:pt x="605" y="228"/>
                    <a:pt x="634" y="253"/>
                    <a:pt x="634" y="286"/>
                  </a:cubicBezTo>
                  <a:cubicBezTo>
                    <a:pt x="634" y="310"/>
                    <a:pt x="621" y="326"/>
                    <a:pt x="608" y="330"/>
                  </a:cubicBezTo>
                  <a:cubicBezTo>
                    <a:pt x="636" y="339"/>
                    <a:pt x="671" y="329"/>
                    <a:pt x="683" y="294"/>
                  </a:cubicBezTo>
                  <a:cubicBezTo>
                    <a:pt x="691" y="269"/>
                    <a:pt x="682" y="238"/>
                    <a:pt x="652" y="232"/>
                  </a:cubicBezTo>
                  <a:cubicBezTo>
                    <a:pt x="675" y="222"/>
                    <a:pt x="746" y="213"/>
                    <a:pt x="770" y="274"/>
                  </a:cubicBezTo>
                  <a:cubicBezTo>
                    <a:pt x="783" y="306"/>
                    <a:pt x="762" y="347"/>
                    <a:pt x="744" y="357"/>
                  </a:cubicBezTo>
                  <a:cubicBezTo>
                    <a:pt x="771" y="367"/>
                    <a:pt x="817" y="314"/>
                    <a:pt x="862" y="328"/>
                  </a:cubicBezTo>
                  <a:cubicBezTo>
                    <a:pt x="888" y="336"/>
                    <a:pt x="908" y="363"/>
                    <a:pt x="926" y="380"/>
                  </a:cubicBezTo>
                  <a:cubicBezTo>
                    <a:pt x="961" y="415"/>
                    <a:pt x="987" y="422"/>
                    <a:pt x="1016" y="403"/>
                  </a:cubicBezTo>
                  <a:cubicBezTo>
                    <a:pt x="1017" y="430"/>
                    <a:pt x="973" y="437"/>
                    <a:pt x="954" y="437"/>
                  </a:cubicBezTo>
                  <a:cubicBezTo>
                    <a:pt x="936" y="437"/>
                    <a:pt x="876" y="437"/>
                    <a:pt x="869" y="458"/>
                  </a:cubicBezTo>
                  <a:cubicBezTo>
                    <a:pt x="935" y="520"/>
                    <a:pt x="1009" y="473"/>
                    <a:pt x="1052" y="532"/>
                  </a:cubicBezTo>
                  <a:cubicBezTo>
                    <a:pt x="1088" y="582"/>
                    <a:pt x="1057" y="662"/>
                    <a:pt x="1076" y="720"/>
                  </a:cubicBezTo>
                  <a:cubicBezTo>
                    <a:pt x="1016" y="702"/>
                    <a:pt x="1038" y="654"/>
                    <a:pt x="982" y="658"/>
                  </a:cubicBezTo>
                  <a:cubicBezTo>
                    <a:pt x="1023" y="697"/>
                    <a:pt x="1039" y="749"/>
                    <a:pt x="1037" y="796"/>
                  </a:cubicBezTo>
                  <a:cubicBezTo>
                    <a:pt x="1035" y="859"/>
                    <a:pt x="981" y="909"/>
                    <a:pt x="1019" y="964"/>
                  </a:cubicBezTo>
                  <a:cubicBezTo>
                    <a:pt x="995" y="963"/>
                    <a:pt x="952" y="938"/>
                    <a:pt x="951" y="889"/>
                  </a:cubicBezTo>
                  <a:cubicBezTo>
                    <a:pt x="941" y="935"/>
                    <a:pt x="911" y="986"/>
                    <a:pt x="869" y="1014"/>
                  </a:cubicBezTo>
                  <a:cubicBezTo>
                    <a:pt x="819" y="1049"/>
                    <a:pt x="748" y="1044"/>
                    <a:pt x="709" y="995"/>
                  </a:cubicBezTo>
                  <a:cubicBezTo>
                    <a:pt x="674" y="953"/>
                    <a:pt x="686" y="899"/>
                    <a:pt x="671" y="860"/>
                  </a:cubicBezTo>
                  <a:cubicBezTo>
                    <a:pt x="654" y="818"/>
                    <a:pt x="612" y="783"/>
                    <a:pt x="567" y="789"/>
                  </a:cubicBezTo>
                  <a:cubicBezTo>
                    <a:pt x="606" y="770"/>
                    <a:pt x="663" y="764"/>
                    <a:pt x="712" y="772"/>
                  </a:cubicBezTo>
                  <a:cubicBezTo>
                    <a:pt x="761" y="779"/>
                    <a:pt x="804" y="799"/>
                    <a:pt x="804" y="856"/>
                  </a:cubicBezTo>
                  <a:cubicBezTo>
                    <a:pt x="823" y="856"/>
                    <a:pt x="851" y="833"/>
                    <a:pt x="854" y="797"/>
                  </a:cubicBezTo>
                  <a:cubicBezTo>
                    <a:pt x="857" y="747"/>
                    <a:pt x="823" y="754"/>
                    <a:pt x="804" y="769"/>
                  </a:cubicBezTo>
                  <a:cubicBezTo>
                    <a:pt x="808" y="734"/>
                    <a:pt x="817" y="715"/>
                    <a:pt x="826" y="700"/>
                  </a:cubicBezTo>
                  <a:cubicBezTo>
                    <a:pt x="856" y="648"/>
                    <a:pt x="865" y="596"/>
                    <a:pt x="824" y="544"/>
                  </a:cubicBezTo>
                  <a:cubicBezTo>
                    <a:pt x="803" y="517"/>
                    <a:pt x="770" y="506"/>
                    <a:pt x="746" y="526"/>
                  </a:cubicBezTo>
                  <a:cubicBezTo>
                    <a:pt x="725" y="543"/>
                    <a:pt x="733" y="572"/>
                    <a:pt x="737" y="597"/>
                  </a:cubicBezTo>
                  <a:cubicBezTo>
                    <a:pt x="739" y="614"/>
                    <a:pt x="734" y="643"/>
                    <a:pt x="718" y="651"/>
                  </a:cubicBezTo>
                  <a:cubicBezTo>
                    <a:pt x="718" y="556"/>
                    <a:pt x="684" y="562"/>
                    <a:pt x="632" y="500"/>
                  </a:cubicBezTo>
                  <a:cubicBezTo>
                    <a:pt x="585" y="443"/>
                    <a:pt x="571" y="396"/>
                    <a:pt x="411" y="311"/>
                  </a:cubicBezTo>
                  <a:cubicBezTo>
                    <a:pt x="347" y="277"/>
                    <a:pt x="290" y="236"/>
                    <a:pt x="257" y="180"/>
                  </a:cubicBezTo>
                  <a:cubicBezTo>
                    <a:pt x="300" y="234"/>
                    <a:pt x="341" y="264"/>
                    <a:pt x="402" y="297"/>
                  </a:cubicBezTo>
                  <a:cubicBezTo>
                    <a:pt x="460" y="327"/>
                    <a:pt x="517" y="347"/>
                    <a:pt x="578" y="369"/>
                  </a:cubicBezTo>
                  <a:cubicBezTo>
                    <a:pt x="640" y="393"/>
                    <a:pt x="693" y="414"/>
                    <a:pt x="750" y="448"/>
                  </a:cubicBezTo>
                  <a:cubicBezTo>
                    <a:pt x="763" y="456"/>
                    <a:pt x="774" y="464"/>
                    <a:pt x="786" y="473"/>
                  </a:cubicBezTo>
                  <a:cubicBezTo>
                    <a:pt x="830" y="507"/>
                    <a:pt x="858" y="538"/>
                    <a:pt x="887" y="585"/>
                  </a:cubicBezTo>
                  <a:cubicBezTo>
                    <a:pt x="915" y="635"/>
                    <a:pt x="927" y="681"/>
                    <a:pt x="929" y="737"/>
                  </a:cubicBezTo>
                  <a:cubicBezTo>
                    <a:pt x="928" y="765"/>
                    <a:pt x="925" y="787"/>
                    <a:pt x="916" y="814"/>
                  </a:cubicBezTo>
                  <a:cubicBezTo>
                    <a:pt x="905" y="840"/>
                    <a:pt x="894" y="857"/>
                    <a:pt x="873" y="876"/>
                  </a:cubicBezTo>
                  <a:cubicBezTo>
                    <a:pt x="870" y="879"/>
                    <a:pt x="867" y="882"/>
                    <a:pt x="864" y="884"/>
                  </a:cubicBezTo>
                  <a:cubicBezTo>
                    <a:pt x="852" y="893"/>
                    <a:pt x="840" y="898"/>
                    <a:pt x="827" y="903"/>
                  </a:cubicBezTo>
                  <a:cubicBezTo>
                    <a:pt x="809" y="909"/>
                    <a:pt x="794" y="911"/>
                    <a:pt x="775" y="910"/>
                  </a:cubicBezTo>
                  <a:cubicBezTo>
                    <a:pt x="772" y="910"/>
                    <a:pt x="769" y="909"/>
                    <a:pt x="765" y="908"/>
                  </a:cubicBezTo>
                  <a:cubicBezTo>
                    <a:pt x="753" y="906"/>
                    <a:pt x="743" y="902"/>
                    <a:pt x="733" y="894"/>
                  </a:cubicBezTo>
                  <a:cubicBezTo>
                    <a:pt x="727" y="888"/>
                    <a:pt x="723" y="883"/>
                    <a:pt x="719" y="876"/>
                  </a:cubicBezTo>
                  <a:cubicBezTo>
                    <a:pt x="717" y="871"/>
                    <a:pt x="708" y="848"/>
                    <a:pt x="707" y="847"/>
                  </a:cubicBezTo>
                  <a:cubicBezTo>
                    <a:pt x="707" y="847"/>
                    <a:pt x="707" y="847"/>
                    <a:pt x="707" y="847"/>
                  </a:cubicBezTo>
                  <a:cubicBezTo>
                    <a:pt x="699" y="852"/>
                    <a:pt x="703" y="875"/>
                    <a:pt x="705" y="881"/>
                  </a:cubicBezTo>
                  <a:cubicBezTo>
                    <a:pt x="708" y="892"/>
                    <a:pt x="712" y="899"/>
                    <a:pt x="720" y="908"/>
                  </a:cubicBezTo>
                  <a:cubicBezTo>
                    <a:pt x="722" y="911"/>
                    <a:pt x="725" y="913"/>
                    <a:pt x="728" y="916"/>
                  </a:cubicBezTo>
                  <a:cubicBezTo>
                    <a:pt x="742" y="926"/>
                    <a:pt x="755" y="931"/>
                    <a:pt x="772" y="933"/>
                  </a:cubicBezTo>
                  <a:cubicBezTo>
                    <a:pt x="795" y="936"/>
                    <a:pt x="813" y="934"/>
                    <a:pt x="835" y="927"/>
                  </a:cubicBezTo>
                  <a:cubicBezTo>
                    <a:pt x="851" y="921"/>
                    <a:pt x="864" y="915"/>
                    <a:pt x="878" y="904"/>
                  </a:cubicBezTo>
                  <a:cubicBezTo>
                    <a:pt x="882" y="901"/>
                    <a:pt x="886" y="898"/>
                    <a:pt x="890" y="894"/>
                  </a:cubicBezTo>
                  <a:cubicBezTo>
                    <a:pt x="913" y="872"/>
                    <a:pt x="926" y="852"/>
                    <a:pt x="937" y="822"/>
                  </a:cubicBezTo>
                  <a:cubicBezTo>
                    <a:pt x="947" y="792"/>
                    <a:pt x="950" y="768"/>
                    <a:pt x="950" y="737"/>
                  </a:cubicBezTo>
                  <a:cubicBezTo>
                    <a:pt x="947" y="677"/>
                    <a:pt x="932" y="628"/>
                    <a:pt x="901" y="576"/>
                  </a:cubicBezTo>
                  <a:cubicBezTo>
                    <a:pt x="860" y="513"/>
                    <a:pt x="821" y="477"/>
                    <a:pt x="757" y="438"/>
                  </a:cubicBezTo>
                  <a:cubicBezTo>
                    <a:pt x="698" y="404"/>
                    <a:pt x="644" y="384"/>
                    <a:pt x="581" y="361"/>
                  </a:cubicBezTo>
                  <a:cubicBezTo>
                    <a:pt x="520" y="340"/>
                    <a:pt x="462" y="321"/>
                    <a:pt x="404" y="293"/>
                  </a:cubicBezTo>
                  <a:cubicBezTo>
                    <a:pt x="342" y="262"/>
                    <a:pt x="301" y="233"/>
                    <a:pt x="257" y="179"/>
                  </a:cubicBezTo>
                  <a:cubicBezTo>
                    <a:pt x="253" y="174"/>
                    <a:pt x="250" y="168"/>
                    <a:pt x="247" y="161"/>
                  </a:cubicBezTo>
                  <a:close/>
                </a:path>
              </a:pathLst>
            </a:custGeom>
            <a:solidFill>
              <a:srgbClr val="63524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" name="Freeform 8"/>
            <p:cNvSpPr>
              <a:spLocks noEditPoints="1"/>
            </p:cNvSpPr>
            <p:nvPr/>
          </p:nvSpPr>
          <p:spPr bwMode="auto">
            <a:xfrm rot="16200000">
              <a:off x="7659307" y="-1989456"/>
              <a:ext cx="2686174" cy="6379211"/>
            </a:xfrm>
            <a:custGeom>
              <a:gdLst>
                <a:gd fmla="*/ 262 w 829" name="T0"/>
                <a:gd fmla="*/ 1700 h 1972" name="T1"/>
                <a:gd fmla="*/ 53 w 829" name="T2"/>
                <a:gd fmla="*/ 1237 h 1972" name="T3"/>
                <a:gd fmla="*/ 200 w 829" name="T4"/>
                <a:gd fmla="*/ 1439 h 1972" name="T5"/>
                <a:gd fmla="*/ 258 w 829" name="T6"/>
                <a:gd fmla="*/ 1631 h 1972" name="T7"/>
                <a:gd fmla="*/ 270 w 829" name="T8"/>
                <a:gd fmla="*/ 1291 h 1972" name="T9"/>
                <a:gd fmla="*/ 151 w 829" name="T10"/>
                <a:gd fmla="*/ 1291 h 1972" name="T11"/>
                <a:gd fmla="*/ 781 w 829" name="T12"/>
                <a:gd fmla="*/ 59 h 1972" name="T13"/>
                <a:gd fmla="*/ 781 w 829" name="T14"/>
                <a:gd fmla="*/ 182 h 1972" name="T15"/>
                <a:gd fmla="*/ 781 w 829" name="T16"/>
                <a:gd fmla="*/ 197 h 1972" name="T17"/>
                <a:gd fmla="*/ 765 w 829" name="T18"/>
                <a:gd fmla="*/ 283 h 1972" name="T19"/>
                <a:gd fmla="*/ 781 w 829" name="T20"/>
                <a:gd fmla="*/ 401 h 1972" name="T21"/>
                <a:gd fmla="*/ 781 w 829" name="T22"/>
                <a:gd fmla="*/ 550 h 1972" name="T23"/>
                <a:gd fmla="*/ 771 w 829" name="T24"/>
                <a:gd fmla="*/ 616 h 1972" name="T25"/>
                <a:gd fmla="*/ 781 w 829" name="T26"/>
                <a:gd fmla="*/ 689 h 1972" name="T27"/>
                <a:gd fmla="*/ 781 w 829" name="T28"/>
                <a:gd fmla="*/ 710 h 1972" name="T29"/>
                <a:gd fmla="*/ 781 w 829" name="T30"/>
                <a:gd fmla="*/ 1247 h 1972" name="T31"/>
                <a:gd fmla="*/ 781 w 829" name="T32"/>
                <a:gd fmla="*/ 1189 h 1972" name="T33"/>
                <a:gd fmla="*/ 781 w 829" name="T34"/>
                <a:gd fmla="*/ 1444 h 1972" name="T35"/>
                <a:gd fmla="*/ 757 w 829" name="T36"/>
                <a:gd fmla="*/ 1630 h 1972" name="T37"/>
                <a:gd fmla="*/ 781 w 829" name="T38"/>
                <a:gd fmla="*/ 1885 h 1972" name="T39"/>
                <a:gd fmla="*/ 765 w 829" name="T40"/>
                <a:gd fmla="*/ 1953 h 1972" name="T41"/>
                <a:gd fmla="*/ 756 w 829" name="T42"/>
                <a:gd fmla="*/ 1972 h 1972" name="T43"/>
                <a:gd fmla="*/ 538 w 829" name="T44"/>
                <a:gd fmla="*/ 1947 h 1972" name="T45"/>
                <a:gd fmla="*/ 610 w 829" name="T46"/>
                <a:gd fmla="*/ 1963 h 1972" name="T47"/>
                <a:gd fmla="*/ 453 w 829" name="T48"/>
                <a:gd fmla="*/ 1972 h 1972" name="T49"/>
                <a:gd fmla="*/ 489 w 829" name="T50"/>
                <a:gd fmla="*/ 1008 h 1972" name="T51"/>
                <a:gd fmla="*/ 696 w 829" name="T52"/>
                <a:gd fmla="*/ 1737 h 1972" name="T53"/>
                <a:gd fmla="*/ 719 w 829" name="T54"/>
                <a:gd fmla="*/ 1781 h 1972" name="T55"/>
                <a:gd fmla="*/ 703 w 829" name="T56"/>
                <a:gd fmla="*/ 374 h 1972" name="T57"/>
                <a:gd fmla="*/ 582 w 829" name="T58"/>
                <a:gd fmla="*/ 333 h 1972" name="T59"/>
                <a:gd fmla="*/ 537 w 829" name="T60"/>
                <a:gd fmla="*/ 274 h 1972" name="T61"/>
                <a:gd fmla="*/ 685 w 829" name="T62"/>
                <a:gd fmla="*/ 226 h 1972" name="T63"/>
                <a:gd fmla="*/ 720 w 829" name="T64"/>
                <a:gd fmla="*/ 556 h 1972" name="T65"/>
                <a:gd fmla="*/ 498 w 829" name="T66"/>
                <a:gd fmla="*/ 535 h 1972" name="T67"/>
                <a:gd fmla="*/ 745 w 829" name="T68"/>
                <a:gd fmla="*/ 524 h 1972" name="T69"/>
                <a:gd fmla="*/ 319 w 829" name="T70"/>
                <a:gd fmla="*/ 1043 h 1972" name="T71"/>
                <a:gd fmla="*/ 401 w 829" name="T72"/>
                <a:gd fmla="*/ 607 h 1972" name="T73"/>
                <a:gd fmla="*/ 314 w 829" name="T74"/>
                <a:gd fmla="*/ 704 h 1972" name="T75"/>
                <a:gd fmla="*/ 352 w 829" name="T76"/>
                <a:gd fmla="*/ 879 h 1972" name="T77"/>
                <a:gd fmla="*/ 382 w 829" name="T78"/>
                <a:gd fmla="*/ 1020 h 1972" name="T79"/>
                <a:gd fmla="*/ 466 w 829" name="T80"/>
                <a:gd fmla="*/ 867 h 1972" name="T81"/>
                <a:gd fmla="*/ 568 w 829" name="T82"/>
                <a:gd fmla="*/ 1158 h 1972" name="T83"/>
                <a:gd fmla="*/ 574 w 829" name="T84"/>
                <a:gd fmla="*/ 675 h 1972" name="T85"/>
                <a:gd fmla="*/ 638 w 829" name="T86"/>
                <a:gd fmla="*/ 1256 h 1972" name="T87"/>
                <a:gd fmla="*/ 461 w 829" name="T88"/>
                <a:gd fmla="*/ 638 h 1972" name="T89"/>
                <a:gd fmla="*/ 499 w 829" name="T90"/>
                <a:gd fmla="*/ 758 h 1972" name="T91"/>
                <a:gd fmla="*/ 574 w 829" name="T92"/>
                <a:gd fmla="*/ 675 h 1972" name="T93"/>
                <a:gd fmla="*/ 740 w 829" name="T94"/>
                <a:gd fmla="*/ 926 h 1972" name="T95"/>
                <a:gd fmla="*/ 616 w 829" name="T96"/>
                <a:gd fmla="*/ 821 h 1972" name="T97"/>
                <a:gd fmla="*/ 758 w 829" name="T98"/>
                <a:gd fmla="*/ 921 h 1972" name="T99"/>
                <a:gd fmla="*/ 762 w 829" name="T100"/>
                <a:gd fmla="*/ 1140 h 1972" name="T101"/>
                <a:gd fmla="*/ 502 w 829" name="T102"/>
                <a:gd fmla="*/ 1260 h 1972" name="T103"/>
                <a:gd fmla="*/ 525 w 829" name="T104"/>
                <a:gd fmla="*/ 1303 h 1972" name="T105"/>
                <a:gd fmla="*/ 706 w 829" name="T106"/>
                <a:gd fmla="*/ 1618 h 1972" name="T107"/>
                <a:gd fmla="*/ 711 w 829" name="T108"/>
                <a:gd fmla="*/ 1543 h 1972" name="T109"/>
                <a:gd fmla="*/ 647 w 829" name="T110"/>
                <a:gd fmla="*/ 1558 h 1972" name="T111"/>
                <a:gd fmla="*/ 742 w 829" name="T112"/>
                <a:gd fmla="*/ 1805 h 1972" name="T113"/>
                <a:gd fmla="*/ 245 w 829" name="T114"/>
                <a:gd fmla="*/ 1423 h 1972" name="T115"/>
                <a:gd fmla="*/ 242 w 829" name="T116"/>
                <a:gd fmla="*/ 1567 h 1972" name="T117"/>
                <a:gd fmla="*/ 581 w 829" name="T118"/>
                <a:gd fmla="*/ 1675 h 1972" name="T119"/>
                <a:gd fmla="*/ 374 w 829" name="T120"/>
                <a:gd fmla="*/ 1494 h 1972" name="T121"/>
                <a:gd fmla="*/ 704 w 829" name="T122"/>
                <a:gd fmla="*/ 1887 h 1972" name="T123"/>
                <a:gd fmla="*/ 319 w 829" name="T124"/>
                <a:gd fmla="*/ 1802 h 1972" name="T1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b="b" l="0" r="r" t="0"/>
              <a:pathLst>
                <a:path h="1971" w="829">
                  <a:moveTo>
                    <a:pt x="641" y="1849"/>
                  </a:moveTo>
                  <a:cubicBezTo>
                    <a:pt x="608" y="1802"/>
                    <a:pt x="529" y="1744"/>
                    <a:pt x="461" y="1735"/>
                  </a:cubicBezTo>
                  <a:cubicBezTo>
                    <a:pt x="432" y="1731"/>
                    <a:pt x="403" y="1733"/>
                    <a:pt x="390" y="1762"/>
                  </a:cubicBezTo>
                  <a:cubicBezTo>
                    <a:pt x="386" y="1773"/>
                    <a:pt x="388" y="1789"/>
                    <a:pt x="393" y="1794"/>
                  </a:cubicBezTo>
                  <a:cubicBezTo>
                    <a:pt x="368" y="1798"/>
                    <a:pt x="346" y="1779"/>
                    <a:pt x="346" y="1754"/>
                  </a:cubicBezTo>
                  <a:cubicBezTo>
                    <a:pt x="346" y="1736"/>
                    <a:pt x="356" y="1724"/>
                    <a:pt x="366" y="1721"/>
                  </a:cubicBezTo>
                  <a:cubicBezTo>
                    <a:pt x="345" y="1714"/>
                    <a:pt x="318" y="1721"/>
                    <a:pt x="309" y="1748"/>
                  </a:cubicBezTo>
                  <a:cubicBezTo>
                    <a:pt x="303" y="1767"/>
                    <a:pt x="310" y="1791"/>
                    <a:pt x="332" y="1796"/>
                  </a:cubicBezTo>
                  <a:cubicBezTo>
                    <a:pt x="315" y="1803"/>
                    <a:pt x="261" y="1810"/>
                    <a:pt x="242" y="1763"/>
                  </a:cubicBezTo>
                  <a:cubicBezTo>
                    <a:pt x="232" y="1739"/>
                    <a:pt x="248" y="1707"/>
                    <a:pt x="262" y="1700"/>
                  </a:cubicBezTo>
                  <a:cubicBezTo>
                    <a:pt x="242" y="1693"/>
                    <a:pt x="207" y="1733"/>
                    <a:pt x="172" y="1722"/>
                  </a:cubicBezTo>
                  <a:cubicBezTo>
                    <a:pt x="153" y="1716"/>
                    <a:pt x="137" y="1696"/>
                    <a:pt x="124" y="1683"/>
                  </a:cubicBezTo>
                  <a:cubicBezTo>
                    <a:pt x="97" y="1656"/>
                    <a:pt x="77" y="1650"/>
                    <a:pt x="55" y="1665"/>
                  </a:cubicBezTo>
                  <a:cubicBezTo>
                    <a:pt x="54" y="1645"/>
                    <a:pt x="88" y="1639"/>
                    <a:pt x="103" y="1639"/>
                  </a:cubicBezTo>
                  <a:cubicBezTo>
                    <a:pt x="116" y="1639"/>
                    <a:pt x="161" y="1640"/>
                    <a:pt x="167" y="1623"/>
                  </a:cubicBezTo>
                  <a:cubicBezTo>
                    <a:pt x="117" y="1576"/>
                    <a:pt x="60" y="1612"/>
                    <a:pt x="28" y="1567"/>
                  </a:cubicBezTo>
                  <a:cubicBezTo>
                    <a:pt x="0" y="1528"/>
                    <a:pt x="24" y="1468"/>
                    <a:pt x="9" y="1424"/>
                  </a:cubicBezTo>
                  <a:cubicBezTo>
                    <a:pt x="55" y="1437"/>
                    <a:pt x="38" y="1474"/>
                    <a:pt x="81" y="1471"/>
                  </a:cubicBezTo>
                  <a:cubicBezTo>
                    <a:pt x="50" y="1441"/>
                    <a:pt x="37" y="1402"/>
                    <a:pt x="39" y="1365"/>
                  </a:cubicBezTo>
                  <a:cubicBezTo>
                    <a:pt x="41" y="1318"/>
                    <a:pt x="82" y="1280"/>
                    <a:pt x="53" y="1237"/>
                  </a:cubicBezTo>
                  <a:cubicBezTo>
                    <a:pt x="71" y="1238"/>
                    <a:pt x="104" y="1258"/>
                    <a:pt x="104" y="1295"/>
                  </a:cubicBezTo>
                  <a:cubicBezTo>
                    <a:pt x="112" y="1259"/>
                    <a:pt x="135" y="1221"/>
                    <a:pt x="167" y="1199"/>
                  </a:cubicBezTo>
                  <a:cubicBezTo>
                    <a:pt x="205" y="1173"/>
                    <a:pt x="259" y="1177"/>
                    <a:pt x="289" y="1214"/>
                  </a:cubicBezTo>
                  <a:cubicBezTo>
                    <a:pt x="315" y="1246"/>
                    <a:pt x="306" y="1287"/>
                    <a:pt x="318" y="1317"/>
                  </a:cubicBezTo>
                  <a:cubicBezTo>
                    <a:pt x="331" y="1349"/>
                    <a:pt x="363" y="1375"/>
                    <a:pt x="397" y="1371"/>
                  </a:cubicBezTo>
                  <a:cubicBezTo>
                    <a:pt x="368" y="1386"/>
                    <a:pt x="324" y="1390"/>
                    <a:pt x="287" y="1384"/>
                  </a:cubicBezTo>
                  <a:cubicBezTo>
                    <a:pt x="249" y="1378"/>
                    <a:pt x="217" y="1363"/>
                    <a:pt x="217" y="1320"/>
                  </a:cubicBezTo>
                  <a:cubicBezTo>
                    <a:pt x="202" y="1320"/>
                    <a:pt x="181" y="1337"/>
                    <a:pt x="179" y="1365"/>
                  </a:cubicBezTo>
                  <a:cubicBezTo>
                    <a:pt x="176" y="1403"/>
                    <a:pt x="202" y="1397"/>
                    <a:pt x="217" y="1387"/>
                  </a:cubicBezTo>
                  <a:cubicBezTo>
                    <a:pt x="213" y="1413"/>
                    <a:pt x="207" y="1427"/>
                    <a:pt x="200" y="1439"/>
                  </a:cubicBezTo>
                  <a:cubicBezTo>
                    <a:pt x="177" y="1478"/>
                    <a:pt x="170" y="1518"/>
                    <a:pt x="201" y="1558"/>
                  </a:cubicBezTo>
                  <a:cubicBezTo>
                    <a:pt x="217" y="1578"/>
                    <a:pt x="243" y="1586"/>
                    <a:pt x="261" y="1572"/>
                  </a:cubicBezTo>
                  <a:cubicBezTo>
                    <a:pt x="277" y="1559"/>
                    <a:pt x="270" y="1536"/>
                    <a:pt x="268" y="1517"/>
                  </a:cubicBezTo>
                  <a:cubicBezTo>
                    <a:pt x="266" y="1505"/>
                    <a:pt x="270" y="1483"/>
                    <a:pt x="282" y="1477"/>
                  </a:cubicBezTo>
                  <a:cubicBezTo>
                    <a:pt x="282" y="1549"/>
                    <a:pt x="308" y="1544"/>
                    <a:pt x="348" y="1592"/>
                  </a:cubicBezTo>
                  <a:cubicBezTo>
                    <a:pt x="384" y="1635"/>
                    <a:pt x="394" y="1670"/>
                    <a:pt x="516" y="1735"/>
                  </a:cubicBezTo>
                  <a:cubicBezTo>
                    <a:pt x="565" y="1761"/>
                    <a:pt x="608" y="1793"/>
                    <a:pt x="634" y="1835"/>
                  </a:cubicBezTo>
                  <a:cubicBezTo>
                    <a:pt x="601" y="1794"/>
                    <a:pt x="570" y="1771"/>
                    <a:pt x="523" y="1746"/>
                  </a:cubicBezTo>
                  <a:cubicBezTo>
                    <a:pt x="479" y="1723"/>
                    <a:pt x="435" y="1708"/>
                    <a:pt x="389" y="1691"/>
                  </a:cubicBezTo>
                  <a:cubicBezTo>
                    <a:pt x="342" y="1673"/>
                    <a:pt x="301" y="1657"/>
                    <a:pt x="258" y="1631"/>
                  </a:cubicBezTo>
                  <a:cubicBezTo>
                    <a:pt x="248" y="1625"/>
                    <a:pt x="239" y="1618"/>
                    <a:pt x="230" y="1612"/>
                  </a:cubicBezTo>
                  <a:cubicBezTo>
                    <a:pt x="197" y="1586"/>
                    <a:pt x="176" y="1562"/>
                    <a:pt x="154" y="1526"/>
                  </a:cubicBezTo>
                  <a:cubicBezTo>
                    <a:pt x="132" y="1489"/>
                    <a:pt x="122" y="1454"/>
                    <a:pt x="121" y="1410"/>
                  </a:cubicBezTo>
                  <a:cubicBezTo>
                    <a:pt x="122" y="1389"/>
                    <a:pt x="124" y="1372"/>
                    <a:pt x="131" y="1352"/>
                  </a:cubicBezTo>
                  <a:cubicBezTo>
                    <a:pt x="139" y="1332"/>
                    <a:pt x="148" y="1319"/>
                    <a:pt x="164" y="1304"/>
                  </a:cubicBezTo>
                  <a:cubicBezTo>
                    <a:pt x="166" y="1302"/>
                    <a:pt x="168" y="1300"/>
                    <a:pt x="171" y="1298"/>
                  </a:cubicBezTo>
                  <a:cubicBezTo>
                    <a:pt x="180" y="1292"/>
                    <a:pt x="189" y="1288"/>
                    <a:pt x="199" y="1284"/>
                  </a:cubicBezTo>
                  <a:cubicBezTo>
                    <a:pt x="213" y="1280"/>
                    <a:pt x="224" y="1278"/>
                    <a:pt x="239" y="1279"/>
                  </a:cubicBezTo>
                  <a:cubicBezTo>
                    <a:pt x="241" y="1279"/>
                    <a:pt x="244" y="1280"/>
                    <a:pt x="246" y="1280"/>
                  </a:cubicBezTo>
                  <a:cubicBezTo>
                    <a:pt x="256" y="1282"/>
                    <a:pt x="263" y="1285"/>
                    <a:pt x="270" y="1291"/>
                  </a:cubicBezTo>
                  <a:cubicBezTo>
                    <a:pt x="275" y="1295"/>
                    <a:pt x="278" y="1299"/>
                    <a:pt x="281" y="1305"/>
                  </a:cubicBezTo>
                  <a:cubicBezTo>
                    <a:pt x="283" y="1309"/>
                    <a:pt x="289" y="1326"/>
                    <a:pt x="290" y="1327"/>
                  </a:cubicBezTo>
                  <a:cubicBezTo>
                    <a:pt x="291" y="1327"/>
                    <a:pt x="291" y="1327"/>
                    <a:pt x="291" y="1327"/>
                  </a:cubicBezTo>
                  <a:cubicBezTo>
                    <a:pt x="296" y="1323"/>
                    <a:pt x="293" y="1306"/>
                    <a:pt x="292" y="1301"/>
                  </a:cubicBezTo>
                  <a:cubicBezTo>
                    <a:pt x="289" y="1293"/>
                    <a:pt x="286" y="1287"/>
                    <a:pt x="281" y="1281"/>
                  </a:cubicBezTo>
                  <a:cubicBezTo>
                    <a:pt x="279" y="1278"/>
                    <a:pt x="277" y="1277"/>
                    <a:pt x="274" y="1275"/>
                  </a:cubicBezTo>
                  <a:cubicBezTo>
                    <a:pt x="264" y="1267"/>
                    <a:pt x="254" y="1263"/>
                    <a:pt x="241" y="1261"/>
                  </a:cubicBezTo>
                  <a:cubicBezTo>
                    <a:pt x="223" y="1259"/>
                    <a:pt x="210" y="1261"/>
                    <a:pt x="193" y="1266"/>
                  </a:cubicBezTo>
                  <a:cubicBezTo>
                    <a:pt x="181" y="1270"/>
                    <a:pt x="171" y="1275"/>
                    <a:pt x="160" y="1283"/>
                  </a:cubicBezTo>
                  <a:cubicBezTo>
                    <a:pt x="157" y="1286"/>
                    <a:pt x="154" y="1288"/>
                    <a:pt x="151" y="1291"/>
                  </a:cubicBezTo>
                  <a:cubicBezTo>
                    <a:pt x="133" y="1308"/>
                    <a:pt x="124" y="1323"/>
                    <a:pt x="115" y="1346"/>
                  </a:cubicBezTo>
                  <a:cubicBezTo>
                    <a:pt x="108" y="1369"/>
                    <a:pt x="105" y="1387"/>
                    <a:pt x="106" y="1411"/>
                  </a:cubicBezTo>
                  <a:cubicBezTo>
                    <a:pt x="108" y="1457"/>
                    <a:pt x="119" y="1493"/>
                    <a:pt x="142" y="1533"/>
                  </a:cubicBezTo>
                  <a:cubicBezTo>
                    <a:pt x="174" y="1581"/>
                    <a:pt x="204" y="1609"/>
                    <a:pt x="253" y="1639"/>
                  </a:cubicBezTo>
                  <a:cubicBezTo>
                    <a:pt x="297" y="1665"/>
                    <a:pt x="338" y="1680"/>
                    <a:pt x="387" y="1697"/>
                  </a:cubicBezTo>
                  <a:cubicBezTo>
                    <a:pt x="433" y="1713"/>
                    <a:pt x="477" y="1727"/>
                    <a:pt x="521" y="1749"/>
                  </a:cubicBezTo>
                  <a:cubicBezTo>
                    <a:pt x="568" y="1772"/>
                    <a:pt x="600" y="1795"/>
                    <a:pt x="634" y="1836"/>
                  </a:cubicBezTo>
                  <a:cubicBezTo>
                    <a:pt x="636" y="1840"/>
                    <a:pt x="639" y="1845"/>
                    <a:pt x="641" y="1849"/>
                  </a:cubicBezTo>
                  <a:close/>
                  <a:moveTo>
                    <a:pt x="764" y="171"/>
                  </a:moveTo>
                  <a:cubicBezTo>
                    <a:pt x="727" y="117"/>
                    <a:pt x="770" y="83"/>
                    <a:pt x="781" y="59"/>
                  </a:cubicBezTo>
                  <a:cubicBezTo>
                    <a:pt x="781" y="0"/>
                    <a:pt x="781" y="0"/>
                    <a:pt x="781" y="0"/>
                  </a:cubicBezTo>
                  <a:cubicBezTo>
                    <a:pt x="774" y="65"/>
                    <a:pt x="705" y="113"/>
                    <a:pt x="764" y="171"/>
                  </a:cubicBezTo>
                  <a:close/>
                  <a:moveTo>
                    <a:pt x="781" y="128"/>
                  </a:moveTo>
                  <a:cubicBezTo>
                    <a:pt x="781" y="142"/>
                    <a:pt x="781" y="142"/>
                    <a:pt x="781" y="142"/>
                  </a:cubicBezTo>
                  <a:cubicBezTo>
                    <a:pt x="781" y="142"/>
                    <a:pt x="781" y="142"/>
                    <a:pt x="781" y="142"/>
                  </a:cubicBezTo>
                  <a:cubicBezTo>
                    <a:pt x="777" y="142"/>
                    <a:pt x="773" y="139"/>
                    <a:pt x="773" y="135"/>
                  </a:cubicBezTo>
                  <a:cubicBezTo>
                    <a:pt x="773" y="131"/>
                    <a:pt x="777" y="128"/>
                    <a:pt x="781" y="128"/>
                  </a:cubicBezTo>
                  <a:cubicBezTo>
                    <a:pt x="781" y="128"/>
                    <a:pt x="781" y="128"/>
                    <a:pt x="781" y="128"/>
                  </a:cubicBezTo>
                  <a:close/>
                  <a:moveTo>
                    <a:pt x="781" y="163"/>
                  </a:moveTo>
                  <a:cubicBezTo>
                    <a:pt x="781" y="182"/>
                    <a:pt x="781" y="182"/>
                    <a:pt x="781" y="182"/>
                  </a:cubicBezTo>
                  <a:cubicBezTo>
                    <a:pt x="781" y="182"/>
                    <a:pt x="781" y="182"/>
                    <a:pt x="781" y="182"/>
                  </a:cubicBezTo>
                  <a:cubicBezTo>
                    <a:pt x="775" y="182"/>
                    <a:pt x="771" y="177"/>
                    <a:pt x="771" y="172"/>
                  </a:cubicBezTo>
                  <a:cubicBezTo>
                    <a:pt x="771" y="167"/>
                    <a:pt x="775" y="163"/>
                    <a:pt x="781" y="163"/>
                  </a:cubicBezTo>
                  <a:cubicBezTo>
                    <a:pt x="781" y="163"/>
                    <a:pt x="781" y="163"/>
                    <a:pt x="781" y="163"/>
                  </a:cubicBezTo>
                  <a:close/>
                  <a:moveTo>
                    <a:pt x="781" y="197"/>
                  </a:moveTo>
                  <a:cubicBezTo>
                    <a:pt x="781" y="221"/>
                    <a:pt x="781" y="221"/>
                    <a:pt x="781" y="221"/>
                  </a:cubicBezTo>
                  <a:cubicBezTo>
                    <a:pt x="781" y="221"/>
                    <a:pt x="781" y="221"/>
                    <a:pt x="781" y="221"/>
                  </a:cubicBezTo>
                  <a:cubicBezTo>
                    <a:pt x="774" y="221"/>
                    <a:pt x="769" y="216"/>
                    <a:pt x="769" y="209"/>
                  </a:cubicBezTo>
                  <a:cubicBezTo>
                    <a:pt x="769" y="203"/>
                    <a:pt x="774" y="197"/>
                    <a:pt x="781" y="197"/>
                  </a:cubicBezTo>
                  <a:cubicBezTo>
                    <a:pt x="781" y="197"/>
                    <a:pt x="781" y="197"/>
                    <a:pt x="781" y="197"/>
                  </a:cubicBezTo>
                  <a:close/>
                  <a:moveTo>
                    <a:pt x="781" y="232"/>
                  </a:moveTo>
                  <a:cubicBezTo>
                    <a:pt x="781" y="260"/>
                    <a:pt x="781" y="260"/>
                    <a:pt x="781" y="260"/>
                  </a:cubicBezTo>
                  <a:cubicBezTo>
                    <a:pt x="781" y="260"/>
                    <a:pt x="781" y="260"/>
                    <a:pt x="781" y="260"/>
                  </a:cubicBezTo>
                  <a:cubicBezTo>
                    <a:pt x="773" y="260"/>
                    <a:pt x="767" y="254"/>
                    <a:pt x="767" y="246"/>
                  </a:cubicBezTo>
                  <a:cubicBezTo>
                    <a:pt x="767" y="238"/>
                    <a:pt x="773" y="232"/>
                    <a:pt x="781" y="232"/>
                  </a:cubicBezTo>
                  <a:cubicBezTo>
                    <a:pt x="781" y="232"/>
                    <a:pt x="781" y="232"/>
                    <a:pt x="781" y="232"/>
                  </a:cubicBezTo>
                  <a:close/>
                  <a:moveTo>
                    <a:pt x="781" y="267"/>
                  </a:moveTo>
                  <a:cubicBezTo>
                    <a:pt x="781" y="299"/>
                    <a:pt x="781" y="299"/>
                    <a:pt x="781" y="299"/>
                  </a:cubicBezTo>
                  <a:cubicBezTo>
                    <a:pt x="781" y="299"/>
                    <a:pt x="781" y="299"/>
                    <a:pt x="781" y="299"/>
                  </a:cubicBezTo>
                  <a:cubicBezTo>
                    <a:pt x="772" y="299"/>
                    <a:pt x="765" y="292"/>
                    <a:pt x="765" y="283"/>
                  </a:cubicBezTo>
                  <a:cubicBezTo>
                    <a:pt x="765" y="274"/>
                    <a:pt x="772" y="267"/>
                    <a:pt x="781" y="267"/>
                  </a:cubicBezTo>
                  <a:cubicBezTo>
                    <a:pt x="781" y="267"/>
                    <a:pt x="781" y="267"/>
                    <a:pt x="781" y="267"/>
                  </a:cubicBezTo>
                  <a:close/>
                  <a:moveTo>
                    <a:pt x="781" y="302"/>
                  </a:moveTo>
                  <a:cubicBezTo>
                    <a:pt x="781" y="338"/>
                    <a:pt x="781" y="338"/>
                    <a:pt x="781" y="338"/>
                  </a:cubicBezTo>
                  <a:cubicBezTo>
                    <a:pt x="781" y="338"/>
                    <a:pt x="781" y="338"/>
                    <a:pt x="781" y="338"/>
                  </a:cubicBezTo>
                  <a:cubicBezTo>
                    <a:pt x="771" y="338"/>
                    <a:pt x="763" y="330"/>
                    <a:pt x="763" y="320"/>
                  </a:cubicBezTo>
                  <a:cubicBezTo>
                    <a:pt x="763" y="310"/>
                    <a:pt x="771" y="302"/>
                    <a:pt x="781" y="302"/>
                  </a:cubicBezTo>
                  <a:cubicBezTo>
                    <a:pt x="781" y="302"/>
                    <a:pt x="781" y="302"/>
                    <a:pt x="781" y="302"/>
                  </a:cubicBezTo>
                  <a:close/>
                  <a:moveTo>
                    <a:pt x="781" y="395"/>
                  </a:moveTo>
                  <a:cubicBezTo>
                    <a:pt x="781" y="401"/>
                    <a:pt x="781" y="401"/>
                    <a:pt x="781" y="401"/>
                  </a:cubicBezTo>
                  <a:cubicBezTo>
                    <a:pt x="781" y="399"/>
                    <a:pt x="781" y="397"/>
                    <a:pt x="781" y="395"/>
                  </a:cubicBezTo>
                  <a:close/>
                  <a:moveTo>
                    <a:pt x="781" y="491"/>
                  </a:moveTo>
                  <a:cubicBezTo>
                    <a:pt x="781" y="502"/>
                    <a:pt x="781" y="502"/>
                    <a:pt x="781" y="502"/>
                  </a:cubicBezTo>
                  <a:cubicBezTo>
                    <a:pt x="781" y="499"/>
                    <a:pt x="781" y="495"/>
                    <a:pt x="781" y="491"/>
                  </a:cubicBezTo>
                  <a:close/>
                  <a:moveTo>
                    <a:pt x="781" y="550"/>
                  </a:moveTo>
                  <a:cubicBezTo>
                    <a:pt x="781" y="562"/>
                    <a:pt x="781" y="562"/>
                    <a:pt x="781" y="562"/>
                  </a:cubicBezTo>
                  <a:cubicBezTo>
                    <a:pt x="781" y="562"/>
                    <a:pt x="781" y="562"/>
                    <a:pt x="781" y="562"/>
                  </a:cubicBezTo>
                  <a:cubicBezTo>
                    <a:pt x="777" y="562"/>
                    <a:pt x="775" y="560"/>
                    <a:pt x="775" y="556"/>
                  </a:cubicBezTo>
                  <a:cubicBezTo>
                    <a:pt x="775" y="553"/>
                    <a:pt x="777" y="550"/>
                    <a:pt x="781" y="550"/>
                  </a:cubicBezTo>
                  <a:cubicBezTo>
                    <a:pt x="781" y="550"/>
                    <a:pt x="781" y="550"/>
                    <a:pt x="781" y="550"/>
                  </a:cubicBezTo>
                  <a:close/>
                  <a:moveTo>
                    <a:pt x="781" y="578"/>
                  </a:moveTo>
                  <a:cubicBezTo>
                    <a:pt x="781" y="594"/>
                    <a:pt x="781" y="594"/>
                    <a:pt x="781" y="594"/>
                  </a:cubicBezTo>
                  <a:cubicBezTo>
                    <a:pt x="781" y="594"/>
                    <a:pt x="781" y="594"/>
                    <a:pt x="781" y="594"/>
                  </a:cubicBezTo>
                  <a:cubicBezTo>
                    <a:pt x="776" y="594"/>
                    <a:pt x="773" y="591"/>
                    <a:pt x="773" y="586"/>
                  </a:cubicBezTo>
                  <a:cubicBezTo>
                    <a:pt x="773" y="582"/>
                    <a:pt x="776" y="578"/>
                    <a:pt x="781" y="578"/>
                  </a:cubicBezTo>
                  <a:cubicBezTo>
                    <a:pt x="781" y="578"/>
                    <a:pt x="781" y="578"/>
                    <a:pt x="781" y="578"/>
                  </a:cubicBezTo>
                  <a:close/>
                  <a:moveTo>
                    <a:pt x="781" y="607"/>
                  </a:moveTo>
                  <a:cubicBezTo>
                    <a:pt x="781" y="626"/>
                    <a:pt x="781" y="626"/>
                    <a:pt x="781" y="626"/>
                  </a:cubicBezTo>
                  <a:cubicBezTo>
                    <a:pt x="781" y="626"/>
                    <a:pt x="781" y="626"/>
                    <a:pt x="781" y="626"/>
                  </a:cubicBezTo>
                  <a:cubicBezTo>
                    <a:pt x="775" y="626"/>
                    <a:pt x="771" y="622"/>
                    <a:pt x="771" y="616"/>
                  </a:cubicBezTo>
                  <a:cubicBezTo>
                    <a:pt x="771" y="611"/>
                    <a:pt x="775" y="606"/>
                    <a:pt x="781" y="606"/>
                  </a:cubicBezTo>
                  <a:cubicBezTo>
                    <a:pt x="781" y="606"/>
                    <a:pt x="781" y="607"/>
                    <a:pt x="781" y="607"/>
                  </a:cubicBezTo>
                  <a:close/>
                  <a:moveTo>
                    <a:pt x="781" y="635"/>
                  </a:moveTo>
                  <a:cubicBezTo>
                    <a:pt x="781" y="658"/>
                    <a:pt x="781" y="658"/>
                    <a:pt x="781" y="658"/>
                  </a:cubicBezTo>
                  <a:cubicBezTo>
                    <a:pt x="781" y="658"/>
                    <a:pt x="781" y="658"/>
                    <a:pt x="781" y="658"/>
                  </a:cubicBezTo>
                  <a:cubicBezTo>
                    <a:pt x="774" y="658"/>
                    <a:pt x="769" y="653"/>
                    <a:pt x="769" y="646"/>
                  </a:cubicBezTo>
                  <a:cubicBezTo>
                    <a:pt x="769" y="640"/>
                    <a:pt x="774" y="635"/>
                    <a:pt x="781" y="635"/>
                  </a:cubicBezTo>
                  <a:cubicBezTo>
                    <a:pt x="781" y="635"/>
                    <a:pt x="781" y="635"/>
                    <a:pt x="781" y="635"/>
                  </a:cubicBezTo>
                  <a:close/>
                  <a:moveTo>
                    <a:pt x="781" y="663"/>
                  </a:moveTo>
                  <a:cubicBezTo>
                    <a:pt x="781" y="689"/>
                    <a:pt x="781" y="689"/>
                    <a:pt x="781" y="689"/>
                  </a:cubicBezTo>
                  <a:cubicBezTo>
                    <a:pt x="781" y="689"/>
                    <a:pt x="781" y="689"/>
                    <a:pt x="781" y="689"/>
                  </a:cubicBezTo>
                  <a:cubicBezTo>
                    <a:pt x="773" y="689"/>
                    <a:pt x="767" y="683"/>
                    <a:pt x="767" y="676"/>
                  </a:cubicBezTo>
                  <a:cubicBezTo>
                    <a:pt x="767" y="669"/>
                    <a:pt x="773" y="663"/>
                    <a:pt x="781" y="663"/>
                  </a:cubicBezTo>
                  <a:cubicBezTo>
                    <a:pt x="781" y="663"/>
                    <a:pt x="781" y="663"/>
                    <a:pt x="781" y="663"/>
                  </a:cubicBezTo>
                  <a:close/>
                  <a:moveTo>
                    <a:pt x="781" y="710"/>
                  </a:moveTo>
                  <a:cubicBezTo>
                    <a:pt x="781" y="926"/>
                    <a:pt x="781" y="926"/>
                    <a:pt x="781" y="926"/>
                  </a:cubicBezTo>
                  <a:cubicBezTo>
                    <a:pt x="781" y="926"/>
                    <a:pt x="781" y="926"/>
                    <a:pt x="781" y="927"/>
                  </a:cubicBezTo>
                  <a:cubicBezTo>
                    <a:pt x="772" y="911"/>
                    <a:pt x="708" y="911"/>
                    <a:pt x="730" y="833"/>
                  </a:cubicBezTo>
                  <a:cubicBezTo>
                    <a:pt x="742" y="791"/>
                    <a:pt x="781" y="749"/>
                    <a:pt x="781" y="697"/>
                  </a:cubicBezTo>
                  <a:cubicBezTo>
                    <a:pt x="781" y="701"/>
                    <a:pt x="781" y="706"/>
                    <a:pt x="781" y="710"/>
                  </a:cubicBezTo>
                  <a:close/>
                  <a:moveTo>
                    <a:pt x="781" y="969"/>
                  </a:moveTo>
                  <a:cubicBezTo>
                    <a:pt x="781" y="1143"/>
                    <a:pt x="781" y="1143"/>
                    <a:pt x="781" y="1143"/>
                  </a:cubicBezTo>
                  <a:cubicBezTo>
                    <a:pt x="781" y="1144"/>
                    <a:pt x="781" y="1146"/>
                    <a:pt x="781" y="1148"/>
                  </a:cubicBezTo>
                  <a:cubicBezTo>
                    <a:pt x="781" y="1148"/>
                    <a:pt x="781" y="1148"/>
                    <a:pt x="781" y="1148"/>
                  </a:cubicBezTo>
                  <a:cubicBezTo>
                    <a:pt x="781" y="1128"/>
                    <a:pt x="740" y="1102"/>
                    <a:pt x="745" y="1069"/>
                  </a:cubicBezTo>
                  <a:cubicBezTo>
                    <a:pt x="749" y="1042"/>
                    <a:pt x="777" y="1021"/>
                    <a:pt x="781" y="959"/>
                  </a:cubicBezTo>
                  <a:cubicBezTo>
                    <a:pt x="781" y="963"/>
                    <a:pt x="781" y="966"/>
                    <a:pt x="781" y="969"/>
                  </a:cubicBezTo>
                  <a:close/>
                  <a:moveTo>
                    <a:pt x="781" y="1189"/>
                  </a:moveTo>
                  <a:cubicBezTo>
                    <a:pt x="781" y="1247"/>
                    <a:pt x="781" y="1247"/>
                    <a:pt x="781" y="1247"/>
                  </a:cubicBezTo>
                  <a:cubicBezTo>
                    <a:pt x="781" y="1247"/>
                    <a:pt x="781" y="1247"/>
                    <a:pt x="781" y="1247"/>
                  </a:cubicBezTo>
                  <a:cubicBezTo>
                    <a:pt x="774" y="1247"/>
                    <a:pt x="768" y="1253"/>
                    <a:pt x="768" y="1260"/>
                  </a:cubicBezTo>
                  <a:cubicBezTo>
                    <a:pt x="768" y="1267"/>
                    <a:pt x="774" y="1273"/>
                    <a:pt x="781" y="1273"/>
                  </a:cubicBezTo>
                  <a:cubicBezTo>
                    <a:pt x="781" y="1273"/>
                    <a:pt x="781" y="1273"/>
                    <a:pt x="781" y="1273"/>
                  </a:cubicBezTo>
                  <a:cubicBezTo>
                    <a:pt x="781" y="1327"/>
                    <a:pt x="781" y="1327"/>
                    <a:pt x="781" y="1327"/>
                  </a:cubicBezTo>
                  <a:cubicBezTo>
                    <a:pt x="781" y="1329"/>
                    <a:pt x="781" y="1330"/>
                    <a:pt x="781" y="1331"/>
                  </a:cubicBezTo>
                  <a:cubicBezTo>
                    <a:pt x="773" y="1288"/>
                    <a:pt x="744" y="1287"/>
                    <a:pt x="728" y="1267"/>
                  </a:cubicBezTo>
                  <a:cubicBezTo>
                    <a:pt x="719" y="1256"/>
                    <a:pt x="720" y="1240"/>
                    <a:pt x="729" y="1233"/>
                  </a:cubicBezTo>
                  <a:cubicBezTo>
                    <a:pt x="737" y="1227"/>
                    <a:pt x="753" y="1227"/>
                    <a:pt x="761" y="1240"/>
                  </a:cubicBezTo>
                  <a:cubicBezTo>
                    <a:pt x="748" y="1213"/>
                    <a:pt x="762" y="1190"/>
                    <a:pt x="781" y="1189"/>
                  </a:cubicBezTo>
                  <a:cubicBezTo>
                    <a:pt x="781" y="1189"/>
                    <a:pt x="781" y="1189"/>
                    <a:pt x="781" y="1189"/>
                  </a:cubicBezTo>
                  <a:close/>
                  <a:moveTo>
                    <a:pt x="781" y="1344"/>
                  </a:moveTo>
                  <a:cubicBezTo>
                    <a:pt x="781" y="1357"/>
                    <a:pt x="781" y="1357"/>
                    <a:pt x="781" y="1357"/>
                  </a:cubicBezTo>
                  <a:cubicBezTo>
                    <a:pt x="781" y="1353"/>
                    <a:pt x="781" y="1348"/>
                    <a:pt x="781" y="1344"/>
                  </a:cubicBezTo>
                  <a:close/>
                  <a:moveTo>
                    <a:pt x="781" y="1414"/>
                  </a:moveTo>
                  <a:cubicBezTo>
                    <a:pt x="781" y="1442"/>
                    <a:pt x="781" y="1442"/>
                    <a:pt x="781" y="1442"/>
                  </a:cubicBezTo>
                  <a:cubicBezTo>
                    <a:pt x="781" y="1442"/>
                    <a:pt x="781" y="1443"/>
                    <a:pt x="781" y="1444"/>
                  </a:cubicBezTo>
                  <a:cubicBezTo>
                    <a:pt x="781" y="1402"/>
                    <a:pt x="779" y="1379"/>
                    <a:pt x="753" y="1353"/>
                  </a:cubicBezTo>
                  <a:cubicBezTo>
                    <a:pt x="725" y="1327"/>
                    <a:pt x="729" y="1286"/>
                    <a:pt x="673" y="1280"/>
                  </a:cubicBezTo>
                  <a:cubicBezTo>
                    <a:pt x="695" y="1293"/>
                    <a:pt x="683" y="1335"/>
                    <a:pt x="705" y="1362"/>
                  </a:cubicBezTo>
                  <a:cubicBezTo>
                    <a:pt x="731" y="1393"/>
                    <a:pt x="765" y="1395"/>
                    <a:pt x="781" y="1444"/>
                  </a:cubicBezTo>
                  <a:cubicBezTo>
                    <a:pt x="781" y="1433"/>
                    <a:pt x="781" y="1423"/>
                    <a:pt x="781" y="1414"/>
                  </a:cubicBezTo>
                  <a:close/>
                  <a:moveTo>
                    <a:pt x="781" y="1543"/>
                  </a:moveTo>
                  <a:cubicBezTo>
                    <a:pt x="781" y="1737"/>
                    <a:pt x="781" y="1737"/>
                    <a:pt x="781" y="1737"/>
                  </a:cubicBezTo>
                  <a:cubicBezTo>
                    <a:pt x="781" y="1738"/>
                    <a:pt x="781" y="1738"/>
                    <a:pt x="781" y="1738"/>
                  </a:cubicBezTo>
                  <a:cubicBezTo>
                    <a:pt x="742" y="1720"/>
                    <a:pt x="770" y="1675"/>
                    <a:pt x="734" y="1664"/>
                  </a:cubicBezTo>
                  <a:cubicBezTo>
                    <a:pt x="726" y="1662"/>
                    <a:pt x="712" y="1666"/>
                    <a:pt x="712" y="1676"/>
                  </a:cubicBezTo>
                  <a:cubicBezTo>
                    <a:pt x="702" y="1670"/>
                    <a:pt x="700" y="1651"/>
                    <a:pt x="715" y="1640"/>
                  </a:cubicBezTo>
                  <a:cubicBezTo>
                    <a:pt x="722" y="1636"/>
                    <a:pt x="735" y="1631"/>
                    <a:pt x="751" y="1643"/>
                  </a:cubicBezTo>
                  <a:cubicBezTo>
                    <a:pt x="760" y="1649"/>
                    <a:pt x="767" y="1661"/>
                    <a:pt x="766" y="1672"/>
                  </a:cubicBezTo>
                  <a:cubicBezTo>
                    <a:pt x="772" y="1664"/>
                    <a:pt x="773" y="1643"/>
                    <a:pt x="757" y="1630"/>
                  </a:cubicBezTo>
                  <a:cubicBezTo>
                    <a:pt x="743" y="1619"/>
                    <a:pt x="744" y="1603"/>
                    <a:pt x="748" y="1595"/>
                  </a:cubicBezTo>
                  <a:cubicBezTo>
                    <a:pt x="757" y="1575"/>
                    <a:pt x="778" y="1566"/>
                    <a:pt x="781" y="1538"/>
                  </a:cubicBezTo>
                  <a:cubicBezTo>
                    <a:pt x="781" y="1540"/>
                    <a:pt x="781" y="1542"/>
                    <a:pt x="781" y="1543"/>
                  </a:cubicBezTo>
                  <a:close/>
                  <a:moveTo>
                    <a:pt x="781" y="1802"/>
                  </a:moveTo>
                  <a:cubicBezTo>
                    <a:pt x="781" y="1880"/>
                    <a:pt x="781" y="1880"/>
                    <a:pt x="781" y="1880"/>
                  </a:cubicBezTo>
                  <a:cubicBezTo>
                    <a:pt x="781" y="1880"/>
                    <a:pt x="781" y="1880"/>
                    <a:pt x="781" y="1880"/>
                  </a:cubicBezTo>
                  <a:cubicBezTo>
                    <a:pt x="774" y="1875"/>
                    <a:pt x="766" y="1860"/>
                    <a:pt x="768" y="1840"/>
                  </a:cubicBezTo>
                  <a:cubicBezTo>
                    <a:pt x="770" y="1828"/>
                    <a:pt x="778" y="1817"/>
                    <a:pt x="781" y="1798"/>
                  </a:cubicBezTo>
                  <a:cubicBezTo>
                    <a:pt x="781" y="1800"/>
                    <a:pt x="781" y="1801"/>
                    <a:pt x="781" y="1802"/>
                  </a:cubicBezTo>
                  <a:close/>
                  <a:moveTo>
                    <a:pt x="781" y="1885"/>
                  </a:moveTo>
                  <a:cubicBezTo>
                    <a:pt x="781" y="1915"/>
                    <a:pt x="781" y="1915"/>
                    <a:pt x="781" y="1915"/>
                  </a:cubicBezTo>
                  <a:cubicBezTo>
                    <a:pt x="781" y="1915"/>
                    <a:pt x="781" y="1915"/>
                    <a:pt x="781" y="1915"/>
                  </a:cubicBezTo>
                  <a:cubicBezTo>
                    <a:pt x="774" y="1915"/>
                    <a:pt x="769" y="1920"/>
                    <a:pt x="769" y="1926"/>
                  </a:cubicBezTo>
                  <a:cubicBezTo>
                    <a:pt x="769" y="1933"/>
                    <a:pt x="774" y="1938"/>
                    <a:pt x="781" y="1938"/>
                  </a:cubicBezTo>
                  <a:cubicBezTo>
                    <a:pt x="781" y="1938"/>
                    <a:pt x="781" y="1938"/>
                    <a:pt x="781" y="193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73" y="1968"/>
                    <a:pt x="766" y="1961"/>
                    <a:pt x="765" y="1953"/>
                  </a:cubicBezTo>
                  <a:cubicBezTo>
                    <a:pt x="758" y="1956"/>
                    <a:pt x="749" y="1954"/>
                    <a:pt x="745" y="1947"/>
                  </a:cubicBezTo>
                  <a:cubicBezTo>
                    <a:pt x="741" y="1940"/>
                    <a:pt x="743" y="1931"/>
                    <a:pt x="750" y="1926"/>
                  </a:cubicBezTo>
                  <a:cubicBezTo>
                    <a:pt x="743" y="1922"/>
                    <a:pt x="741" y="1912"/>
                    <a:pt x="745" y="1906"/>
                  </a:cubicBezTo>
                  <a:cubicBezTo>
                    <a:pt x="749" y="1899"/>
                    <a:pt x="758" y="1896"/>
                    <a:pt x="765" y="1900"/>
                  </a:cubicBezTo>
                  <a:cubicBezTo>
                    <a:pt x="766" y="1891"/>
                    <a:pt x="773" y="1885"/>
                    <a:pt x="781" y="1885"/>
                  </a:cubicBezTo>
                  <a:cubicBezTo>
                    <a:pt x="781" y="1885"/>
                    <a:pt x="781" y="1885"/>
                    <a:pt x="781" y="1885"/>
                  </a:cubicBezTo>
                  <a:close/>
                  <a:moveTo>
                    <a:pt x="756" y="1972"/>
                  </a:moveTo>
                  <a:cubicBezTo>
                    <a:pt x="737" y="1972"/>
                    <a:pt x="737" y="1972"/>
                    <a:pt x="737" y="1972"/>
                  </a:cubicBezTo>
                  <a:cubicBezTo>
                    <a:pt x="737" y="1963"/>
                    <a:pt x="739" y="1954"/>
                    <a:pt x="742" y="1948"/>
                  </a:cubicBezTo>
                  <a:cubicBezTo>
                    <a:pt x="744" y="1955"/>
                    <a:pt x="750" y="1964"/>
                    <a:pt x="756" y="1972"/>
                  </a:cubicBezTo>
                  <a:close/>
                  <a:moveTo>
                    <a:pt x="723" y="1972"/>
                  </a:moveTo>
                  <a:cubicBezTo>
                    <a:pt x="713" y="1972"/>
                    <a:pt x="713" y="1972"/>
                    <a:pt x="713" y="1972"/>
                  </a:cubicBezTo>
                  <a:cubicBezTo>
                    <a:pt x="698" y="1942"/>
                    <a:pt x="680" y="1916"/>
                    <a:pt x="656" y="1895"/>
                  </a:cubicBezTo>
                  <a:cubicBezTo>
                    <a:pt x="630" y="1872"/>
                    <a:pt x="582" y="1838"/>
                    <a:pt x="549" y="1865"/>
                  </a:cubicBezTo>
                  <a:cubicBezTo>
                    <a:pt x="535" y="1878"/>
                    <a:pt x="531" y="1905"/>
                    <a:pt x="548" y="1915"/>
                  </a:cubicBezTo>
                  <a:cubicBezTo>
                    <a:pt x="558" y="1920"/>
                    <a:pt x="568" y="1913"/>
                    <a:pt x="567" y="1906"/>
                  </a:cubicBezTo>
                  <a:cubicBezTo>
                    <a:pt x="552" y="1907"/>
                    <a:pt x="549" y="1885"/>
                    <a:pt x="560" y="1875"/>
                  </a:cubicBezTo>
                  <a:cubicBezTo>
                    <a:pt x="572" y="1866"/>
                    <a:pt x="590" y="1867"/>
                    <a:pt x="601" y="1878"/>
                  </a:cubicBezTo>
                  <a:cubicBezTo>
                    <a:pt x="614" y="1892"/>
                    <a:pt x="612" y="1913"/>
                    <a:pt x="604" y="1926"/>
                  </a:cubicBezTo>
                  <a:cubicBezTo>
                    <a:pt x="592" y="1946"/>
                    <a:pt x="561" y="1958"/>
                    <a:pt x="538" y="1947"/>
                  </a:cubicBezTo>
                  <a:cubicBezTo>
                    <a:pt x="497" y="1928"/>
                    <a:pt x="494" y="1863"/>
                    <a:pt x="532" y="1839"/>
                  </a:cubicBezTo>
                  <a:cubicBezTo>
                    <a:pt x="600" y="1794"/>
                    <a:pt x="683" y="1890"/>
                    <a:pt x="710" y="1944"/>
                  </a:cubicBezTo>
                  <a:cubicBezTo>
                    <a:pt x="714" y="1952"/>
                    <a:pt x="719" y="1961"/>
                    <a:pt x="723" y="1972"/>
                  </a:cubicBezTo>
                  <a:close/>
                  <a:moveTo>
                    <a:pt x="702" y="1972"/>
                  </a:moveTo>
                  <a:cubicBezTo>
                    <a:pt x="690" y="1972"/>
                    <a:pt x="690" y="1972"/>
                    <a:pt x="690" y="1972"/>
                  </a:cubicBezTo>
                  <a:cubicBezTo>
                    <a:pt x="684" y="1968"/>
                    <a:pt x="678" y="1964"/>
                    <a:pt x="671" y="1961"/>
                  </a:cubicBezTo>
                  <a:cubicBezTo>
                    <a:pt x="657" y="1955"/>
                    <a:pt x="646" y="1959"/>
                    <a:pt x="641" y="1967"/>
                  </a:cubicBezTo>
                  <a:cubicBezTo>
                    <a:pt x="640" y="1969"/>
                    <a:pt x="640" y="1971"/>
                    <a:pt x="639" y="1972"/>
                  </a:cubicBezTo>
                  <a:cubicBezTo>
                    <a:pt x="609" y="1972"/>
                    <a:pt x="609" y="1972"/>
                    <a:pt x="609" y="1972"/>
                  </a:cubicBezTo>
                  <a:cubicBezTo>
                    <a:pt x="608" y="1969"/>
                    <a:pt x="609" y="1966"/>
                    <a:pt x="610" y="1963"/>
                  </a:cubicBezTo>
                  <a:cubicBezTo>
                    <a:pt x="613" y="1956"/>
                    <a:pt x="621" y="1950"/>
                    <a:pt x="628" y="1954"/>
                  </a:cubicBezTo>
                  <a:cubicBezTo>
                    <a:pt x="623" y="1946"/>
                    <a:pt x="627" y="1936"/>
                    <a:pt x="633" y="1932"/>
                  </a:cubicBezTo>
                  <a:cubicBezTo>
                    <a:pt x="640" y="1928"/>
                    <a:pt x="646" y="1930"/>
                    <a:pt x="650" y="1935"/>
                  </a:cubicBezTo>
                  <a:cubicBezTo>
                    <a:pt x="652" y="1927"/>
                    <a:pt x="664" y="1926"/>
                    <a:pt x="675" y="1933"/>
                  </a:cubicBezTo>
                  <a:cubicBezTo>
                    <a:pt x="686" y="1940"/>
                    <a:pt x="696" y="1957"/>
                    <a:pt x="702" y="1972"/>
                  </a:cubicBezTo>
                  <a:close/>
                  <a:moveTo>
                    <a:pt x="509" y="1972"/>
                  </a:moveTo>
                  <a:cubicBezTo>
                    <a:pt x="469" y="1972"/>
                    <a:pt x="469" y="1972"/>
                    <a:pt x="469" y="1972"/>
                  </a:cubicBezTo>
                  <a:cubicBezTo>
                    <a:pt x="474" y="1956"/>
                    <a:pt x="488" y="1947"/>
                    <a:pt x="493" y="1933"/>
                  </a:cubicBezTo>
                  <a:cubicBezTo>
                    <a:pt x="494" y="1947"/>
                    <a:pt x="511" y="1956"/>
                    <a:pt x="509" y="1972"/>
                  </a:cubicBezTo>
                  <a:close/>
                  <a:moveTo>
                    <a:pt x="453" y="1972"/>
                  </a:moveTo>
                  <a:cubicBezTo>
                    <a:pt x="416" y="1972"/>
                    <a:pt x="416" y="1972"/>
                    <a:pt x="416" y="1972"/>
                  </a:cubicBezTo>
                  <a:cubicBezTo>
                    <a:pt x="414" y="1964"/>
                    <a:pt x="412" y="1957"/>
                    <a:pt x="406" y="1952"/>
                  </a:cubicBezTo>
                  <a:cubicBezTo>
                    <a:pt x="400" y="1946"/>
                    <a:pt x="388" y="1943"/>
                    <a:pt x="380" y="1946"/>
                  </a:cubicBezTo>
                  <a:cubicBezTo>
                    <a:pt x="395" y="1928"/>
                    <a:pt x="427" y="1932"/>
                    <a:pt x="441" y="1949"/>
                  </a:cubicBezTo>
                  <a:cubicBezTo>
                    <a:pt x="448" y="1956"/>
                    <a:pt x="451" y="1964"/>
                    <a:pt x="453" y="1972"/>
                  </a:cubicBezTo>
                  <a:close/>
                  <a:moveTo>
                    <a:pt x="617" y="897"/>
                  </a:moveTo>
                  <a:cubicBezTo>
                    <a:pt x="603" y="886"/>
                    <a:pt x="569" y="886"/>
                    <a:pt x="546" y="900"/>
                  </a:cubicBezTo>
                  <a:cubicBezTo>
                    <a:pt x="519" y="918"/>
                    <a:pt x="506" y="949"/>
                    <a:pt x="496" y="960"/>
                  </a:cubicBezTo>
                  <a:cubicBezTo>
                    <a:pt x="484" y="972"/>
                    <a:pt x="468" y="980"/>
                    <a:pt x="449" y="974"/>
                  </a:cubicBezTo>
                  <a:cubicBezTo>
                    <a:pt x="448" y="987"/>
                    <a:pt x="467" y="1005"/>
                    <a:pt x="489" y="1008"/>
                  </a:cubicBezTo>
                  <a:cubicBezTo>
                    <a:pt x="508" y="1010"/>
                    <a:pt x="535" y="996"/>
                    <a:pt x="546" y="974"/>
                  </a:cubicBezTo>
                  <a:cubicBezTo>
                    <a:pt x="564" y="940"/>
                    <a:pt x="573" y="905"/>
                    <a:pt x="617" y="897"/>
                  </a:cubicBezTo>
                  <a:close/>
                  <a:moveTo>
                    <a:pt x="494" y="346"/>
                  </a:moveTo>
                  <a:cubicBezTo>
                    <a:pt x="506" y="324"/>
                    <a:pt x="524" y="320"/>
                    <a:pt x="542" y="324"/>
                  </a:cubicBezTo>
                  <a:cubicBezTo>
                    <a:pt x="561" y="328"/>
                    <a:pt x="572" y="342"/>
                    <a:pt x="589" y="368"/>
                  </a:cubicBezTo>
                  <a:cubicBezTo>
                    <a:pt x="601" y="387"/>
                    <a:pt x="624" y="405"/>
                    <a:pt x="647" y="405"/>
                  </a:cubicBezTo>
                  <a:cubicBezTo>
                    <a:pt x="637" y="420"/>
                    <a:pt x="614" y="425"/>
                    <a:pt x="595" y="416"/>
                  </a:cubicBezTo>
                  <a:cubicBezTo>
                    <a:pt x="571" y="406"/>
                    <a:pt x="554" y="365"/>
                    <a:pt x="527" y="348"/>
                  </a:cubicBezTo>
                  <a:cubicBezTo>
                    <a:pt x="518" y="342"/>
                    <a:pt x="506" y="342"/>
                    <a:pt x="494" y="346"/>
                  </a:cubicBezTo>
                  <a:close/>
                  <a:moveTo>
                    <a:pt x="696" y="1737"/>
                  </a:moveTo>
                  <a:cubicBezTo>
                    <a:pt x="700" y="1737"/>
                    <a:pt x="703" y="1740"/>
                    <a:pt x="703" y="1744"/>
                  </a:cubicBezTo>
                  <a:cubicBezTo>
                    <a:pt x="703" y="1748"/>
                    <a:pt x="700" y="1751"/>
                    <a:pt x="696" y="1751"/>
                  </a:cubicBezTo>
                  <a:cubicBezTo>
                    <a:pt x="692" y="1751"/>
                    <a:pt x="689" y="1748"/>
                    <a:pt x="689" y="1744"/>
                  </a:cubicBezTo>
                  <a:cubicBezTo>
                    <a:pt x="689" y="1740"/>
                    <a:pt x="692" y="1737"/>
                    <a:pt x="696" y="1737"/>
                  </a:cubicBezTo>
                  <a:close/>
                  <a:moveTo>
                    <a:pt x="714" y="1754"/>
                  </a:moveTo>
                  <a:cubicBezTo>
                    <a:pt x="719" y="1754"/>
                    <a:pt x="723" y="1758"/>
                    <a:pt x="723" y="1764"/>
                  </a:cubicBezTo>
                  <a:cubicBezTo>
                    <a:pt x="723" y="1769"/>
                    <a:pt x="719" y="1773"/>
                    <a:pt x="714" y="1773"/>
                  </a:cubicBezTo>
                  <a:cubicBezTo>
                    <a:pt x="708" y="1773"/>
                    <a:pt x="704" y="1769"/>
                    <a:pt x="704" y="1764"/>
                  </a:cubicBezTo>
                  <a:cubicBezTo>
                    <a:pt x="704" y="1758"/>
                    <a:pt x="708" y="1754"/>
                    <a:pt x="714" y="1754"/>
                  </a:cubicBezTo>
                  <a:close/>
                  <a:moveTo>
                    <a:pt x="719" y="1781"/>
                  </a:moveTo>
                  <a:cubicBezTo>
                    <a:pt x="725" y="1781"/>
                    <a:pt x="731" y="1786"/>
                    <a:pt x="731" y="1792"/>
                  </a:cubicBezTo>
                  <a:cubicBezTo>
                    <a:pt x="731" y="1799"/>
                    <a:pt x="725" y="1804"/>
                    <a:pt x="719" y="1804"/>
                  </a:cubicBezTo>
                  <a:cubicBezTo>
                    <a:pt x="713" y="1804"/>
                    <a:pt x="707" y="1799"/>
                    <a:pt x="707" y="1792"/>
                  </a:cubicBezTo>
                  <a:cubicBezTo>
                    <a:pt x="707" y="1786"/>
                    <a:pt x="713" y="1781"/>
                    <a:pt x="719" y="1781"/>
                  </a:cubicBezTo>
                  <a:close/>
                  <a:moveTo>
                    <a:pt x="766" y="727"/>
                  </a:moveTo>
                  <a:cubicBezTo>
                    <a:pt x="761" y="702"/>
                    <a:pt x="720" y="691"/>
                    <a:pt x="737" y="648"/>
                  </a:cubicBezTo>
                  <a:cubicBezTo>
                    <a:pt x="743" y="634"/>
                    <a:pt x="769" y="613"/>
                    <a:pt x="768" y="588"/>
                  </a:cubicBezTo>
                  <a:cubicBezTo>
                    <a:pt x="781" y="621"/>
                    <a:pt x="744" y="637"/>
                    <a:pt x="760" y="681"/>
                  </a:cubicBezTo>
                  <a:cubicBezTo>
                    <a:pt x="766" y="696"/>
                    <a:pt x="772" y="717"/>
                    <a:pt x="766" y="727"/>
                  </a:cubicBezTo>
                  <a:close/>
                  <a:moveTo>
                    <a:pt x="703" y="374"/>
                  </a:moveTo>
                  <a:cubicBezTo>
                    <a:pt x="682" y="361"/>
                    <a:pt x="663" y="341"/>
                    <a:pt x="665" y="310"/>
                  </a:cubicBezTo>
                  <a:cubicBezTo>
                    <a:pt x="667" y="286"/>
                    <a:pt x="667" y="270"/>
                    <a:pt x="650" y="248"/>
                  </a:cubicBezTo>
                  <a:cubicBezTo>
                    <a:pt x="680" y="254"/>
                    <a:pt x="704" y="274"/>
                    <a:pt x="704" y="306"/>
                  </a:cubicBezTo>
                  <a:cubicBezTo>
                    <a:pt x="704" y="336"/>
                    <a:pt x="694" y="348"/>
                    <a:pt x="703" y="374"/>
                  </a:cubicBezTo>
                  <a:close/>
                  <a:moveTo>
                    <a:pt x="733" y="410"/>
                  </a:moveTo>
                  <a:cubicBezTo>
                    <a:pt x="722" y="396"/>
                    <a:pt x="691" y="360"/>
                    <a:pt x="718" y="312"/>
                  </a:cubicBezTo>
                  <a:cubicBezTo>
                    <a:pt x="728" y="294"/>
                    <a:pt x="747" y="275"/>
                    <a:pt x="751" y="257"/>
                  </a:cubicBezTo>
                  <a:cubicBezTo>
                    <a:pt x="760" y="271"/>
                    <a:pt x="764" y="292"/>
                    <a:pt x="751" y="323"/>
                  </a:cubicBezTo>
                  <a:cubicBezTo>
                    <a:pt x="740" y="350"/>
                    <a:pt x="728" y="380"/>
                    <a:pt x="733" y="410"/>
                  </a:cubicBezTo>
                  <a:close/>
                  <a:moveTo>
                    <a:pt x="582" y="333"/>
                  </a:moveTo>
                  <a:cubicBezTo>
                    <a:pt x="570" y="311"/>
                    <a:pt x="539" y="302"/>
                    <a:pt x="524" y="305"/>
                  </a:cubicBezTo>
                  <a:cubicBezTo>
                    <a:pt x="501" y="310"/>
                    <a:pt x="496" y="334"/>
                    <a:pt x="481" y="336"/>
                  </a:cubicBezTo>
                  <a:cubicBezTo>
                    <a:pt x="476" y="360"/>
                    <a:pt x="500" y="351"/>
                    <a:pt x="487" y="378"/>
                  </a:cubicBezTo>
                  <a:cubicBezTo>
                    <a:pt x="484" y="386"/>
                    <a:pt x="486" y="400"/>
                    <a:pt x="500" y="402"/>
                  </a:cubicBezTo>
                  <a:cubicBezTo>
                    <a:pt x="508" y="403"/>
                    <a:pt x="518" y="396"/>
                    <a:pt x="510" y="382"/>
                  </a:cubicBezTo>
                  <a:cubicBezTo>
                    <a:pt x="519" y="384"/>
                    <a:pt x="525" y="397"/>
                    <a:pt x="521" y="409"/>
                  </a:cubicBezTo>
                  <a:cubicBezTo>
                    <a:pt x="513" y="434"/>
                    <a:pt x="469" y="438"/>
                    <a:pt x="451" y="413"/>
                  </a:cubicBezTo>
                  <a:cubicBezTo>
                    <a:pt x="433" y="386"/>
                    <a:pt x="449" y="357"/>
                    <a:pt x="456" y="351"/>
                  </a:cubicBezTo>
                  <a:cubicBezTo>
                    <a:pt x="449" y="341"/>
                    <a:pt x="445" y="317"/>
                    <a:pt x="455" y="296"/>
                  </a:cubicBezTo>
                  <a:cubicBezTo>
                    <a:pt x="471" y="266"/>
                    <a:pt x="508" y="259"/>
                    <a:pt x="537" y="274"/>
                  </a:cubicBezTo>
                  <a:cubicBezTo>
                    <a:pt x="562" y="287"/>
                    <a:pt x="581" y="315"/>
                    <a:pt x="582" y="333"/>
                  </a:cubicBezTo>
                  <a:close/>
                  <a:moveTo>
                    <a:pt x="727" y="433"/>
                  </a:moveTo>
                  <a:cubicBezTo>
                    <a:pt x="659" y="424"/>
                    <a:pt x="582" y="349"/>
                    <a:pt x="570" y="256"/>
                  </a:cubicBezTo>
                  <a:cubicBezTo>
                    <a:pt x="568" y="232"/>
                    <a:pt x="581" y="213"/>
                    <a:pt x="595" y="216"/>
                  </a:cubicBezTo>
                  <a:cubicBezTo>
                    <a:pt x="598" y="213"/>
                    <a:pt x="594" y="196"/>
                    <a:pt x="598" y="178"/>
                  </a:cubicBezTo>
                  <a:cubicBezTo>
                    <a:pt x="603" y="157"/>
                    <a:pt x="618" y="143"/>
                    <a:pt x="639" y="137"/>
                  </a:cubicBezTo>
                  <a:cubicBezTo>
                    <a:pt x="651" y="134"/>
                    <a:pt x="664" y="135"/>
                    <a:pt x="670" y="145"/>
                  </a:cubicBezTo>
                  <a:cubicBezTo>
                    <a:pt x="676" y="138"/>
                    <a:pt x="710" y="123"/>
                    <a:pt x="736" y="144"/>
                  </a:cubicBezTo>
                  <a:cubicBezTo>
                    <a:pt x="766" y="169"/>
                    <a:pt x="768" y="229"/>
                    <a:pt x="732" y="249"/>
                  </a:cubicBezTo>
                  <a:cubicBezTo>
                    <a:pt x="713" y="260"/>
                    <a:pt x="684" y="246"/>
                    <a:pt x="685" y="226"/>
                  </a:cubicBezTo>
                  <a:cubicBezTo>
                    <a:pt x="699" y="240"/>
                    <a:pt x="721" y="232"/>
                    <a:pt x="720" y="211"/>
                  </a:cubicBezTo>
                  <a:cubicBezTo>
                    <a:pt x="718" y="181"/>
                    <a:pt x="680" y="173"/>
                    <a:pt x="654" y="190"/>
                  </a:cubicBezTo>
                  <a:cubicBezTo>
                    <a:pt x="622" y="211"/>
                    <a:pt x="618" y="251"/>
                    <a:pt x="625" y="286"/>
                  </a:cubicBezTo>
                  <a:cubicBezTo>
                    <a:pt x="638" y="346"/>
                    <a:pt x="683" y="405"/>
                    <a:pt x="727" y="433"/>
                  </a:cubicBezTo>
                  <a:close/>
                  <a:moveTo>
                    <a:pt x="677" y="621"/>
                  </a:moveTo>
                  <a:cubicBezTo>
                    <a:pt x="643" y="617"/>
                    <a:pt x="631" y="554"/>
                    <a:pt x="682" y="547"/>
                  </a:cubicBezTo>
                  <a:cubicBezTo>
                    <a:pt x="659" y="541"/>
                    <a:pt x="642" y="553"/>
                    <a:pt x="621" y="544"/>
                  </a:cubicBezTo>
                  <a:cubicBezTo>
                    <a:pt x="598" y="535"/>
                    <a:pt x="583" y="508"/>
                    <a:pt x="582" y="498"/>
                  </a:cubicBezTo>
                  <a:cubicBezTo>
                    <a:pt x="607" y="519"/>
                    <a:pt x="630" y="514"/>
                    <a:pt x="653" y="515"/>
                  </a:cubicBezTo>
                  <a:cubicBezTo>
                    <a:pt x="678" y="515"/>
                    <a:pt x="710" y="532"/>
                    <a:pt x="720" y="556"/>
                  </a:cubicBezTo>
                  <a:cubicBezTo>
                    <a:pt x="705" y="552"/>
                    <a:pt x="690" y="556"/>
                    <a:pt x="682" y="567"/>
                  </a:cubicBezTo>
                  <a:cubicBezTo>
                    <a:pt x="668" y="585"/>
                    <a:pt x="671" y="609"/>
                    <a:pt x="677" y="621"/>
                  </a:cubicBezTo>
                  <a:close/>
                  <a:moveTo>
                    <a:pt x="729" y="553"/>
                  </a:moveTo>
                  <a:cubicBezTo>
                    <a:pt x="728" y="531"/>
                    <a:pt x="707" y="489"/>
                    <a:pt x="681" y="461"/>
                  </a:cubicBezTo>
                  <a:cubicBezTo>
                    <a:pt x="660" y="438"/>
                    <a:pt x="626" y="423"/>
                    <a:pt x="611" y="451"/>
                  </a:cubicBezTo>
                  <a:cubicBezTo>
                    <a:pt x="601" y="433"/>
                    <a:pt x="579" y="416"/>
                    <a:pt x="557" y="416"/>
                  </a:cubicBezTo>
                  <a:cubicBezTo>
                    <a:pt x="531" y="415"/>
                    <a:pt x="517" y="435"/>
                    <a:pt x="517" y="457"/>
                  </a:cubicBezTo>
                  <a:cubicBezTo>
                    <a:pt x="496" y="442"/>
                    <a:pt x="463" y="441"/>
                    <a:pt x="444" y="459"/>
                  </a:cubicBezTo>
                  <a:cubicBezTo>
                    <a:pt x="424" y="477"/>
                    <a:pt x="426" y="514"/>
                    <a:pt x="445" y="534"/>
                  </a:cubicBezTo>
                  <a:cubicBezTo>
                    <a:pt x="461" y="551"/>
                    <a:pt x="487" y="553"/>
                    <a:pt x="498" y="535"/>
                  </a:cubicBezTo>
                  <a:cubicBezTo>
                    <a:pt x="485" y="528"/>
                    <a:pt x="484" y="515"/>
                    <a:pt x="490" y="502"/>
                  </a:cubicBezTo>
                  <a:cubicBezTo>
                    <a:pt x="501" y="480"/>
                    <a:pt x="530" y="470"/>
                    <a:pt x="554" y="469"/>
                  </a:cubicBezTo>
                  <a:cubicBezTo>
                    <a:pt x="588" y="468"/>
                    <a:pt x="627" y="481"/>
                    <a:pt x="653" y="495"/>
                  </a:cubicBezTo>
                  <a:cubicBezTo>
                    <a:pt x="685" y="511"/>
                    <a:pt x="720" y="534"/>
                    <a:pt x="729" y="553"/>
                  </a:cubicBezTo>
                  <a:close/>
                  <a:moveTo>
                    <a:pt x="745" y="524"/>
                  </a:moveTo>
                  <a:cubicBezTo>
                    <a:pt x="751" y="500"/>
                    <a:pt x="708" y="485"/>
                    <a:pt x="731" y="438"/>
                  </a:cubicBezTo>
                  <a:cubicBezTo>
                    <a:pt x="745" y="409"/>
                    <a:pt x="763" y="380"/>
                    <a:pt x="756" y="345"/>
                  </a:cubicBezTo>
                  <a:cubicBezTo>
                    <a:pt x="760" y="365"/>
                    <a:pt x="785" y="380"/>
                    <a:pt x="779" y="406"/>
                  </a:cubicBezTo>
                  <a:cubicBezTo>
                    <a:pt x="775" y="422"/>
                    <a:pt x="752" y="437"/>
                    <a:pt x="750" y="457"/>
                  </a:cubicBezTo>
                  <a:cubicBezTo>
                    <a:pt x="749" y="470"/>
                    <a:pt x="761" y="511"/>
                    <a:pt x="745" y="524"/>
                  </a:cubicBezTo>
                  <a:close/>
                  <a:moveTo>
                    <a:pt x="740" y="770"/>
                  </a:moveTo>
                  <a:cubicBezTo>
                    <a:pt x="753" y="740"/>
                    <a:pt x="697" y="721"/>
                    <a:pt x="688" y="672"/>
                  </a:cubicBezTo>
                  <a:cubicBezTo>
                    <a:pt x="672" y="584"/>
                    <a:pt x="778" y="568"/>
                    <a:pt x="763" y="449"/>
                  </a:cubicBezTo>
                  <a:cubicBezTo>
                    <a:pt x="829" y="535"/>
                    <a:pt x="676" y="625"/>
                    <a:pt x="736" y="714"/>
                  </a:cubicBezTo>
                  <a:cubicBezTo>
                    <a:pt x="758" y="746"/>
                    <a:pt x="747" y="764"/>
                    <a:pt x="740" y="770"/>
                  </a:cubicBezTo>
                  <a:close/>
                  <a:moveTo>
                    <a:pt x="542" y="1165"/>
                  </a:moveTo>
                  <a:cubicBezTo>
                    <a:pt x="492" y="1167"/>
                    <a:pt x="461" y="1145"/>
                    <a:pt x="435" y="1129"/>
                  </a:cubicBezTo>
                  <a:cubicBezTo>
                    <a:pt x="348" y="1077"/>
                    <a:pt x="392" y="1183"/>
                    <a:pt x="314" y="1188"/>
                  </a:cubicBezTo>
                  <a:cubicBezTo>
                    <a:pt x="303" y="1189"/>
                    <a:pt x="283" y="1181"/>
                    <a:pt x="275" y="1165"/>
                  </a:cubicBezTo>
                  <a:cubicBezTo>
                    <a:pt x="357" y="1126"/>
                    <a:pt x="275" y="1095"/>
                    <a:pt x="319" y="1043"/>
                  </a:cubicBezTo>
                  <a:cubicBezTo>
                    <a:pt x="297" y="1053"/>
                    <a:pt x="258" y="1052"/>
                    <a:pt x="231" y="1027"/>
                  </a:cubicBezTo>
                  <a:cubicBezTo>
                    <a:pt x="197" y="994"/>
                    <a:pt x="218" y="944"/>
                    <a:pt x="203" y="907"/>
                  </a:cubicBezTo>
                  <a:cubicBezTo>
                    <a:pt x="197" y="893"/>
                    <a:pt x="169" y="877"/>
                    <a:pt x="171" y="865"/>
                  </a:cubicBezTo>
                  <a:cubicBezTo>
                    <a:pt x="204" y="887"/>
                    <a:pt x="276" y="857"/>
                    <a:pt x="276" y="914"/>
                  </a:cubicBezTo>
                  <a:cubicBezTo>
                    <a:pt x="276" y="840"/>
                    <a:pt x="193" y="780"/>
                    <a:pt x="207" y="709"/>
                  </a:cubicBezTo>
                  <a:cubicBezTo>
                    <a:pt x="214" y="675"/>
                    <a:pt x="246" y="654"/>
                    <a:pt x="250" y="628"/>
                  </a:cubicBezTo>
                  <a:cubicBezTo>
                    <a:pt x="277" y="672"/>
                    <a:pt x="244" y="695"/>
                    <a:pt x="260" y="740"/>
                  </a:cubicBezTo>
                  <a:cubicBezTo>
                    <a:pt x="307" y="717"/>
                    <a:pt x="293" y="635"/>
                    <a:pt x="321" y="586"/>
                  </a:cubicBezTo>
                  <a:cubicBezTo>
                    <a:pt x="347" y="543"/>
                    <a:pt x="400" y="512"/>
                    <a:pt x="434" y="545"/>
                  </a:cubicBezTo>
                  <a:cubicBezTo>
                    <a:pt x="407" y="555"/>
                    <a:pt x="426" y="582"/>
                    <a:pt x="401" y="607"/>
                  </a:cubicBezTo>
                  <a:cubicBezTo>
                    <a:pt x="440" y="607"/>
                    <a:pt x="471" y="575"/>
                    <a:pt x="502" y="551"/>
                  </a:cubicBezTo>
                  <a:cubicBezTo>
                    <a:pt x="531" y="530"/>
                    <a:pt x="566" y="524"/>
                    <a:pt x="595" y="543"/>
                  </a:cubicBezTo>
                  <a:cubicBezTo>
                    <a:pt x="640" y="573"/>
                    <a:pt x="654" y="640"/>
                    <a:pt x="616" y="671"/>
                  </a:cubicBezTo>
                  <a:cubicBezTo>
                    <a:pt x="621" y="608"/>
                    <a:pt x="588" y="623"/>
                    <a:pt x="562" y="594"/>
                  </a:cubicBezTo>
                  <a:cubicBezTo>
                    <a:pt x="564" y="632"/>
                    <a:pt x="590" y="654"/>
                    <a:pt x="606" y="692"/>
                  </a:cubicBezTo>
                  <a:cubicBezTo>
                    <a:pt x="624" y="736"/>
                    <a:pt x="624" y="782"/>
                    <a:pt x="588" y="807"/>
                  </a:cubicBezTo>
                  <a:cubicBezTo>
                    <a:pt x="547" y="835"/>
                    <a:pt x="485" y="817"/>
                    <a:pt x="474" y="761"/>
                  </a:cubicBezTo>
                  <a:cubicBezTo>
                    <a:pt x="492" y="805"/>
                    <a:pt x="547" y="807"/>
                    <a:pt x="568" y="791"/>
                  </a:cubicBezTo>
                  <a:cubicBezTo>
                    <a:pt x="639" y="738"/>
                    <a:pt x="580" y="629"/>
                    <a:pt x="513" y="612"/>
                  </a:cubicBezTo>
                  <a:cubicBezTo>
                    <a:pt x="424" y="590"/>
                    <a:pt x="352" y="642"/>
                    <a:pt x="314" y="704"/>
                  </a:cubicBezTo>
                  <a:cubicBezTo>
                    <a:pt x="273" y="773"/>
                    <a:pt x="272" y="856"/>
                    <a:pt x="299" y="930"/>
                  </a:cubicBezTo>
                  <a:cubicBezTo>
                    <a:pt x="336" y="1035"/>
                    <a:pt x="408" y="1097"/>
                    <a:pt x="542" y="1165"/>
                  </a:cubicBezTo>
                  <a:close/>
                  <a:moveTo>
                    <a:pt x="357" y="723"/>
                  </a:moveTo>
                  <a:cubicBezTo>
                    <a:pt x="384" y="696"/>
                    <a:pt x="424" y="672"/>
                    <a:pt x="463" y="667"/>
                  </a:cubicBezTo>
                  <a:cubicBezTo>
                    <a:pt x="494" y="664"/>
                    <a:pt x="527" y="676"/>
                    <a:pt x="544" y="704"/>
                  </a:cubicBezTo>
                  <a:cubicBezTo>
                    <a:pt x="562" y="735"/>
                    <a:pt x="543" y="772"/>
                    <a:pt x="519" y="759"/>
                  </a:cubicBezTo>
                  <a:cubicBezTo>
                    <a:pt x="529" y="749"/>
                    <a:pt x="529" y="729"/>
                    <a:pt x="518" y="716"/>
                  </a:cubicBezTo>
                  <a:cubicBezTo>
                    <a:pt x="484" y="670"/>
                    <a:pt x="396" y="702"/>
                    <a:pt x="357" y="723"/>
                  </a:cubicBezTo>
                  <a:close/>
                  <a:moveTo>
                    <a:pt x="382" y="1020"/>
                  </a:moveTo>
                  <a:cubicBezTo>
                    <a:pt x="360" y="992"/>
                    <a:pt x="322" y="910"/>
                    <a:pt x="352" y="879"/>
                  </a:cubicBezTo>
                  <a:cubicBezTo>
                    <a:pt x="385" y="847"/>
                    <a:pt x="385" y="858"/>
                    <a:pt x="380" y="805"/>
                  </a:cubicBezTo>
                  <a:cubicBezTo>
                    <a:pt x="378" y="789"/>
                    <a:pt x="391" y="767"/>
                    <a:pt x="412" y="765"/>
                  </a:cubicBezTo>
                  <a:cubicBezTo>
                    <a:pt x="423" y="763"/>
                    <a:pt x="432" y="769"/>
                    <a:pt x="437" y="777"/>
                  </a:cubicBezTo>
                  <a:cubicBezTo>
                    <a:pt x="443" y="786"/>
                    <a:pt x="443" y="798"/>
                    <a:pt x="435" y="805"/>
                  </a:cubicBezTo>
                  <a:cubicBezTo>
                    <a:pt x="444" y="804"/>
                    <a:pt x="463" y="792"/>
                    <a:pt x="464" y="772"/>
                  </a:cubicBezTo>
                  <a:cubicBezTo>
                    <a:pt x="465" y="748"/>
                    <a:pt x="446" y="721"/>
                    <a:pt x="416" y="722"/>
                  </a:cubicBezTo>
                  <a:cubicBezTo>
                    <a:pt x="389" y="723"/>
                    <a:pt x="364" y="746"/>
                    <a:pt x="364" y="758"/>
                  </a:cubicBezTo>
                  <a:cubicBezTo>
                    <a:pt x="356" y="747"/>
                    <a:pt x="343" y="756"/>
                    <a:pt x="337" y="764"/>
                  </a:cubicBezTo>
                  <a:cubicBezTo>
                    <a:pt x="314" y="796"/>
                    <a:pt x="316" y="842"/>
                    <a:pt x="320" y="880"/>
                  </a:cubicBezTo>
                  <a:cubicBezTo>
                    <a:pt x="326" y="933"/>
                    <a:pt x="346" y="986"/>
                    <a:pt x="382" y="1020"/>
                  </a:cubicBezTo>
                  <a:close/>
                  <a:moveTo>
                    <a:pt x="480" y="1104"/>
                  </a:moveTo>
                  <a:cubicBezTo>
                    <a:pt x="461" y="1085"/>
                    <a:pt x="430" y="1037"/>
                    <a:pt x="429" y="989"/>
                  </a:cubicBezTo>
                  <a:cubicBezTo>
                    <a:pt x="429" y="957"/>
                    <a:pt x="441" y="918"/>
                    <a:pt x="480" y="914"/>
                  </a:cubicBezTo>
                  <a:cubicBezTo>
                    <a:pt x="520" y="909"/>
                    <a:pt x="508" y="876"/>
                    <a:pt x="523" y="861"/>
                  </a:cubicBezTo>
                  <a:cubicBezTo>
                    <a:pt x="536" y="849"/>
                    <a:pt x="558" y="834"/>
                    <a:pt x="571" y="851"/>
                  </a:cubicBezTo>
                  <a:cubicBezTo>
                    <a:pt x="557" y="818"/>
                    <a:pt x="484" y="810"/>
                    <a:pt x="451" y="824"/>
                  </a:cubicBezTo>
                  <a:cubicBezTo>
                    <a:pt x="396" y="849"/>
                    <a:pt x="379" y="920"/>
                    <a:pt x="392" y="980"/>
                  </a:cubicBezTo>
                  <a:cubicBezTo>
                    <a:pt x="404" y="1038"/>
                    <a:pt x="444" y="1085"/>
                    <a:pt x="480" y="1104"/>
                  </a:cubicBezTo>
                  <a:close/>
                  <a:moveTo>
                    <a:pt x="432" y="910"/>
                  </a:moveTo>
                  <a:cubicBezTo>
                    <a:pt x="441" y="892"/>
                    <a:pt x="450" y="880"/>
                    <a:pt x="466" y="867"/>
                  </a:cubicBezTo>
                  <a:cubicBezTo>
                    <a:pt x="486" y="851"/>
                    <a:pt x="504" y="845"/>
                    <a:pt x="529" y="840"/>
                  </a:cubicBezTo>
                  <a:cubicBezTo>
                    <a:pt x="503" y="839"/>
                    <a:pt x="482" y="845"/>
                    <a:pt x="460" y="860"/>
                  </a:cubicBezTo>
                  <a:cubicBezTo>
                    <a:pt x="442" y="873"/>
                    <a:pt x="432" y="886"/>
                    <a:pt x="422" y="905"/>
                  </a:cubicBezTo>
                  <a:cubicBezTo>
                    <a:pt x="421" y="907"/>
                    <a:pt x="420" y="909"/>
                    <a:pt x="419" y="912"/>
                  </a:cubicBezTo>
                  <a:cubicBezTo>
                    <a:pt x="411" y="934"/>
                    <a:pt x="408" y="952"/>
                    <a:pt x="409" y="976"/>
                  </a:cubicBezTo>
                  <a:cubicBezTo>
                    <a:pt x="410" y="997"/>
                    <a:pt x="414" y="1015"/>
                    <a:pt x="426" y="1033"/>
                  </a:cubicBezTo>
                  <a:cubicBezTo>
                    <a:pt x="419" y="1013"/>
                    <a:pt x="417" y="997"/>
                    <a:pt x="417" y="975"/>
                  </a:cubicBezTo>
                  <a:cubicBezTo>
                    <a:pt x="418" y="953"/>
                    <a:pt x="422" y="936"/>
                    <a:pt x="430" y="916"/>
                  </a:cubicBezTo>
                  <a:cubicBezTo>
                    <a:pt x="431" y="914"/>
                    <a:pt x="432" y="912"/>
                    <a:pt x="432" y="910"/>
                  </a:cubicBezTo>
                  <a:close/>
                  <a:moveTo>
                    <a:pt x="568" y="1158"/>
                  </a:moveTo>
                  <a:cubicBezTo>
                    <a:pt x="558" y="1126"/>
                    <a:pt x="573" y="1101"/>
                    <a:pt x="558" y="1080"/>
                  </a:cubicBezTo>
                  <a:cubicBezTo>
                    <a:pt x="537" y="1048"/>
                    <a:pt x="489" y="1065"/>
                    <a:pt x="460" y="1038"/>
                  </a:cubicBezTo>
                  <a:cubicBezTo>
                    <a:pt x="452" y="1061"/>
                    <a:pt x="470" y="1084"/>
                    <a:pt x="490" y="1097"/>
                  </a:cubicBezTo>
                  <a:cubicBezTo>
                    <a:pt x="530" y="1124"/>
                    <a:pt x="541" y="1099"/>
                    <a:pt x="568" y="1158"/>
                  </a:cubicBezTo>
                  <a:close/>
                  <a:moveTo>
                    <a:pt x="632" y="1228"/>
                  </a:moveTo>
                  <a:cubicBezTo>
                    <a:pt x="624" y="1193"/>
                    <a:pt x="570" y="1172"/>
                    <a:pt x="573" y="1131"/>
                  </a:cubicBezTo>
                  <a:cubicBezTo>
                    <a:pt x="575" y="1097"/>
                    <a:pt x="616" y="1071"/>
                    <a:pt x="625" y="1034"/>
                  </a:cubicBezTo>
                  <a:cubicBezTo>
                    <a:pt x="637" y="1113"/>
                    <a:pt x="586" y="1114"/>
                    <a:pt x="603" y="1158"/>
                  </a:cubicBezTo>
                  <a:cubicBezTo>
                    <a:pt x="610" y="1177"/>
                    <a:pt x="639" y="1194"/>
                    <a:pt x="632" y="1228"/>
                  </a:cubicBezTo>
                  <a:close/>
                  <a:moveTo>
                    <a:pt x="574" y="675"/>
                  </a:moveTo>
                  <a:cubicBezTo>
                    <a:pt x="573" y="673"/>
                    <a:pt x="571" y="670"/>
                    <a:pt x="569" y="668"/>
                  </a:cubicBezTo>
                  <a:cubicBezTo>
                    <a:pt x="557" y="651"/>
                    <a:pt x="545" y="640"/>
                    <a:pt x="526" y="631"/>
                  </a:cubicBezTo>
                  <a:cubicBezTo>
                    <a:pt x="503" y="621"/>
                    <a:pt x="484" y="619"/>
                    <a:pt x="459" y="622"/>
                  </a:cubicBezTo>
                  <a:cubicBezTo>
                    <a:pt x="433" y="625"/>
                    <a:pt x="413" y="632"/>
                    <a:pt x="390" y="645"/>
                  </a:cubicBezTo>
                  <a:cubicBezTo>
                    <a:pt x="366" y="660"/>
                    <a:pt x="349" y="674"/>
                    <a:pt x="332" y="696"/>
                  </a:cubicBezTo>
                  <a:cubicBezTo>
                    <a:pt x="314" y="721"/>
                    <a:pt x="304" y="742"/>
                    <a:pt x="297" y="771"/>
                  </a:cubicBezTo>
                  <a:cubicBezTo>
                    <a:pt x="285" y="836"/>
                    <a:pt x="293" y="888"/>
                    <a:pt x="318" y="948"/>
                  </a:cubicBezTo>
                  <a:cubicBezTo>
                    <a:pt x="347" y="1013"/>
                    <a:pt x="383" y="1056"/>
                    <a:pt x="444" y="1095"/>
                  </a:cubicBezTo>
                  <a:cubicBezTo>
                    <a:pt x="493" y="1125"/>
                    <a:pt x="535" y="1151"/>
                    <a:pt x="580" y="1189"/>
                  </a:cubicBezTo>
                  <a:cubicBezTo>
                    <a:pt x="603" y="1210"/>
                    <a:pt x="621" y="1229"/>
                    <a:pt x="638" y="1256"/>
                  </a:cubicBezTo>
                  <a:cubicBezTo>
                    <a:pt x="656" y="1284"/>
                    <a:pt x="666" y="1307"/>
                    <a:pt x="672" y="1339"/>
                  </a:cubicBezTo>
                  <a:cubicBezTo>
                    <a:pt x="666" y="1307"/>
                    <a:pt x="657" y="1283"/>
                    <a:pt x="640" y="1255"/>
                  </a:cubicBezTo>
                  <a:cubicBezTo>
                    <a:pt x="622" y="1228"/>
                    <a:pt x="605" y="1209"/>
                    <a:pt x="582" y="1187"/>
                  </a:cubicBezTo>
                  <a:cubicBezTo>
                    <a:pt x="538" y="1147"/>
                    <a:pt x="496" y="1121"/>
                    <a:pt x="447" y="1090"/>
                  </a:cubicBezTo>
                  <a:cubicBezTo>
                    <a:pt x="389" y="1051"/>
                    <a:pt x="354" y="1008"/>
                    <a:pt x="327" y="945"/>
                  </a:cubicBezTo>
                  <a:cubicBezTo>
                    <a:pt x="320" y="927"/>
                    <a:pt x="315" y="912"/>
                    <a:pt x="310" y="894"/>
                  </a:cubicBezTo>
                  <a:cubicBezTo>
                    <a:pt x="301" y="851"/>
                    <a:pt x="300" y="817"/>
                    <a:pt x="309" y="774"/>
                  </a:cubicBezTo>
                  <a:cubicBezTo>
                    <a:pt x="316" y="747"/>
                    <a:pt x="326" y="727"/>
                    <a:pt x="343" y="705"/>
                  </a:cubicBezTo>
                  <a:cubicBezTo>
                    <a:pt x="359" y="685"/>
                    <a:pt x="375" y="672"/>
                    <a:pt x="398" y="659"/>
                  </a:cubicBezTo>
                  <a:cubicBezTo>
                    <a:pt x="419" y="647"/>
                    <a:pt x="437" y="641"/>
                    <a:pt x="461" y="638"/>
                  </a:cubicBezTo>
                  <a:cubicBezTo>
                    <a:pt x="482" y="637"/>
                    <a:pt x="499" y="638"/>
                    <a:pt x="519" y="647"/>
                  </a:cubicBezTo>
                  <a:cubicBezTo>
                    <a:pt x="534" y="655"/>
                    <a:pt x="544" y="665"/>
                    <a:pt x="554" y="679"/>
                  </a:cubicBezTo>
                  <a:cubicBezTo>
                    <a:pt x="556" y="681"/>
                    <a:pt x="557" y="683"/>
                    <a:pt x="558" y="685"/>
                  </a:cubicBezTo>
                  <a:cubicBezTo>
                    <a:pt x="566" y="697"/>
                    <a:pt x="570" y="709"/>
                    <a:pt x="571" y="723"/>
                  </a:cubicBezTo>
                  <a:cubicBezTo>
                    <a:pt x="572" y="731"/>
                    <a:pt x="571" y="737"/>
                    <a:pt x="569" y="745"/>
                  </a:cubicBezTo>
                  <a:cubicBezTo>
                    <a:pt x="566" y="751"/>
                    <a:pt x="563" y="756"/>
                    <a:pt x="558" y="762"/>
                  </a:cubicBezTo>
                  <a:cubicBezTo>
                    <a:pt x="555" y="764"/>
                    <a:pt x="553" y="766"/>
                    <a:pt x="549" y="768"/>
                  </a:cubicBezTo>
                  <a:cubicBezTo>
                    <a:pt x="547" y="770"/>
                    <a:pt x="545" y="771"/>
                    <a:pt x="542" y="771"/>
                  </a:cubicBezTo>
                  <a:cubicBezTo>
                    <a:pt x="534" y="773"/>
                    <a:pt x="529" y="773"/>
                    <a:pt x="521" y="771"/>
                  </a:cubicBezTo>
                  <a:cubicBezTo>
                    <a:pt x="512" y="769"/>
                    <a:pt x="506" y="765"/>
                    <a:pt x="499" y="758"/>
                  </a:cubicBezTo>
                  <a:cubicBezTo>
                    <a:pt x="495" y="753"/>
                    <a:pt x="486" y="733"/>
                    <a:pt x="486" y="733"/>
                  </a:cubicBezTo>
                  <a:cubicBezTo>
                    <a:pt x="485" y="733"/>
                    <a:pt x="485" y="733"/>
                    <a:pt x="485" y="733"/>
                  </a:cubicBezTo>
                  <a:cubicBezTo>
                    <a:pt x="478" y="738"/>
                    <a:pt x="487" y="759"/>
                    <a:pt x="490" y="765"/>
                  </a:cubicBezTo>
                  <a:cubicBezTo>
                    <a:pt x="497" y="775"/>
                    <a:pt x="505" y="781"/>
                    <a:pt x="517" y="786"/>
                  </a:cubicBezTo>
                  <a:cubicBezTo>
                    <a:pt x="519" y="787"/>
                    <a:pt x="521" y="787"/>
                    <a:pt x="523" y="788"/>
                  </a:cubicBezTo>
                  <a:cubicBezTo>
                    <a:pt x="531" y="790"/>
                    <a:pt x="538" y="790"/>
                    <a:pt x="546" y="788"/>
                  </a:cubicBezTo>
                  <a:cubicBezTo>
                    <a:pt x="556" y="785"/>
                    <a:pt x="563" y="782"/>
                    <a:pt x="571" y="775"/>
                  </a:cubicBezTo>
                  <a:cubicBezTo>
                    <a:pt x="578" y="768"/>
                    <a:pt x="582" y="761"/>
                    <a:pt x="586" y="751"/>
                  </a:cubicBezTo>
                  <a:cubicBezTo>
                    <a:pt x="590" y="741"/>
                    <a:pt x="591" y="733"/>
                    <a:pt x="590" y="722"/>
                  </a:cubicBezTo>
                  <a:cubicBezTo>
                    <a:pt x="588" y="704"/>
                    <a:pt x="584" y="690"/>
                    <a:pt x="574" y="675"/>
                  </a:cubicBezTo>
                  <a:close/>
                  <a:moveTo>
                    <a:pt x="765" y="924"/>
                  </a:moveTo>
                  <a:cubicBezTo>
                    <a:pt x="748" y="940"/>
                    <a:pt x="721" y="959"/>
                    <a:pt x="710" y="985"/>
                  </a:cubicBezTo>
                  <a:cubicBezTo>
                    <a:pt x="697" y="1015"/>
                    <a:pt x="705" y="1053"/>
                    <a:pt x="731" y="1064"/>
                  </a:cubicBezTo>
                  <a:cubicBezTo>
                    <a:pt x="731" y="1042"/>
                    <a:pt x="755" y="1028"/>
                    <a:pt x="764" y="1010"/>
                  </a:cubicBezTo>
                  <a:cubicBezTo>
                    <a:pt x="775" y="987"/>
                    <a:pt x="771" y="929"/>
                    <a:pt x="765" y="924"/>
                  </a:cubicBezTo>
                  <a:close/>
                  <a:moveTo>
                    <a:pt x="740" y="926"/>
                  </a:moveTo>
                  <a:cubicBezTo>
                    <a:pt x="699" y="913"/>
                    <a:pt x="664" y="939"/>
                    <a:pt x="651" y="979"/>
                  </a:cubicBezTo>
                  <a:cubicBezTo>
                    <a:pt x="639" y="1016"/>
                    <a:pt x="655" y="1085"/>
                    <a:pt x="708" y="1081"/>
                  </a:cubicBezTo>
                  <a:cubicBezTo>
                    <a:pt x="692" y="1061"/>
                    <a:pt x="684" y="1035"/>
                    <a:pt x="689" y="1008"/>
                  </a:cubicBezTo>
                  <a:cubicBezTo>
                    <a:pt x="697" y="968"/>
                    <a:pt x="730" y="956"/>
                    <a:pt x="740" y="926"/>
                  </a:cubicBezTo>
                  <a:close/>
                  <a:moveTo>
                    <a:pt x="689" y="910"/>
                  </a:moveTo>
                  <a:cubicBezTo>
                    <a:pt x="663" y="888"/>
                    <a:pt x="624" y="898"/>
                    <a:pt x="605" y="911"/>
                  </a:cubicBezTo>
                  <a:cubicBezTo>
                    <a:pt x="587" y="924"/>
                    <a:pt x="575" y="949"/>
                    <a:pt x="581" y="973"/>
                  </a:cubicBezTo>
                  <a:cubicBezTo>
                    <a:pt x="587" y="1001"/>
                    <a:pt x="566" y="1023"/>
                    <a:pt x="531" y="1015"/>
                  </a:cubicBezTo>
                  <a:cubicBezTo>
                    <a:pt x="543" y="1038"/>
                    <a:pt x="583" y="1043"/>
                    <a:pt x="612" y="1028"/>
                  </a:cubicBezTo>
                  <a:cubicBezTo>
                    <a:pt x="655" y="1004"/>
                    <a:pt x="643" y="971"/>
                    <a:pt x="662" y="935"/>
                  </a:cubicBezTo>
                  <a:cubicBezTo>
                    <a:pt x="667" y="926"/>
                    <a:pt x="674" y="918"/>
                    <a:pt x="689" y="910"/>
                  </a:cubicBezTo>
                  <a:close/>
                  <a:moveTo>
                    <a:pt x="699" y="909"/>
                  </a:moveTo>
                  <a:cubicBezTo>
                    <a:pt x="662" y="875"/>
                    <a:pt x="673" y="847"/>
                    <a:pt x="660" y="833"/>
                  </a:cubicBezTo>
                  <a:cubicBezTo>
                    <a:pt x="646" y="819"/>
                    <a:pt x="626" y="829"/>
                    <a:pt x="616" y="821"/>
                  </a:cubicBezTo>
                  <a:cubicBezTo>
                    <a:pt x="610" y="816"/>
                    <a:pt x="612" y="798"/>
                    <a:pt x="618" y="794"/>
                  </a:cubicBezTo>
                  <a:cubicBezTo>
                    <a:pt x="604" y="794"/>
                    <a:pt x="582" y="817"/>
                    <a:pt x="583" y="842"/>
                  </a:cubicBezTo>
                  <a:cubicBezTo>
                    <a:pt x="584" y="867"/>
                    <a:pt x="596" y="882"/>
                    <a:pt x="613" y="888"/>
                  </a:cubicBezTo>
                  <a:cubicBezTo>
                    <a:pt x="635" y="897"/>
                    <a:pt x="656" y="881"/>
                    <a:pt x="699" y="909"/>
                  </a:cubicBezTo>
                  <a:close/>
                  <a:moveTo>
                    <a:pt x="758" y="921"/>
                  </a:moveTo>
                  <a:cubicBezTo>
                    <a:pt x="705" y="909"/>
                    <a:pt x="717" y="861"/>
                    <a:pt x="726" y="823"/>
                  </a:cubicBezTo>
                  <a:cubicBezTo>
                    <a:pt x="735" y="787"/>
                    <a:pt x="738" y="744"/>
                    <a:pt x="701" y="741"/>
                  </a:cubicBezTo>
                  <a:cubicBezTo>
                    <a:pt x="689" y="740"/>
                    <a:pt x="669" y="745"/>
                    <a:pt x="653" y="734"/>
                  </a:cubicBezTo>
                  <a:cubicBezTo>
                    <a:pt x="642" y="779"/>
                    <a:pt x="686" y="774"/>
                    <a:pt x="677" y="817"/>
                  </a:cubicBezTo>
                  <a:cubicBezTo>
                    <a:pt x="665" y="875"/>
                    <a:pt x="693" y="929"/>
                    <a:pt x="758" y="921"/>
                  </a:cubicBezTo>
                  <a:close/>
                  <a:moveTo>
                    <a:pt x="758" y="1197"/>
                  </a:moveTo>
                  <a:cubicBezTo>
                    <a:pt x="759" y="1175"/>
                    <a:pt x="729" y="1150"/>
                    <a:pt x="702" y="1148"/>
                  </a:cubicBezTo>
                  <a:cubicBezTo>
                    <a:pt x="651" y="1145"/>
                    <a:pt x="671" y="1220"/>
                    <a:pt x="641" y="1221"/>
                  </a:cubicBezTo>
                  <a:cubicBezTo>
                    <a:pt x="640" y="1223"/>
                    <a:pt x="650" y="1244"/>
                    <a:pt x="667" y="1245"/>
                  </a:cubicBezTo>
                  <a:cubicBezTo>
                    <a:pt x="707" y="1249"/>
                    <a:pt x="700" y="1195"/>
                    <a:pt x="720" y="1182"/>
                  </a:cubicBezTo>
                  <a:cubicBezTo>
                    <a:pt x="734" y="1174"/>
                    <a:pt x="753" y="1185"/>
                    <a:pt x="758" y="1197"/>
                  </a:cubicBezTo>
                  <a:close/>
                  <a:moveTo>
                    <a:pt x="724" y="1079"/>
                  </a:moveTo>
                  <a:cubicBezTo>
                    <a:pt x="711" y="1085"/>
                    <a:pt x="699" y="1111"/>
                    <a:pt x="715" y="1133"/>
                  </a:cubicBezTo>
                  <a:cubicBezTo>
                    <a:pt x="728" y="1150"/>
                    <a:pt x="763" y="1169"/>
                    <a:pt x="764" y="1191"/>
                  </a:cubicBezTo>
                  <a:cubicBezTo>
                    <a:pt x="781" y="1180"/>
                    <a:pt x="775" y="1154"/>
                    <a:pt x="762" y="1140"/>
                  </a:cubicBezTo>
                  <a:cubicBezTo>
                    <a:pt x="745" y="1119"/>
                    <a:pt x="723" y="1112"/>
                    <a:pt x="724" y="1079"/>
                  </a:cubicBezTo>
                  <a:close/>
                  <a:moveTo>
                    <a:pt x="617" y="1465"/>
                  </a:moveTo>
                  <a:cubicBezTo>
                    <a:pt x="607" y="1445"/>
                    <a:pt x="587" y="1435"/>
                    <a:pt x="570" y="1423"/>
                  </a:cubicBezTo>
                  <a:cubicBezTo>
                    <a:pt x="553" y="1410"/>
                    <a:pt x="537" y="1389"/>
                    <a:pt x="540" y="1359"/>
                  </a:cubicBezTo>
                  <a:cubicBezTo>
                    <a:pt x="545" y="1318"/>
                    <a:pt x="596" y="1297"/>
                    <a:pt x="617" y="1327"/>
                  </a:cubicBezTo>
                  <a:cubicBezTo>
                    <a:pt x="598" y="1328"/>
                    <a:pt x="584" y="1343"/>
                    <a:pt x="579" y="1359"/>
                  </a:cubicBezTo>
                  <a:cubicBezTo>
                    <a:pt x="565" y="1403"/>
                    <a:pt x="632" y="1421"/>
                    <a:pt x="617" y="1465"/>
                  </a:cubicBezTo>
                  <a:close/>
                  <a:moveTo>
                    <a:pt x="504" y="1382"/>
                  </a:moveTo>
                  <a:cubicBezTo>
                    <a:pt x="493" y="1356"/>
                    <a:pt x="473" y="1346"/>
                    <a:pt x="468" y="1315"/>
                  </a:cubicBezTo>
                  <a:cubicBezTo>
                    <a:pt x="464" y="1285"/>
                    <a:pt x="484" y="1266"/>
                    <a:pt x="502" y="1260"/>
                  </a:cubicBezTo>
                  <a:cubicBezTo>
                    <a:pt x="495" y="1295"/>
                    <a:pt x="539" y="1340"/>
                    <a:pt x="504" y="1382"/>
                  </a:cubicBezTo>
                  <a:close/>
                  <a:moveTo>
                    <a:pt x="628" y="1503"/>
                  </a:moveTo>
                  <a:cubicBezTo>
                    <a:pt x="562" y="1444"/>
                    <a:pt x="483" y="1444"/>
                    <a:pt x="426" y="1381"/>
                  </a:cubicBezTo>
                  <a:cubicBezTo>
                    <a:pt x="406" y="1359"/>
                    <a:pt x="393" y="1332"/>
                    <a:pt x="395" y="1300"/>
                  </a:cubicBezTo>
                  <a:cubicBezTo>
                    <a:pt x="396" y="1274"/>
                    <a:pt x="414" y="1262"/>
                    <a:pt x="430" y="1275"/>
                  </a:cubicBezTo>
                  <a:cubicBezTo>
                    <a:pt x="438" y="1254"/>
                    <a:pt x="415" y="1215"/>
                    <a:pt x="443" y="1193"/>
                  </a:cubicBezTo>
                  <a:cubicBezTo>
                    <a:pt x="469" y="1173"/>
                    <a:pt x="491" y="1195"/>
                    <a:pt x="492" y="1209"/>
                  </a:cubicBezTo>
                  <a:cubicBezTo>
                    <a:pt x="508" y="1177"/>
                    <a:pt x="561" y="1181"/>
                    <a:pt x="588" y="1213"/>
                  </a:cubicBezTo>
                  <a:cubicBezTo>
                    <a:pt x="615" y="1245"/>
                    <a:pt x="605" y="1282"/>
                    <a:pt x="582" y="1301"/>
                  </a:cubicBezTo>
                  <a:cubicBezTo>
                    <a:pt x="562" y="1318"/>
                    <a:pt x="537" y="1314"/>
                    <a:pt x="525" y="1303"/>
                  </a:cubicBezTo>
                  <a:cubicBezTo>
                    <a:pt x="497" y="1277"/>
                    <a:pt x="520" y="1238"/>
                    <a:pt x="548" y="1250"/>
                  </a:cubicBezTo>
                  <a:cubicBezTo>
                    <a:pt x="543" y="1234"/>
                    <a:pt x="521" y="1233"/>
                    <a:pt x="507" y="1237"/>
                  </a:cubicBezTo>
                  <a:cubicBezTo>
                    <a:pt x="452" y="1253"/>
                    <a:pt x="430" y="1312"/>
                    <a:pt x="462" y="1359"/>
                  </a:cubicBezTo>
                  <a:cubicBezTo>
                    <a:pt x="497" y="1411"/>
                    <a:pt x="617" y="1460"/>
                    <a:pt x="628" y="1503"/>
                  </a:cubicBezTo>
                  <a:close/>
                  <a:moveTo>
                    <a:pt x="777" y="1369"/>
                  </a:moveTo>
                  <a:cubicBezTo>
                    <a:pt x="775" y="1347"/>
                    <a:pt x="756" y="1346"/>
                    <a:pt x="743" y="1330"/>
                  </a:cubicBezTo>
                  <a:cubicBezTo>
                    <a:pt x="736" y="1320"/>
                    <a:pt x="732" y="1306"/>
                    <a:pt x="736" y="1291"/>
                  </a:cubicBezTo>
                  <a:cubicBezTo>
                    <a:pt x="743" y="1310"/>
                    <a:pt x="794" y="1323"/>
                    <a:pt x="777" y="1369"/>
                  </a:cubicBezTo>
                  <a:close/>
                  <a:moveTo>
                    <a:pt x="599" y="1599"/>
                  </a:moveTo>
                  <a:cubicBezTo>
                    <a:pt x="627" y="1640"/>
                    <a:pt x="674" y="1637"/>
                    <a:pt x="706" y="1618"/>
                  </a:cubicBezTo>
                  <a:cubicBezTo>
                    <a:pt x="783" y="1573"/>
                    <a:pt x="788" y="1417"/>
                    <a:pt x="707" y="1387"/>
                  </a:cubicBezTo>
                  <a:cubicBezTo>
                    <a:pt x="673" y="1374"/>
                    <a:pt x="627" y="1380"/>
                    <a:pt x="627" y="1338"/>
                  </a:cubicBezTo>
                  <a:cubicBezTo>
                    <a:pt x="606" y="1350"/>
                    <a:pt x="604" y="1389"/>
                    <a:pt x="620" y="1410"/>
                  </a:cubicBezTo>
                  <a:cubicBezTo>
                    <a:pt x="632" y="1426"/>
                    <a:pt x="654" y="1436"/>
                    <a:pt x="689" y="1435"/>
                  </a:cubicBezTo>
                  <a:cubicBezTo>
                    <a:pt x="752" y="1434"/>
                    <a:pt x="764" y="1529"/>
                    <a:pt x="738" y="1551"/>
                  </a:cubicBezTo>
                  <a:cubicBezTo>
                    <a:pt x="742" y="1540"/>
                    <a:pt x="753" y="1462"/>
                    <a:pt x="702" y="1452"/>
                  </a:cubicBezTo>
                  <a:cubicBezTo>
                    <a:pt x="680" y="1448"/>
                    <a:pt x="661" y="1462"/>
                    <a:pt x="642" y="1447"/>
                  </a:cubicBezTo>
                  <a:cubicBezTo>
                    <a:pt x="641" y="1461"/>
                    <a:pt x="646" y="1482"/>
                    <a:pt x="685" y="1492"/>
                  </a:cubicBezTo>
                  <a:cubicBezTo>
                    <a:pt x="740" y="1505"/>
                    <a:pt x="740" y="1591"/>
                    <a:pt x="686" y="1610"/>
                  </a:cubicBezTo>
                  <a:cubicBezTo>
                    <a:pt x="703" y="1599"/>
                    <a:pt x="721" y="1574"/>
                    <a:pt x="711" y="1543"/>
                  </a:cubicBezTo>
                  <a:cubicBezTo>
                    <a:pt x="703" y="1517"/>
                    <a:pt x="679" y="1499"/>
                    <a:pt x="653" y="1502"/>
                  </a:cubicBezTo>
                  <a:cubicBezTo>
                    <a:pt x="683" y="1523"/>
                    <a:pt x="694" y="1554"/>
                    <a:pt x="685" y="1584"/>
                  </a:cubicBezTo>
                  <a:cubicBezTo>
                    <a:pt x="673" y="1625"/>
                    <a:pt x="627" y="1625"/>
                    <a:pt x="599" y="1599"/>
                  </a:cubicBezTo>
                  <a:close/>
                  <a:moveTo>
                    <a:pt x="701" y="1797"/>
                  </a:moveTo>
                  <a:cubicBezTo>
                    <a:pt x="677" y="1796"/>
                    <a:pt x="664" y="1828"/>
                    <a:pt x="682" y="1847"/>
                  </a:cubicBezTo>
                  <a:cubicBezTo>
                    <a:pt x="698" y="1865"/>
                    <a:pt x="732" y="1859"/>
                    <a:pt x="749" y="1844"/>
                  </a:cubicBezTo>
                  <a:cubicBezTo>
                    <a:pt x="794" y="1803"/>
                    <a:pt x="781" y="1729"/>
                    <a:pt x="701" y="1690"/>
                  </a:cubicBezTo>
                  <a:cubicBezTo>
                    <a:pt x="655" y="1667"/>
                    <a:pt x="572" y="1643"/>
                    <a:pt x="576" y="1577"/>
                  </a:cubicBezTo>
                  <a:cubicBezTo>
                    <a:pt x="577" y="1555"/>
                    <a:pt x="594" y="1538"/>
                    <a:pt x="612" y="1537"/>
                  </a:cubicBezTo>
                  <a:cubicBezTo>
                    <a:pt x="628" y="1536"/>
                    <a:pt x="642" y="1543"/>
                    <a:pt x="647" y="1558"/>
                  </a:cubicBezTo>
                  <a:cubicBezTo>
                    <a:pt x="651" y="1571"/>
                    <a:pt x="643" y="1579"/>
                    <a:pt x="636" y="1580"/>
                  </a:cubicBezTo>
                  <a:cubicBezTo>
                    <a:pt x="624" y="1581"/>
                    <a:pt x="620" y="1570"/>
                    <a:pt x="627" y="1563"/>
                  </a:cubicBezTo>
                  <a:cubicBezTo>
                    <a:pt x="611" y="1562"/>
                    <a:pt x="606" y="1594"/>
                    <a:pt x="626" y="1607"/>
                  </a:cubicBezTo>
                  <a:cubicBezTo>
                    <a:pt x="641" y="1616"/>
                    <a:pt x="661" y="1609"/>
                    <a:pt x="669" y="1594"/>
                  </a:cubicBezTo>
                  <a:cubicBezTo>
                    <a:pt x="679" y="1575"/>
                    <a:pt x="675" y="1551"/>
                    <a:pt x="662" y="1533"/>
                  </a:cubicBezTo>
                  <a:cubicBezTo>
                    <a:pt x="643" y="1508"/>
                    <a:pt x="617" y="1501"/>
                    <a:pt x="596" y="1507"/>
                  </a:cubicBezTo>
                  <a:cubicBezTo>
                    <a:pt x="558" y="1518"/>
                    <a:pt x="540" y="1567"/>
                    <a:pt x="557" y="1601"/>
                  </a:cubicBezTo>
                  <a:cubicBezTo>
                    <a:pt x="570" y="1630"/>
                    <a:pt x="593" y="1646"/>
                    <a:pt x="619" y="1662"/>
                  </a:cubicBezTo>
                  <a:cubicBezTo>
                    <a:pt x="643" y="1678"/>
                    <a:pt x="670" y="1692"/>
                    <a:pt x="699" y="1714"/>
                  </a:cubicBezTo>
                  <a:cubicBezTo>
                    <a:pt x="726" y="1735"/>
                    <a:pt x="755" y="1766"/>
                    <a:pt x="742" y="1805"/>
                  </a:cubicBezTo>
                  <a:cubicBezTo>
                    <a:pt x="737" y="1821"/>
                    <a:pt x="720" y="1834"/>
                    <a:pt x="704" y="1824"/>
                  </a:cubicBezTo>
                  <a:cubicBezTo>
                    <a:pt x="694" y="1818"/>
                    <a:pt x="693" y="1803"/>
                    <a:pt x="701" y="1797"/>
                  </a:cubicBezTo>
                  <a:close/>
                  <a:moveTo>
                    <a:pt x="245" y="1554"/>
                  </a:moveTo>
                  <a:cubicBezTo>
                    <a:pt x="233" y="1538"/>
                    <a:pt x="228" y="1515"/>
                    <a:pt x="230" y="1495"/>
                  </a:cubicBezTo>
                  <a:cubicBezTo>
                    <a:pt x="234" y="1462"/>
                    <a:pt x="268" y="1433"/>
                    <a:pt x="304" y="1441"/>
                  </a:cubicBezTo>
                  <a:cubicBezTo>
                    <a:pt x="265" y="1445"/>
                    <a:pt x="244" y="1476"/>
                    <a:pt x="252" y="1507"/>
                  </a:cubicBezTo>
                  <a:cubicBezTo>
                    <a:pt x="258" y="1527"/>
                    <a:pt x="254" y="1548"/>
                    <a:pt x="245" y="1554"/>
                  </a:cubicBezTo>
                  <a:close/>
                  <a:moveTo>
                    <a:pt x="242" y="1567"/>
                  </a:moveTo>
                  <a:cubicBezTo>
                    <a:pt x="198" y="1533"/>
                    <a:pt x="200" y="1470"/>
                    <a:pt x="213" y="1443"/>
                  </a:cubicBezTo>
                  <a:cubicBezTo>
                    <a:pt x="220" y="1426"/>
                    <a:pt x="233" y="1418"/>
                    <a:pt x="245" y="1423"/>
                  </a:cubicBezTo>
                  <a:cubicBezTo>
                    <a:pt x="244" y="1417"/>
                    <a:pt x="246" y="1400"/>
                    <a:pt x="263" y="1393"/>
                  </a:cubicBezTo>
                  <a:cubicBezTo>
                    <a:pt x="284" y="1384"/>
                    <a:pt x="299" y="1397"/>
                    <a:pt x="301" y="1405"/>
                  </a:cubicBezTo>
                  <a:cubicBezTo>
                    <a:pt x="309" y="1392"/>
                    <a:pt x="325" y="1391"/>
                    <a:pt x="336" y="1398"/>
                  </a:cubicBezTo>
                  <a:cubicBezTo>
                    <a:pt x="352" y="1407"/>
                    <a:pt x="353" y="1424"/>
                    <a:pt x="348" y="1427"/>
                  </a:cubicBezTo>
                  <a:cubicBezTo>
                    <a:pt x="390" y="1452"/>
                    <a:pt x="365" y="1516"/>
                    <a:pt x="330" y="1519"/>
                  </a:cubicBezTo>
                  <a:cubicBezTo>
                    <a:pt x="301" y="1522"/>
                    <a:pt x="287" y="1488"/>
                    <a:pt x="304" y="1471"/>
                  </a:cubicBezTo>
                  <a:cubicBezTo>
                    <a:pt x="303" y="1475"/>
                    <a:pt x="311" y="1487"/>
                    <a:pt x="328" y="1480"/>
                  </a:cubicBezTo>
                  <a:cubicBezTo>
                    <a:pt x="352" y="1470"/>
                    <a:pt x="349" y="1432"/>
                    <a:pt x="322" y="1422"/>
                  </a:cubicBezTo>
                  <a:cubicBezTo>
                    <a:pt x="299" y="1413"/>
                    <a:pt x="263" y="1422"/>
                    <a:pt x="240" y="1450"/>
                  </a:cubicBezTo>
                  <a:cubicBezTo>
                    <a:pt x="218" y="1477"/>
                    <a:pt x="215" y="1535"/>
                    <a:pt x="242" y="1567"/>
                  </a:cubicBezTo>
                  <a:close/>
                  <a:moveTo>
                    <a:pt x="453" y="1623"/>
                  </a:moveTo>
                  <a:cubicBezTo>
                    <a:pt x="426" y="1622"/>
                    <a:pt x="418" y="1576"/>
                    <a:pt x="435" y="1555"/>
                  </a:cubicBezTo>
                  <a:cubicBezTo>
                    <a:pt x="459" y="1527"/>
                    <a:pt x="503" y="1539"/>
                    <a:pt x="498" y="1588"/>
                  </a:cubicBezTo>
                  <a:cubicBezTo>
                    <a:pt x="494" y="1567"/>
                    <a:pt x="473" y="1556"/>
                    <a:pt x="457" y="1568"/>
                  </a:cubicBezTo>
                  <a:cubicBezTo>
                    <a:pt x="441" y="1579"/>
                    <a:pt x="437" y="1609"/>
                    <a:pt x="453" y="1623"/>
                  </a:cubicBezTo>
                  <a:close/>
                  <a:moveTo>
                    <a:pt x="662" y="1815"/>
                  </a:moveTo>
                  <a:cubicBezTo>
                    <a:pt x="650" y="1776"/>
                    <a:pt x="638" y="1742"/>
                    <a:pt x="587" y="1710"/>
                  </a:cubicBezTo>
                  <a:cubicBezTo>
                    <a:pt x="557" y="1692"/>
                    <a:pt x="475" y="1674"/>
                    <a:pt x="464" y="1634"/>
                  </a:cubicBezTo>
                  <a:cubicBezTo>
                    <a:pt x="483" y="1654"/>
                    <a:pt x="519" y="1651"/>
                    <a:pt x="530" y="1652"/>
                  </a:cubicBezTo>
                  <a:cubicBezTo>
                    <a:pt x="551" y="1652"/>
                    <a:pt x="581" y="1645"/>
                    <a:pt x="581" y="1675"/>
                  </a:cubicBezTo>
                  <a:cubicBezTo>
                    <a:pt x="597" y="1673"/>
                    <a:pt x="627" y="1678"/>
                    <a:pt x="622" y="1710"/>
                  </a:cubicBezTo>
                  <a:cubicBezTo>
                    <a:pt x="668" y="1710"/>
                    <a:pt x="662" y="1782"/>
                    <a:pt x="662" y="1815"/>
                  </a:cubicBezTo>
                  <a:close/>
                  <a:moveTo>
                    <a:pt x="671" y="1863"/>
                  </a:moveTo>
                  <a:cubicBezTo>
                    <a:pt x="647" y="1780"/>
                    <a:pt x="564" y="1723"/>
                    <a:pt x="495" y="1688"/>
                  </a:cubicBezTo>
                  <a:cubicBezTo>
                    <a:pt x="465" y="1672"/>
                    <a:pt x="418" y="1621"/>
                    <a:pt x="413" y="1584"/>
                  </a:cubicBezTo>
                  <a:cubicBezTo>
                    <a:pt x="409" y="1557"/>
                    <a:pt x="415" y="1521"/>
                    <a:pt x="445" y="1515"/>
                  </a:cubicBezTo>
                  <a:cubicBezTo>
                    <a:pt x="458" y="1512"/>
                    <a:pt x="477" y="1516"/>
                    <a:pt x="493" y="1535"/>
                  </a:cubicBezTo>
                  <a:cubicBezTo>
                    <a:pt x="494" y="1508"/>
                    <a:pt x="485" y="1479"/>
                    <a:pt x="461" y="1466"/>
                  </a:cubicBezTo>
                  <a:cubicBezTo>
                    <a:pt x="438" y="1454"/>
                    <a:pt x="410" y="1461"/>
                    <a:pt x="416" y="1489"/>
                  </a:cubicBezTo>
                  <a:cubicBezTo>
                    <a:pt x="409" y="1480"/>
                    <a:pt x="384" y="1477"/>
                    <a:pt x="374" y="1494"/>
                  </a:cubicBezTo>
                  <a:cubicBezTo>
                    <a:pt x="365" y="1510"/>
                    <a:pt x="368" y="1532"/>
                    <a:pt x="381" y="1539"/>
                  </a:cubicBezTo>
                  <a:cubicBezTo>
                    <a:pt x="367" y="1540"/>
                    <a:pt x="352" y="1567"/>
                    <a:pt x="358" y="1589"/>
                  </a:cubicBezTo>
                  <a:cubicBezTo>
                    <a:pt x="365" y="1611"/>
                    <a:pt x="391" y="1628"/>
                    <a:pt x="408" y="1627"/>
                  </a:cubicBezTo>
                  <a:cubicBezTo>
                    <a:pt x="389" y="1675"/>
                    <a:pt x="505" y="1704"/>
                    <a:pt x="534" y="1720"/>
                  </a:cubicBezTo>
                  <a:cubicBezTo>
                    <a:pt x="573" y="1742"/>
                    <a:pt x="643" y="1793"/>
                    <a:pt x="671" y="1863"/>
                  </a:cubicBezTo>
                  <a:close/>
                  <a:moveTo>
                    <a:pt x="704" y="1887"/>
                  </a:moveTo>
                  <a:cubicBezTo>
                    <a:pt x="694" y="1878"/>
                    <a:pt x="686" y="1866"/>
                    <a:pt x="676" y="1859"/>
                  </a:cubicBezTo>
                  <a:cubicBezTo>
                    <a:pt x="692" y="1865"/>
                    <a:pt x="703" y="1864"/>
                    <a:pt x="717" y="1870"/>
                  </a:cubicBezTo>
                  <a:cubicBezTo>
                    <a:pt x="735" y="1877"/>
                    <a:pt x="744" y="1891"/>
                    <a:pt x="745" y="1900"/>
                  </a:cubicBezTo>
                  <a:cubicBezTo>
                    <a:pt x="735" y="1900"/>
                    <a:pt x="718" y="1900"/>
                    <a:pt x="704" y="1887"/>
                  </a:cubicBezTo>
                  <a:close/>
                  <a:moveTo>
                    <a:pt x="571" y="1813"/>
                  </a:moveTo>
                  <a:cubicBezTo>
                    <a:pt x="549" y="1804"/>
                    <a:pt x="514" y="1806"/>
                    <a:pt x="486" y="1819"/>
                  </a:cubicBezTo>
                  <a:cubicBezTo>
                    <a:pt x="460" y="1832"/>
                    <a:pt x="434" y="1861"/>
                    <a:pt x="447" y="1892"/>
                  </a:cubicBezTo>
                  <a:cubicBezTo>
                    <a:pt x="454" y="1908"/>
                    <a:pt x="472" y="1918"/>
                    <a:pt x="490" y="1910"/>
                  </a:cubicBezTo>
                  <a:cubicBezTo>
                    <a:pt x="452" y="1904"/>
                    <a:pt x="469" y="1822"/>
                    <a:pt x="571" y="1813"/>
                  </a:cubicBezTo>
                  <a:close/>
                  <a:moveTo>
                    <a:pt x="612" y="1831"/>
                  </a:moveTo>
                  <a:cubicBezTo>
                    <a:pt x="587" y="1791"/>
                    <a:pt x="526" y="1753"/>
                    <a:pt x="473" y="1757"/>
                  </a:cubicBezTo>
                  <a:cubicBezTo>
                    <a:pt x="435" y="1761"/>
                    <a:pt x="418" y="1788"/>
                    <a:pt x="399" y="1810"/>
                  </a:cubicBezTo>
                  <a:cubicBezTo>
                    <a:pt x="385" y="1827"/>
                    <a:pt x="364" y="1840"/>
                    <a:pt x="345" y="1836"/>
                  </a:cubicBezTo>
                  <a:cubicBezTo>
                    <a:pt x="331" y="1833"/>
                    <a:pt x="317" y="1825"/>
                    <a:pt x="319" y="1802"/>
                  </a:cubicBezTo>
                  <a:cubicBezTo>
                    <a:pt x="293" y="1820"/>
                    <a:pt x="298" y="1866"/>
                    <a:pt x="330" y="1878"/>
                  </a:cubicBezTo>
                  <a:cubicBezTo>
                    <a:pt x="352" y="1887"/>
                    <a:pt x="371" y="1883"/>
                    <a:pt x="388" y="1873"/>
                  </a:cubicBezTo>
                  <a:cubicBezTo>
                    <a:pt x="438" y="1842"/>
                    <a:pt x="432" y="1780"/>
                    <a:pt x="510" y="1786"/>
                  </a:cubicBezTo>
                  <a:cubicBezTo>
                    <a:pt x="547" y="1789"/>
                    <a:pt x="587" y="1809"/>
                    <a:pt x="612" y="1831"/>
                  </a:cubicBez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" name="Freeform 7"/>
            <p:cNvSpPr>
              <a:spLocks noEditPoints="1"/>
            </p:cNvSpPr>
            <p:nvPr/>
          </p:nvSpPr>
          <p:spPr bwMode="auto">
            <a:xfrm rot="16200000">
              <a:off x="2794002" y="-1450744"/>
              <a:ext cx="6308334" cy="10309151"/>
            </a:xfrm>
            <a:custGeom>
              <a:gdLst>
                <a:gd fmla="*/ 617 w 1177" name="T0"/>
                <a:gd fmla="*/ 99 h 2945" name="T1"/>
                <a:gd fmla="*/ 1176 w 1177" name="T2"/>
                <a:gd fmla="*/ 1139 h 2945" name="T3"/>
                <a:gd fmla="*/ 316 w 1177" name="T4"/>
                <a:gd fmla="*/ 2840 h 2945" name="T5"/>
                <a:gd fmla="*/ 326 w 1177" name="T6"/>
                <a:gd fmla="*/ 2887 h 2945" name="T7"/>
                <a:gd fmla="*/ 816 w 1177" name="T8"/>
                <a:gd fmla="*/ 2905 h 2945" name="T9"/>
                <a:gd fmla="*/ 943 w 1177" name="T10"/>
                <a:gd fmla="*/ 2940 h 2945" name="T11"/>
                <a:gd fmla="*/ 65 w 1177" name="T12"/>
                <a:gd fmla="*/ 2393 h 2945" name="T13"/>
                <a:gd fmla="*/ 148 w 1177" name="T14"/>
                <a:gd fmla="*/ 1926 h 2945" name="T15"/>
                <a:gd fmla="*/ 109 w 1177" name="T16"/>
                <a:gd fmla="*/ 1675 h 2945" name="T17"/>
                <a:gd fmla="*/ 72 w 1177" name="T18"/>
                <a:gd fmla="*/ 1655 h 2945" name="T19"/>
                <a:gd fmla="*/ 114 w 1177" name="T20"/>
                <a:gd fmla="*/ 1676 h 2945" name="T21"/>
                <a:gd fmla="*/ 75 w 1177" name="T22"/>
                <a:gd fmla="*/ 1957 h 2945" name="T23"/>
                <a:gd fmla="*/ 100 w 1177" name="T24"/>
                <a:gd fmla="*/ 1979 h 2945" name="T25"/>
                <a:gd fmla="*/ 60 w 1177" name="T26"/>
                <a:gd fmla="*/ 262 h 2945" name="T27"/>
                <a:gd fmla="*/ 822 w 1177" name="T28"/>
                <a:gd fmla="*/ 148 h 2945" name="T29"/>
                <a:gd fmla="*/ 1060 w 1177" name="T30"/>
                <a:gd fmla="*/ 226 h 2945" name="T31"/>
                <a:gd fmla="*/ 1065 w 1177" name="T32"/>
                <a:gd fmla="*/ 198 h 2945" name="T33"/>
                <a:gd fmla="*/ 990 w 1177" name="T34"/>
                <a:gd fmla="*/ 152 h 2945" name="T35"/>
                <a:gd fmla="*/ 943 w 1177" name="T36"/>
                <a:gd fmla="*/ 178 h 2945" name="T37"/>
                <a:gd fmla="*/ 1173 w 1177" name="T38"/>
                <a:gd fmla="*/ 241 h 2945" name="T39"/>
                <a:gd fmla="*/ 1107 w 1177" name="T40"/>
                <a:gd fmla="*/ 113 h 2945" name="T41"/>
                <a:gd fmla="*/ 963 w 1177" name="T42"/>
                <a:gd fmla="*/ 147 h 2945" name="T43"/>
                <a:gd fmla="*/ 1122 w 1177" name="T44"/>
                <a:gd fmla="*/ 136 h 2945" name="T45"/>
                <a:gd fmla="*/ 1125 w 1177" name="T46"/>
                <a:gd fmla="*/ 145 h 2945" name="T47"/>
                <a:gd fmla="*/ 801 w 1177" name="T48"/>
                <a:gd fmla="*/ 186 h 2945" name="T49"/>
                <a:gd fmla="*/ 394 w 1177" name="T50"/>
                <a:gd fmla="*/ 205 h 2945" name="T51"/>
                <a:gd fmla="*/ 387 w 1177" name="T52"/>
                <a:gd fmla="*/ 251 h 2945" name="T53"/>
                <a:gd fmla="*/ 846 w 1177" name="T54"/>
                <a:gd fmla="*/ 251 h 2945" name="T55"/>
                <a:gd fmla="*/ 839 w 1177" name="T56"/>
                <a:gd fmla="*/ 205 h 2945" name="T57"/>
                <a:gd fmla="*/ 512 w 1177" name="T58"/>
                <a:gd fmla="*/ 151 h 2945" name="T59"/>
                <a:gd fmla="*/ 724 w 1177" name="T60"/>
                <a:gd fmla="*/ 104 h 2945" name="T61"/>
                <a:gd fmla="*/ 691 w 1177" name="T62"/>
                <a:gd fmla="*/ 108 h 2945" name="T63"/>
                <a:gd fmla="*/ 617 w 1177" name="T64"/>
                <a:gd fmla="*/ 130 h 2945" name="T65"/>
                <a:gd fmla="*/ 542 w 1177" name="T66"/>
                <a:gd fmla="*/ 108 h 2945" name="T67"/>
                <a:gd fmla="*/ 509 w 1177" name="T68"/>
                <a:gd fmla="*/ 104 h 2945" name="T69"/>
                <a:gd fmla="*/ 173 w 1177" name="T70"/>
                <a:gd fmla="*/ 226 h 2945" name="T71"/>
                <a:gd fmla="*/ 169 w 1177" name="T72"/>
                <a:gd fmla="*/ 198 h 2945" name="T73"/>
                <a:gd fmla="*/ 206 w 1177" name="T74"/>
                <a:gd fmla="*/ 2939 h 2945" name="T75"/>
                <a:gd fmla="*/ 145 w 1177" name="T76"/>
                <a:gd fmla="*/ 2636 h 2945" name="T77"/>
                <a:gd fmla="*/ 163 w 1177" name="T78"/>
                <a:gd fmla="*/ 2655 h 2945" name="T79"/>
                <a:gd fmla="*/ 144 w 1177" name="T80"/>
                <a:gd fmla="*/ 2728 h 2945" name="T81"/>
                <a:gd fmla="*/ 197 w 1177" name="T82"/>
                <a:gd fmla="*/ 2832 h 2945" name="T83"/>
                <a:gd fmla="*/ 197 w 1177" name="T84"/>
                <a:gd fmla="*/ 2868 h 2945" name="T85"/>
                <a:gd fmla="*/ 73 w 1177" name="T86"/>
                <a:gd fmla="*/ 1583 h 2945" name="T87"/>
                <a:gd fmla="*/ 88 w 1177" name="T88"/>
                <a:gd fmla="*/ 1223 h 2945" name="T89"/>
                <a:gd fmla="*/ 11 w 1177" name="T90"/>
                <a:gd fmla="*/ 1492 h 2945" name="T91"/>
                <a:gd fmla="*/ 78 w 1177" name="T92"/>
                <a:gd fmla="*/ 1515 h 2945" name="T93"/>
                <a:gd fmla="*/ 42 w 1177" name="T94"/>
                <a:gd fmla="*/ 1537 h 2945" name="T95"/>
                <a:gd fmla="*/ 126 w 1177" name="T96"/>
                <a:gd fmla="*/ 1328 h 2945" name="T97"/>
                <a:gd fmla="*/ 93 w 1177" name="T98"/>
                <a:gd fmla="*/ 1223 h 2945" name="T99"/>
                <a:gd fmla="*/ 77 w 1177" name="T100"/>
                <a:gd fmla="*/ 1372 h 2945" name="T101"/>
                <a:gd fmla="*/ 232 w 1177" name="T102"/>
                <a:gd fmla="*/ 202 h 2945" name="T103"/>
                <a:gd fmla="*/ 112 w 1177" name="T104"/>
                <a:gd fmla="*/ 141 h 2945" name="T105"/>
                <a:gd fmla="*/ 95 w 1177" name="T106"/>
                <a:gd fmla="*/ 89 h 2945" name="T107"/>
                <a:gd fmla="*/ 212 w 1177" name="T108"/>
                <a:gd fmla="*/ 136 h 2945" name="T109"/>
                <a:gd fmla="*/ 244 w 1177" name="T110"/>
                <a:gd fmla="*/ 152 h 2945" name="T111"/>
                <a:gd fmla="*/ 111 w 1177" name="T112"/>
                <a:gd fmla="*/ 136 h 2945" name="T113"/>
                <a:gd fmla="*/ 82 w 1177" name="T114"/>
                <a:gd fmla="*/ 76 h 2945" name="T1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b="b" l="0" r="r" t="0"/>
              <a:pathLst>
                <a:path h="2945" w="1177">
                  <a:moveTo>
                    <a:pt x="614" y="96"/>
                  </a:moveTo>
                  <a:cubicBezTo>
                    <a:pt x="603" y="81"/>
                    <a:pt x="594" y="62"/>
                    <a:pt x="595" y="43"/>
                  </a:cubicBezTo>
                  <a:cubicBezTo>
                    <a:pt x="598" y="0"/>
                    <a:pt x="635" y="0"/>
                    <a:pt x="638" y="43"/>
                  </a:cubicBezTo>
                  <a:cubicBezTo>
                    <a:pt x="639" y="62"/>
                    <a:pt x="630" y="81"/>
                    <a:pt x="619" y="96"/>
                  </a:cubicBezTo>
                  <a:cubicBezTo>
                    <a:pt x="634" y="115"/>
                    <a:pt x="655" y="136"/>
                    <a:pt x="679" y="141"/>
                  </a:cubicBezTo>
                  <a:cubicBezTo>
                    <a:pt x="656" y="139"/>
                    <a:pt x="631" y="118"/>
                    <a:pt x="617" y="99"/>
                  </a:cubicBezTo>
                  <a:cubicBezTo>
                    <a:pt x="602" y="118"/>
                    <a:pt x="577" y="139"/>
                    <a:pt x="555" y="141"/>
                  </a:cubicBezTo>
                  <a:cubicBezTo>
                    <a:pt x="579" y="136"/>
                    <a:pt x="599" y="115"/>
                    <a:pt x="614" y="96"/>
                  </a:cubicBezTo>
                  <a:close/>
                  <a:moveTo>
                    <a:pt x="1167" y="1031"/>
                  </a:moveTo>
                  <a:cubicBezTo>
                    <a:pt x="1167" y="877"/>
                    <a:pt x="1168" y="418"/>
                    <a:pt x="1173" y="262"/>
                  </a:cubicBezTo>
                  <a:cubicBezTo>
                    <a:pt x="1177" y="423"/>
                    <a:pt x="1176" y="876"/>
                    <a:pt x="1176" y="1030"/>
                  </a:cubicBezTo>
                  <a:cubicBezTo>
                    <a:pt x="1176" y="1070"/>
                    <a:pt x="1176" y="1106"/>
                    <a:pt x="1176" y="1139"/>
                  </a:cubicBezTo>
                  <a:cubicBezTo>
                    <a:pt x="1174" y="1139"/>
                    <a:pt x="1170" y="1141"/>
                    <a:pt x="1169" y="1144"/>
                  </a:cubicBezTo>
                  <a:cubicBezTo>
                    <a:pt x="1168" y="1045"/>
                    <a:pt x="1167" y="972"/>
                    <a:pt x="1167" y="1031"/>
                  </a:cubicBezTo>
                  <a:close/>
                  <a:moveTo>
                    <a:pt x="616" y="2909"/>
                  </a:moveTo>
                  <a:cubicBezTo>
                    <a:pt x="363" y="2909"/>
                    <a:pt x="363" y="2909"/>
                    <a:pt x="363" y="2909"/>
                  </a:cubicBezTo>
                  <a:cubicBezTo>
                    <a:pt x="340" y="2909"/>
                    <a:pt x="310" y="2908"/>
                    <a:pt x="298" y="2886"/>
                  </a:cubicBezTo>
                  <a:cubicBezTo>
                    <a:pt x="289" y="2868"/>
                    <a:pt x="297" y="2845"/>
                    <a:pt x="316" y="2840"/>
                  </a:cubicBezTo>
                  <a:cubicBezTo>
                    <a:pt x="335" y="2835"/>
                    <a:pt x="353" y="2846"/>
                    <a:pt x="354" y="2866"/>
                  </a:cubicBezTo>
                  <a:cubicBezTo>
                    <a:pt x="355" y="2880"/>
                    <a:pt x="342" y="2895"/>
                    <a:pt x="325" y="2891"/>
                  </a:cubicBezTo>
                  <a:cubicBezTo>
                    <a:pt x="310" y="2887"/>
                    <a:pt x="302" y="2866"/>
                    <a:pt x="315" y="2855"/>
                  </a:cubicBezTo>
                  <a:cubicBezTo>
                    <a:pt x="321" y="2851"/>
                    <a:pt x="333" y="2851"/>
                    <a:pt x="338" y="2860"/>
                  </a:cubicBezTo>
                  <a:cubicBezTo>
                    <a:pt x="334" y="2855"/>
                    <a:pt x="323" y="2853"/>
                    <a:pt x="317" y="2859"/>
                  </a:cubicBezTo>
                  <a:cubicBezTo>
                    <a:pt x="308" y="2868"/>
                    <a:pt x="314" y="2884"/>
                    <a:pt x="326" y="2887"/>
                  </a:cubicBezTo>
                  <a:cubicBezTo>
                    <a:pt x="339" y="2890"/>
                    <a:pt x="352" y="2880"/>
                    <a:pt x="351" y="2866"/>
                  </a:cubicBezTo>
                  <a:cubicBezTo>
                    <a:pt x="351" y="2850"/>
                    <a:pt x="334" y="2840"/>
                    <a:pt x="318" y="2844"/>
                  </a:cubicBezTo>
                  <a:cubicBezTo>
                    <a:pt x="301" y="2849"/>
                    <a:pt x="295" y="2867"/>
                    <a:pt x="300" y="2881"/>
                  </a:cubicBezTo>
                  <a:cubicBezTo>
                    <a:pt x="310" y="2904"/>
                    <a:pt x="345" y="2905"/>
                    <a:pt x="366" y="2905"/>
                  </a:cubicBezTo>
                  <a:cubicBezTo>
                    <a:pt x="616" y="2905"/>
                    <a:pt x="616" y="2905"/>
                    <a:pt x="616" y="2905"/>
                  </a:cubicBezTo>
                  <a:cubicBezTo>
                    <a:pt x="697" y="2905"/>
                    <a:pt x="764" y="2905"/>
                    <a:pt x="816" y="2905"/>
                  </a:cubicBezTo>
                  <a:cubicBezTo>
                    <a:pt x="821" y="2907"/>
                    <a:pt x="826" y="2908"/>
                    <a:pt x="838" y="2909"/>
                  </a:cubicBezTo>
                  <a:cubicBezTo>
                    <a:pt x="786" y="2909"/>
                    <a:pt x="712" y="2909"/>
                    <a:pt x="616" y="2909"/>
                  </a:cubicBezTo>
                  <a:close/>
                  <a:moveTo>
                    <a:pt x="616" y="2939"/>
                  </a:moveTo>
                  <a:cubicBezTo>
                    <a:pt x="616" y="2945"/>
                    <a:pt x="616" y="2945"/>
                    <a:pt x="616" y="2945"/>
                  </a:cubicBezTo>
                  <a:cubicBezTo>
                    <a:pt x="766" y="2945"/>
                    <a:pt x="880" y="2944"/>
                    <a:pt x="965" y="2944"/>
                  </a:cubicBezTo>
                  <a:cubicBezTo>
                    <a:pt x="955" y="2943"/>
                    <a:pt x="947" y="2942"/>
                    <a:pt x="943" y="2940"/>
                  </a:cubicBezTo>
                  <a:cubicBezTo>
                    <a:pt x="852" y="2940"/>
                    <a:pt x="739" y="2939"/>
                    <a:pt x="616" y="2939"/>
                  </a:cubicBezTo>
                  <a:close/>
                  <a:moveTo>
                    <a:pt x="65" y="2393"/>
                  </a:moveTo>
                  <a:cubicBezTo>
                    <a:pt x="65" y="2524"/>
                    <a:pt x="65" y="2662"/>
                    <a:pt x="60" y="2795"/>
                  </a:cubicBezTo>
                  <a:cubicBezTo>
                    <a:pt x="56" y="2658"/>
                    <a:pt x="55" y="2525"/>
                    <a:pt x="56" y="2394"/>
                  </a:cubicBezTo>
                  <a:cubicBezTo>
                    <a:pt x="56" y="2261"/>
                    <a:pt x="57" y="2130"/>
                    <a:pt x="61" y="1988"/>
                  </a:cubicBezTo>
                  <a:cubicBezTo>
                    <a:pt x="64" y="2135"/>
                    <a:pt x="65" y="2393"/>
                    <a:pt x="65" y="2393"/>
                  </a:cubicBezTo>
                  <a:close/>
                  <a:moveTo>
                    <a:pt x="100" y="1979"/>
                  </a:moveTo>
                  <a:cubicBezTo>
                    <a:pt x="101" y="1983"/>
                    <a:pt x="109" y="1986"/>
                    <a:pt x="115" y="1983"/>
                  </a:cubicBezTo>
                  <a:cubicBezTo>
                    <a:pt x="122" y="1978"/>
                    <a:pt x="123" y="1969"/>
                    <a:pt x="118" y="1962"/>
                  </a:cubicBezTo>
                  <a:cubicBezTo>
                    <a:pt x="109" y="1950"/>
                    <a:pt x="89" y="1955"/>
                    <a:pt x="88" y="1973"/>
                  </a:cubicBezTo>
                  <a:cubicBezTo>
                    <a:pt x="87" y="1995"/>
                    <a:pt x="110" y="2011"/>
                    <a:pt x="131" y="1996"/>
                  </a:cubicBezTo>
                  <a:cubicBezTo>
                    <a:pt x="152" y="1980"/>
                    <a:pt x="152" y="1949"/>
                    <a:pt x="148" y="1926"/>
                  </a:cubicBezTo>
                  <a:cubicBezTo>
                    <a:pt x="144" y="1908"/>
                    <a:pt x="138" y="1890"/>
                    <a:pt x="129" y="1873"/>
                  </a:cubicBezTo>
                  <a:cubicBezTo>
                    <a:pt x="128" y="1873"/>
                    <a:pt x="128" y="1873"/>
                    <a:pt x="128" y="1873"/>
                  </a:cubicBezTo>
                  <a:cubicBezTo>
                    <a:pt x="138" y="1865"/>
                    <a:pt x="148" y="1858"/>
                    <a:pt x="159" y="1852"/>
                  </a:cubicBezTo>
                  <a:cubicBezTo>
                    <a:pt x="134" y="1805"/>
                    <a:pt x="28" y="1778"/>
                    <a:pt x="11" y="1703"/>
                  </a:cubicBezTo>
                  <a:cubicBezTo>
                    <a:pt x="4" y="1673"/>
                    <a:pt x="17" y="1632"/>
                    <a:pt x="53" y="1624"/>
                  </a:cubicBezTo>
                  <a:cubicBezTo>
                    <a:pt x="82" y="1617"/>
                    <a:pt x="115" y="1643"/>
                    <a:pt x="109" y="1675"/>
                  </a:cubicBezTo>
                  <a:cubicBezTo>
                    <a:pt x="106" y="1693"/>
                    <a:pt x="86" y="1705"/>
                    <a:pt x="68" y="1702"/>
                  </a:cubicBezTo>
                  <a:cubicBezTo>
                    <a:pt x="50" y="1698"/>
                    <a:pt x="37" y="1677"/>
                    <a:pt x="45" y="1660"/>
                  </a:cubicBezTo>
                  <a:cubicBezTo>
                    <a:pt x="50" y="1647"/>
                    <a:pt x="66" y="1643"/>
                    <a:pt x="76" y="1648"/>
                  </a:cubicBezTo>
                  <a:cubicBezTo>
                    <a:pt x="88" y="1654"/>
                    <a:pt x="91" y="1676"/>
                    <a:pt x="78" y="1681"/>
                  </a:cubicBezTo>
                  <a:cubicBezTo>
                    <a:pt x="67" y="1685"/>
                    <a:pt x="61" y="1675"/>
                    <a:pt x="61" y="1671"/>
                  </a:cubicBezTo>
                  <a:cubicBezTo>
                    <a:pt x="60" y="1664"/>
                    <a:pt x="64" y="1656"/>
                    <a:pt x="72" y="1655"/>
                  </a:cubicBezTo>
                  <a:cubicBezTo>
                    <a:pt x="61" y="1654"/>
                    <a:pt x="56" y="1666"/>
                    <a:pt x="58" y="1675"/>
                  </a:cubicBezTo>
                  <a:cubicBezTo>
                    <a:pt x="60" y="1682"/>
                    <a:pt x="69" y="1689"/>
                    <a:pt x="79" y="1685"/>
                  </a:cubicBezTo>
                  <a:cubicBezTo>
                    <a:pt x="96" y="1678"/>
                    <a:pt x="94" y="1652"/>
                    <a:pt x="78" y="1644"/>
                  </a:cubicBezTo>
                  <a:cubicBezTo>
                    <a:pt x="65" y="1638"/>
                    <a:pt x="48" y="1645"/>
                    <a:pt x="42" y="1658"/>
                  </a:cubicBezTo>
                  <a:cubicBezTo>
                    <a:pt x="33" y="1679"/>
                    <a:pt x="48" y="1701"/>
                    <a:pt x="69" y="1706"/>
                  </a:cubicBezTo>
                  <a:cubicBezTo>
                    <a:pt x="89" y="1709"/>
                    <a:pt x="110" y="1696"/>
                    <a:pt x="114" y="1676"/>
                  </a:cubicBezTo>
                  <a:cubicBezTo>
                    <a:pt x="121" y="1640"/>
                    <a:pt x="85" y="1612"/>
                    <a:pt x="52" y="1621"/>
                  </a:cubicBezTo>
                  <a:cubicBezTo>
                    <a:pt x="14" y="1631"/>
                    <a:pt x="0" y="1672"/>
                    <a:pt x="7" y="1706"/>
                  </a:cubicBezTo>
                  <a:cubicBezTo>
                    <a:pt x="24" y="1778"/>
                    <a:pt x="118" y="1804"/>
                    <a:pt x="151" y="1850"/>
                  </a:cubicBezTo>
                  <a:cubicBezTo>
                    <a:pt x="143" y="1855"/>
                    <a:pt x="135" y="1861"/>
                    <a:pt x="126" y="1868"/>
                  </a:cubicBezTo>
                  <a:cubicBezTo>
                    <a:pt x="113" y="1847"/>
                    <a:pt x="96" y="1825"/>
                    <a:pt x="73" y="1819"/>
                  </a:cubicBezTo>
                  <a:cubicBezTo>
                    <a:pt x="79" y="1853"/>
                    <a:pt x="67" y="1918"/>
                    <a:pt x="75" y="1957"/>
                  </a:cubicBezTo>
                  <a:cubicBezTo>
                    <a:pt x="74" y="1925"/>
                    <a:pt x="103" y="1895"/>
                    <a:pt x="125" y="1876"/>
                  </a:cubicBezTo>
                  <a:cubicBezTo>
                    <a:pt x="133" y="1892"/>
                    <a:pt x="140" y="1910"/>
                    <a:pt x="143" y="1926"/>
                  </a:cubicBezTo>
                  <a:cubicBezTo>
                    <a:pt x="147" y="1947"/>
                    <a:pt x="148" y="1977"/>
                    <a:pt x="131" y="1992"/>
                  </a:cubicBezTo>
                  <a:cubicBezTo>
                    <a:pt x="113" y="2007"/>
                    <a:pt x="92" y="1992"/>
                    <a:pt x="93" y="1973"/>
                  </a:cubicBezTo>
                  <a:cubicBezTo>
                    <a:pt x="94" y="1960"/>
                    <a:pt x="110" y="1956"/>
                    <a:pt x="116" y="1964"/>
                  </a:cubicBezTo>
                  <a:cubicBezTo>
                    <a:pt x="123" y="1975"/>
                    <a:pt x="111" y="1988"/>
                    <a:pt x="100" y="1979"/>
                  </a:cubicBezTo>
                  <a:close/>
                  <a:moveTo>
                    <a:pt x="77" y="1824"/>
                  </a:moveTo>
                  <a:cubicBezTo>
                    <a:pt x="91" y="1829"/>
                    <a:pt x="113" y="1850"/>
                    <a:pt x="122" y="1872"/>
                  </a:cubicBezTo>
                  <a:cubicBezTo>
                    <a:pt x="104" y="1887"/>
                    <a:pt x="84" y="1913"/>
                    <a:pt x="76" y="1936"/>
                  </a:cubicBezTo>
                  <a:cubicBezTo>
                    <a:pt x="74" y="1917"/>
                    <a:pt x="80" y="1851"/>
                    <a:pt x="77" y="1824"/>
                  </a:cubicBezTo>
                  <a:close/>
                  <a:moveTo>
                    <a:pt x="65" y="733"/>
                  </a:moveTo>
                  <a:cubicBezTo>
                    <a:pt x="65" y="579"/>
                    <a:pt x="65" y="418"/>
                    <a:pt x="60" y="262"/>
                  </a:cubicBezTo>
                  <a:cubicBezTo>
                    <a:pt x="56" y="423"/>
                    <a:pt x="55" y="579"/>
                    <a:pt x="56" y="733"/>
                  </a:cubicBezTo>
                  <a:cubicBezTo>
                    <a:pt x="56" y="887"/>
                    <a:pt x="57" y="1042"/>
                    <a:pt x="61" y="1208"/>
                  </a:cubicBezTo>
                  <a:cubicBezTo>
                    <a:pt x="64" y="1036"/>
                    <a:pt x="65" y="733"/>
                    <a:pt x="65" y="733"/>
                  </a:cubicBezTo>
                  <a:close/>
                  <a:moveTo>
                    <a:pt x="822" y="155"/>
                  </a:moveTo>
                  <a:cubicBezTo>
                    <a:pt x="789" y="155"/>
                    <a:pt x="755" y="155"/>
                    <a:pt x="721" y="151"/>
                  </a:cubicBezTo>
                  <a:cubicBezTo>
                    <a:pt x="756" y="149"/>
                    <a:pt x="789" y="148"/>
                    <a:pt x="822" y="148"/>
                  </a:cubicBezTo>
                  <a:cubicBezTo>
                    <a:pt x="856" y="149"/>
                    <a:pt x="889" y="149"/>
                    <a:pt x="924" y="152"/>
                  </a:cubicBezTo>
                  <a:cubicBezTo>
                    <a:pt x="887" y="154"/>
                    <a:pt x="822" y="155"/>
                    <a:pt x="822" y="155"/>
                  </a:cubicBezTo>
                  <a:close/>
                  <a:moveTo>
                    <a:pt x="1054" y="220"/>
                  </a:moveTo>
                  <a:cubicBezTo>
                    <a:pt x="1050" y="220"/>
                    <a:pt x="1047" y="223"/>
                    <a:pt x="1047" y="226"/>
                  </a:cubicBezTo>
                  <a:cubicBezTo>
                    <a:pt x="1047" y="230"/>
                    <a:pt x="1050" y="232"/>
                    <a:pt x="1054" y="232"/>
                  </a:cubicBezTo>
                  <a:cubicBezTo>
                    <a:pt x="1057" y="232"/>
                    <a:pt x="1060" y="230"/>
                    <a:pt x="1060" y="226"/>
                  </a:cubicBezTo>
                  <a:cubicBezTo>
                    <a:pt x="1060" y="223"/>
                    <a:pt x="1057" y="220"/>
                    <a:pt x="1054" y="220"/>
                  </a:cubicBezTo>
                  <a:close/>
                  <a:moveTo>
                    <a:pt x="1065" y="198"/>
                  </a:moveTo>
                  <a:cubicBezTo>
                    <a:pt x="1060" y="198"/>
                    <a:pt x="1056" y="202"/>
                    <a:pt x="1056" y="207"/>
                  </a:cubicBezTo>
                  <a:cubicBezTo>
                    <a:pt x="1056" y="212"/>
                    <a:pt x="1060" y="215"/>
                    <a:pt x="1065" y="215"/>
                  </a:cubicBezTo>
                  <a:cubicBezTo>
                    <a:pt x="1069" y="215"/>
                    <a:pt x="1073" y="212"/>
                    <a:pt x="1073" y="207"/>
                  </a:cubicBezTo>
                  <a:cubicBezTo>
                    <a:pt x="1073" y="202"/>
                    <a:pt x="1069" y="198"/>
                    <a:pt x="1065" y="198"/>
                  </a:cubicBezTo>
                  <a:close/>
                  <a:moveTo>
                    <a:pt x="1078" y="174"/>
                  </a:moveTo>
                  <a:cubicBezTo>
                    <a:pt x="1072" y="174"/>
                    <a:pt x="1067" y="180"/>
                    <a:pt x="1067" y="186"/>
                  </a:cubicBezTo>
                  <a:cubicBezTo>
                    <a:pt x="1067" y="192"/>
                    <a:pt x="1072" y="197"/>
                    <a:pt x="1078" y="197"/>
                  </a:cubicBezTo>
                  <a:cubicBezTo>
                    <a:pt x="1084" y="197"/>
                    <a:pt x="1089" y="192"/>
                    <a:pt x="1089" y="186"/>
                  </a:cubicBezTo>
                  <a:cubicBezTo>
                    <a:pt x="1089" y="180"/>
                    <a:pt x="1084" y="174"/>
                    <a:pt x="1078" y="174"/>
                  </a:cubicBezTo>
                  <a:close/>
                  <a:moveTo>
                    <a:pt x="990" y="152"/>
                  </a:moveTo>
                  <a:cubicBezTo>
                    <a:pt x="996" y="150"/>
                    <a:pt x="1003" y="152"/>
                    <a:pt x="1007" y="158"/>
                  </a:cubicBezTo>
                  <a:cubicBezTo>
                    <a:pt x="1015" y="174"/>
                    <a:pt x="997" y="196"/>
                    <a:pt x="975" y="185"/>
                  </a:cubicBezTo>
                  <a:cubicBezTo>
                    <a:pt x="965" y="180"/>
                    <a:pt x="962" y="163"/>
                    <a:pt x="968" y="149"/>
                  </a:cubicBezTo>
                  <a:cubicBezTo>
                    <a:pt x="977" y="128"/>
                    <a:pt x="1004" y="119"/>
                    <a:pt x="1019" y="137"/>
                  </a:cubicBezTo>
                  <a:cubicBezTo>
                    <a:pt x="1035" y="157"/>
                    <a:pt x="1027" y="191"/>
                    <a:pt x="1001" y="202"/>
                  </a:cubicBezTo>
                  <a:cubicBezTo>
                    <a:pt x="978" y="210"/>
                    <a:pt x="952" y="201"/>
                    <a:pt x="943" y="178"/>
                  </a:cubicBezTo>
                  <a:cubicBezTo>
                    <a:pt x="929" y="143"/>
                    <a:pt x="951" y="114"/>
                    <a:pt x="985" y="105"/>
                  </a:cubicBezTo>
                  <a:cubicBezTo>
                    <a:pt x="1021" y="96"/>
                    <a:pt x="1059" y="106"/>
                    <a:pt x="1092" y="123"/>
                  </a:cubicBezTo>
                  <a:cubicBezTo>
                    <a:pt x="1071" y="135"/>
                    <a:pt x="1048" y="144"/>
                    <a:pt x="1030" y="145"/>
                  </a:cubicBezTo>
                  <a:cubicBezTo>
                    <a:pt x="1052" y="149"/>
                    <a:pt x="1087" y="132"/>
                    <a:pt x="1098" y="126"/>
                  </a:cubicBezTo>
                  <a:cubicBezTo>
                    <a:pt x="1106" y="130"/>
                    <a:pt x="1114" y="135"/>
                    <a:pt x="1121" y="141"/>
                  </a:cubicBezTo>
                  <a:cubicBezTo>
                    <a:pt x="1092" y="267"/>
                    <a:pt x="1168" y="293"/>
                    <a:pt x="1173" y="241"/>
                  </a:cubicBezTo>
                  <a:cubicBezTo>
                    <a:pt x="1176" y="205"/>
                    <a:pt x="1152" y="161"/>
                    <a:pt x="1127" y="139"/>
                  </a:cubicBezTo>
                  <a:cubicBezTo>
                    <a:pt x="1128" y="131"/>
                    <a:pt x="1131" y="124"/>
                    <a:pt x="1133" y="116"/>
                  </a:cubicBezTo>
                  <a:cubicBezTo>
                    <a:pt x="1136" y="108"/>
                    <a:pt x="1139" y="100"/>
                    <a:pt x="1143" y="92"/>
                  </a:cubicBezTo>
                  <a:cubicBezTo>
                    <a:pt x="1159" y="77"/>
                    <a:pt x="1168" y="66"/>
                    <a:pt x="1176" y="45"/>
                  </a:cubicBezTo>
                  <a:cubicBezTo>
                    <a:pt x="1157" y="58"/>
                    <a:pt x="1148" y="68"/>
                    <a:pt x="1139" y="89"/>
                  </a:cubicBezTo>
                  <a:cubicBezTo>
                    <a:pt x="1129" y="98"/>
                    <a:pt x="1119" y="106"/>
                    <a:pt x="1107" y="113"/>
                  </a:cubicBezTo>
                  <a:cubicBezTo>
                    <a:pt x="1104" y="116"/>
                    <a:pt x="1101" y="118"/>
                    <a:pt x="1097" y="120"/>
                  </a:cubicBezTo>
                  <a:cubicBezTo>
                    <a:pt x="1061" y="101"/>
                    <a:pt x="1023" y="93"/>
                    <a:pt x="987" y="101"/>
                  </a:cubicBezTo>
                  <a:cubicBezTo>
                    <a:pt x="953" y="109"/>
                    <a:pt x="923" y="140"/>
                    <a:pt x="938" y="178"/>
                  </a:cubicBezTo>
                  <a:cubicBezTo>
                    <a:pt x="948" y="204"/>
                    <a:pt x="975" y="215"/>
                    <a:pt x="1000" y="206"/>
                  </a:cubicBezTo>
                  <a:cubicBezTo>
                    <a:pt x="1029" y="195"/>
                    <a:pt x="1039" y="157"/>
                    <a:pt x="1021" y="136"/>
                  </a:cubicBezTo>
                  <a:cubicBezTo>
                    <a:pt x="1004" y="115"/>
                    <a:pt x="974" y="123"/>
                    <a:pt x="963" y="147"/>
                  </a:cubicBezTo>
                  <a:cubicBezTo>
                    <a:pt x="956" y="164"/>
                    <a:pt x="961" y="181"/>
                    <a:pt x="973" y="187"/>
                  </a:cubicBezTo>
                  <a:cubicBezTo>
                    <a:pt x="995" y="199"/>
                    <a:pt x="1022" y="176"/>
                    <a:pt x="1011" y="156"/>
                  </a:cubicBezTo>
                  <a:cubicBezTo>
                    <a:pt x="1006" y="146"/>
                    <a:pt x="993" y="144"/>
                    <a:pt x="985" y="149"/>
                  </a:cubicBezTo>
                  <a:cubicBezTo>
                    <a:pt x="967" y="161"/>
                    <a:pt x="978" y="181"/>
                    <a:pt x="988" y="178"/>
                  </a:cubicBezTo>
                  <a:cubicBezTo>
                    <a:pt x="975" y="178"/>
                    <a:pt x="975" y="158"/>
                    <a:pt x="990" y="152"/>
                  </a:cubicBezTo>
                  <a:close/>
                  <a:moveTo>
                    <a:pt x="1122" y="136"/>
                  </a:moveTo>
                  <a:cubicBezTo>
                    <a:pt x="1116" y="131"/>
                    <a:pt x="1110" y="127"/>
                    <a:pt x="1103" y="123"/>
                  </a:cubicBezTo>
                  <a:cubicBezTo>
                    <a:pt x="1105" y="121"/>
                    <a:pt x="1108" y="119"/>
                    <a:pt x="1110" y="118"/>
                  </a:cubicBezTo>
                  <a:cubicBezTo>
                    <a:pt x="1118" y="112"/>
                    <a:pt x="1126" y="106"/>
                    <a:pt x="1134" y="100"/>
                  </a:cubicBezTo>
                  <a:cubicBezTo>
                    <a:pt x="1132" y="105"/>
                    <a:pt x="1130" y="110"/>
                    <a:pt x="1128" y="115"/>
                  </a:cubicBezTo>
                  <a:cubicBezTo>
                    <a:pt x="1126" y="121"/>
                    <a:pt x="1124" y="129"/>
                    <a:pt x="1122" y="136"/>
                  </a:cubicBezTo>
                  <a:close/>
                  <a:moveTo>
                    <a:pt x="1125" y="145"/>
                  </a:moveTo>
                  <a:cubicBezTo>
                    <a:pt x="1148" y="165"/>
                    <a:pt x="1172" y="207"/>
                    <a:pt x="1170" y="240"/>
                  </a:cubicBezTo>
                  <a:cubicBezTo>
                    <a:pt x="1166" y="292"/>
                    <a:pt x="1101" y="254"/>
                    <a:pt x="1125" y="145"/>
                  </a:cubicBezTo>
                  <a:close/>
                  <a:moveTo>
                    <a:pt x="1151" y="76"/>
                  </a:moveTo>
                  <a:cubicBezTo>
                    <a:pt x="1155" y="71"/>
                    <a:pt x="1158" y="66"/>
                    <a:pt x="1162" y="62"/>
                  </a:cubicBezTo>
                  <a:cubicBezTo>
                    <a:pt x="1159" y="66"/>
                    <a:pt x="1156" y="71"/>
                    <a:pt x="1151" y="76"/>
                  </a:cubicBezTo>
                  <a:close/>
                  <a:moveTo>
                    <a:pt x="801" y="186"/>
                  </a:moveTo>
                  <a:cubicBezTo>
                    <a:pt x="616" y="186"/>
                    <a:pt x="616" y="186"/>
                    <a:pt x="616" y="186"/>
                  </a:cubicBezTo>
                  <a:cubicBezTo>
                    <a:pt x="432" y="186"/>
                    <a:pt x="432" y="186"/>
                    <a:pt x="432" y="186"/>
                  </a:cubicBezTo>
                  <a:cubicBezTo>
                    <a:pt x="409" y="186"/>
                    <a:pt x="380" y="187"/>
                    <a:pt x="367" y="209"/>
                  </a:cubicBezTo>
                  <a:cubicBezTo>
                    <a:pt x="358" y="227"/>
                    <a:pt x="366" y="250"/>
                    <a:pt x="385" y="255"/>
                  </a:cubicBezTo>
                  <a:cubicBezTo>
                    <a:pt x="404" y="260"/>
                    <a:pt x="422" y="249"/>
                    <a:pt x="423" y="229"/>
                  </a:cubicBezTo>
                  <a:cubicBezTo>
                    <a:pt x="424" y="215"/>
                    <a:pt x="411" y="200"/>
                    <a:pt x="394" y="205"/>
                  </a:cubicBezTo>
                  <a:cubicBezTo>
                    <a:pt x="379" y="208"/>
                    <a:pt x="371" y="229"/>
                    <a:pt x="384" y="240"/>
                  </a:cubicBezTo>
                  <a:cubicBezTo>
                    <a:pt x="390" y="244"/>
                    <a:pt x="402" y="244"/>
                    <a:pt x="407" y="236"/>
                  </a:cubicBezTo>
                  <a:cubicBezTo>
                    <a:pt x="403" y="240"/>
                    <a:pt x="392" y="242"/>
                    <a:pt x="386" y="236"/>
                  </a:cubicBezTo>
                  <a:cubicBezTo>
                    <a:pt x="378" y="227"/>
                    <a:pt x="383" y="211"/>
                    <a:pt x="395" y="208"/>
                  </a:cubicBezTo>
                  <a:cubicBezTo>
                    <a:pt x="408" y="205"/>
                    <a:pt x="421" y="215"/>
                    <a:pt x="420" y="229"/>
                  </a:cubicBezTo>
                  <a:cubicBezTo>
                    <a:pt x="420" y="245"/>
                    <a:pt x="403" y="256"/>
                    <a:pt x="387" y="251"/>
                  </a:cubicBezTo>
                  <a:cubicBezTo>
                    <a:pt x="370" y="247"/>
                    <a:pt x="364" y="228"/>
                    <a:pt x="369" y="214"/>
                  </a:cubicBezTo>
                  <a:cubicBezTo>
                    <a:pt x="379" y="191"/>
                    <a:pt x="414" y="190"/>
                    <a:pt x="435" y="190"/>
                  </a:cubicBezTo>
                  <a:cubicBezTo>
                    <a:pt x="616" y="191"/>
                    <a:pt x="616" y="191"/>
                    <a:pt x="616" y="191"/>
                  </a:cubicBezTo>
                  <a:cubicBezTo>
                    <a:pt x="798" y="190"/>
                    <a:pt x="798" y="190"/>
                    <a:pt x="798" y="190"/>
                  </a:cubicBezTo>
                  <a:cubicBezTo>
                    <a:pt x="819" y="190"/>
                    <a:pt x="854" y="191"/>
                    <a:pt x="863" y="214"/>
                  </a:cubicBezTo>
                  <a:cubicBezTo>
                    <a:pt x="869" y="228"/>
                    <a:pt x="863" y="247"/>
                    <a:pt x="846" y="251"/>
                  </a:cubicBezTo>
                  <a:cubicBezTo>
                    <a:pt x="829" y="256"/>
                    <a:pt x="813" y="245"/>
                    <a:pt x="812" y="229"/>
                  </a:cubicBezTo>
                  <a:cubicBezTo>
                    <a:pt x="812" y="215"/>
                    <a:pt x="825" y="205"/>
                    <a:pt x="838" y="208"/>
                  </a:cubicBezTo>
                  <a:cubicBezTo>
                    <a:pt x="850" y="211"/>
                    <a:pt x="855" y="227"/>
                    <a:pt x="847" y="236"/>
                  </a:cubicBezTo>
                  <a:cubicBezTo>
                    <a:pt x="841" y="242"/>
                    <a:pt x="830" y="240"/>
                    <a:pt x="826" y="236"/>
                  </a:cubicBezTo>
                  <a:cubicBezTo>
                    <a:pt x="831" y="244"/>
                    <a:pt x="843" y="244"/>
                    <a:pt x="848" y="240"/>
                  </a:cubicBezTo>
                  <a:cubicBezTo>
                    <a:pt x="862" y="229"/>
                    <a:pt x="854" y="208"/>
                    <a:pt x="839" y="205"/>
                  </a:cubicBezTo>
                  <a:cubicBezTo>
                    <a:pt x="822" y="200"/>
                    <a:pt x="809" y="215"/>
                    <a:pt x="810" y="229"/>
                  </a:cubicBezTo>
                  <a:cubicBezTo>
                    <a:pt x="810" y="249"/>
                    <a:pt x="829" y="260"/>
                    <a:pt x="848" y="255"/>
                  </a:cubicBezTo>
                  <a:cubicBezTo>
                    <a:pt x="867" y="250"/>
                    <a:pt x="875" y="227"/>
                    <a:pt x="865" y="209"/>
                  </a:cubicBezTo>
                  <a:cubicBezTo>
                    <a:pt x="853" y="187"/>
                    <a:pt x="824" y="186"/>
                    <a:pt x="801" y="186"/>
                  </a:cubicBezTo>
                  <a:close/>
                  <a:moveTo>
                    <a:pt x="411" y="155"/>
                  </a:moveTo>
                  <a:cubicBezTo>
                    <a:pt x="444" y="155"/>
                    <a:pt x="478" y="155"/>
                    <a:pt x="512" y="151"/>
                  </a:cubicBezTo>
                  <a:cubicBezTo>
                    <a:pt x="477" y="149"/>
                    <a:pt x="444" y="148"/>
                    <a:pt x="411" y="148"/>
                  </a:cubicBezTo>
                  <a:cubicBezTo>
                    <a:pt x="377" y="149"/>
                    <a:pt x="344" y="149"/>
                    <a:pt x="309" y="152"/>
                  </a:cubicBezTo>
                  <a:cubicBezTo>
                    <a:pt x="346" y="154"/>
                    <a:pt x="411" y="155"/>
                    <a:pt x="411" y="155"/>
                  </a:cubicBezTo>
                  <a:close/>
                  <a:moveTo>
                    <a:pt x="617" y="137"/>
                  </a:moveTo>
                  <a:cubicBezTo>
                    <a:pt x="627" y="150"/>
                    <a:pt x="643" y="159"/>
                    <a:pt x="659" y="162"/>
                  </a:cubicBezTo>
                  <a:cubicBezTo>
                    <a:pt x="714" y="176"/>
                    <a:pt x="735" y="132"/>
                    <a:pt x="724" y="104"/>
                  </a:cubicBezTo>
                  <a:cubicBezTo>
                    <a:pt x="717" y="85"/>
                    <a:pt x="694" y="76"/>
                    <a:pt x="676" y="87"/>
                  </a:cubicBezTo>
                  <a:cubicBezTo>
                    <a:pt x="655" y="99"/>
                    <a:pt x="658" y="132"/>
                    <a:pt x="682" y="141"/>
                  </a:cubicBezTo>
                  <a:cubicBezTo>
                    <a:pt x="692" y="144"/>
                    <a:pt x="706" y="142"/>
                    <a:pt x="711" y="128"/>
                  </a:cubicBezTo>
                  <a:cubicBezTo>
                    <a:pt x="714" y="118"/>
                    <a:pt x="707" y="107"/>
                    <a:pt x="698" y="105"/>
                  </a:cubicBezTo>
                  <a:cubicBezTo>
                    <a:pt x="688" y="103"/>
                    <a:pt x="679" y="110"/>
                    <a:pt x="681" y="120"/>
                  </a:cubicBezTo>
                  <a:cubicBezTo>
                    <a:pt x="681" y="117"/>
                    <a:pt x="683" y="110"/>
                    <a:pt x="691" y="108"/>
                  </a:cubicBezTo>
                  <a:cubicBezTo>
                    <a:pt x="702" y="107"/>
                    <a:pt x="711" y="118"/>
                    <a:pt x="708" y="128"/>
                  </a:cubicBezTo>
                  <a:cubicBezTo>
                    <a:pt x="705" y="140"/>
                    <a:pt x="692" y="141"/>
                    <a:pt x="683" y="137"/>
                  </a:cubicBezTo>
                  <a:cubicBezTo>
                    <a:pt x="662" y="130"/>
                    <a:pt x="660" y="100"/>
                    <a:pt x="678" y="90"/>
                  </a:cubicBezTo>
                  <a:cubicBezTo>
                    <a:pt x="695" y="80"/>
                    <a:pt x="717" y="90"/>
                    <a:pt x="722" y="110"/>
                  </a:cubicBezTo>
                  <a:cubicBezTo>
                    <a:pt x="729" y="135"/>
                    <a:pt x="710" y="172"/>
                    <a:pt x="661" y="161"/>
                  </a:cubicBezTo>
                  <a:cubicBezTo>
                    <a:pt x="644" y="157"/>
                    <a:pt x="625" y="145"/>
                    <a:pt x="617" y="130"/>
                  </a:cubicBezTo>
                  <a:cubicBezTo>
                    <a:pt x="607" y="146"/>
                    <a:pt x="590" y="156"/>
                    <a:pt x="573" y="161"/>
                  </a:cubicBezTo>
                  <a:cubicBezTo>
                    <a:pt x="523" y="172"/>
                    <a:pt x="504" y="135"/>
                    <a:pt x="511" y="110"/>
                  </a:cubicBezTo>
                  <a:cubicBezTo>
                    <a:pt x="516" y="90"/>
                    <a:pt x="538" y="80"/>
                    <a:pt x="555" y="90"/>
                  </a:cubicBezTo>
                  <a:cubicBezTo>
                    <a:pt x="574" y="100"/>
                    <a:pt x="571" y="130"/>
                    <a:pt x="550" y="137"/>
                  </a:cubicBezTo>
                  <a:cubicBezTo>
                    <a:pt x="541" y="141"/>
                    <a:pt x="528" y="140"/>
                    <a:pt x="525" y="128"/>
                  </a:cubicBezTo>
                  <a:cubicBezTo>
                    <a:pt x="522" y="118"/>
                    <a:pt x="531" y="107"/>
                    <a:pt x="542" y="108"/>
                  </a:cubicBezTo>
                  <a:cubicBezTo>
                    <a:pt x="550" y="110"/>
                    <a:pt x="552" y="117"/>
                    <a:pt x="552" y="120"/>
                  </a:cubicBezTo>
                  <a:cubicBezTo>
                    <a:pt x="554" y="110"/>
                    <a:pt x="545" y="103"/>
                    <a:pt x="536" y="105"/>
                  </a:cubicBezTo>
                  <a:cubicBezTo>
                    <a:pt x="526" y="107"/>
                    <a:pt x="519" y="118"/>
                    <a:pt x="522" y="128"/>
                  </a:cubicBezTo>
                  <a:cubicBezTo>
                    <a:pt x="527" y="142"/>
                    <a:pt x="541" y="144"/>
                    <a:pt x="551" y="141"/>
                  </a:cubicBezTo>
                  <a:cubicBezTo>
                    <a:pt x="575" y="132"/>
                    <a:pt x="578" y="99"/>
                    <a:pt x="557" y="87"/>
                  </a:cubicBezTo>
                  <a:cubicBezTo>
                    <a:pt x="539" y="76"/>
                    <a:pt x="516" y="85"/>
                    <a:pt x="509" y="104"/>
                  </a:cubicBezTo>
                  <a:cubicBezTo>
                    <a:pt x="498" y="132"/>
                    <a:pt x="519" y="176"/>
                    <a:pt x="575" y="162"/>
                  </a:cubicBezTo>
                  <a:cubicBezTo>
                    <a:pt x="591" y="159"/>
                    <a:pt x="606" y="150"/>
                    <a:pt x="617" y="137"/>
                  </a:cubicBezTo>
                  <a:close/>
                  <a:moveTo>
                    <a:pt x="180" y="220"/>
                  </a:moveTo>
                  <a:cubicBezTo>
                    <a:pt x="183" y="220"/>
                    <a:pt x="186" y="223"/>
                    <a:pt x="186" y="226"/>
                  </a:cubicBezTo>
                  <a:cubicBezTo>
                    <a:pt x="186" y="230"/>
                    <a:pt x="183" y="232"/>
                    <a:pt x="180" y="232"/>
                  </a:cubicBezTo>
                  <a:cubicBezTo>
                    <a:pt x="176" y="232"/>
                    <a:pt x="173" y="230"/>
                    <a:pt x="173" y="226"/>
                  </a:cubicBezTo>
                  <a:cubicBezTo>
                    <a:pt x="173" y="223"/>
                    <a:pt x="176" y="220"/>
                    <a:pt x="180" y="220"/>
                  </a:cubicBezTo>
                  <a:close/>
                  <a:moveTo>
                    <a:pt x="169" y="198"/>
                  </a:moveTo>
                  <a:cubicBezTo>
                    <a:pt x="173" y="198"/>
                    <a:pt x="177" y="202"/>
                    <a:pt x="177" y="207"/>
                  </a:cubicBezTo>
                  <a:cubicBezTo>
                    <a:pt x="177" y="212"/>
                    <a:pt x="173" y="215"/>
                    <a:pt x="169" y="215"/>
                  </a:cubicBezTo>
                  <a:cubicBezTo>
                    <a:pt x="164" y="215"/>
                    <a:pt x="160" y="212"/>
                    <a:pt x="160" y="207"/>
                  </a:cubicBezTo>
                  <a:cubicBezTo>
                    <a:pt x="160" y="202"/>
                    <a:pt x="164" y="198"/>
                    <a:pt x="169" y="198"/>
                  </a:cubicBezTo>
                  <a:close/>
                  <a:moveTo>
                    <a:pt x="155" y="174"/>
                  </a:moveTo>
                  <a:cubicBezTo>
                    <a:pt x="161" y="174"/>
                    <a:pt x="166" y="180"/>
                    <a:pt x="166" y="186"/>
                  </a:cubicBezTo>
                  <a:cubicBezTo>
                    <a:pt x="166" y="192"/>
                    <a:pt x="161" y="197"/>
                    <a:pt x="155" y="197"/>
                  </a:cubicBezTo>
                  <a:cubicBezTo>
                    <a:pt x="149" y="197"/>
                    <a:pt x="144" y="192"/>
                    <a:pt x="144" y="186"/>
                  </a:cubicBezTo>
                  <a:cubicBezTo>
                    <a:pt x="144" y="180"/>
                    <a:pt x="149" y="174"/>
                    <a:pt x="155" y="174"/>
                  </a:cubicBezTo>
                  <a:close/>
                  <a:moveTo>
                    <a:pt x="206" y="2939"/>
                  </a:moveTo>
                  <a:cubicBezTo>
                    <a:pt x="343" y="2939"/>
                    <a:pt x="480" y="2939"/>
                    <a:pt x="616" y="2939"/>
                  </a:cubicBezTo>
                  <a:cubicBezTo>
                    <a:pt x="616" y="2945"/>
                    <a:pt x="616" y="2945"/>
                    <a:pt x="616" y="2945"/>
                  </a:cubicBezTo>
                  <a:cubicBezTo>
                    <a:pt x="206" y="2945"/>
                    <a:pt x="206" y="2945"/>
                    <a:pt x="206" y="2945"/>
                  </a:cubicBezTo>
                  <a:cubicBezTo>
                    <a:pt x="120" y="2945"/>
                    <a:pt x="46" y="2878"/>
                    <a:pt x="75" y="2793"/>
                  </a:cubicBezTo>
                  <a:cubicBezTo>
                    <a:pt x="98" y="2723"/>
                    <a:pt x="162" y="2734"/>
                    <a:pt x="182" y="2681"/>
                  </a:cubicBezTo>
                  <a:cubicBezTo>
                    <a:pt x="192" y="2652"/>
                    <a:pt x="168" y="2623"/>
                    <a:pt x="145" y="2636"/>
                  </a:cubicBezTo>
                  <a:cubicBezTo>
                    <a:pt x="135" y="2642"/>
                    <a:pt x="130" y="2657"/>
                    <a:pt x="135" y="2668"/>
                  </a:cubicBezTo>
                  <a:cubicBezTo>
                    <a:pt x="139" y="2676"/>
                    <a:pt x="150" y="2681"/>
                    <a:pt x="159" y="2678"/>
                  </a:cubicBezTo>
                  <a:cubicBezTo>
                    <a:pt x="168" y="2675"/>
                    <a:pt x="169" y="2663"/>
                    <a:pt x="162" y="2658"/>
                  </a:cubicBezTo>
                  <a:cubicBezTo>
                    <a:pt x="151" y="2653"/>
                    <a:pt x="140" y="2663"/>
                    <a:pt x="148" y="2675"/>
                  </a:cubicBezTo>
                  <a:cubicBezTo>
                    <a:pt x="141" y="2669"/>
                    <a:pt x="143" y="2660"/>
                    <a:pt x="149" y="2656"/>
                  </a:cubicBezTo>
                  <a:cubicBezTo>
                    <a:pt x="153" y="2653"/>
                    <a:pt x="159" y="2653"/>
                    <a:pt x="163" y="2655"/>
                  </a:cubicBezTo>
                  <a:cubicBezTo>
                    <a:pt x="175" y="2662"/>
                    <a:pt x="173" y="2679"/>
                    <a:pt x="161" y="2683"/>
                  </a:cubicBezTo>
                  <a:cubicBezTo>
                    <a:pt x="149" y="2687"/>
                    <a:pt x="137" y="2681"/>
                    <a:pt x="132" y="2670"/>
                  </a:cubicBezTo>
                  <a:cubicBezTo>
                    <a:pt x="126" y="2657"/>
                    <a:pt x="132" y="2641"/>
                    <a:pt x="144" y="2634"/>
                  </a:cubicBezTo>
                  <a:cubicBezTo>
                    <a:pt x="156" y="2627"/>
                    <a:pt x="172" y="2631"/>
                    <a:pt x="180" y="2642"/>
                  </a:cubicBezTo>
                  <a:cubicBezTo>
                    <a:pt x="188" y="2652"/>
                    <a:pt x="191" y="2668"/>
                    <a:pt x="186" y="2682"/>
                  </a:cubicBezTo>
                  <a:cubicBezTo>
                    <a:pt x="179" y="2702"/>
                    <a:pt x="161" y="2717"/>
                    <a:pt x="144" y="2728"/>
                  </a:cubicBezTo>
                  <a:cubicBezTo>
                    <a:pt x="192" y="2717"/>
                    <a:pt x="247" y="2745"/>
                    <a:pt x="252" y="2797"/>
                  </a:cubicBezTo>
                  <a:cubicBezTo>
                    <a:pt x="255" y="2832"/>
                    <a:pt x="234" y="2867"/>
                    <a:pt x="198" y="2871"/>
                  </a:cubicBezTo>
                  <a:cubicBezTo>
                    <a:pt x="170" y="2874"/>
                    <a:pt x="143" y="2860"/>
                    <a:pt x="133" y="2832"/>
                  </a:cubicBezTo>
                  <a:cubicBezTo>
                    <a:pt x="124" y="2809"/>
                    <a:pt x="130" y="2783"/>
                    <a:pt x="152" y="2770"/>
                  </a:cubicBezTo>
                  <a:cubicBezTo>
                    <a:pt x="170" y="2760"/>
                    <a:pt x="194" y="2763"/>
                    <a:pt x="206" y="2780"/>
                  </a:cubicBezTo>
                  <a:cubicBezTo>
                    <a:pt x="218" y="2796"/>
                    <a:pt x="217" y="2823"/>
                    <a:pt x="197" y="2832"/>
                  </a:cubicBezTo>
                  <a:cubicBezTo>
                    <a:pt x="177" y="2842"/>
                    <a:pt x="157" y="2823"/>
                    <a:pt x="165" y="2802"/>
                  </a:cubicBezTo>
                  <a:cubicBezTo>
                    <a:pt x="163" y="2814"/>
                    <a:pt x="170" y="2838"/>
                    <a:pt x="194" y="2828"/>
                  </a:cubicBezTo>
                  <a:cubicBezTo>
                    <a:pt x="209" y="2822"/>
                    <a:pt x="212" y="2796"/>
                    <a:pt x="203" y="2783"/>
                  </a:cubicBezTo>
                  <a:cubicBezTo>
                    <a:pt x="191" y="2768"/>
                    <a:pt x="171" y="2766"/>
                    <a:pt x="155" y="2774"/>
                  </a:cubicBezTo>
                  <a:cubicBezTo>
                    <a:pt x="135" y="2786"/>
                    <a:pt x="129" y="2811"/>
                    <a:pt x="137" y="2831"/>
                  </a:cubicBezTo>
                  <a:cubicBezTo>
                    <a:pt x="147" y="2857"/>
                    <a:pt x="171" y="2870"/>
                    <a:pt x="197" y="2868"/>
                  </a:cubicBezTo>
                  <a:cubicBezTo>
                    <a:pt x="232" y="2864"/>
                    <a:pt x="250" y="2830"/>
                    <a:pt x="247" y="2797"/>
                  </a:cubicBezTo>
                  <a:cubicBezTo>
                    <a:pt x="239" y="2713"/>
                    <a:pt x="105" y="2704"/>
                    <a:pt x="78" y="2798"/>
                  </a:cubicBezTo>
                  <a:cubicBezTo>
                    <a:pt x="55" y="2877"/>
                    <a:pt x="127" y="2939"/>
                    <a:pt x="206" y="2939"/>
                  </a:cubicBezTo>
                  <a:close/>
                  <a:moveTo>
                    <a:pt x="73" y="1613"/>
                  </a:moveTo>
                  <a:cubicBezTo>
                    <a:pt x="81" y="1613"/>
                    <a:pt x="88" y="1606"/>
                    <a:pt x="88" y="1598"/>
                  </a:cubicBezTo>
                  <a:cubicBezTo>
                    <a:pt x="88" y="1590"/>
                    <a:pt x="81" y="1583"/>
                    <a:pt x="73" y="1583"/>
                  </a:cubicBezTo>
                  <a:cubicBezTo>
                    <a:pt x="64" y="1583"/>
                    <a:pt x="58" y="1590"/>
                    <a:pt x="58" y="1598"/>
                  </a:cubicBezTo>
                  <a:cubicBezTo>
                    <a:pt x="58" y="1606"/>
                    <a:pt x="64" y="1613"/>
                    <a:pt x="73" y="1613"/>
                  </a:cubicBezTo>
                  <a:close/>
                  <a:moveTo>
                    <a:pt x="100" y="1217"/>
                  </a:moveTo>
                  <a:cubicBezTo>
                    <a:pt x="101" y="1212"/>
                    <a:pt x="109" y="1209"/>
                    <a:pt x="115" y="1213"/>
                  </a:cubicBezTo>
                  <a:cubicBezTo>
                    <a:pt x="122" y="1217"/>
                    <a:pt x="123" y="1227"/>
                    <a:pt x="118" y="1234"/>
                  </a:cubicBezTo>
                  <a:cubicBezTo>
                    <a:pt x="109" y="1246"/>
                    <a:pt x="89" y="1241"/>
                    <a:pt x="88" y="1223"/>
                  </a:cubicBezTo>
                  <a:cubicBezTo>
                    <a:pt x="87" y="1201"/>
                    <a:pt x="110" y="1185"/>
                    <a:pt x="131" y="1200"/>
                  </a:cubicBezTo>
                  <a:cubicBezTo>
                    <a:pt x="152" y="1216"/>
                    <a:pt x="152" y="1247"/>
                    <a:pt x="148" y="1270"/>
                  </a:cubicBezTo>
                  <a:cubicBezTo>
                    <a:pt x="144" y="1288"/>
                    <a:pt x="138" y="1306"/>
                    <a:pt x="129" y="1323"/>
                  </a:cubicBezTo>
                  <a:cubicBezTo>
                    <a:pt x="128" y="1323"/>
                    <a:pt x="128" y="1323"/>
                    <a:pt x="128" y="1323"/>
                  </a:cubicBezTo>
                  <a:cubicBezTo>
                    <a:pt x="138" y="1331"/>
                    <a:pt x="148" y="1338"/>
                    <a:pt x="159" y="1344"/>
                  </a:cubicBezTo>
                  <a:cubicBezTo>
                    <a:pt x="134" y="1390"/>
                    <a:pt x="28" y="1417"/>
                    <a:pt x="11" y="1492"/>
                  </a:cubicBezTo>
                  <a:cubicBezTo>
                    <a:pt x="4" y="1523"/>
                    <a:pt x="17" y="1564"/>
                    <a:pt x="53" y="1572"/>
                  </a:cubicBezTo>
                  <a:cubicBezTo>
                    <a:pt x="82" y="1579"/>
                    <a:pt x="115" y="1553"/>
                    <a:pt x="109" y="1521"/>
                  </a:cubicBezTo>
                  <a:cubicBezTo>
                    <a:pt x="106" y="1503"/>
                    <a:pt x="86" y="1491"/>
                    <a:pt x="68" y="1494"/>
                  </a:cubicBezTo>
                  <a:cubicBezTo>
                    <a:pt x="50" y="1498"/>
                    <a:pt x="37" y="1519"/>
                    <a:pt x="45" y="1536"/>
                  </a:cubicBezTo>
                  <a:cubicBezTo>
                    <a:pt x="50" y="1549"/>
                    <a:pt x="66" y="1553"/>
                    <a:pt x="76" y="1548"/>
                  </a:cubicBezTo>
                  <a:cubicBezTo>
                    <a:pt x="88" y="1542"/>
                    <a:pt x="91" y="1520"/>
                    <a:pt x="78" y="1515"/>
                  </a:cubicBezTo>
                  <a:cubicBezTo>
                    <a:pt x="67" y="1511"/>
                    <a:pt x="61" y="1521"/>
                    <a:pt x="61" y="1524"/>
                  </a:cubicBezTo>
                  <a:cubicBezTo>
                    <a:pt x="60" y="1532"/>
                    <a:pt x="64" y="1540"/>
                    <a:pt x="72" y="1541"/>
                  </a:cubicBezTo>
                  <a:cubicBezTo>
                    <a:pt x="61" y="1541"/>
                    <a:pt x="56" y="1529"/>
                    <a:pt x="58" y="1521"/>
                  </a:cubicBezTo>
                  <a:cubicBezTo>
                    <a:pt x="60" y="1514"/>
                    <a:pt x="69" y="1507"/>
                    <a:pt x="79" y="1511"/>
                  </a:cubicBezTo>
                  <a:cubicBezTo>
                    <a:pt x="96" y="1518"/>
                    <a:pt x="94" y="1544"/>
                    <a:pt x="78" y="1551"/>
                  </a:cubicBezTo>
                  <a:cubicBezTo>
                    <a:pt x="65" y="1557"/>
                    <a:pt x="48" y="1551"/>
                    <a:pt x="42" y="1537"/>
                  </a:cubicBezTo>
                  <a:cubicBezTo>
                    <a:pt x="33" y="1517"/>
                    <a:pt x="48" y="1494"/>
                    <a:pt x="69" y="1490"/>
                  </a:cubicBezTo>
                  <a:cubicBezTo>
                    <a:pt x="89" y="1486"/>
                    <a:pt x="110" y="1500"/>
                    <a:pt x="114" y="1520"/>
                  </a:cubicBezTo>
                  <a:cubicBezTo>
                    <a:pt x="121" y="1555"/>
                    <a:pt x="85" y="1584"/>
                    <a:pt x="52" y="1575"/>
                  </a:cubicBezTo>
                  <a:cubicBezTo>
                    <a:pt x="14" y="1565"/>
                    <a:pt x="0" y="1523"/>
                    <a:pt x="7" y="1490"/>
                  </a:cubicBezTo>
                  <a:cubicBezTo>
                    <a:pt x="24" y="1418"/>
                    <a:pt x="118" y="1391"/>
                    <a:pt x="151" y="1345"/>
                  </a:cubicBezTo>
                  <a:cubicBezTo>
                    <a:pt x="143" y="1341"/>
                    <a:pt x="135" y="1335"/>
                    <a:pt x="126" y="1328"/>
                  </a:cubicBezTo>
                  <a:cubicBezTo>
                    <a:pt x="113" y="1349"/>
                    <a:pt x="96" y="1371"/>
                    <a:pt x="73" y="1377"/>
                  </a:cubicBezTo>
                  <a:cubicBezTo>
                    <a:pt x="79" y="1343"/>
                    <a:pt x="67" y="1277"/>
                    <a:pt x="75" y="1239"/>
                  </a:cubicBezTo>
                  <a:cubicBezTo>
                    <a:pt x="74" y="1271"/>
                    <a:pt x="103" y="1301"/>
                    <a:pt x="125" y="1320"/>
                  </a:cubicBezTo>
                  <a:cubicBezTo>
                    <a:pt x="133" y="1304"/>
                    <a:pt x="140" y="1286"/>
                    <a:pt x="143" y="1269"/>
                  </a:cubicBezTo>
                  <a:cubicBezTo>
                    <a:pt x="147" y="1249"/>
                    <a:pt x="148" y="1219"/>
                    <a:pt x="131" y="1204"/>
                  </a:cubicBezTo>
                  <a:cubicBezTo>
                    <a:pt x="113" y="1189"/>
                    <a:pt x="92" y="1204"/>
                    <a:pt x="93" y="1223"/>
                  </a:cubicBezTo>
                  <a:cubicBezTo>
                    <a:pt x="94" y="1236"/>
                    <a:pt x="110" y="1240"/>
                    <a:pt x="116" y="1231"/>
                  </a:cubicBezTo>
                  <a:cubicBezTo>
                    <a:pt x="123" y="1221"/>
                    <a:pt x="111" y="1208"/>
                    <a:pt x="100" y="1217"/>
                  </a:cubicBezTo>
                  <a:close/>
                  <a:moveTo>
                    <a:pt x="77" y="1372"/>
                  </a:moveTo>
                  <a:cubicBezTo>
                    <a:pt x="91" y="1366"/>
                    <a:pt x="113" y="1345"/>
                    <a:pt x="122" y="1324"/>
                  </a:cubicBezTo>
                  <a:cubicBezTo>
                    <a:pt x="104" y="1308"/>
                    <a:pt x="84" y="1282"/>
                    <a:pt x="76" y="1260"/>
                  </a:cubicBezTo>
                  <a:cubicBezTo>
                    <a:pt x="74" y="1279"/>
                    <a:pt x="80" y="1345"/>
                    <a:pt x="77" y="1372"/>
                  </a:cubicBezTo>
                  <a:close/>
                  <a:moveTo>
                    <a:pt x="244" y="152"/>
                  </a:moveTo>
                  <a:cubicBezTo>
                    <a:pt x="237" y="150"/>
                    <a:pt x="230" y="152"/>
                    <a:pt x="226" y="158"/>
                  </a:cubicBezTo>
                  <a:cubicBezTo>
                    <a:pt x="218" y="174"/>
                    <a:pt x="236" y="196"/>
                    <a:pt x="258" y="185"/>
                  </a:cubicBezTo>
                  <a:cubicBezTo>
                    <a:pt x="268" y="180"/>
                    <a:pt x="271" y="163"/>
                    <a:pt x="265" y="149"/>
                  </a:cubicBezTo>
                  <a:cubicBezTo>
                    <a:pt x="256" y="128"/>
                    <a:pt x="229" y="119"/>
                    <a:pt x="214" y="137"/>
                  </a:cubicBezTo>
                  <a:cubicBezTo>
                    <a:pt x="198" y="157"/>
                    <a:pt x="206" y="191"/>
                    <a:pt x="232" y="202"/>
                  </a:cubicBezTo>
                  <a:cubicBezTo>
                    <a:pt x="255" y="210"/>
                    <a:pt x="281" y="201"/>
                    <a:pt x="290" y="178"/>
                  </a:cubicBezTo>
                  <a:cubicBezTo>
                    <a:pt x="304" y="143"/>
                    <a:pt x="282" y="114"/>
                    <a:pt x="248" y="105"/>
                  </a:cubicBezTo>
                  <a:cubicBezTo>
                    <a:pt x="212" y="96"/>
                    <a:pt x="174" y="106"/>
                    <a:pt x="141" y="123"/>
                  </a:cubicBezTo>
                  <a:cubicBezTo>
                    <a:pt x="162" y="135"/>
                    <a:pt x="185" y="144"/>
                    <a:pt x="203" y="145"/>
                  </a:cubicBezTo>
                  <a:cubicBezTo>
                    <a:pt x="181" y="149"/>
                    <a:pt x="146" y="132"/>
                    <a:pt x="135" y="126"/>
                  </a:cubicBezTo>
                  <a:cubicBezTo>
                    <a:pt x="127" y="130"/>
                    <a:pt x="119" y="135"/>
                    <a:pt x="112" y="141"/>
                  </a:cubicBezTo>
                  <a:cubicBezTo>
                    <a:pt x="141" y="267"/>
                    <a:pt x="65" y="293"/>
                    <a:pt x="60" y="241"/>
                  </a:cubicBezTo>
                  <a:cubicBezTo>
                    <a:pt x="57" y="205"/>
                    <a:pt x="81" y="161"/>
                    <a:pt x="106" y="139"/>
                  </a:cubicBezTo>
                  <a:cubicBezTo>
                    <a:pt x="105" y="131"/>
                    <a:pt x="102" y="124"/>
                    <a:pt x="100" y="116"/>
                  </a:cubicBezTo>
                  <a:cubicBezTo>
                    <a:pt x="97" y="108"/>
                    <a:pt x="94" y="100"/>
                    <a:pt x="90" y="92"/>
                  </a:cubicBezTo>
                  <a:cubicBezTo>
                    <a:pt x="74" y="77"/>
                    <a:pt x="65" y="66"/>
                    <a:pt x="57" y="45"/>
                  </a:cubicBezTo>
                  <a:cubicBezTo>
                    <a:pt x="76" y="58"/>
                    <a:pt x="85" y="68"/>
                    <a:pt x="95" y="89"/>
                  </a:cubicBezTo>
                  <a:cubicBezTo>
                    <a:pt x="104" y="98"/>
                    <a:pt x="114" y="106"/>
                    <a:pt x="126" y="113"/>
                  </a:cubicBezTo>
                  <a:cubicBezTo>
                    <a:pt x="129" y="116"/>
                    <a:pt x="132" y="118"/>
                    <a:pt x="136" y="120"/>
                  </a:cubicBezTo>
                  <a:cubicBezTo>
                    <a:pt x="172" y="101"/>
                    <a:pt x="210" y="93"/>
                    <a:pt x="246" y="101"/>
                  </a:cubicBezTo>
                  <a:cubicBezTo>
                    <a:pt x="280" y="109"/>
                    <a:pt x="310" y="140"/>
                    <a:pt x="295" y="178"/>
                  </a:cubicBezTo>
                  <a:cubicBezTo>
                    <a:pt x="285" y="204"/>
                    <a:pt x="258" y="215"/>
                    <a:pt x="233" y="206"/>
                  </a:cubicBezTo>
                  <a:cubicBezTo>
                    <a:pt x="204" y="195"/>
                    <a:pt x="194" y="157"/>
                    <a:pt x="212" y="136"/>
                  </a:cubicBezTo>
                  <a:cubicBezTo>
                    <a:pt x="229" y="115"/>
                    <a:pt x="259" y="123"/>
                    <a:pt x="270" y="147"/>
                  </a:cubicBezTo>
                  <a:cubicBezTo>
                    <a:pt x="277" y="164"/>
                    <a:pt x="272" y="181"/>
                    <a:pt x="260" y="187"/>
                  </a:cubicBezTo>
                  <a:cubicBezTo>
                    <a:pt x="238" y="199"/>
                    <a:pt x="211" y="176"/>
                    <a:pt x="222" y="156"/>
                  </a:cubicBezTo>
                  <a:cubicBezTo>
                    <a:pt x="227" y="146"/>
                    <a:pt x="240" y="144"/>
                    <a:pt x="248" y="149"/>
                  </a:cubicBezTo>
                  <a:cubicBezTo>
                    <a:pt x="266" y="161"/>
                    <a:pt x="255" y="181"/>
                    <a:pt x="245" y="178"/>
                  </a:cubicBezTo>
                  <a:cubicBezTo>
                    <a:pt x="258" y="178"/>
                    <a:pt x="258" y="158"/>
                    <a:pt x="244" y="152"/>
                  </a:cubicBezTo>
                  <a:close/>
                  <a:moveTo>
                    <a:pt x="111" y="136"/>
                  </a:moveTo>
                  <a:cubicBezTo>
                    <a:pt x="117" y="131"/>
                    <a:pt x="123" y="127"/>
                    <a:pt x="131" y="123"/>
                  </a:cubicBezTo>
                  <a:cubicBezTo>
                    <a:pt x="128" y="121"/>
                    <a:pt x="125" y="119"/>
                    <a:pt x="123" y="118"/>
                  </a:cubicBezTo>
                  <a:cubicBezTo>
                    <a:pt x="115" y="112"/>
                    <a:pt x="107" y="106"/>
                    <a:pt x="99" y="100"/>
                  </a:cubicBezTo>
                  <a:cubicBezTo>
                    <a:pt x="101" y="105"/>
                    <a:pt x="103" y="110"/>
                    <a:pt x="105" y="115"/>
                  </a:cubicBezTo>
                  <a:cubicBezTo>
                    <a:pt x="107" y="121"/>
                    <a:pt x="109" y="129"/>
                    <a:pt x="111" y="136"/>
                  </a:cubicBezTo>
                  <a:close/>
                  <a:moveTo>
                    <a:pt x="108" y="145"/>
                  </a:moveTo>
                  <a:cubicBezTo>
                    <a:pt x="85" y="165"/>
                    <a:pt x="61" y="207"/>
                    <a:pt x="64" y="240"/>
                  </a:cubicBezTo>
                  <a:cubicBezTo>
                    <a:pt x="67" y="292"/>
                    <a:pt x="132" y="254"/>
                    <a:pt x="108" y="145"/>
                  </a:cubicBezTo>
                  <a:close/>
                  <a:moveTo>
                    <a:pt x="82" y="76"/>
                  </a:moveTo>
                  <a:cubicBezTo>
                    <a:pt x="78" y="71"/>
                    <a:pt x="75" y="66"/>
                    <a:pt x="71" y="62"/>
                  </a:cubicBezTo>
                  <a:cubicBezTo>
                    <a:pt x="74" y="66"/>
                    <a:pt x="77" y="71"/>
                    <a:pt x="82" y="76"/>
                  </a:cubicBezTo>
                  <a:close/>
                  <a:moveTo>
                    <a:pt x="599" y="43"/>
                  </a:moveTo>
                  <a:cubicBezTo>
                    <a:pt x="598" y="60"/>
                    <a:pt x="606" y="80"/>
                    <a:pt x="617" y="93"/>
                  </a:cubicBezTo>
                  <a:cubicBezTo>
                    <a:pt x="627" y="79"/>
                    <a:pt x="635" y="61"/>
                    <a:pt x="634" y="43"/>
                  </a:cubicBezTo>
                  <a:cubicBezTo>
                    <a:pt x="632" y="3"/>
                    <a:pt x="602" y="3"/>
                    <a:pt x="599" y="43"/>
                  </a:cubicBez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2830628" y="2813026"/>
            <a:ext cx="6604000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4800">
                <a:solidFill>
                  <a:srgbClr val="DBC9B8"/>
                </a:solidFill>
                <a:latin charset="-122" pitchFamily="34" typeface="微软雅黑"/>
                <a:ea charset="-122" pitchFamily="34" typeface="微软雅黑"/>
              </a:rPr>
              <a:t>古典花纹毕业答辩模板</a:t>
            </a:r>
          </a:p>
        </p:txBody>
      </p:sp>
      <p:sp>
        <p:nvSpPr>
          <p:cNvPr id="10" name="矩形 9"/>
          <p:cNvSpPr/>
          <p:nvPr/>
        </p:nvSpPr>
        <p:spPr>
          <a:xfrm>
            <a:off x="3549963" y="3556939"/>
            <a:ext cx="5169189" cy="36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altLang="zh-CN" lang="en-US">
                <a:solidFill>
                  <a:srgbClr val="DBC9B8"/>
                </a:solidFill>
                <a:latin charset="-122" pitchFamily="34" typeface="微软雅黑 Light"/>
                <a:ea charset="-122" pitchFamily="34" typeface="微软雅黑 Light"/>
              </a:rPr>
              <a:t>Fresh water color graduation reply template</a:t>
            </a:r>
          </a:p>
        </p:txBody>
      </p:sp>
      <p:sp>
        <p:nvSpPr>
          <p:cNvPr id="11" name="矩形 10"/>
          <p:cNvSpPr/>
          <p:nvPr/>
        </p:nvSpPr>
        <p:spPr>
          <a:xfrm>
            <a:off x="3944894" y="4104272"/>
            <a:ext cx="4375468" cy="396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0" kumimoji="0" lang="zh-CN" noProof="0" normalizeH="0" spc="0" strike="noStrike" sz="2000" u="none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  <a:latin charset="-122" pitchFamily="34" typeface="微软雅黑 Light"/>
                <a:ea charset="-122" pitchFamily="34" typeface="微软雅黑 Light"/>
              </a:rPr>
              <a:t>答辩人：X教授    指导老师：优页PPT</a:t>
            </a:r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177503" y="632759"/>
            <a:ext cx="3031639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altLang="en-US" lang="zh-CN" sz="2800">
                <a:solidFill>
                  <a:srgbClr val="DBC9B8"/>
                </a:solidFill>
                <a:latin charset="-122" pitchFamily="34" typeface="微软雅黑"/>
                <a:ea charset="-122" pitchFamily="34" typeface="微软雅黑"/>
              </a:rPr>
              <a:t>课题现状及情况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1796159" y="2062658"/>
            <a:ext cx="2224030" cy="2224029"/>
            <a:chOff x="1532469" y="2193291"/>
            <a:chExt cx="2072217" cy="2072216"/>
          </a:xfrm>
        </p:grpSpPr>
        <p:sp>
          <p:nvSpPr>
            <p:cNvPr id="4" name="TextBox 68"/>
            <p:cNvSpPr txBox="1">
              <a:spLocks noChangeArrowheads="1"/>
            </p:cNvSpPr>
            <p:nvPr/>
          </p:nvSpPr>
          <p:spPr bwMode="auto">
            <a:xfrm>
              <a:off x="2273808" y="2952791"/>
              <a:ext cx="1011767" cy="5395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altLang="zh-CN" lang="en-US" sz="3200">
                  <a:solidFill>
                    <a:schemeClr val="bg1"/>
                  </a:solidFill>
                  <a:latin charset="-122" pitchFamily="34" typeface="微软雅黑 Light"/>
                  <a:ea charset="-122" pitchFamily="34" typeface="微软雅黑 Light"/>
                </a:rPr>
                <a:t>40%</a:t>
              </a:r>
            </a:p>
          </p:txBody>
        </p:sp>
        <p:sp>
          <p:nvSpPr>
            <p:cNvPr id="5" name="椭圆 4"/>
            <p:cNvSpPr/>
            <p:nvPr/>
          </p:nvSpPr>
          <p:spPr>
            <a:xfrm>
              <a:off x="1735666" y="2345691"/>
              <a:ext cx="1767417" cy="1767416"/>
            </a:xfrm>
            <a:prstGeom prst="ellipse">
              <a:avLst/>
            </a:prstGeom>
            <a:noFill/>
            <a:ln cap="flat" w="88900">
              <a:solidFill>
                <a:schemeClr val="bg1"/>
              </a:solidFill>
              <a:prstDash val="solid"/>
              <a:miter lim="800000"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3600">
                <a:solidFill>
                  <a:schemeClr val="bg1"/>
                </a:solidFill>
                <a:latin charset="-122" pitchFamily="34" typeface="微软雅黑 Light"/>
                <a:ea charset="-122" pitchFamily="34" typeface="微软雅黑 Light"/>
              </a:endParaRPr>
            </a:p>
          </p:txBody>
        </p:sp>
        <p:sp>
          <p:nvSpPr>
            <p:cNvPr id="6" name="空心弧 5"/>
            <p:cNvSpPr/>
            <p:nvPr/>
          </p:nvSpPr>
          <p:spPr bwMode="auto">
            <a:xfrm rot="16591937">
              <a:off x="1532470" y="2193290"/>
              <a:ext cx="2072216" cy="2072217"/>
            </a:xfrm>
            <a:prstGeom prst="blockArc">
              <a:avLst>
                <a:gd fmla="val 10800000" name="adj1"/>
                <a:gd fmla="val 21338506" name="adj2"/>
                <a:gd fmla="val 14379" name="adj3"/>
              </a:avLst>
            </a:prstGeom>
            <a:solidFill>
              <a:srgbClr val="C7AC93"/>
            </a:solidFill>
            <a:ln w="12700">
              <a:solidFill>
                <a:schemeClr val="bg1"/>
              </a:solidFill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3600">
                <a:solidFill>
                  <a:schemeClr val="bg1"/>
                </a:solidFill>
                <a:latin charset="-122" pitchFamily="34" typeface="微软雅黑 Light"/>
                <a:ea charset="-122" pitchFamily="34" typeface="微软雅黑 Light"/>
              </a:endParaRPr>
            </a:p>
          </p:txBody>
        </p:sp>
        <p:sp>
          <p:nvSpPr>
            <p:cNvPr id="8" name="椭圆 30"/>
            <p:cNvSpPr>
              <a:spLocks noChangeArrowheads="1"/>
            </p:cNvSpPr>
            <p:nvPr/>
          </p:nvSpPr>
          <p:spPr bwMode="auto">
            <a:xfrm rot="20494898">
              <a:off x="1673913" y="2350790"/>
              <a:ext cx="1765240" cy="1765239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889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altLang="en-US" lang="zh-CN" sz="3600">
                <a:solidFill>
                  <a:schemeClr val="bg1"/>
                </a:solidFill>
                <a:latin charset="-122" pitchFamily="34" typeface="微软雅黑 Light"/>
                <a:ea charset="-122" pitchFamily="34" typeface="微软雅黑 Light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5052245" y="2062658"/>
            <a:ext cx="2224030" cy="2224029"/>
            <a:chOff x="1532469" y="2193291"/>
            <a:chExt cx="2072217" cy="2072216"/>
          </a:xfrm>
        </p:grpSpPr>
        <p:sp>
          <p:nvSpPr>
            <p:cNvPr id="10" name="TextBox 68"/>
            <p:cNvSpPr txBox="1">
              <a:spLocks noChangeArrowheads="1"/>
            </p:cNvSpPr>
            <p:nvPr/>
          </p:nvSpPr>
          <p:spPr bwMode="auto">
            <a:xfrm>
              <a:off x="2254015" y="2937010"/>
              <a:ext cx="1011767" cy="5395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altLang="zh-CN" lang="en-US" sz="3200">
                  <a:solidFill>
                    <a:schemeClr val="bg1"/>
                  </a:solidFill>
                  <a:latin charset="-122" pitchFamily="34" typeface="微软雅黑 Light"/>
                  <a:ea charset="-122" pitchFamily="34" typeface="微软雅黑 Light"/>
                </a:rPr>
                <a:t>50%</a:t>
              </a:r>
            </a:p>
          </p:txBody>
        </p:sp>
        <p:sp>
          <p:nvSpPr>
            <p:cNvPr id="11" name="椭圆 10"/>
            <p:cNvSpPr/>
            <p:nvPr/>
          </p:nvSpPr>
          <p:spPr>
            <a:xfrm>
              <a:off x="1735666" y="2345691"/>
              <a:ext cx="1767417" cy="1767416"/>
            </a:xfrm>
            <a:prstGeom prst="ellipse">
              <a:avLst/>
            </a:prstGeom>
            <a:noFill/>
            <a:ln cap="flat" w="88900">
              <a:solidFill>
                <a:schemeClr val="bg1"/>
              </a:solidFill>
              <a:prstDash val="solid"/>
              <a:miter lim="800000"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3600">
                <a:solidFill>
                  <a:schemeClr val="bg1"/>
                </a:solidFill>
                <a:latin charset="-122" pitchFamily="34" typeface="微软雅黑 Light"/>
                <a:ea charset="-122" pitchFamily="34" typeface="微软雅黑 Light"/>
              </a:endParaRPr>
            </a:p>
          </p:txBody>
        </p:sp>
        <p:sp>
          <p:nvSpPr>
            <p:cNvPr id="12" name="空心弧 11"/>
            <p:cNvSpPr/>
            <p:nvPr/>
          </p:nvSpPr>
          <p:spPr bwMode="auto">
            <a:xfrm rot="16591937">
              <a:off x="1532470" y="2193290"/>
              <a:ext cx="2072216" cy="2072217"/>
            </a:xfrm>
            <a:prstGeom prst="blockArc">
              <a:avLst>
                <a:gd fmla="val 10123743" name="adj1"/>
                <a:gd fmla="val 21338506" name="adj2"/>
                <a:gd fmla="val 14379" name="adj3"/>
              </a:avLst>
            </a:prstGeom>
            <a:solidFill>
              <a:srgbClr val="C7AC93"/>
            </a:solidFill>
            <a:ln w="19050">
              <a:solidFill>
                <a:schemeClr val="bg1"/>
              </a:solidFill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3600">
                <a:solidFill>
                  <a:schemeClr val="bg1"/>
                </a:solidFill>
                <a:latin charset="-122" pitchFamily="34" typeface="微软雅黑 Light"/>
                <a:ea charset="-122" pitchFamily="34" typeface="微软雅黑 Light"/>
              </a:endParaRPr>
            </a:p>
          </p:txBody>
        </p:sp>
        <p:sp>
          <p:nvSpPr>
            <p:cNvPr id="13" name="椭圆 30"/>
            <p:cNvSpPr>
              <a:spLocks noChangeArrowheads="1"/>
            </p:cNvSpPr>
            <p:nvPr/>
          </p:nvSpPr>
          <p:spPr bwMode="auto">
            <a:xfrm rot="20494898">
              <a:off x="1673913" y="2350790"/>
              <a:ext cx="1765240" cy="1765239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889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altLang="en-US" lang="zh-CN" sz="3600">
                <a:solidFill>
                  <a:schemeClr val="bg1"/>
                </a:solidFill>
                <a:latin charset="-122" pitchFamily="34" typeface="微软雅黑 Light"/>
                <a:ea charset="-122" pitchFamily="34" typeface="微软雅黑 Light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8308332" y="2159285"/>
            <a:ext cx="2224030" cy="2224029"/>
            <a:chOff x="1532469" y="2193291"/>
            <a:chExt cx="2072217" cy="2072216"/>
          </a:xfrm>
        </p:grpSpPr>
        <p:sp>
          <p:nvSpPr>
            <p:cNvPr id="15" name="TextBox 68"/>
            <p:cNvSpPr txBox="1">
              <a:spLocks noChangeArrowheads="1"/>
            </p:cNvSpPr>
            <p:nvPr/>
          </p:nvSpPr>
          <p:spPr bwMode="auto">
            <a:xfrm>
              <a:off x="2254016" y="2937010"/>
              <a:ext cx="1011767" cy="5395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altLang="zh-CN" lang="en-US" sz="3200">
                  <a:solidFill>
                    <a:schemeClr val="bg1"/>
                  </a:solidFill>
                  <a:latin charset="-122" pitchFamily="34" typeface="微软雅黑 Light"/>
                  <a:ea charset="-122" pitchFamily="34" typeface="微软雅黑 Light"/>
                </a:rPr>
                <a:t>25%</a:t>
              </a:r>
            </a:p>
          </p:txBody>
        </p:sp>
        <p:sp>
          <p:nvSpPr>
            <p:cNvPr id="16" name="椭圆 15"/>
            <p:cNvSpPr/>
            <p:nvPr/>
          </p:nvSpPr>
          <p:spPr>
            <a:xfrm>
              <a:off x="1735666" y="2345691"/>
              <a:ext cx="1767417" cy="1767416"/>
            </a:xfrm>
            <a:prstGeom prst="ellipse">
              <a:avLst/>
            </a:prstGeom>
            <a:noFill/>
            <a:ln cap="flat" w="88900">
              <a:solidFill>
                <a:schemeClr val="bg1"/>
              </a:solidFill>
              <a:prstDash val="solid"/>
              <a:miter lim="800000"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3600">
                <a:solidFill>
                  <a:schemeClr val="bg1"/>
                </a:solidFill>
                <a:latin charset="-122" pitchFamily="34" typeface="微软雅黑 Light"/>
                <a:ea charset="-122" pitchFamily="34" typeface="微软雅黑 Light"/>
              </a:endParaRPr>
            </a:p>
          </p:txBody>
        </p:sp>
        <p:sp>
          <p:nvSpPr>
            <p:cNvPr id="17" name="空心弧 16"/>
            <p:cNvSpPr/>
            <p:nvPr/>
          </p:nvSpPr>
          <p:spPr bwMode="auto">
            <a:xfrm rot="16591937">
              <a:off x="1532470" y="2193290"/>
              <a:ext cx="2072216" cy="2072217"/>
            </a:xfrm>
            <a:prstGeom prst="blockArc">
              <a:avLst>
                <a:gd fmla="val 15397094" name="adj1"/>
                <a:gd fmla="val 21338506" name="adj2"/>
                <a:gd fmla="val 14379" name="adj3"/>
              </a:avLst>
            </a:prstGeom>
            <a:solidFill>
              <a:srgbClr val="C7AC93"/>
            </a:solidFill>
            <a:ln w="19050">
              <a:solidFill>
                <a:schemeClr val="bg1"/>
              </a:solidFill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3600">
                <a:solidFill>
                  <a:schemeClr val="bg1"/>
                </a:solidFill>
                <a:latin charset="-122" pitchFamily="34" typeface="微软雅黑 Light"/>
                <a:ea charset="-122" pitchFamily="34" typeface="微软雅黑 Light"/>
              </a:endParaRPr>
            </a:p>
          </p:txBody>
        </p:sp>
        <p:sp>
          <p:nvSpPr>
            <p:cNvPr id="18" name="椭圆 30"/>
            <p:cNvSpPr>
              <a:spLocks noChangeArrowheads="1"/>
            </p:cNvSpPr>
            <p:nvPr/>
          </p:nvSpPr>
          <p:spPr bwMode="auto">
            <a:xfrm rot="20494898">
              <a:off x="1673913" y="2350790"/>
              <a:ext cx="1765240" cy="1765239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889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1pPr>
              <a:lvl2pPr eaLnBrk="0" hangingPunct="0" indent="-285750" marL="742950"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2pPr>
              <a:lvl3pPr eaLnBrk="0" hangingPunct="0" indent="-228600" marL="1143000"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3pPr>
              <a:lvl4pPr eaLnBrk="0" hangingPunct="0" indent="-228600" marL="1600200"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4pPr>
              <a:lvl5pPr eaLnBrk="0" hangingPunct="0" indent="-228600" marL="2057400"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Calibri"/>
                  <a:ea charset="-122" pitchFamily="2" typeface="宋体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altLang="en-US" lang="zh-CN" sz="3600">
                <a:solidFill>
                  <a:schemeClr val="bg1"/>
                </a:solidFill>
                <a:latin charset="-122" pitchFamily="34" typeface="微软雅黑 Light"/>
                <a:ea charset="-122" pitchFamily="34" typeface="微软雅黑 Light"/>
              </a:endParaRPr>
            </a:p>
          </p:txBody>
        </p:sp>
      </p:grpSp>
      <p:sp>
        <p:nvSpPr>
          <p:cNvPr id="19" name="矩形 1"/>
          <p:cNvSpPr>
            <a:spLocks noChangeArrowheads="1"/>
          </p:cNvSpPr>
          <p:nvPr/>
        </p:nvSpPr>
        <p:spPr bwMode="auto">
          <a:xfrm>
            <a:off x="1586885" y="4704000"/>
            <a:ext cx="2642578" cy="969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5pPr>
            <a:lvl6pPr defTabSz="457200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6pPr>
            <a:lvl7pPr defTabSz="457200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7pPr>
            <a:lvl8pPr defTabSz="457200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8pPr>
            <a:lvl9pPr defTabSz="457200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altLang="en-US" lang="zh-CN" sz="1600">
                <a:solidFill>
                  <a:schemeClr val="bg1"/>
                </a:solidFill>
                <a:latin charset="-122" pitchFamily="34" typeface="微软雅黑 Light"/>
                <a:ea charset="-122" pitchFamily="34" typeface="微软雅黑 Light"/>
              </a:rPr>
              <a:t>演示用心制作每一页艺术珍品，以姿态孜孜不倦地打磨，完美助力您的演</a:t>
            </a:r>
          </a:p>
        </p:txBody>
      </p:sp>
      <p:sp>
        <p:nvSpPr>
          <p:cNvPr id="20" name="矩形 1"/>
          <p:cNvSpPr>
            <a:spLocks noChangeArrowheads="1"/>
          </p:cNvSpPr>
          <p:nvPr/>
        </p:nvSpPr>
        <p:spPr bwMode="auto">
          <a:xfrm>
            <a:off x="4842971" y="4651274"/>
            <a:ext cx="2642578" cy="969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5pPr>
            <a:lvl6pPr defTabSz="457200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6pPr>
            <a:lvl7pPr defTabSz="457200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7pPr>
            <a:lvl8pPr defTabSz="457200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8pPr>
            <a:lvl9pPr defTabSz="457200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altLang="en-US" lang="zh-CN" sz="1600">
                <a:solidFill>
                  <a:schemeClr val="bg1"/>
                </a:solidFill>
                <a:latin charset="-122" pitchFamily="34" typeface="微软雅黑 Light"/>
                <a:ea charset="-122" pitchFamily="34" typeface="微软雅黑 Light"/>
              </a:rPr>
              <a:t>演示用心制作每一页艺术珍品，以姿态孜孜不倦地打磨，完美助力您的演</a:t>
            </a:r>
          </a:p>
        </p:txBody>
      </p:sp>
      <p:sp>
        <p:nvSpPr>
          <p:cNvPr id="21" name="矩形 1"/>
          <p:cNvSpPr>
            <a:spLocks noChangeArrowheads="1"/>
          </p:cNvSpPr>
          <p:nvPr/>
        </p:nvSpPr>
        <p:spPr bwMode="auto">
          <a:xfrm>
            <a:off x="8153576" y="4651274"/>
            <a:ext cx="2642578" cy="969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5pPr>
            <a:lvl6pPr defTabSz="457200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6pPr>
            <a:lvl7pPr defTabSz="457200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7pPr>
            <a:lvl8pPr defTabSz="457200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8pPr>
            <a:lvl9pPr defTabSz="457200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altLang="en-US" lang="zh-CN" sz="1600">
                <a:solidFill>
                  <a:schemeClr val="bg1"/>
                </a:solidFill>
                <a:latin charset="-122" pitchFamily="34" typeface="微软雅黑 Light"/>
                <a:ea charset="-122" pitchFamily="34" typeface="微软雅黑 Light"/>
              </a:rPr>
              <a:t>演示用心制作每一页艺术珍品，以姿态孜孜不倦地打磨，完美助力您的演</a:t>
            </a:r>
          </a:p>
        </p:txBody>
      </p:sp>
    </p:spTree>
  </p:cSld>
  <p:clrMapOvr>
    <a:masterClrMapping/>
  </p:clrMapOvr>
  <p:transition/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0" y="-142937"/>
            <a:ext cx="12192000" cy="7143873"/>
            <a:chOff x="0" y="-142937"/>
            <a:chExt cx="12192000" cy="7143873"/>
          </a:xfrm>
        </p:grpSpPr>
        <p:sp>
          <p:nvSpPr>
            <p:cNvPr id="3" name="矩形 2"/>
            <p:cNvSpPr/>
            <p:nvPr/>
          </p:nvSpPr>
          <p:spPr>
            <a:xfrm>
              <a:off x="0" y="-1"/>
              <a:ext cx="12192000" cy="6858000"/>
            </a:xfrm>
            <a:prstGeom prst="rect">
              <a:avLst/>
            </a:prstGeom>
            <a:solidFill>
              <a:srgbClr val="5C4A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" name="Freeform 6"/>
            <p:cNvSpPr>
              <a:spLocks noEditPoints="1"/>
            </p:cNvSpPr>
            <p:nvPr/>
          </p:nvSpPr>
          <p:spPr bwMode="auto">
            <a:xfrm rot="16200000">
              <a:off x="1980341" y="1794154"/>
              <a:ext cx="3226441" cy="7187123"/>
            </a:xfrm>
            <a:custGeom>
              <a:gdLst>
                <a:gd fmla="*/ 345 w 1088" name="T0"/>
                <a:gd fmla="*/ 87 h 2427" name="T1"/>
                <a:gd fmla="*/ 208 w 1088" name="T2"/>
                <a:gd fmla="*/ 15 h 2427" name="T3"/>
                <a:gd fmla="*/ 420 w 1088" name="T4"/>
                <a:gd fmla="*/ 0 h 2427" name="T5"/>
                <a:gd fmla="*/ 62 w 1088" name="T6"/>
                <a:gd fmla="*/ 2420 h 2427" name="T7"/>
                <a:gd fmla="*/ 64 w 1088" name="T8"/>
                <a:gd fmla="*/ 2375 h 2427" name="T9"/>
                <a:gd fmla="*/ 64 w 1088" name="T10"/>
                <a:gd fmla="*/ 2247 h 2427" name="T11"/>
                <a:gd fmla="*/ 62 w 1088" name="T12"/>
                <a:gd fmla="*/ 2192 h 2427" name="T13"/>
                <a:gd fmla="*/ 62 w 1088" name="T14"/>
                <a:gd fmla="*/ 1919 h 2427" name="T15"/>
                <a:gd fmla="*/ 64 w 1088" name="T16"/>
                <a:gd fmla="*/ 1808 h 2427" name="T17"/>
                <a:gd fmla="*/ 62 w 1088" name="T18"/>
                <a:gd fmla="*/ 1755 h 2427" name="T19"/>
                <a:gd fmla="*/ 64 w 1088" name="T20"/>
                <a:gd fmla="*/ 1718 h 2427" name="T21"/>
                <a:gd fmla="*/ 64 w 1088" name="T22"/>
                <a:gd fmla="*/ 1082 h 2427" name="T23"/>
                <a:gd fmla="*/ 62 w 1088" name="T24"/>
                <a:gd fmla="*/ 918 h 2427" name="T25"/>
                <a:gd fmla="*/ 62 w 1088" name="T26"/>
                <a:gd fmla="*/ 829 h 2427" name="T27"/>
                <a:gd fmla="*/ 62 w 1088" name="T28"/>
                <a:gd fmla="*/ 309 h 2427" name="T29"/>
                <a:gd fmla="*/ 62 w 1088" name="T30"/>
                <a:gd fmla="*/ 558 h 2427" name="T31"/>
                <a:gd fmla="*/ 79 w 1088" name="T32"/>
                <a:gd fmla="*/ 60 h 2427" name="T33"/>
                <a:gd fmla="*/ 111 w 1088" name="T34"/>
                <a:gd fmla="*/ 88 h 2427" name="T35"/>
                <a:gd fmla="*/ 278 w 1088" name="T36"/>
                <a:gd fmla="*/ 1411 h 2427" name="T37"/>
                <a:gd fmla="*/ 175 w 1088" name="T38"/>
                <a:gd fmla="*/ 290 h 2427" name="T39"/>
                <a:gd fmla="*/ 145 w 1088" name="T40"/>
                <a:gd fmla="*/ 221 h 2427" name="T41"/>
                <a:gd fmla="*/ 236 w 1088" name="T42"/>
                <a:gd fmla="*/ 2263 h 2427" name="T43"/>
                <a:gd fmla="*/ 457 w 1088" name="T44"/>
                <a:gd fmla="*/ 2147 h 2427" name="T45"/>
                <a:gd fmla="*/ 134 w 1088" name="T46"/>
                <a:gd fmla="*/ 2020 h 2427" name="T47"/>
                <a:gd fmla="*/ 230 w 1088" name="T48"/>
                <a:gd fmla="*/ 2339 h 2427" name="T49"/>
                <a:gd fmla="*/ 200 w 1088" name="T50"/>
                <a:gd fmla="*/ 1774 h 2427" name="T51"/>
                <a:gd fmla="*/ 362 w 1088" name="T52"/>
                <a:gd fmla="*/ 1972 h 2427" name="T53"/>
                <a:gd fmla="*/ 185 w 1088" name="T54"/>
                <a:gd fmla="*/ 1706 h 2427" name="T55"/>
                <a:gd fmla="*/ 822 w 1088" name="T56"/>
                <a:gd fmla="*/ 1398 h 2427" name="T57"/>
                <a:gd fmla="*/ 307 w 1088" name="T58"/>
                <a:gd fmla="*/ 1875 h 2427" name="T59"/>
                <a:gd fmla="*/ 377 w 1088" name="T60"/>
                <a:gd fmla="*/ 1060 h 2427" name="T61"/>
                <a:gd fmla="*/ 548 w 1088" name="T62"/>
                <a:gd fmla="*/ 1585 h 2427" name="T63"/>
                <a:gd fmla="*/ 525 w 1088" name="T64"/>
                <a:gd fmla="*/ 1290 h 2427" name="T65"/>
                <a:gd fmla="*/ 485 w 1088" name="T66"/>
                <a:gd fmla="*/ 1460 h 2427" name="T67"/>
                <a:gd fmla="*/ 484 w 1088" name="T68"/>
                <a:gd fmla="*/ 1226 h 2427" name="T69"/>
                <a:gd fmla="*/ 397 w 1088" name="T70"/>
                <a:gd fmla="*/ 1760 h 2427" name="T71"/>
                <a:gd fmla="*/ 249 w 1088" name="T72"/>
                <a:gd fmla="*/ 941 h 2427" name="T73"/>
                <a:gd fmla="*/ 361 w 1088" name="T74"/>
                <a:gd fmla="*/ 1698 h 2427" name="T75"/>
                <a:gd fmla="*/ 451 w 1088" name="T76"/>
                <a:gd fmla="*/ 1627 h 2427" name="T77"/>
                <a:gd fmla="*/ 156 w 1088" name="T78"/>
                <a:gd fmla="*/ 1296 h 2427" name="T79"/>
                <a:gd fmla="*/ 294 w 1088" name="T80"/>
                <a:gd fmla="*/ 1392 h 2427" name="T81"/>
                <a:gd fmla="*/ 323 w 1088" name="T82"/>
                <a:gd fmla="*/ 1483 h 2427" name="T83"/>
                <a:gd fmla="*/ 167 w 1088" name="T84"/>
                <a:gd fmla="*/ 1082 h 2427" name="T85"/>
                <a:gd fmla="*/ 279 w 1088" name="T86"/>
                <a:gd fmla="*/ 666 h 2427" name="T87"/>
                <a:gd fmla="*/ 264 w 1088" name="T88"/>
                <a:gd fmla="*/ 616 h 2427" name="T89"/>
                <a:gd fmla="*/ 423 w 1088" name="T90"/>
                <a:gd fmla="*/ 965 h 2427" name="T91"/>
                <a:gd fmla="*/ 265 w 1088" name="T92"/>
                <a:gd fmla="*/ 833 h 2427" name="T93"/>
                <a:gd fmla="*/ 190 w 1088" name="T94"/>
                <a:gd fmla="*/ 509 h 2427" name="T95"/>
                <a:gd fmla="*/ 266 w 1088" name="T96"/>
                <a:gd fmla="*/ 537 h 2427" name="T97"/>
                <a:gd fmla="*/ 169 w 1088" name="T98"/>
                <a:gd fmla="*/ 230 h 2427" name="T99"/>
                <a:gd fmla="*/ 693 w 1088" name="T100"/>
                <a:gd fmla="*/ 744 h 2427" name="T101"/>
                <a:gd fmla="*/ 517 w 1088" name="T102"/>
                <a:gd fmla="*/ 547 h 2427" name="T103"/>
                <a:gd fmla="*/ 220 w 1088" name="T104"/>
                <a:gd fmla="*/ 206 h 2427" name="T105"/>
                <a:gd fmla="*/ 618 w 1088" name="T106"/>
                <a:gd fmla="*/ 503 h 2427" name="T107"/>
                <a:gd fmla="*/ 450 w 1088" name="T108"/>
                <a:gd fmla="*/ 201 h 2427" name="T109"/>
                <a:gd fmla="*/ 579 w 1088" name="T110"/>
                <a:gd fmla="*/ 130 h 2427" name="T111"/>
                <a:gd fmla="*/ 652 w 1088" name="T112"/>
                <a:gd fmla="*/ 232 h 2427" name="T113"/>
                <a:gd fmla="*/ 982 w 1088" name="T114"/>
                <a:gd fmla="*/ 658 h 2427" name="T115"/>
                <a:gd fmla="*/ 854 w 1088" name="T116"/>
                <a:gd fmla="*/ 797 h 2427" name="T117"/>
                <a:gd fmla="*/ 402 w 1088" name="T118"/>
                <a:gd fmla="*/ 297 h 2427" name="T119"/>
                <a:gd fmla="*/ 775 w 1088" name="T120"/>
                <a:gd fmla="*/ 910 h 2427" name="T121"/>
                <a:gd fmla="*/ 835 w 1088" name="T122"/>
                <a:gd fmla="*/ 927 h 2427" name="T123"/>
                <a:gd fmla="*/ 247 w 1088" name="T124"/>
                <a:gd fmla="*/ 161 h 2427" name="T1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b="b" l="0" r="r" t="0"/>
              <a:pathLst>
                <a:path h="2427" w="1088">
                  <a:moveTo>
                    <a:pt x="96" y="0"/>
                  </a:moveTo>
                  <a:cubicBezTo>
                    <a:pt x="120" y="0"/>
                    <a:pt x="120" y="0"/>
                    <a:pt x="120" y="0"/>
                  </a:cubicBezTo>
                  <a:cubicBezTo>
                    <a:pt x="121" y="12"/>
                    <a:pt x="119" y="24"/>
                    <a:pt x="114" y="32"/>
                  </a:cubicBezTo>
                  <a:cubicBezTo>
                    <a:pt x="112" y="23"/>
                    <a:pt x="104" y="11"/>
                    <a:pt x="96" y="0"/>
                  </a:cubicBezTo>
                  <a:close/>
                  <a:moveTo>
                    <a:pt x="139" y="0"/>
                  </a:moveTo>
                  <a:cubicBezTo>
                    <a:pt x="152" y="0"/>
                    <a:pt x="152" y="0"/>
                    <a:pt x="152" y="0"/>
                  </a:cubicBezTo>
                  <a:cubicBezTo>
                    <a:pt x="172" y="40"/>
                    <a:pt x="196" y="74"/>
                    <a:pt x="227" y="101"/>
                  </a:cubicBezTo>
                  <a:cubicBezTo>
                    <a:pt x="261" y="131"/>
                    <a:pt x="325" y="177"/>
                    <a:pt x="367" y="140"/>
                  </a:cubicBezTo>
                  <a:cubicBezTo>
                    <a:pt x="386" y="124"/>
                    <a:pt x="391" y="88"/>
                    <a:pt x="369" y="76"/>
                  </a:cubicBezTo>
                  <a:cubicBezTo>
                    <a:pt x="356" y="69"/>
                    <a:pt x="343" y="77"/>
                    <a:pt x="345" y="87"/>
                  </a:cubicBezTo>
                  <a:cubicBezTo>
                    <a:pt x="363" y="86"/>
                    <a:pt x="368" y="114"/>
                    <a:pt x="353" y="127"/>
                  </a:cubicBezTo>
                  <a:cubicBezTo>
                    <a:pt x="337" y="140"/>
                    <a:pt x="314" y="138"/>
                    <a:pt x="300" y="124"/>
                  </a:cubicBezTo>
                  <a:cubicBezTo>
                    <a:pt x="282" y="106"/>
                    <a:pt x="285" y="78"/>
                    <a:pt x="295" y="61"/>
                  </a:cubicBezTo>
                  <a:cubicBezTo>
                    <a:pt x="312" y="34"/>
                    <a:pt x="352" y="18"/>
                    <a:pt x="382" y="33"/>
                  </a:cubicBezTo>
                  <a:cubicBezTo>
                    <a:pt x="435" y="58"/>
                    <a:pt x="439" y="143"/>
                    <a:pt x="391" y="175"/>
                  </a:cubicBezTo>
                  <a:cubicBezTo>
                    <a:pt x="301" y="234"/>
                    <a:pt x="192" y="107"/>
                    <a:pt x="156" y="37"/>
                  </a:cubicBezTo>
                  <a:cubicBezTo>
                    <a:pt x="151" y="27"/>
                    <a:pt x="145" y="14"/>
                    <a:pt x="139" y="0"/>
                  </a:cubicBezTo>
                  <a:close/>
                  <a:moveTo>
                    <a:pt x="167" y="0"/>
                  </a:moveTo>
                  <a:cubicBezTo>
                    <a:pt x="183" y="0"/>
                    <a:pt x="183" y="0"/>
                    <a:pt x="183" y="0"/>
                  </a:cubicBezTo>
                  <a:cubicBezTo>
                    <a:pt x="190" y="6"/>
                    <a:pt x="199" y="12"/>
                    <a:pt x="208" y="15"/>
                  </a:cubicBezTo>
                  <a:cubicBezTo>
                    <a:pt x="225" y="23"/>
                    <a:pt x="241" y="17"/>
                    <a:pt x="247" y="6"/>
                  </a:cubicBezTo>
                  <a:cubicBezTo>
                    <a:pt x="248" y="4"/>
                    <a:pt x="249" y="2"/>
                    <a:pt x="249" y="0"/>
                  </a:cubicBezTo>
                  <a:cubicBezTo>
                    <a:pt x="289" y="0"/>
                    <a:pt x="289" y="0"/>
                    <a:pt x="289" y="0"/>
                  </a:cubicBezTo>
                  <a:cubicBezTo>
                    <a:pt x="290" y="4"/>
                    <a:pt x="289" y="8"/>
                    <a:pt x="288" y="12"/>
                  </a:cubicBezTo>
                  <a:cubicBezTo>
                    <a:pt x="284" y="22"/>
                    <a:pt x="273" y="29"/>
                    <a:pt x="264" y="25"/>
                  </a:cubicBezTo>
                  <a:cubicBezTo>
                    <a:pt x="271" y="35"/>
                    <a:pt x="265" y="48"/>
                    <a:pt x="257" y="52"/>
                  </a:cubicBezTo>
                  <a:cubicBezTo>
                    <a:pt x="248" y="58"/>
                    <a:pt x="240" y="56"/>
                    <a:pt x="235" y="49"/>
                  </a:cubicBezTo>
                  <a:cubicBezTo>
                    <a:pt x="233" y="59"/>
                    <a:pt x="217" y="61"/>
                    <a:pt x="203" y="52"/>
                  </a:cubicBezTo>
                  <a:cubicBezTo>
                    <a:pt x="188" y="42"/>
                    <a:pt x="175" y="20"/>
                    <a:pt x="167" y="0"/>
                  </a:cubicBezTo>
                  <a:close/>
                  <a:moveTo>
                    <a:pt x="420" y="0"/>
                  </a:moveTo>
                  <a:cubicBezTo>
                    <a:pt x="473" y="0"/>
                    <a:pt x="473" y="0"/>
                    <a:pt x="473" y="0"/>
                  </a:cubicBezTo>
                  <a:cubicBezTo>
                    <a:pt x="466" y="22"/>
                    <a:pt x="448" y="33"/>
                    <a:pt x="441" y="51"/>
                  </a:cubicBezTo>
                  <a:cubicBezTo>
                    <a:pt x="440" y="33"/>
                    <a:pt x="418" y="21"/>
                    <a:pt x="420" y="0"/>
                  </a:cubicBezTo>
                  <a:close/>
                  <a:moveTo>
                    <a:pt x="493" y="0"/>
                  </a:moveTo>
                  <a:cubicBezTo>
                    <a:pt x="543" y="0"/>
                    <a:pt x="543" y="0"/>
                    <a:pt x="543" y="0"/>
                  </a:cubicBezTo>
                  <a:cubicBezTo>
                    <a:pt x="545" y="10"/>
                    <a:pt x="548" y="20"/>
                    <a:pt x="555" y="27"/>
                  </a:cubicBezTo>
                  <a:cubicBezTo>
                    <a:pt x="563" y="35"/>
                    <a:pt x="579" y="38"/>
                    <a:pt x="590" y="35"/>
                  </a:cubicBezTo>
                  <a:cubicBezTo>
                    <a:pt x="570" y="59"/>
                    <a:pt x="528" y="53"/>
                    <a:pt x="509" y="31"/>
                  </a:cubicBezTo>
                  <a:cubicBezTo>
                    <a:pt x="501" y="21"/>
                    <a:pt x="496" y="11"/>
                    <a:pt x="493" y="0"/>
                  </a:cubicBezTo>
                  <a:close/>
                  <a:moveTo>
                    <a:pt x="62" y="2420"/>
                  </a:moveTo>
                  <a:cubicBezTo>
                    <a:pt x="62" y="2401"/>
                    <a:pt x="62" y="2401"/>
                    <a:pt x="62" y="2401"/>
                  </a:cubicBezTo>
                  <a:cubicBezTo>
                    <a:pt x="62" y="2401"/>
                    <a:pt x="63" y="2401"/>
                    <a:pt x="64" y="2401"/>
                  </a:cubicBezTo>
                  <a:cubicBezTo>
                    <a:pt x="69" y="2401"/>
                    <a:pt x="73" y="2405"/>
                    <a:pt x="73" y="2411"/>
                  </a:cubicBezTo>
                  <a:cubicBezTo>
                    <a:pt x="73" y="2416"/>
                    <a:pt x="69" y="2421"/>
                    <a:pt x="64" y="2421"/>
                  </a:cubicBezTo>
                  <a:cubicBezTo>
                    <a:pt x="63" y="2421"/>
                    <a:pt x="62" y="2420"/>
                    <a:pt x="62" y="2420"/>
                  </a:cubicBezTo>
                  <a:close/>
                  <a:moveTo>
                    <a:pt x="62" y="2375"/>
                  </a:moveTo>
                  <a:cubicBezTo>
                    <a:pt x="62" y="2350"/>
                    <a:pt x="62" y="2350"/>
                    <a:pt x="62" y="2350"/>
                  </a:cubicBezTo>
                  <a:cubicBezTo>
                    <a:pt x="62" y="2350"/>
                    <a:pt x="63" y="2350"/>
                    <a:pt x="64" y="2350"/>
                  </a:cubicBezTo>
                  <a:cubicBezTo>
                    <a:pt x="71" y="2350"/>
                    <a:pt x="76" y="2355"/>
                    <a:pt x="76" y="2362"/>
                  </a:cubicBezTo>
                  <a:cubicBezTo>
                    <a:pt x="76" y="2369"/>
                    <a:pt x="71" y="2375"/>
                    <a:pt x="64" y="2375"/>
                  </a:cubicBezTo>
                  <a:cubicBezTo>
                    <a:pt x="63" y="2375"/>
                    <a:pt x="62" y="2375"/>
                    <a:pt x="62" y="2375"/>
                  </a:cubicBezTo>
                  <a:close/>
                  <a:moveTo>
                    <a:pt x="62" y="2329"/>
                  </a:moveTo>
                  <a:cubicBezTo>
                    <a:pt x="62" y="2299"/>
                    <a:pt x="62" y="2299"/>
                    <a:pt x="62" y="2299"/>
                  </a:cubicBezTo>
                  <a:cubicBezTo>
                    <a:pt x="62" y="2298"/>
                    <a:pt x="63" y="2298"/>
                    <a:pt x="64" y="2298"/>
                  </a:cubicBezTo>
                  <a:cubicBezTo>
                    <a:pt x="72" y="2298"/>
                    <a:pt x="79" y="2305"/>
                    <a:pt x="79" y="2314"/>
                  </a:cubicBezTo>
                  <a:cubicBezTo>
                    <a:pt x="79" y="2322"/>
                    <a:pt x="72" y="2329"/>
                    <a:pt x="64" y="2329"/>
                  </a:cubicBezTo>
                  <a:cubicBezTo>
                    <a:pt x="63" y="2329"/>
                    <a:pt x="62" y="2329"/>
                    <a:pt x="62" y="2329"/>
                  </a:cubicBezTo>
                  <a:close/>
                  <a:moveTo>
                    <a:pt x="62" y="2283"/>
                  </a:moveTo>
                  <a:cubicBezTo>
                    <a:pt x="62" y="2247"/>
                    <a:pt x="62" y="2247"/>
                    <a:pt x="62" y="2247"/>
                  </a:cubicBezTo>
                  <a:cubicBezTo>
                    <a:pt x="62" y="2247"/>
                    <a:pt x="63" y="2247"/>
                    <a:pt x="64" y="2247"/>
                  </a:cubicBezTo>
                  <a:cubicBezTo>
                    <a:pt x="74" y="2247"/>
                    <a:pt x="82" y="2255"/>
                    <a:pt x="82" y="2265"/>
                  </a:cubicBezTo>
                  <a:cubicBezTo>
                    <a:pt x="82" y="2275"/>
                    <a:pt x="74" y="2283"/>
                    <a:pt x="64" y="2283"/>
                  </a:cubicBezTo>
                  <a:cubicBezTo>
                    <a:pt x="63" y="2283"/>
                    <a:pt x="62" y="2283"/>
                    <a:pt x="62" y="2283"/>
                  </a:cubicBezTo>
                  <a:close/>
                  <a:moveTo>
                    <a:pt x="62" y="2238"/>
                  </a:moveTo>
                  <a:cubicBezTo>
                    <a:pt x="62" y="2196"/>
                    <a:pt x="62" y="2196"/>
                    <a:pt x="62" y="2196"/>
                  </a:cubicBezTo>
                  <a:cubicBezTo>
                    <a:pt x="62" y="2196"/>
                    <a:pt x="63" y="2196"/>
                    <a:pt x="64" y="2196"/>
                  </a:cubicBezTo>
                  <a:cubicBezTo>
                    <a:pt x="75" y="2196"/>
                    <a:pt x="85" y="2205"/>
                    <a:pt x="85" y="2217"/>
                  </a:cubicBezTo>
                  <a:cubicBezTo>
                    <a:pt x="85" y="2228"/>
                    <a:pt x="75" y="2238"/>
                    <a:pt x="64" y="2238"/>
                  </a:cubicBezTo>
                  <a:cubicBezTo>
                    <a:pt x="63" y="2238"/>
                    <a:pt x="62" y="2238"/>
                    <a:pt x="62" y="2238"/>
                  </a:cubicBezTo>
                  <a:close/>
                  <a:moveTo>
                    <a:pt x="62" y="2192"/>
                  </a:moveTo>
                  <a:cubicBezTo>
                    <a:pt x="62" y="2144"/>
                    <a:pt x="62" y="2144"/>
                    <a:pt x="62" y="2144"/>
                  </a:cubicBezTo>
                  <a:cubicBezTo>
                    <a:pt x="62" y="2144"/>
                    <a:pt x="63" y="2144"/>
                    <a:pt x="64" y="2144"/>
                  </a:cubicBezTo>
                  <a:cubicBezTo>
                    <a:pt x="77" y="2144"/>
                    <a:pt x="87" y="2155"/>
                    <a:pt x="87" y="2168"/>
                  </a:cubicBezTo>
                  <a:cubicBezTo>
                    <a:pt x="87" y="2181"/>
                    <a:pt x="77" y="2192"/>
                    <a:pt x="64" y="2192"/>
                  </a:cubicBezTo>
                  <a:cubicBezTo>
                    <a:pt x="63" y="2192"/>
                    <a:pt x="62" y="2192"/>
                    <a:pt x="62" y="2192"/>
                  </a:cubicBezTo>
                  <a:close/>
                  <a:moveTo>
                    <a:pt x="62" y="2076"/>
                  </a:moveTo>
                  <a:cubicBezTo>
                    <a:pt x="62" y="2055"/>
                    <a:pt x="62" y="2055"/>
                    <a:pt x="62" y="2055"/>
                  </a:cubicBezTo>
                  <a:cubicBezTo>
                    <a:pt x="63" y="2063"/>
                    <a:pt x="63" y="2070"/>
                    <a:pt x="62" y="2076"/>
                  </a:cubicBezTo>
                  <a:close/>
                  <a:moveTo>
                    <a:pt x="62" y="1953"/>
                  </a:moveTo>
                  <a:cubicBezTo>
                    <a:pt x="62" y="1919"/>
                    <a:pt x="62" y="1919"/>
                    <a:pt x="62" y="1919"/>
                  </a:cubicBezTo>
                  <a:cubicBezTo>
                    <a:pt x="63" y="1930"/>
                    <a:pt x="63" y="1942"/>
                    <a:pt x="62" y="1953"/>
                  </a:cubicBezTo>
                  <a:close/>
                  <a:moveTo>
                    <a:pt x="62" y="1866"/>
                  </a:moveTo>
                  <a:cubicBezTo>
                    <a:pt x="62" y="1850"/>
                    <a:pt x="62" y="1850"/>
                    <a:pt x="62" y="1850"/>
                  </a:cubicBezTo>
                  <a:cubicBezTo>
                    <a:pt x="62" y="1850"/>
                    <a:pt x="63" y="1850"/>
                    <a:pt x="64" y="1850"/>
                  </a:cubicBezTo>
                  <a:cubicBezTo>
                    <a:pt x="68" y="1850"/>
                    <a:pt x="72" y="1854"/>
                    <a:pt x="72" y="1858"/>
                  </a:cubicBezTo>
                  <a:cubicBezTo>
                    <a:pt x="72" y="1863"/>
                    <a:pt x="68" y="1866"/>
                    <a:pt x="64" y="1866"/>
                  </a:cubicBezTo>
                  <a:cubicBezTo>
                    <a:pt x="63" y="1866"/>
                    <a:pt x="62" y="1866"/>
                    <a:pt x="62" y="1866"/>
                  </a:cubicBezTo>
                  <a:close/>
                  <a:moveTo>
                    <a:pt x="62" y="1829"/>
                  </a:moveTo>
                  <a:cubicBezTo>
                    <a:pt x="62" y="1809"/>
                    <a:pt x="62" y="1809"/>
                    <a:pt x="62" y="1809"/>
                  </a:cubicBezTo>
                  <a:cubicBezTo>
                    <a:pt x="62" y="1809"/>
                    <a:pt x="63" y="1808"/>
                    <a:pt x="64" y="1808"/>
                  </a:cubicBezTo>
                  <a:cubicBezTo>
                    <a:pt x="69" y="1808"/>
                    <a:pt x="74" y="1813"/>
                    <a:pt x="74" y="1819"/>
                  </a:cubicBezTo>
                  <a:cubicBezTo>
                    <a:pt x="74" y="1825"/>
                    <a:pt x="69" y="1829"/>
                    <a:pt x="64" y="1829"/>
                  </a:cubicBezTo>
                  <a:cubicBezTo>
                    <a:pt x="63" y="1829"/>
                    <a:pt x="62" y="1829"/>
                    <a:pt x="62" y="1829"/>
                  </a:cubicBezTo>
                  <a:close/>
                  <a:moveTo>
                    <a:pt x="62" y="1792"/>
                  </a:moveTo>
                  <a:cubicBezTo>
                    <a:pt x="62" y="1767"/>
                    <a:pt x="62" y="1767"/>
                    <a:pt x="62" y="1767"/>
                  </a:cubicBezTo>
                  <a:cubicBezTo>
                    <a:pt x="62" y="1767"/>
                    <a:pt x="63" y="1767"/>
                    <a:pt x="64" y="1767"/>
                  </a:cubicBezTo>
                  <a:cubicBezTo>
                    <a:pt x="71" y="1767"/>
                    <a:pt x="76" y="1772"/>
                    <a:pt x="76" y="1779"/>
                  </a:cubicBezTo>
                  <a:cubicBezTo>
                    <a:pt x="76" y="1787"/>
                    <a:pt x="71" y="1792"/>
                    <a:pt x="64" y="1792"/>
                  </a:cubicBezTo>
                  <a:cubicBezTo>
                    <a:pt x="63" y="1792"/>
                    <a:pt x="62" y="1792"/>
                    <a:pt x="62" y="1792"/>
                  </a:cubicBezTo>
                  <a:close/>
                  <a:moveTo>
                    <a:pt x="62" y="1755"/>
                  </a:moveTo>
                  <a:cubicBezTo>
                    <a:pt x="62" y="1725"/>
                    <a:pt x="62" y="1725"/>
                    <a:pt x="62" y="1725"/>
                  </a:cubicBezTo>
                  <a:cubicBezTo>
                    <a:pt x="62" y="1725"/>
                    <a:pt x="63" y="1725"/>
                    <a:pt x="64" y="1725"/>
                  </a:cubicBezTo>
                  <a:cubicBezTo>
                    <a:pt x="72" y="1725"/>
                    <a:pt x="79" y="1732"/>
                    <a:pt x="79" y="1740"/>
                  </a:cubicBezTo>
                  <a:cubicBezTo>
                    <a:pt x="79" y="1749"/>
                    <a:pt x="72" y="1755"/>
                    <a:pt x="64" y="1755"/>
                  </a:cubicBezTo>
                  <a:cubicBezTo>
                    <a:pt x="63" y="1755"/>
                    <a:pt x="62" y="1755"/>
                    <a:pt x="62" y="1755"/>
                  </a:cubicBezTo>
                  <a:close/>
                  <a:moveTo>
                    <a:pt x="62" y="1718"/>
                  </a:moveTo>
                  <a:cubicBezTo>
                    <a:pt x="62" y="1684"/>
                    <a:pt x="62" y="1684"/>
                    <a:pt x="62" y="1684"/>
                  </a:cubicBezTo>
                  <a:cubicBezTo>
                    <a:pt x="62" y="1683"/>
                    <a:pt x="63" y="1683"/>
                    <a:pt x="64" y="1683"/>
                  </a:cubicBezTo>
                  <a:cubicBezTo>
                    <a:pt x="73" y="1683"/>
                    <a:pt x="81" y="1691"/>
                    <a:pt x="81" y="1701"/>
                  </a:cubicBezTo>
                  <a:cubicBezTo>
                    <a:pt x="81" y="1711"/>
                    <a:pt x="73" y="1718"/>
                    <a:pt x="64" y="1718"/>
                  </a:cubicBezTo>
                  <a:cubicBezTo>
                    <a:pt x="63" y="1718"/>
                    <a:pt x="62" y="1718"/>
                    <a:pt x="62" y="1718"/>
                  </a:cubicBezTo>
                  <a:close/>
                  <a:moveTo>
                    <a:pt x="62" y="1649"/>
                  </a:moveTo>
                  <a:cubicBezTo>
                    <a:pt x="62" y="1375"/>
                    <a:pt x="62" y="1375"/>
                    <a:pt x="62" y="1375"/>
                  </a:cubicBezTo>
                  <a:cubicBezTo>
                    <a:pt x="62" y="1374"/>
                    <a:pt x="63" y="1373"/>
                    <a:pt x="64" y="1372"/>
                  </a:cubicBezTo>
                  <a:cubicBezTo>
                    <a:pt x="75" y="1392"/>
                    <a:pt x="158" y="1392"/>
                    <a:pt x="130" y="1494"/>
                  </a:cubicBezTo>
                  <a:cubicBezTo>
                    <a:pt x="115" y="1550"/>
                    <a:pt x="64" y="1605"/>
                    <a:pt x="64" y="1673"/>
                  </a:cubicBezTo>
                  <a:cubicBezTo>
                    <a:pt x="64" y="1665"/>
                    <a:pt x="63" y="1657"/>
                    <a:pt x="62" y="1649"/>
                  </a:cubicBezTo>
                  <a:close/>
                  <a:moveTo>
                    <a:pt x="62" y="1308"/>
                  </a:moveTo>
                  <a:cubicBezTo>
                    <a:pt x="62" y="1092"/>
                    <a:pt x="62" y="1092"/>
                    <a:pt x="62" y="1092"/>
                  </a:cubicBezTo>
                  <a:cubicBezTo>
                    <a:pt x="63" y="1088"/>
                    <a:pt x="64" y="1085"/>
                    <a:pt x="64" y="1082"/>
                  </a:cubicBezTo>
                  <a:cubicBezTo>
                    <a:pt x="64" y="1082"/>
                    <a:pt x="64" y="1082"/>
                    <a:pt x="64" y="1082"/>
                  </a:cubicBezTo>
                  <a:cubicBezTo>
                    <a:pt x="64" y="1108"/>
                    <a:pt x="117" y="1142"/>
                    <a:pt x="111" y="1185"/>
                  </a:cubicBezTo>
                  <a:cubicBezTo>
                    <a:pt x="106" y="1221"/>
                    <a:pt x="68" y="1248"/>
                    <a:pt x="64" y="1329"/>
                  </a:cubicBezTo>
                  <a:cubicBezTo>
                    <a:pt x="63" y="1322"/>
                    <a:pt x="62" y="1314"/>
                    <a:pt x="62" y="1308"/>
                  </a:cubicBezTo>
                  <a:close/>
                  <a:moveTo>
                    <a:pt x="62" y="1028"/>
                  </a:moveTo>
                  <a:cubicBezTo>
                    <a:pt x="62" y="952"/>
                    <a:pt x="62" y="952"/>
                    <a:pt x="62" y="952"/>
                  </a:cubicBezTo>
                  <a:cubicBezTo>
                    <a:pt x="62" y="952"/>
                    <a:pt x="63" y="952"/>
                    <a:pt x="64" y="952"/>
                  </a:cubicBezTo>
                  <a:cubicBezTo>
                    <a:pt x="73" y="952"/>
                    <a:pt x="81" y="944"/>
                    <a:pt x="81" y="935"/>
                  </a:cubicBezTo>
                  <a:cubicBezTo>
                    <a:pt x="81" y="925"/>
                    <a:pt x="73" y="918"/>
                    <a:pt x="64" y="918"/>
                  </a:cubicBezTo>
                  <a:cubicBezTo>
                    <a:pt x="63" y="918"/>
                    <a:pt x="62" y="918"/>
                    <a:pt x="62" y="918"/>
                  </a:cubicBezTo>
                  <a:cubicBezTo>
                    <a:pt x="62" y="851"/>
                    <a:pt x="62" y="851"/>
                    <a:pt x="62" y="851"/>
                  </a:cubicBezTo>
                  <a:cubicBezTo>
                    <a:pt x="62" y="848"/>
                    <a:pt x="63" y="845"/>
                    <a:pt x="64" y="841"/>
                  </a:cubicBezTo>
                  <a:cubicBezTo>
                    <a:pt x="73" y="898"/>
                    <a:pt x="111" y="899"/>
                    <a:pt x="133" y="926"/>
                  </a:cubicBezTo>
                  <a:cubicBezTo>
                    <a:pt x="145" y="940"/>
                    <a:pt x="143" y="961"/>
                    <a:pt x="132" y="971"/>
                  </a:cubicBezTo>
                  <a:cubicBezTo>
                    <a:pt x="121" y="979"/>
                    <a:pt x="100" y="978"/>
                    <a:pt x="90" y="961"/>
                  </a:cubicBezTo>
                  <a:cubicBezTo>
                    <a:pt x="106" y="996"/>
                    <a:pt x="88" y="1027"/>
                    <a:pt x="64" y="1028"/>
                  </a:cubicBezTo>
                  <a:cubicBezTo>
                    <a:pt x="63" y="1028"/>
                    <a:pt x="62" y="1028"/>
                    <a:pt x="62" y="1028"/>
                  </a:cubicBezTo>
                  <a:close/>
                  <a:moveTo>
                    <a:pt x="62" y="829"/>
                  </a:moveTo>
                  <a:cubicBezTo>
                    <a:pt x="62" y="802"/>
                    <a:pt x="62" y="802"/>
                    <a:pt x="62" y="802"/>
                  </a:cubicBezTo>
                  <a:cubicBezTo>
                    <a:pt x="64" y="812"/>
                    <a:pt x="64" y="821"/>
                    <a:pt x="62" y="829"/>
                  </a:cubicBezTo>
                  <a:close/>
                  <a:moveTo>
                    <a:pt x="62" y="744"/>
                  </a:moveTo>
                  <a:cubicBezTo>
                    <a:pt x="62" y="700"/>
                    <a:pt x="62" y="700"/>
                    <a:pt x="62" y="700"/>
                  </a:cubicBezTo>
                  <a:cubicBezTo>
                    <a:pt x="62" y="698"/>
                    <a:pt x="63" y="696"/>
                    <a:pt x="64" y="693"/>
                  </a:cubicBezTo>
                  <a:cubicBezTo>
                    <a:pt x="64" y="748"/>
                    <a:pt x="65" y="778"/>
                    <a:pt x="100" y="812"/>
                  </a:cubicBezTo>
                  <a:cubicBezTo>
                    <a:pt x="136" y="847"/>
                    <a:pt x="131" y="901"/>
                    <a:pt x="205" y="909"/>
                  </a:cubicBezTo>
                  <a:cubicBezTo>
                    <a:pt x="177" y="892"/>
                    <a:pt x="192" y="836"/>
                    <a:pt x="163" y="801"/>
                  </a:cubicBezTo>
                  <a:cubicBezTo>
                    <a:pt x="129" y="761"/>
                    <a:pt x="84" y="758"/>
                    <a:pt x="64" y="693"/>
                  </a:cubicBezTo>
                  <a:cubicBezTo>
                    <a:pt x="64" y="713"/>
                    <a:pt x="63" y="729"/>
                    <a:pt x="62" y="744"/>
                  </a:cubicBezTo>
                  <a:close/>
                  <a:moveTo>
                    <a:pt x="62" y="558"/>
                  </a:moveTo>
                  <a:cubicBezTo>
                    <a:pt x="62" y="309"/>
                    <a:pt x="62" y="309"/>
                    <a:pt x="62" y="309"/>
                  </a:cubicBezTo>
                  <a:cubicBezTo>
                    <a:pt x="62" y="308"/>
                    <a:pt x="63" y="308"/>
                    <a:pt x="64" y="308"/>
                  </a:cubicBezTo>
                  <a:cubicBezTo>
                    <a:pt x="115" y="331"/>
                    <a:pt x="78" y="390"/>
                    <a:pt x="125" y="404"/>
                  </a:cubicBezTo>
                  <a:cubicBezTo>
                    <a:pt x="136" y="407"/>
                    <a:pt x="154" y="403"/>
                    <a:pt x="154" y="389"/>
                  </a:cubicBezTo>
                  <a:cubicBezTo>
                    <a:pt x="167" y="396"/>
                    <a:pt x="170" y="422"/>
                    <a:pt x="150" y="435"/>
                  </a:cubicBezTo>
                  <a:cubicBezTo>
                    <a:pt x="141" y="441"/>
                    <a:pt x="123" y="448"/>
                    <a:pt x="102" y="433"/>
                  </a:cubicBezTo>
                  <a:cubicBezTo>
                    <a:pt x="91" y="425"/>
                    <a:pt x="82" y="409"/>
                    <a:pt x="83" y="394"/>
                  </a:cubicBezTo>
                  <a:cubicBezTo>
                    <a:pt x="75" y="405"/>
                    <a:pt x="74" y="432"/>
                    <a:pt x="94" y="449"/>
                  </a:cubicBezTo>
                  <a:cubicBezTo>
                    <a:pt x="113" y="464"/>
                    <a:pt x="111" y="484"/>
                    <a:pt x="106" y="495"/>
                  </a:cubicBezTo>
                  <a:cubicBezTo>
                    <a:pt x="94" y="521"/>
                    <a:pt x="67" y="533"/>
                    <a:pt x="64" y="570"/>
                  </a:cubicBezTo>
                  <a:cubicBezTo>
                    <a:pt x="63" y="565"/>
                    <a:pt x="63" y="562"/>
                    <a:pt x="62" y="558"/>
                  </a:cubicBezTo>
                  <a:close/>
                  <a:moveTo>
                    <a:pt x="62" y="218"/>
                  </a:moveTo>
                  <a:cubicBezTo>
                    <a:pt x="62" y="122"/>
                    <a:pt x="62" y="122"/>
                    <a:pt x="62" y="122"/>
                  </a:cubicBezTo>
                  <a:cubicBezTo>
                    <a:pt x="62" y="122"/>
                    <a:pt x="63" y="121"/>
                    <a:pt x="64" y="121"/>
                  </a:cubicBezTo>
                  <a:cubicBezTo>
                    <a:pt x="72" y="128"/>
                    <a:pt x="83" y="148"/>
                    <a:pt x="80" y="173"/>
                  </a:cubicBezTo>
                  <a:cubicBezTo>
                    <a:pt x="78" y="189"/>
                    <a:pt x="67" y="204"/>
                    <a:pt x="64" y="229"/>
                  </a:cubicBezTo>
                  <a:cubicBezTo>
                    <a:pt x="63" y="225"/>
                    <a:pt x="62" y="221"/>
                    <a:pt x="62" y="218"/>
                  </a:cubicBezTo>
                  <a:close/>
                  <a:moveTo>
                    <a:pt x="62" y="115"/>
                  </a:moveTo>
                  <a:cubicBezTo>
                    <a:pt x="62" y="75"/>
                    <a:pt x="62" y="75"/>
                    <a:pt x="62" y="75"/>
                  </a:cubicBezTo>
                  <a:cubicBezTo>
                    <a:pt x="62" y="75"/>
                    <a:pt x="63" y="76"/>
                    <a:pt x="64" y="76"/>
                  </a:cubicBezTo>
                  <a:cubicBezTo>
                    <a:pt x="72" y="76"/>
                    <a:pt x="79" y="69"/>
                    <a:pt x="79" y="60"/>
                  </a:cubicBezTo>
                  <a:cubicBezTo>
                    <a:pt x="79" y="52"/>
                    <a:pt x="72" y="45"/>
                    <a:pt x="64" y="45"/>
                  </a:cubicBezTo>
                  <a:cubicBezTo>
                    <a:pt x="63" y="45"/>
                    <a:pt x="62" y="45"/>
                    <a:pt x="62" y="45"/>
                  </a:cubicBezTo>
                  <a:cubicBezTo>
                    <a:pt x="62" y="6"/>
                    <a:pt x="62" y="6"/>
                    <a:pt x="62" y="6"/>
                  </a:cubicBezTo>
                  <a:cubicBezTo>
                    <a:pt x="62" y="6"/>
                    <a:pt x="63" y="6"/>
                    <a:pt x="64" y="6"/>
                  </a:cubicBezTo>
                  <a:cubicBezTo>
                    <a:pt x="64" y="6"/>
                    <a:pt x="64" y="6"/>
                    <a:pt x="64" y="6"/>
                  </a:cubicBezTo>
                  <a:cubicBezTo>
                    <a:pt x="64" y="6"/>
                    <a:pt x="64" y="6"/>
                    <a:pt x="64" y="6"/>
                  </a:cubicBezTo>
                  <a:cubicBezTo>
                    <a:pt x="74" y="6"/>
                    <a:pt x="83" y="15"/>
                    <a:pt x="84" y="26"/>
                  </a:cubicBezTo>
                  <a:cubicBezTo>
                    <a:pt x="94" y="21"/>
                    <a:pt x="105" y="24"/>
                    <a:pt x="111" y="33"/>
                  </a:cubicBezTo>
                  <a:cubicBezTo>
                    <a:pt x="116" y="42"/>
                    <a:pt x="113" y="54"/>
                    <a:pt x="104" y="60"/>
                  </a:cubicBezTo>
                  <a:cubicBezTo>
                    <a:pt x="113" y="67"/>
                    <a:pt x="116" y="78"/>
                    <a:pt x="111" y="88"/>
                  </a:cubicBezTo>
                  <a:cubicBezTo>
                    <a:pt x="105" y="97"/>
                    <a:pt x="94" y="100"/>
                    <a:pt x="84" y="95"/>
                  </a:cubicBezTo>
                  <a:cubicBezTo>
                    <a:pt x="83" y="106"/>
                    <a:pt x="74" y="115"/>
                    <a:pt x="64" y="115"/>
                  </a:cubicBezTo>
                  <a:cubicBezTo>
                    <a:pt x="63" y="115"/>
                    <a:pt x="62" y="115"/>
                    <a:pt x="62" y="115"/>
                  </a:cubicBezTo>
                  <a:close/>
                  <a:moveTo>
                    <a:pt x="278" y="1411"/>
                  </a:moveTo>
                  <a:cubicBezTo>
                    <a:pt x="297" y="1425"/>
                    <a:pt x="342" y="1426"/>
                    <a:pt x="372" y="1407"/>
                  </a:cubicBezTo>
                  <a:cubicBezTo>
                    <a:pt x="407" y="1384"/>
                    <a:pt x="424" y="1343"/>
                    <a:pt x="438" y="1329"/>
                  </a:cubicBezTo>
                  <a:cubicBezTo>
                    <a:pt x="453" y="1313"/>
                    <a:pt x="474" y="1302"/>
                    <a:pt x="499" y="1310"/>
                  </a:cubicBezTo>
                  <a:cubicBezTo>
                    <a:pt x="500" y="1293"/>
                    <a:pt x="476" y="1270"/>
                    <a:pt x="446" y="1266"/>
                  </a:cubicBezTo>
                  <a:cubicBezTo>
                    <a:pt x="421" y="1263"/>
                    <a:pt x="387" y="1281"/>
                    <a:pt x="372" y="1309"/>
                  </a:cubicBezTo>
                  <a:cubicBezTo>
                    <a:pt x="348" y="1355"/>
                    <a:pt x="336" y="1400"/>
                    <a:pt x="278" y="1411"/>
                  </a:cubicBezTo>
                  <a:close/>
                  <a:moveTo>
                    <a:pt x="440" y="2134"/>
                  </a:moveTo>
                  <a:cubicBezTo>
                    <a:pt x="424" y="2163"/>
                    <a:pt x="400" y="2169"/>
                    <a:pt x="377" y="2163"/>
                  </a:cubicBezTo>
                  <a:cubicBezTo>
                    <a:pt x="352" y="2158"/>
                    <a:pt x="337" y="2139"/>
                    <a:pt x="316" y="2105"/>
                  </a:cubicBezTo>
                  <a:cubicBezTo>
                    <a:pt x="300" y="2080"/>
                    <a:pt x="270" y="2056"/>
                    <a:pt x="240" y="2056"/>
                  </a:cubicBezTo>
                  <a:cubicBezTo>
                    <a:pt x="253" y="2037"/>
                    <a:pt x="282" y="2030"/>
                    <a:pt x="307" y="2042"/>
                  </a:cubicBezTo>
                  <a:cubicBezTo>
                    <a:pt x="339" y="2056"/>
                    <a:pt x="361" y="2109"/>
                    <a:pt x="396" y="2132"/>
                  </a:cubicBezTo>
                  <a:cubicBezTo>
                    <a:pt x="409" y="2139"/>
                    <a:pt x="424" y="2139"/>
                    <a:pt x="440" y="2134"/>
                  </a:cubicBezTo>
                  <a:close/>
                  <a:moveTo>
                    <a:pt x="175" y="309"/>
                  </a:moveTo>
                  <a:cubicBezTo>
                    <a:pt x="170" y="309"/>
                    <a:pt x="165" y="304"/>
                    <a:pt x="165" y="299"/>
                  </a:cubicBezTo>
                  <a:cubicBezTo>
                    <a:pt x="165" y="294"/>
                    <a:pt x="170" y="290"/>
                    <a:pt x="175" y="290"/>
                  </a:cubicBezTo>
                  <a:cubicBezTo>
                    <a:pt x="180" y="290"/>
                    <a:pt x="184" y="294"/>
                    <a:pt x="184" y="299"/>
                  </a:cubicBezTo>
                  <a:cubicBezTo>
                    <a:pt x="184" y="304"/>
                    <a:pt x="180" y="309"/>
                    <a:pt x="175" y="309"/>
                  </a:cubicBezTo>
                  <a:close/>
                  <a:moveTo>
                    <a:pt x="152" y="286"/>
                  </a:moveTo>
                  <a:cubicBezTo>
                    <a:pt x="145" y="286"/>
                    <a:pt x="140" y="281"/>
                    <a:pt x="140" y="274"/>
                  </a:cubicBezTo>
                  <a:cubicBezTo>
                    <a:pt x="140" y="267"/>
                    <a:pt x="145" y="262"/>
                    <a:pt x="152" y="262"/>
                  </a:cubicBezTo>
                  <a:cubicBezTo>
                    <a:pt x="159" y="262"/>
                    <a:pt x="164" y="267"/>
                    <a:pt x="164" y="274"/>
                  </a:cubicBezTo>
                  <a:cubicBezTo>
                    <a:pt x="164" y="281"/>
                    <a:pt x="159" y="286"/>
                    <a:pt x="152" y="286"/>
                  </a:cubicBezTo>
                  <a:close/>
                  <a:moveTo>
                    <a:pt x="145" y="251"/>
                  </a:moveTo>
                  <a:cubicBezTo>
                    <a:pt x="136" y="251"/>
                    <a:pt x="129" y="244"/>
                    <a:pt x="129" y="236"/>
                  </a:cubicBezTo>
                  <a:cubicBezTo>
                    <a:pt x="129" y="227"/>
                    <a:pt x="136" y="221"/>
                    <a:pt x="145" y="221"/>
                  </a:cubicBezTo>
                  <a:cubicBezTo>
                    <a:pt x="153" y="221"/>
                    <a:pt x="160" y="227"/>
                    <a:pt x="160" y="236"/>
                  </a:cubicBezTo>
                  <a:cubicBezTo>
                    <a:pt x="160" y="244"/>
                    <a:pt x="153" y="251"/>
                    <a:pt x="145" y="251"/>
                  </a:cubicBezTo>
                  <a:close/>
                  <a:moveTo>
                    <a:pt x="83" y="1634"/>
                  </a:moveTo>
                  <a:cubicBezTo>
                    <a:pt x="90" y="1668"/>
                    <a:pt x="143" y="1682"/>
                    <a:pt x="121" y="1737"/>
                  </a:cubicBezTo>
                  <a:cubicBezTo>
                    <a:pt x="113" y="1757"/>
                    <a:pt x="79" y="1783"/>
                    <a:pt x="81" y="1817"/>
                  </a:cubicBezTo>
                  <a:cubicBezTo>
                    <a:pt x="64" y="1774"/>
                    <a:pt x="111" y="1752"/>
                    <a:pt x="91" y="1695"/>
                  </a:cubicBezTo>
                  <a:cubicBezTo>
                    <a:pt x="83" y="1674"/>
                    <a:pt x="76" y="1647"/>
                    <a:pt x="83" y="1634"/>
                  </a:cubicBezTo>
                  <a:close/>
                  <a:moveTo>
                    <a:pt x="166" y="2097"/>
                  </a:moveTo>
                  <a:cubicBezTo>
                    <a:pt x="193" y="2115"/>
                    <a:pt x="218" y="2141"/>
                    <a:pt x="215" y="2182"/>
                  </a:cubicBezTo>
                  <a:cubicBezTo>
                    <a:pt x="213" y="2212"/>
                    <a:pt x="213" y="2234"/>
                    <a:pt x="236" y="2263"/>
                  </a:cubicBezTo>
                  <a:cubicBezTo>
                    <a:pt x="196" y="2255"/>
                    <a:pt x="164" y="2229"/>
                    <a:pt x="164" y="2186"/>
                  </a:cubicBezTo>
                  <a:cubicBezTo>
                    <a:pt x="164" y="2148"/>
                    <a:pt x="177" y="2131"/>
                    <a:pt x="166" y="2097"/>
                  </a:cubicBezTo>
                  <a:close/>
                  <a:moveTo>
                    <a:pt x="126" y="2050"/>
                  </a:moveTo>
                  <a:cubicBezTo>
                    <a:pt x="140" y="2068"/>
                    <a:pt x="182" y="2115"/>
                    <a:pt x="146" y="2179"/>
                  </a:cubicBezTo>
                  <a:cubicBezTo>
                    <a:pt x="133" y="2202"/>
                    <a:pt x="108" y="2227"/>
                    <a:pt x="102" y="2251"/>
                  </a:cubicBezTo>
                  <a:cubicBezTo>
                    <a:pt x="91" y="2232"/>
                    <a:pt x="86" y="2205"/>
                    <a:pt x="103" y="2164"/>
                  </a:cubicBezTo>
                  <a:cubicBezTo>
                    <a:pt x="117" y="2129"/>
                    <a:pt x="133" y="2090"/>
                    <a:pt x="126" y="2050"/>
                  </a:cubicBezTo>
                  <a:close/>
                  <a:moveTo>
                    <a:pt x="325" y="2151"/>
                  </a:moveTo>
                  <a:cubicBezTo>
                    <a:pt x="340" y="2180"/>
                    <a:pt x="380" y="2192"/>
                    <a:pt x="401" y="2188"/>
                  </a:cubicBezTo>
                  <a:cubicBezTo>
                    <a:pt x="430" y="2181"/>
                    <a:pt x="437" y="2150"/>
                    <a:pt x="457" y="2147"/>
                  </a:cubicBezTo>
                  <a:cubicBezTo>
                    <a:pt x="464" y="2115"/>
                    <a:pt x="433" y="2127"/>
                    <a:pt x="448" y="2092"/>
                  </a:cubicBezTo>
                  <a:cubicBezTo>
                    <a:pt x="453" y="2081"/>
                    <a:pt x="451" y="2063"/>
                    <a:pt x="432" y="2061"/>
                  </a:cubicBezTo>
                  <a:cubicBezTo>
                    <a:pt x="422" y="2060"/>
                    <a:pt x="408" y="2069"/>
                    <a:pt x="419" y="2087"/>
                  </a:cubicBezTo>
                  <a:cubicBezTo>
                    <a:pt x="407" y="2085"/>
                    <a:pt x="399" y="2067"/>
                    <a:pt x="404" y="2051"/>
                  </a:cubicBezTo>
                  <a:cubicBezTo>
                    <a:pt x="415" y="2019"/>
                    <a:pt x="473" y="2013"/>
                    <a:pt x="496" y="2047"/>
                  </a:cubicBezTo>
                  <a:cubicBezTo>
                    <a:pt x="520" y="2082"/>
                    <a:pt x="500" y="2119"/>
                    <a:pt x="490" y="2128"/>
                  </a:cubicBezTo>
                  <a:cubicBezTo>
                    <a:pt x="498" y="2141"/>
                    <a:pt x="504" y="2173"/>
                    <a:pt x="491" y="2199"/>
                  </a:cubicBezTo>
                  <a:cubicBezTo>
                    <a:pt x="471" y="2239"/>
                    <a:pt x="422" y="2249"/>
                    <a:pt x="384" y="2229"/>
                  </a:cubicBezTo>
                  <a:cubicBezTo>
                    <a:pt x="350" y="2211"/>
                    <a:pt x="325" y="2175"/>
                    <a:pt x="325" y="2151"/>
                  </a:cubicBezTo>
                  <a:close/>
                  <a:moveTo>
                    <a:pt x="134" y="2020"/>
                  </a:moveTo>
                  <a:cubicBezTo>
                    <a:pt x="224" y="2032"/>
                    <a:pt x="325" y="2130"/>
                    <a:pt x="340" y="2252"/>
                  </a:cubicBezTo>
                  <a:cubicBezTo>
                    <a:pt x="343" y="2284"/>
                    <a:pt x="326" y="2309"/>
                    <a:pt x="307" y="2305"/>
                  </a:cubicBezTo>
                  <a:cubicBezTo>
                    <a:pt x="303" y="2309"/>
                    <a:pt x="308" y="2331"/>
                    <a:pt x="303" y="2354"/>
                  </a:cubicBezTo>
                  <a:cubicBezTo>
                    <a:pt x="296" y="2382"/>
                    <a:pt x="277" y="2401"/>
                    <a:pt x="250" y="2408"/>
                  </a:cubicBezTo>
                  <a:cubicBezTo>
                    <a:pt x="233" y="2413"/>
                    <a:pt x="217" y="2411"/>
                    <a:pt x="208" y="2398"/>
                  </a:cubicBezTo>
                  <a:cubicBezTo>
                    <a:pt x="201" y="2407"/>
                    <a:pt x="156" y="2427"/>
                    <a:pt x="123" y="2399"/>
                  </a:cubicBezTo>
                  <a:cubicBezTo>
                    <a:pt x="83" y="2366"/>
                    <a:pt x="80" y="2288"/>
                    <a:pt x="127" y="2262"/>
                  </a:cubicBezTo>
                  <a:cubicBezTo>
                    <a:pt x="152" y="2248"/>
                    <a:pt x="191" y="2266"/>
                    <a:pt x="189" y="2292"/>
                  </a:cubicBezTo>
                  <a:cubicBezTo>
                    <a:pt x="171" y="2273"/>
                    <a:pt x="142" y="2283"/>
                    <a:pt x="144" y="2311"/>
                  </a:cubicBezTo>
                  <a:cubicBezTo>
                    <a:pt x="147" y="2351"/>
                    <a:pt x="195" y="2362"/>
                    <a:pt x="230" y="2339"/>
                  </a:cubicBezTo>
                  <a:cubicBezTo>
                    <a:pt x="272" y="2312"/>
                    <a:pt x="277" y="2259"/>
                    <a:pt x="268" y="2212"/>
                  </a:cubicBezTo>
                  <a:cubicBezTo>
                    <a:pt x="251" y="2134"/>
                    <a:pt x="191" y="2056"/>
                    <a:pt x="134" y="2020"/>
                  </a:cubicBezTo>
                  <a:close/>
                  <a:moveTo>
                    <a:pt x="200" y="1774"/>
                  </a:moveTo>
                  <a:cubicBezTo>
                    <a:pt x="244" y="1779"/>
                    <a:pt x="261" y="1861"/>
                    <a:pt x="193" y="1871"/>
                  </a:cubicBezTo>
                  <a:cubicBezTo>
                    <a:pt x="223" y="1878"/>
                    <a:pt x="246" y="1863"/>
                    <a:pt x="273" y="1874"/>
                  </a:cubicBezTo>
                  <a:cubicBezTo>
                    <a:pt x="304" y="1886"/>
                    <a:pt x="323" y="1921"/>
                    <a:pt x="324" y="1935"/>
                  </a:cubicBezTo>
                  <a:cubicBezTo>
                    <a:pt x="292" y="1907"/>
                    <a:pt x="262" y="1913"/>
                    <a:pt x="231" y="1913"/>
                  </a:cubicBezTo>
                  <a:cubicBezTo>
                    <a:pt x="198" y="1912"/>
                    <a:pt x="157" y="1890"/>
                    <a:pt x="143" y="1859"/>
                  </a:cubicBezTo>
                  <a:cubicBezTo>
                    <a:pt x="163" y="1864"/>
                    <a:pt x="182" y="1858"/>
                    <a:pt x="193" y="1844"/>
                  </a:cubicBezTo>
                  <a:cubicBezTo>
                    <a:pt x="211" y="1820"/>
                    <a:pt x="208" y="1789"/>
                    <a:pt x="200" y="1774"/>
                  </a:cubicBezTo>
                  <a:close/>
                  <a:moveTo>
                    <a:pt x="131" y="1862"/>
                  </a:moveTo>
                  <a:cubicBezTo>
                    <a:pt x="133" y="1891"/>
                    <a:pt x="161" y="1946"/>
                    <a:pt x="194" y="1983"/>
                  </a:cubicBezTo>
                  <a:cubicBezTo>
                    <a:pt x="221" y="2013"/>
                    <a:pt x="267" y="2033"/>
                    <a:pt x="286" y="1996"/>
                  </a:cubicBezTo>
                  <a:cubicBezTo>
                    <a:pt x="300" y="2020"/>
                    <a:pt x="329" y="2042"/>
                    <a:pt x="357" y="2043"/>
                  </a:cubicBezTo>
                  <a:cubicBezTo>
                    <a:pt x="392" y="2043"/>
                    <a:pt x="409" y="2017"/>
                    <a:pt x="410" y="1988"/>
                  </a:cubicBezTo>
                  <a:cubicBezTo>
                    <a:pt x="438" y="2008"/>
                    <a:pt x="480" y="2010"/>
                    <a:pt x="506" y="1986"/>
                  </a:cubicBezTo>
                  <a:cubicBezTo>
                    <a:pt x="532" y="1962"/>
                    <a:pt x="529" y="1914"/>
                    <a:pt x="504" y="1887"/>
                  </a:cubicBezTo>
                  <a:cubicBezTo>
                    <a:pt x="483" y="1865"/>
                    <a:pt x="449" y="1862"/>
                    <a:pt x="435" y="1887"/>
                  </a:cubicBezTo>
                  <a:cubicBezTo>
                    <a:pt x="452" y="1895"/>
                    <a:pt x="453" y="1913"/>
                    <a:pt x="446" y="1929"/>
                  </a:cubicBezTo>
                  <a:cubicBezTo>
                    <a:pt x="431" y="1959"/>
                    <a:pt x="392" y="1972"/>
                    <a:pt x="362" y="1972"/>
                  </a:cubicBezTo>
                  <a:cubicBezTo>
                    <a:pt x="316" y="1974"/>
                    <a:pt x="266" y="1956"/>
                    <a:pt x="231" y="1939"/>
                  </a:cubicBezTo>
                  <a:cubicBezTo>
                    <a:pt x="189" y="1917"/>
                    <a:pt x="143" y="1887"/>
                    <a:pt x="131" y="1862"/>
                  </a:cubicBezTo>
                  <a:close/>
                  <a:moveTo>
                    <a:pt x="110" y="1900"/>
                  </a:moveTo>
                  <a:cubicBezTo>
                    <a:pt x="103" y="1932"/>
                    <a:pt x="159" y="1952"/>
                    <a:pt x="129" y="2014"/>
                  </a:cubicBezTo>
                  <a:cubicBezTo>
                    <a:pt x="111" y="2052"/>
                    <a:pt x="87" y="2089"/>
                    <a:pt x="96" y="2136"/>
                  </a:cubicBezTo>
                  <a:cubicBezTo>
                    <a:pt x="90" y="2109"/>
                    <a:pt x="58" y="2090"/>
                    <a:pt x="66" y="2055"/>
                  </a:cubicBezTo>
                  <a:cubicBezTo>
                    <a:pt x="71" y="2034"/>
                    <a:pt x="101" y="2015"/>
                    <a:pt x="103" y="1988"/>
                  </a:cubicBezTo>
                  <a:cubicBezTo>
                    <a:pt x="105" y="1971"/>
                    <a:pt x="90" y="1917"/>
                    <a:pt x="110" y="1900"/>
                  </a:cubicBezTo>
                  <a:close/>
                  <a:moveTo>
                    <a:pt x="118" y="1578"/>
                  </a:moveTo>
                  <a:cubicBezTo>
                    <a:pt x="100" y="1616"/>
                    <a:pt x="174" y="1643"/>
                    <a:pt x="185" y="1706"/>
                  </a:cubicBezTo>
                  <a:cubicBezTo>
                    <a:pt x="206" y="1821"/>
                    <a:pt x="68" y="1842"/>
                    <a:pt x="86" y="1999"/>
                  </a:cubicBezTo>
                  <a:cubicBezTo>
                    <a:pt x="0" y="1886"/>
                    <a:pt x="201" y="1768"/>
                    <a:pt x="122" y="1651"/>
                  </a:cubicBezTo>
                  <a:cubicBezTo>
                    <a:pt x="94" y="1609"/>
                    <a:pt x="107" y="1585"/>
                    <a:pt x="118" y="1578"/>
                  </a:cubicBezTo>
                  <a:close/>
                  <a:moveTo>
                    <a:pt x="377" y="1060"/>
                  </a:moveTo>
                  <a:cubicBezTo>
                    <a:pt x="442" y="1057"/>
                    <a:pt x="484" y="1086"/>
                    <a:pt x="517" y="1106"/>
                  </a:cubicBezTo>
                  <a:cubicBezTo>
                    <a:pt x="631" y="1175"/>
                    <a:pt x="574" y="1036"/>
                    <a:pt x="676" y="1029"/>
                  </a:cubicBezTo>
                  <a:cubicBezTo>
                    <a:pt x="690" y="1028"/>
                    <a:pt x="717" y="1039"/>
                    <a:pt x="727" y="1060"/>
                  </a:cubicBezTo>
                  <a:cubicBezTo>
                    <a:pt x="620" y="1110"/>
                    <a:pt x="727" y="1151"/>
                    <a:pt x="669" y="1220"/>
                  </a:cubicBezTo>
                  <a:cubicBezTo>
                    <a:pt x="698" y="1207"/>
                    <a:pt x="749" y="1207"/>
                    <a:pt x="785" y="1241"/>
                  </a:cubicBezTo>
                  <a:cubicBezTo>
                    <a:pt x="830" y="1283"/>
                    <a:pt x="802" y="1349"/>
                    <a:pt x="822" y="1398"/>
                  </a:cubicBezTo>
                  <a:cubicBezTo>
                    <a:pt x="829" y="1416"/>
                    <a:pt x="866" y="1437"/>
                    <a:pt x="863" y="1454"/>
                  </a:cubicBezTo>
                  <a:cubicBezTo>
                    <a:pt x="821" y="1424"/>
                    <a:pt x="726" y="1463"/>
                    <a:pt x="726" y="1389"/>
                  </a:cubicBezTo>
                  <a:cubicBezTo>
                    <a:pt x="726" y="1485"/>
                    <a:pt x="834" y="1565"/>
                    <a:pt x="816" y="1658"/>
                  </a:cubicBezTo>
                  <a:cubicBezTo>
                    <a:pt x="808" y="1702"/>
                    <a:pt x="766" y="1730"/>
                    <a:pt x="760" y="1764"/>
                  </a:cubicBezTo>
                  <a:cubicBezTo>
                    <a:pt x="725" y="1706"/>
                    <a:pt x="768" y="1677"/>
                    <a:pt x="747" y="1618"/>
                  </a:cubicBezTo>
                  <a:cubicBezTo>
                    <a:pt x="686" y="1648"/>
                    <a:pt x="703" y="1755"/>
                    <a:pt x="666" y="1819"/>
                  </a:cubicBezTo>
                  <a:cubicBezTo>
                    <a:pt x="633" y="1876"/>
                    <a:pt x="563" y="1916"/>
                    <a:pt x="518" y="1873"/>
                  </a:cubicBezTo>
                  <a:cubicBezTo>
                    <a:pt x="553" y="1859"/>
                    <a:pt x="529" y="1824"/>
                    <a:pt x="561" y="1792"/>
                  </a:cubicBezTo>
                  <a:cubicBezTo>
                    <a:pt x="511" y="1791"/>
                    <a:pt x="470" y="1834"/>
                    <a:pt x="429" y="1865"/>
                  </a:cubicBezTo>
                  <a:cubicBezTo>
                    <a:pt x="392" y="1892"/>
                    <a:pt x="345" y="1900"/>
                    <a:pt x="307" y="1875"/>
                  </a:cubicBezTo>
                  <a:cubicBezTo>
                    <a:pt x="248" y="1837"/>
                    <a:pt x="230" y="1749"/>
                    <a:pt x="280" y="1707"/>
                  </a:cubicBezTo>
                  <a:cubicBezTo>
                    <a:pt x="274" y="1791"/>
                    <a:pt x="316" y="1770"/>
                    <a:pt x="351" y="1809"/>
                  </a:cubicBezTo>
                  <a:cubicBezTo>
                    <a:pt x="347" y="1759"/>
                    <a:pt x="313" y="1730"/>
                    <a:pt x="293" y="1680"/>
                  </a:cubicBezTo>
                  <a:cubicBezTo>
                    <a:pt x="269" y="1623"/>
                    <a:pt x="269" y="1562"/>
                    <a:pt x="316" y="1530"/>
                  </a:cubicBezTo>
                  <a:cubicBezTo>
                    <a:pt x="370" y="1492"/>
                    <a:pt x="452" y="1516"/>
                    <a:pt x="467" y="1589"/>
                  </a:cubicBezTo>
                  <a:cubicBezTo>
                    <a:pt x="442" y="1531"/>
                    <a:pt x="370" y="1529"/>
                    <a:pt x="342" y="1550"/>
                  </a:cubicBezTo>
                  <a:cubicBezTo>
                    <a:pt x="250" y="1620"/>
                    <a:pt x="327" y="1763"/>
                    <a:pt x="415" y="1784"/>
                  </a:cubicBezTo>
                  <a:cubicBezTo>
                    <a:pt x="532" y="1813"/>
                    <a:pt x="626" y="1745"/>
                    <a:pt x="676" y="1664"/>
                  </a:cubicBezTo>
                  <a:cubicBezTo>
                    <a:pt x="730" y="1574"/>
                    <a:pt x="731" y="1465"/>
                    <a:pt x="696" y="1368"/>
                  </a:cubicBezTo>
                  <a:cubicBezTo>
                    <a:pt x="647" y="1231"/>
                    <a:pt x="552" y="1148"/>
                    <a:pt x="377" y="1060"/>
                  </a:cubicBezTo>
                  <a:close/>
                  <a:moveTo>
                    <a:pt x="620" y="1639"/>
                  </a:moveTo>
                  <a:cubicBezTo>
                    <a:pt x="585" y="1674"/>
                    <a:pt x="531" y="1707"/>
                    <a:pt x="480" y="1712"/>
                  </a:cubicBezTo>
                  <a:cubicBezTo>
                    <a:pt x="440" y="1717"/>
                    <a:pt x="396" y="1702"/>
                    <a:pt x="374" y="1664"/>
                  </a:cubicBezTo>
                  <a:cubicBezTo>
                    <a:pt x="350" y="1623"/>
                    <a:pt x="376" y="1575"/>
                    <a:pt x="407" y="1592"/>
                  </a:cubicBezTo>
                  <a:cubicBezTo>
                    <a:pt x="393" y="1605"/>
                    <a:pt x="394" y="1631"/>
                    <a:pt x="408" y="1649"/>
                  </a:cubicBezTo>
                  <a:cubicBezTo>
                    <a:pt x="453" y="1709"/>
                    <a:pt x="568" y="1667"/>
                    <a:pt x="620" y="1639"/>
                  </a:cubicBezTo>
                  <a:close/>
                  <a:moveTo>
                    <a:pt x="587" y="1250"/>
                  </a:moveTo>
                  <a:cubicBezTo>
                    <a:pt x="616" y="1286"/>
                    <a:pt x="666" y="1394"/>
                    <a:pt x="626" y="1434"/>
                  </a:cubicBezTo>
                  <a:cubicBezTo>
                    <a:pt x="583" y="1477"/>
                    <a:pt x="583" y="1462"/>
                    <a:pt x="590" y="1532"/>
                  </a:cubicBezTo>
                  <a:cubicBezTo>
                    <a:pt x="592" y="1553"/>
                    <a:pt x="575" y="1581"/>
                    <a:pt x="548" y="1585"/>
                  </a:cubicBezTo>
                  <a:cubicBezTo>
                    <a:pt x="533" y="1586"/>
                    <a:pt x="522" y="1579"/>
                    <a:pt x="515" y="1569"/>
                  </a:cubicBezTo>
                  <a:cubicBezTo>
                    <a:pt x="507" y="1557"/>
                    <a:pt x="506" y="1541"/>
                    <a:pt x="517" y="1532"/>
                  </a:cubicBezTo>
                  <a:cubicBezTo>
                    <a:pt x="506" y="1533"/>
                    <a:pt x="481" y="1549"/>
                    <a:pt x="479" y="1575"/>
                  </a:cubicBezTo>
                  <a:cubicBezTo>
                    <a:pt x="477" y="1607"/>
                    <a:pt x="503" y="1642"/>
                    <a:pt x="542" y="1641"/>
                  </a:cubicBezTo>
                  <a:cubicBezTo>
                    <a:pt x="577" y="1639"/>
                    <a:pt x="610" y="1609"/>
                    <a:pt x="610" y="1593"/>
                  </a:cubicBezTo>
                  <a:cubicBezTo>
                    <a:pt x="621" y="1607"/>
                    <a:pt x="638" y="1596"/>
                    <a:pt x="645" y="1586"/>
                  </a:cubicBezTo>
                  <a:cubicBezTo>
                    <a:pt x="676" y="1544"/>
                    <a:pt x="674" y="1483"/>
                    <a:pt x="668" y="1433"/>
                  </a:cubicBezTo>
                  <a:cubicBezTo>
                    <a:pt x="660" y="1364"/>
                    <a:pt x="634" y="1294"/>
                    <a:pt x="587" y="1250"/>
                  </a:cubicBezTo>
                  <a:close/>
                  <a:moveTo>
                    <a:pt x="458" y="1139"/>
                  </a:moveTo>
                  <a:cubicBezTo>
                    <a:pt x="484" y="1164"/>
                    <a:pt x="524" y="1227"/>
                    <a:pt x="525" y="1290"/>
                  </a:cubicBezTo>
                  <a:cubicBezTo>
                    <a:pt x="525" y="1332"/>
                    <a:pt x="509" y="1383"/>
                    <a:pt x="458" y="1389"/>
                  </a:cubicBezTo>
                  <a:cubicBezTo>
                    <a:pt x="406" y="1396"/>
                    <a:pt x="422" y="1439"/>
                    <a:pt x="401" y="1459"/>
                  </a:cubicBezTo>
                  <a:cubicBezTo>
                    <a:pt x="385" y="1474"/>
                    <a:pt x="355" y="1494"/>
                    <a:pt x="339" y="1471"/>
                  </a:cubicBezTo>
                  <a:cubicBezTo>
                    <a:pt x="357" y="1515"/>
                    <a:pt x="454" y="1525"/>
                    <a:pt x="496" y="1506"/>
                  </a:cubicBezTo>
                  <a:cubicBezTo>
                    <a:pt x="569" y="1475"/>
                    <a:pt x="590" y="1381"/>
                    <a:pt x="574" y="1302"/>
                  </a:cubicBezTo>
                  <a:cubicBezTo>
                    <a:pt x="558" y="1226"/>
                    <a:pt x="505" y="1165"/>
                    <a:pt x="458" y="1139"/>
                  </a:cubicBezTo>
                  <a:close/>
                  <a:moveTo>
                    <a:pt x="521" y="1394"/>
                  </a:moveTo>
                  <a:cubicBezTo>
                    <a:pt x="509" y="1417"/>
                    <a:pt x="497" y="1433"/>
                    <a:pt x="477" y="1450"/>
                  </a:cubicBezTo>
                  <a:cubicBezTo>
                    <a:pt x="450" y="1471"/>
                    <a:pt x="427" y="1479"/>
                    <a:pt x="394" y="1485"/>
                  </a:cubicBezTo>
                  <a:cubicBezTo>
                    <a:pt x="429" y="1487"/>
                    <a:pt x="455" y="1480"/>
                    <a:pt x="485" y="1460"/>
                  </a:cubicBezTo>
                  <a:cubicBezTo>
                    <a:pt x="508" y="1443"/>
                    <a:pt x="522" y="1426"/>
                    <a:pt x="534" y="1400"/>
                  </a:cubicBezTo>
                  <a:cubicBezTo>
                    <a:pt x="536" y="1397"/>
                    <a:pt x="537" y="1395"/>
                    <a:pt x="538" y="1392"/>
                  </a:cubicBezTo>
                  <a:cubicBezTo>
                    <a:pt x="549" y="1363"/>
                    <a:pt x="553" y="1339"/>
                    <a:pt x="552" y="1308"/>
                  </a:cubicBezTo>
                  <a:cubicBezTo>
                    <a:pt x="550" y="1280"/>
                    <a:pt x="545" y="1256"/>
                    <a:pt x="530" y="1233"/>
                  </a:cubicBezTo>
                  <a:cubicBezTo>
                    <a:pt x="538" y="1259"/>
                    <a:pt x="541" y="1280"/>
                    <a:pt x="540" y="1308"/>
                  </a:cubicBezTo>
                  <a:cubicBezTo>
                    <a:pt x="539" y="1337"/>
                    <a:pt x="535" y="1359"/>
                    <a:pt x="524" y="1386"/>
                  </a:cubicBezTo>
                  <a:cubicBezTo>
                    <a:pt x="523" y="1389"/>
                    <a:pt x="522" y="1391"/>
                    <a:pt x="521" y="1394"/>
                  </a:cubicBezTo>
                  <a:close/>
                  <a:moveTo>
                    <a:pt x="342" y="1069"/>
                  </a:moveTo>
                  <a:cubicBezTo>
                    <a:pt x="355" y="1110"/>
                    <a:pt x="336" y="1143"/>
                    <a:pt x="355" y="1170"/>
                  </a:cubicBezTo>
                  <a:cubicBezTo>
                    <a:pt x="384" y="1212"/>
                    <a:pt x="446" y="1190"/>
                    <a:pt x="484" y="1226"/>
                  </a:cubicBezTo>
                  <a:cubicBezTo>
                    <a:pt x="495" y="1196"/>
                    <a:pt x="471" y="1166"/>
                    <a:pt x="445" y="1148"/>
                  </a:cubicBezTo>
                  <a:cubicBezTo>
                    <a:pt x="393" y="1114"/>
                    <a:pt x="378" y="1146"/>
                    <a:pt x="342" y="1069"/>
                  </a:cubicBezTo>
                  <a:close/>
                  <a:moveTo>
                    <a:pt x="259" y="977"/>
                  </a:moveTo>
                  <a:cubicBezTo>
                    <a:pt x="269" y="1022"/>
                    <a:pt x="340" y="1050"/>
                    <a:pt x="336" y="1104"/>
                  </a:cubicBezTo>
                  <a:cubicBezTo>
                    <a:pt x="333" y="1148"/>
                    <a:pt x="280" y="1183"/>
                    <a:pt x="268" y="1232"/>
                  </a:cubicBezTo>
                  <a:cubicBezTo>
                    <a:pt x="252" y="1128"/>
                    <a:pt x="319" y="1126"/>
                    <a:pt x="297" y="1068"/>
                  </a:cubicBezTo>
                  <a:cubicBezTo>
                    <a:pt x="288" y="1043"/>
                    <a:pt x="250" y="1021"/>
                    <a:pt x="259" y="977"/>
                  </a:cubicBezTo>
                  <a:close/>
                  <a:moveTo>
                    <a:pt x="335" y="1702"/>
                  </a:moveTo>
                  <a:cubicBezTo>
                    <a:pt x="337" y="1705"/>
                    <a:pt x="339" y="1709"/>
                    <a:pt x="341" y="1712"/>
                  </a:cubicBezTo>
                  <a:cubicBezTo>
                    <a:pt x="357" y="1733"/>
                    <a:pt x="373" y="1749"/>
                    <a:pt x="397" y="1760"/>
                  </a:cubicBezTo>
                  <a:cubicBezTo>
                    <a:pt x="428" y="1773"/>
                    <a:pt x="453" y="1775"/>
                    <a:pt x="485" y="1772"/>
                  </a:cubicBezTo>
                  <a:cubicBezTo>
                    <a:pt x="520" y="1768"/>
                    <a:pt x="546" y="1758"/>
                    <a:pt x="576" y="1741"/>
                  </a:cubicBezTo>
                  <a:cubicBezTo>
                    <a:pt x="608" y="1723"/>
                    <a:pt x="630" y="1703"/>
                    <a:pt x="653" y="1674"/>
                  </a:cubicBezTo>
                  <a:cubicBezTo>
                    <a:pt x="677" y="1642"/>
                    <a:pt x="690" y="1615"/>
                    <a:pt x="699" y="1576"/>
                  </a:cubicBezTo>
                  <a:cubicBezTo>
                    <a:pt x="714" y="1492"/>
                    <a:pt x="703" y="1423"/>
                    <a:pt x="671" y="1344"/>
                  </a:cubicBezTo>
                  <a:cubicBezTo>
                    <a:pt x="632" y="1259"/>
                    <a:pt x="585" y="1202"/>
                    <a:pt x="506" y="1151"/>
                  </a:cubicBezTo>
                  <a:cubicBezTo>
                    <a:pt x="441" y="1112"/>
                    <a:pt x="386" y="1078"/>
                    <a:pt x="328" y="1028"/>
                  </a:cubicBezTo>
                  <a:cubicBezTo>
                    <a:pt x="297" y="1000"/>
                    <a:pt x="274" y="975"/>
                    <a:pt x="250" y="940"/>
                  </a:cubicBezTo>
                  <a:cubicBezTo>
                    <a:pt x="227" y="903"/>
                    <a:pt x="215" y="873"/>
                    <a:pt x="207" y="831"/>
                  </a:cubicBezTo>
                  <a:cubicBezTo>
                    <a:pt x="214" y="874"/>
                    <a:pt x="226" y="904"/>
                    <a:pt x="249" y="941"/>
                  </a:cubicBezTo>
                  <a:cubicBezTo>
                    <a:pt x="271" y="977"/>
                    <a:pt x="294" y="1002"/>
                    <a:pt x="325" y="1031"/>
                  </a:cubicBezTo>
                  <a:cubicBezTo>
                    <a:pt x="382" y="1083"/>
                    <a:pt x="437" y="1117"/>
                    <a:pt x="502" y="1158"/>
                  </a:cubicBezTo>
                  <a:cubicBezTo>
                    <a:pt x="578" y="1209"/>
                    <a:pt x="623" y="1265"/>
                    <a:pt x="660" y="1349"/>
                  </a:cubicBezTo>
                  <a:cubicBezTo>
                    <a:pt x="669" y="1371"/>
                    <a:pt x="675" y="1392"/>
                    <a:pt x="681" y="1415"/>
                  </a:cubicBezTo>
                  <a:cubicBezTo>
                    <a:pt x="693" y="1471"/>
                    <a:pt x="694" y="1516"/>
                    <a:pt x="682" y="1572"/>
                  </a:cubicBezTo>
                  <a:cubicBezTo>
                    <a:pt x="673" y="1608"/>
                    <a:pt x="661" y="1634"/>
                    <a:pt x="638" y="1663"/>
                  </a:cubicBezTo>
                  <a:cubicBezTo>
                    <a:pt x="617" y="1689"/>
                    <a:pt x="596" y="1707"/>
                    <a:pt x="566" y="1724"/>
                  </a:cubicBezTo>
                  <a:cubicBezTo>
                    <a:pt x="538" y="1739"/>
                    <a:pt x="515" y="1747"/>
                    <a:pt x="483" y="1750"/>
                  </a:cubicBezTo>
                  <a:cubicBezTo>
                    <a:pt x="455" y="1753"/>
                    <a:pt x="433" y="1750"/>
                    <a:pt x="407" y="1739"/>
                  </a:cubicBezTo>
                  <a:cubicBezTo>
                    <a:pt x="387" y="1729"/>
                    <a:pt x="374" y="1716"/>
                    <a:pt x="361" y="1698"/>
                  </a:cubicBezTo>
                  <a:cubicBezTo>
                    <a:pt x="359" y="1695"/>
                    <a:pt x="357" y="1692"/>
                    <a:pt x="356" y="1689"/>
                  </a:cubicBezTo>
                  <a:cubicBezTo>
                    <a:pt x="346" y="1673"/>
                    <a:pt x="340" y="1658"/>
                    <a:pt x="338" y="1639"/>
                  </a:cubicBezTo>
                  <a:cubicBezTo>
                    <a:pt x="338" y="1629"/>
                    <a:pt x="339" y="1621"/>
                    <a:pt x="342" y="1611"/>
                  </a:cubicBezTo>
                  <a:cubicBezTo>
                    <a:pt x="345" y="1602"/>
                    <a:pt x="349" y="1596"/>
                    <a:pt x="356" y="1589"/>
                  </a:cubicBezTo>
                  <a:cubicBezTo>
                    <a:pt x="360" y="1585"/>
                    <a:pt x="363" y="1583"/>
                    <a:pt x="367" y="1580"/>
                  </a:cubicBezTo>
                  <a:cubicBezTo>
                    <a:pt x="371" y="1578"/>
                    <a:pt x="374" y="1577"/>
                    <a:pt x="377" y="1576"/>
                  </a:cubicBezTo>
                  <a:cubicBezTo>
                    <a:pt x="387" y="1573"/>
                    <a:pt x="394" y="1573"/>
                    <a:pt x="404" y="1576"/>
                  </a:cubicBezTo>
                  <a:cubicBezTo>
                    <a:pt x="416" y="1579"/>
                    <a:pt x="424" y="1585"/>
                    <a:pt x="433" y="1594"/>
                  </a:cubicBezTo>
                  <a:cubicBezTo>
                    <a:pt x="438" y="1600"/>
                    <a:pt x="451" y="1626"/>
                    <a:pt x="451" y="1627"/>
                  </a:cubicBezTo>
                  <a:cubicBezTo>
                    <a:pt x="451" y="1627"/>
                    <a:pt x="451" y="1627"/>
                    <a:pt x="451" y="1627"/>
                  </a:cubicBezTo>
                  <a:cubicBezTo>
                    <a:pt x="461" y="1619"/>
                    <a:pt x="449" y="1592"/>
                    <a:pt x="445" y="1585"/>
                  </a:cubicBezTo>
                  <a:cubicBezTo>
                    <a:pt x="436" y="1571"/>
                    <a:pt x="426" y="1563"/>
                    <a:pt x="410" y="1557"/>
                  </a:cubicBezTo>
                  <a:cubicBezTo>
                    <a:pt x="408" y="1556"/>
                    <a:pt x="405" y="1555"/>
                    <a:pt x="402" y="1554"/>
                  </a:cubicBezTo>
                  <a:cubicBezTo>
                    <a:pt x="391" y="1552"/>
                    <a:pt x="383" y="1552"/>
                    <a:pt x="372" y="1554"/>
                  </a:cubicBezTo>
                  <a:cubicBezTo>
                    <a:pt x="359" y="1557"/>
                    <a:pt x="349" y="1562"/>
                    <a:pt x="339" y="1572"/>
                  </a:cubicBezTo>
                  <a:cubicBezTo>
                    <a:pt x="330" y="1581"/>
                    <a:pt x="324" y="1590"/>
                    <a:pt x="319" y="1602"/>
                  </a:cubicBezTo>
                  <a:cubicBezTo>
                    <a:pt x="314" y="1616"/>
                    <a:pt x="312" y="1627"/>
                    <a:pt x="313" y="1641"/>
                  </a:cubicBezTo>
                  <a:cubicBezTo>
                    <a:pt x="316" y="1664"/>
                    <a:pt x="322" y="1682"/>
                    <a:pt x="335" y="1702"/>
                  </a:cubicBezTo>
                  <a:close/>
                  <a:moveTo>
                    <a:pt x="84" y="1376"/>
                  </a:moveTo>
                  <a:cubicBezTo>
                    <a:pt x="106" y="1355"/>
                    <a:pt x="142" y="1330"/>
                    <a:pt x="156" y="1296"/>
                  </a:cubicBezTo>
                  <a:cubicBezTo>
                    <a:pt x="173" y="1256"/>
                    <a:pt x="164" y="1206"/>
                    <a:pt x="129" y="1192"/>
                  </a:cubicBezTo>
                  <a:cubicBezTo>
                    <a:pt x="129" y="1220"/>
                    <a:pt x="97" y="1239"/>
                    <a:pt x="85" y="1263"/>
                  </a:cubicBezTo>
                  <a:cubicBezTo>
                    <a:pt x="71" y="1293"/>
                    <a:pt x="76" y="1369"/>
                    <a:pt x="84" y="1376"/>
                  </a:cubicBezTo>
                  <a:close/>
                  <a:moveTo>
                    <a:pt x="117" y="1372"/>
                  </a:moveTo>
                  <a:cubicBezTo>
                    <a:pt x="171" y="1390"/>
                    <a:pt x="216" y="1356"/>
                    <a:pt x="233" y="1304"/>
                  </a:cubicBezTo>
                  <a:cubicBezTo>
                    <a:pt x="249" y="1254"/>
                    <a:pt x="228" y="1164"/>
                    <a:pt x="160" y="1170"/>
                  </a:cubicBezTo>
                  <a:cubicBezTo>
                    <a:pt x="180" y="1196"/>
                    <a:pt x="191" y="1230"/>
                    <a:pt x="184" y="1265"/>
                  </a:cubicBezTo>
                  <a:cubicBezTo>
                    <a:pt x="174" y="1317"/>
                    <a:pt x="131" y="1334"/>
                    <a:pt x="117" y="1372"/>
                  </a:cubicBezTo>
                  <a:close/>
                  <a:moveTo>
                    <a:pt x="184" y="1393"/>
                  </a:moveTo>
                  <a:cubicBezTo>
                    <a:pt x="218" y="1423"/>
                    <a:pt x="270" y="1410"/>
                    <a:pt x="294" y="1392"/>
                  </a:cubicBezTo>
                  <a:cubicBezTo>
                    <a:pt x="317" y="1376"/>
                    <a:pt x="334" y="1343"/>
                    <a:pt x="326" y="1311"/>
                  </a:cubicBezTo>
                  <a:cubicBezTo>
                    <a:pt x="317" y="1275"/>
                    <a:pt x="346" y="1246"/>
                    <a:pt x="391" y="1257"/>
                  </a:cubicBezTo>
                  <a:cubicBezTo>
                    <a:pt x="375" y="1226"/>
                    <a:pt x="323" y="1220"/>
                    <a:pt x="286" y="1240"/>
                  </a:cubicBezTo>
                  <a:cubicBezTo>
                    <a:pt x="229" y="1270"/>
                    <a:pt x="244" y="1314"/>
                    <a:pt x="219" y="1361"/>
                  </a:cubicBezTo>
                  <a:cubicBezTo>
                    <a:pt x="213" y="1373"/>
                    <a:pt x="203" y="1383"/>
                    <a:pt x="184" y="1393"/>
                  </a:cubicBezTo>
                  <a:close/>
                  <a:moveTo>
                    <a:pt x="171" y="1395"/>
                  </a:moveTo>
                  <a:cubicBezTo>
                    <a:pt x="220" y="1439"/>
                    <a:pt x="204" y="1477"/>
                    <a:pt x="222" y="1495"/>
                  </a:cubicBezTo>
                  <a:cubicBezTo>
                    <a:pt x="240" y="1514"/>
                    <a:pt x="267" y="1500"/>
                    <a:pt x="280" y="1510"/>
                  </a:cubicBezTo>
                  <a:cubicBezTo>
                    <a:pt x="288" y="1517"/>
                    <a:pt x="285" y="1542"/>
                    <a:pt x="277" y="1547"/>
                  </a:cubicBezTo>
                  <a:cubicBezTo>
                    <a:pt x="296" y="1546"/>
                    <a:pt x="324" y="1515"/>
                    <a:pt x="323" y="1483"/>
                  </a:cubicBezTo>
                  <a:cubicBezTo>
                    <a:pt x="321" y="1451"/>
                    <a:pt x="306" y="1431"/>
                    <a:pt x="284" y="1422"/>
                  </a:cubicBezTo>
                  <a:cubicBezTo>
                    <a:pt x="255" y="1411"/>
                    <a:pt x="227" y="1432"/>
                    <a:pt x="171" y="1395"/>
                  </a:cubicBezTo>
                  <a:close/>
                  <a:moveTo>
                    <a:pt x="93" y="1379"/>
                  </a:moveTo>
                  <a:cubicBezTo>
                    <a:pt x="163" y="1396"/>
                    <a:pt x="148" y="1459"/>
                    <a:pt x="136" y="1508"/>
                  </a:cubicBezTo>
                  <a:cubicBezTo>
                    <a:pt x="124" y="1555"/>
                    <a:pt x="119" y="1612"/>
                    <a:pt x="168" y="1616"/>
                  </a:cubicBezTo>
                  <a:cubicBezTo>
                    <a:pt x="184" y="1618"/>
                    <a:pt x="211" y="1611"/>
                    <a:pt x="231" y="1624"/>
                  </a:cubicBezTo>
                  <a:cubicBezTo>
                    <a:pt x="245" y="1566"/>
                    <a:pt x="187" y="1573"/>
                    <a:pt x="199" y="1515"/>
                  </a:cubicBezTo>
                  <a:cubicBezTo>
                    <a:pt x="215" y="1440"/>
                    <a:pt x="179" y="1370"/>
                    <a:pt x="93" y="1379"/>
                  </a:cubicBezTo>
                  <a:close/>
                  <a:moveTo>
                    <a:pt x="94" y="1018"/>
                  </a:moveTo>
                  <a:cubicBezTo>
                    <a:pt x="92" y="1046"/>
                    <a:pt x="132" y="1080"/>
                    <a:pt x="167" y="1082"/>
                  </a:cubicBezTo>
                  <a:cubicBezTo>
                    <a:pt x="234" y="1085"/>
                    <a:pt x="207" y="987"/>
                    <a:pt x="247" y="986"/>
                  </a:cubicBezTo>
                  <a:cubicBezTo>
                    <a:pt x="248" y="983"/>
                    <a:pt x="236" y="956"/>
                    <a:pt x="212" y="954"/>
                  </a:cubicBezTo>
                  <a:cubicBezTo>
                    <a:pt x="160" y="949"/>
                    <a:pt x="169" y="1020"/>
                    <a:pt x="143" y="1037"/>
                  </a:cubicBezTo>
                  <a:cubicBezTo>
                    <a:pt x="125" y="1048"/>
                    <a:pt x="100" y="1033"/>
                    <a:pt x="94" y="1018"/>
                  </a:cubicBezTo>
                  <a:close/>
                  <a:moveTo>
                    <a:pt x="139" y="1172"/>
                  </a:moveTo>
                  <a:cubicBezTo>
                    <a:pt x="155" y="1165"/>
                    <a:pt x="171" y="1131"/>
                    <a:pt x="150" y="1102"/>
                  </a:cubicBezTo>
                  <a:cubicBezTo>
                    <a:pt x="133" y="1079"/>
                    <a:pt x="87" y="1054"/>
                    <a:pt x="85" y="1026"/>
                  </a:cubicBezTo>
                  <a:cubicBezTo>
                    <a:pt x="64" y="1040"/>
                    <a:pt x="71" y="1074"/>
                    <a:pt x="88" y="1092"/>
                  </a:cubicBezTo>
                  <a:cubicBezTo>
                    <a:pt x="111" y="1119"/>
                    <a:pt x="139" y="1129"/>
                    <a:pt x="139" y="1172"/>
                  </a:cubicBezTo>
                  <a:close/>
                  <a:moveTo>
                    <a:pt x="279" y="666"/>
                  </a:moveTo>
                  <a:cubicBezTo>
                    <a:pt x="292" y="692"/>
                    <a:pt x="318" y="705"/>
                    <a:pt x="340" y="721"/>
                  </a:cubicBezTo>
                  <a:cubicBezTo>
                    <a:pt x="363" y="738"/>
                    <a:pt x="384" y="765"/>
                    <a:pt x="379" y="804"/>
                  </a:cubicBezTo>
                  <a:cubicBezTo>
                    <a:pt x="373" y="858"/>
                    <a:pt x="307" y="886"/>
                    <a:pt x="279" y="847"/>
                  </a:cubicBezTo>
                  <a:cubicBezTo>
                    <a:pt x="303" y="845"/>
                    <a:pt x="322" y="826"/>
                    <a:pt x="329" y="804"/>
                  </a:cubicBezTo>
                  <a:cubicBezTo>
                    <a:pt x="347" y="747"/>
                    <a:pt x="259" y="724"/>
                    <a:pt x="279" y="666"/>
                  </a:cubicBezTo>
                  <a:close/>
                  <a:moveTo>
                    <a:pt x="427" y="775"/>
                  </a:moveTo>
                  <a:cubicBezTo>
                    <a:pt x="441" y="809"/>
                    <a:pt x="468" y="821"/>
                    <a:pt x="474" y="863"/>
                  </a:cubicBezTo>
                  <a:cubicBezTo>
                    <a:pt x="479" y="902"/>
                    <a:pt x="453" y="927"/>
                    <a:pt x="429" y="935"/>
                  </a:cubicBezTo>
                  <a:cubicBezTo>
                    <a:pt x="438" y="888"/>
                    <a:pt x="381" y="829"/>
                    <a:pt x="427" y="775"/>
                  </a:cubicBezTo>
                  <a:close/>
                  <a:moveTo>
                    <a:pt x="264" y="616"/>
                  </a:moveTo>
                  <a:cubicBezTo>
                    <a:pt x="351" y="693"/>
                    <a:pt x="454" y="694"/>
                    <a:pt x="530" y="776"/>
                  </a:cubicBezTo>
                  <a:cubicBezTo>
                    <a:pt x="556" y="804"/>
                    <a:pt x="572" y="841"/>
                    <a:pt x="570" y="882"/>
                  </a:cubicBezTo>
                  <a:cubicBezTo>
                    <a:pt x="568" y="917"/>
                    <a:pt x="544" y="932"/>
                    <a:pt x="524" y="916"/>
                  </a:cubicBezTo>
                  <a:cubicBezTo>
                    <a:pt x="513" y="942"/>
                    <a:pt x="544" y="994"/>
                    <a:pt x="507" y="1022"/>
                  </a:cubicBezTo>
                  <a:cubicBezTo>
                    <a:pt x="473" y="1048"/>
                    <a:pt x="444" y="1020"/>
                    <a:pt x="443" y="1001"/>
                  </a:cubicBezTo>
                  <a:cubicBezTo>
                    <a:pt x="421" y="1043"/>
                    <a:pt x="352" y="1039"/>
                    <a:pt x="316" y="996"/>
                  </a:cubicBezTo>
                  <a:cubicBezTo>
                    <a:pt x="282" y="954"/>
                    <a:pt x="294" y="905"/>
                    <a:pt x="324" y="880"/>
                  </a:cubicBezTo>
                  <a:cubicBezTo>
                    <a:pt x="350" y="859"/>
                    <a:pt x="384" y="864"/>
                    <a:pt x="399" y="878"/>
                  </a:cubicBezTo>
                  <a:cubicBezTo>
                    <a:pt x="437" y="912"/>
                    <a:pt x="406" y="964"/>
                    <a:pt x="369" y="948"/>
                  </a:cubicBezTo>
                  <a:cubicBezTo>
                    <a:pt x="376" y="968"/>
                    <a:pt x="405" y="970"/>
                    <a:pt x="423" y="965"/>
                  </a:cubicBezTo>
                  <a:cubicBezTo>
                    <a:pt x="494" y="943"/>
                    <a:pt x="524" y="867"/>
                    <a:pt x="482" y="805"/>
                  </a:cubicBezTo>
                  <a:cubicBezTo>
                    <a:pt x="437" y="737"/>
                    <a:pt x="278" y="672"/>
                    <a:pt x="264" y="616"/>
                  </a:cubicBezTo>
                  <a:close/>
                  <a:moveTo>
                    <a:pt x="69" y="792"/>
                  </a:moveTo>
                  <a:cubicBezTo>
                    <a:pt x="71" y="821"/>
                    <a:pt x="97" y="822"/>
                    <a:pt x="113" y="843"/>
                  </a:cubicBezTo>
                  <a:cubicBezTo>
                    <a:pt x="123" y="856"/>
                    <a:pt x="128" y="874"/>
                    <a:pt x="123" y="894"/>
                  </a:cubicBezTo>
                  <a:cubicBezTo>
                    <a:pt x="113" y="869"/>
                    <a:pt x="46" y="852"/>
                    <a:pt x="69" y="792"/>
                  </a:cubicBezTo>
                  <a:close/>
                  <a:moveTo>
                    <a:pt x="302" y="490"/>
                  </a:moveTo>
                  <a:cubicBezTo>
                    <a:pt x="265" y="437"/>
                    <a:pt x="204" y="441"/>
                    <a:pt x="162" y="465"/>
                  </a:cubicBezTo>
                  <a:cubicBezTo>
                    <a:pt x="61" y="524"/>
                    <a:pt x="54" y="729"/>
                    <a:pt x="160" y="769"/>
                  </a:cubicBezTo>
                  <a:cubicBezTo>
                    <a:pt x="204" y="785"/>
                    <a:pt x="265" y="777"/>
                    <a:pt x="265" y="833"/>
                  </a:cubicBezTo>
                  <a:cubicBezTo>
                    <a:pt x="293" y="816"/>
                    <a:pt x="296" y="766"/>
                    <a:pt x="275" y="738"/>
                  </a:cubicBezTo>
                  <a:cubicBezTo>
                    <a:pt x="259" y="717"/>
                    <a:pt x="229" y="704"/>
                    <a:pt x="184" y="705"/>
                  </a:cubicBezTo>
                  <a:cubicBezTo>
                    <a:pt x="101" y="706"/>
                    <a:pt x="86" y="581"/>
                    <a:pt x="120" y="553"/>
                  </a:cubicBezTo>
                  <a:cubicBezTo>
                    <a:pt x="114" y="567"/>
                    <a:pt x="100" y="669"/>
                    <a:pt x="167" y="682"/>
                  </a:cubicBezTo>
                  <a:cubicBezTo>
                    <a:pt x="196" y="688"/>
                    <a:pt x="221" y="670"/>
                    <a:pt x="246" y="689"/>
                  </a:cubicBezTo>
                  <a:cubicBezTo>
                    <a:pt x="247" y="671"/>
                    <a:pt x="240" y="643"/>
                    <a:pt x="189" y="630"/>
                  </a:cubicBezTo>
                  <a:cubicBezTo>
                    <a:pt x="117" y="613"/>
                    <a:pt x="117" y="501"/>
                    <a:pt x="188" y="475"/>
                  </a:cubicBezTo>
                  <a:cubicBezTo>
                    <a:pt x="166" y="490"/>
                    <a:pt x="142" y="523"/>
                    <a:pt x="155" y="563"/>
                  </a:cubicBezTo>
                  <a:cubicBezTo>
                    <a:pt x="165" y="598"/>
                    <a:pt x="197" y="621"/>
                    <a:pt x="231" y="617"/>
                  </a:cubicBezTo>
                  <a:cubicBezTo>
                    <a:pt x="192" y="589"/>
                    <a:pt x="178" y="549"/>
                    <a:pt x="190" y="509"/>
                  </a:cubicBezTo>
                  <a:cubicBezTo>
                    <a:pt x="206" y="456"/>
                    <a:pt x="266" y="456"/>
                    <a:pt x="302" y="490"/>
                  </a:cubicBezTo>
                  <a:close/>
                  <a:moveTo>
                    <a:pt x="169" y="230"/>
                  </a:moveTo>
                  <a:cubicBezTo>
                    <a:pt x="200" y="231"/>
                    <a:pt x="216" y="190"/>
                    <a:pt x="194" y="165"/>
                  </a:cubicBezTo>
                  <a:cubicBezTo>
                    <a:pt x="172" y="141"/>
                    <a:pt x="127" y="149"/>
                    <a:pt x="105" y="169"/>
                  </a:cubicBezTo>
                  <a:cubicBezTo>
                    <a:pt x="46" y="222"/>
                    <a:pt x="64" y="319"/>
                    <a:pt x="169" y="371"/>
                  </a:cubicBezTo>
                  <a:cubicBezTo>
                    <a:pt x="229" y="401"/>
                    <a:pt x="337" y="432"/>
                    <a:pt x="332" y="519"/>
                  </a:cubicBezTo>
                  <a:cubicBezTo>
                    <a:pt x="331" y="548"/>
                    <a:pt x="309" y="570"/>
                    <a:pt x="285" y="571"/>
                  </a:cubicBezTo>
                  <a:cubicBezTo>
                    <a:pt x="264" y="573"/>
                    <a:pt x="245" y="564"/>
                    <a:pt x="239" y="544"/>
                  </a:cubicBezTo>
                  <a:cubicBezTo>
                    <a:pt x="234" y="526"/>
                    <a:pt x="244" y="516"/>
                    <a:pt x="254" y="515"/>
                  </a:cubicBezTo>
                  <a:cubicBezTo>
                    <a:pt x="269" y="514"/>
                    <a:pt x="275" y="528"/>
                    <a:pt x="266" y="537"/>
                  </a:cubicBezTo>
                  <a:cubicBezTo>
                    <a:pt x="286" y="538"/>
                    <a:pt x="293" y="497"/>
                    <a:pt x="267" y="480"/>
                  </a:cubicBezTo>
                  <a:cubicBezTo>
                    <a:pt x="247" y="468"/>
                    <a:pt x="221" y="476"/>
                    <a:pt x="210" y="496"/>
                  </a:cubicBezTo>
                  <a:cubicBezTo>
                    <a:pt x="196" y="522"/>
                    <a:pt x="202" y="553"/>
                    <a:pt x="220" y="577"/>
                  </a:cubicBezTo>
                  <a:cubicBezTo>
                    <a:pt x="244" y="610"/>
                    <a:pt x="278" y="618"/>
                    <a:pt x="307" y="610"/>
                  </a:cubicBezTo>
                  <a:cubicBezTo>
                    <a:pt x="356" y="596"/>
                    <a:pt x="380" y="532"/>
                    <a:pt x="358" y="487"/>
                  </a:cubicBezTo>
                  <a:cubicBezTo>
                    <a:pt x="340" y="450"/>
                    <a:pt x="310" y="428"/>
                    <a:pt x="276" y="407"/>
                  </a:cubicBezTo>
                  <a:cubicBezTo>
                    <a:pt x="244" y="387"/>
                    <a:pt x="209" y="368"/>
                    <a:pt x="171" y="339"/>
                  </a:cubicBezTo>
                  <a:cubicBezTo>
                    <a:pt x="135" y="312"/>
                    <a:pt x="97" y="271"/>
                    <a:pt x="114" y="219"/>
                  </a:cubicBezTo>
                  <a:cubicBezTo>
                    <a:pt x="121" y="199"/>
                    <a:pt x="144" y="182"/>
                    <a:pt x="164" y="194"/>
                  </a:cubicBezTo>
                  <a:cubicBezTo>
                    <a:pt x="177" y="202"/>
                    <a:pt x="179" y="222"/>
                    <a:pt x="169" y="230"/>
                  </a:cubicBezTo>
                  <a:close/>
                  <a:moveTo>
                    <a:pt x="767" y="549"/>
                  </a:moveTo>
                  <a:cubicBezTo>
                    <a:pt x="782" y="569"/>
                    <a:pt x="789" y="601"/>
                    <a:pt x="786" y="626"/>
                  </a:cubicBezTo>
                  <a:cubicBezTo>
                    <a:pt x="781" y="669"/>
                    <a:pt x="737" y="708"/>
                    <a:pt x="690" y="697"/>
                  </a:cubicBezTo>
                  <a:cubicBezTo>
                    <a:pt x="740" y="692"/>
                    <a:pt x="767" y="651"/>
                    <a:pt x="757" y="611"/>
                  </a:cubicBezTo>
                  <a:cubicBezTo>
                    <a:pt x="750" y="584"/>
                    <a:pt x="755" y="557"/>
                    <a:pt x="767" y="549"/>
                  </a:cubicBezTo>
                  <a:close/>
                  <a:moveTo>
                    <a:pt x="770" y="532"/>
                  </a:moveTo>
                  <a:cubicBezTo>
                    <a:pt x="828" y="576"/>
                    <a:pt x="825" y="659"/>
                    <a:pt x="809" y="695"/>
                  </a:cubicBezTo>
                  <a:cubicBezTo>
                    <a:pt x="799" y="717"/>
                    <a:pt x="783" y="727"/>
                    <a:pt x="767" y="721"/>
                  </a:cubicBezTo>
                  <a:cubicBezTo>
                    <a:pt x="768" y="729"/>
                    <a:pt x="765" y="751"/>
                    <a:pt x="742" y="761"/>
                  </a:cubicBezTo>
                  <a:cubicBezTo>
                    <a:pt x="716" y="772"/>
                    <a:pt x="695" y="755"/>
                    <a:pt x="693" y="744"/>
                  </a:cubicBezTo>
                  <a:cubicBezTo>
                    <a:pt x="682" y="762"/>
                    <a:pt x="662" y="763"/>
                    <a:pt x="647" y="754"/>
                  </a:cubicBezTo>
                  <a:cubicBezTo>
                    <a:pt x="626" y="742"/>
                    <a:pt x="624" y="719"/>
                    <a:pt x="631" y="715"/>
                  </a:cubicBezTo>
                  <a:cubicBezTo>
                    <a:pt x="577" y="682"/>
                    <a:pt x="609" y="599"/>
                    <a:pt x="655" y="594"/>
                  </a:cubicBezTo>
                  <a:cubicBezTo>
                    <a:pt x="693" y="591"/>
                    <a:pt x="712" y="636"/>
                    <a:pt x="689" y="658"/>
                  </a:cubicBezTo>
                  <a:cubicBezTo>
                    <a:pt x="690" y="652"/>
                    <a:pt x="680" y="637"/>
                    <a:pt x="658" y="646"/>
                  </a:cubicBezTo>
                  <a:cubicBezTo>
                    <a:pt x="626" y="659"/>
                    <a:pt x="630" y="709"/>
                    <a:pt x="665" y="722"/>
                  </a:cubicBezTo>
                  <a:cubicBezTo>
                    <a:pt x="696" y="733"/>
                    <a:pt x="742" y="722"/>
                    <a:pt x="773" y="685"/>
                  </a:cubicBezTo>
                  <a:cubicBezTo>
                    <a:pt x="801" y="649"/>
                    <a:pt x="806" y="574"/>
                    <a:pt x="770" y="532"/>
                  </a:cubicBezTo>
                  <a:close/>
                  <a:moveTo>
                    <a:pt x="494" y="458"/>
                  </a:moveTo>
                  <a:cubicBezTo>
                    <a:pt x="529" y="460"/>
                    <a:pt x="540" y="520"/>
                    <a:pt x="517" y="547"/>
                  </a:cubicBezTo>
                  <a:cubicBezTo>
                    <a:pt x="485" y="584"/>
                    <a:pt x="428" y="569"/>
                    <a:pt x="434" y="505"/>
                  </a:cubicBezTo>
                  <a:cubicBezTo>
                    <a:pt x="440" y="531"/>
                    <a:pt x="468" y="546"/>
                    <a:pt x="489" y="530"/>
                  </a:cubicBezTo>
                  <a:cubicBezTo>
                    <a:pt x="509" y="515"/>
                    <a:pt x="514" y="477"/>
                    <a:pt x="494" y="458"/>
                  </a:cubicBezTo>
                  <a:close/>
                  <a:moveTo>
                    <a:pt x="220" y="206"/>
                  </a:moveTo>
                  <a:cubicBezTo>
                    <a:pt x="235" y="257"/>
                    <a:pt x="251" y="302"/>
                    <a:pt x="318" y="344"/>
                  </a:cubicBezTo>
                  <a:cubicBezTo>
                    <a:pt x="357" y="368"/>
                    <a:pt x="465" y="392"/>
                    <a:pt x="479" y="444"/>
                  </a:cubicBezTo>
                  <a:cubicBezTo>
                    <a:pt x="455" y="418"/>
                    <a:pt x="406" y="421"/>
                    <a:pt x="393" y="421"/>
                  </a:cubicBezTo>
                  <a:cubicBezTo>
                    <a:pt x="365" y="420"/>
                    <a:pt x="325" y="430"/>
                    <a:pt x="325" y="390"/>
                  </a:cubicBezTo>
                  <a:cubicBezTo>
                    <a:pt x="305" y="393"/>
                    <a:pt x="265" y="386"/>
                    <a:pt x="272" y="344"/>
                  </a:cubicBezTo>
                  <a:cubicBezTo>
                    <a:pt x="212" y="344"/>
                    <a:pt x="220" y="249"/>
                    <a:pt x="220" y="206"/>
                  </a:cubicBezTo>
                  <a:close/>
                  <a:moveTo>
                    <a:pt x="208" y="144"/>
                  </a:moveTo>
                  <a:cubicBezTo>
                    <a:pt x="240" y="252"/>
                    <a:pt x="348" y="327"/>
                    <a:pt x="439" y="374"/>
                  </a:cubicBezTo>
                  <a:cubicBezTo>
                    <a:pt x="478" y="394"/>
                    <a:pt x="539" y="461"/>
                    <a:pt x="546" y="509"/>
                  </a:cubicBezTo>
                  <a:cubicBezTo>
                    <a:pt x="552" y="545"/>
                    <a:pt x="544" y="592"/>
                    <a:pt x="504" y="600"/>
                  </a:cubicBezTo>
                  <a:cubicBezTo>
                    <a:pt x="487" y="604"/>
                    <a:pt x="462" y="599"/>
                    <a:pt x="441" y="573"/>
                  </a:cubicBezTo>
                  <a:cubicBezTo>
                    <a:pt x="440" y="610"/>
                    <a:pt x="452" y="648"/>
                    <a:pt x="483" y="664"/>
                  </a:cubicBezTo>
                  <a:cubicBezTo>
                    <a:pt x="514" y="680"/>
                    <a:pt x="550" y="671"/>
                    <a:pt x="542" y="634"/>
                  </a:cubicBezTo>
                  <a:cubicBezTo>
                    <a:pt x="552" y="646"/>
                    <a:pt x="584" y="650"/>
                    <a:pt x="597" y="627"/>
                  </a:cubicBezTo>
                  <a:cubicBezTo>
                    <a:pt x="609" y="607"/>
                    <a:pt x="605" y="577"/>
                    <a:pt x="588" y="568"/>
                  </a:cubicBezTo>
                  <a:cubicBezTo>
                    <a:pt x="607" y="567"/>
                    <a:pt x="627" y="532"/>
                    <a:pt x="618" y="503"/>
                  </a:cubicBezTo>
                  <a:cubicBezTo>
                    <a:pt x="609" y="474"/>
                    <a:pt x="575" y="452"/>
                    <a:pt x="553" y="454"/>
                  </a:cubicBezTo>
                  <a:cubicBezTo>
                    <a:pt x="578" y="391"/>
                    <a:pt x="425" y="352"/>
                    <a:pt x="387" y="331"/>
                  </a:cubicBezTo>
                  <a:cubicBezTo>
                    <a:pt x="336" y="303"/>
                    <a:pt x="244" y="235"/>
                    <a:pt x="208" y="144"/>
                  </a:cubicBezTo>
                  <a:close/>
                  <a:moveTo>
                    <a:pt x="164" y="112"/>
                  </a:moveTo>
                  <a:cubicBezTo>
                    <a:pt x="177" y="124"/>
                    <a:pt x="187" y="139"/>
                    <a:pt x="202" y="148"/>
                  </a:cubicBezTo>
                  <a:cubicBezTo>
                    <a:pt x="181" y="140"/>
                    <a:pt x="165" y="142"/>
                    <a:pt x="148" y="135"/>
                  </a:cubicBezTo>
                  <a:cubicBezTo>
                    <a:pt x="124" y="125"/>
                    <a:pt x="112" y="106"/>
                    <a:pt x="110" y="95"/>
                  </a:cubicBezTo>
                  <a:cubicBezTo>
                    <a:pt x="123" y="95"/>
                    <a:pt x="146" y="95"/>
                    <a:pt x="164" y="112"/>
                  </a:cubicBezTo>
                  <a:close/>
                  <a:moveTo>
                    <a:pt x="339" y="209"/>
                  </a:moveTo>
                  <a:cubicBezTo>
                    <a:pt x="368" y="221"/>
                    <a:pt x="414" y="218"/>
                    <a:pt x="450" y="201"/>
                  </a:cubicBezTo>
                  <a:cubicBezTo>
                    <a:pt x="484" y="184"/>
                    <a:pt x="519" y="146"/>
                    <a:pt x="502" y="106"/>
                  </a:cubicBezTo>
                  <a:cubicBezTo>
                    <a:pt x="492" y="84"/>
                    <a:pt x="469" y="71"/>
                    <a:pt x="445" y="82"/>
                  </a:cubicBezTo>
                  <a:cubicBezTo>
                    <a:pt x="495" y="89"/>
                    <a:pt x="473" y="197"/>
                    <a:pt x="339" y="209"/>
                  </a:cubicBezTo>
                  <a:close/>
                  <a:moveTo>
                    <a:pt x="285" y="186"/>
                  </a:moveTo>
                  <a:cubicBezTo>
                    <a:pt x="317" y="238"/>
                    <a:pt x="398" y="288"/>
                    <a:pt x="468" y="282"/>
                  </a:cubicBezTo>
                  <a:cubicBezTo>
                    <a:pt x="517" y="278"/>
                    <a:pt x="540" y="242"/>
                    <a:pt x="564" y="212"/>
                  </a:cubicBezTo>
                  <a:cubicBezTo>
                    <a:pt x="583" y="190"/>
                    <a:pt x="611" y="174"/>
                    <a:pt x="636" y="179"/>
                  </a:cubicBezTo>
                  <a:cubicBezTo>
                    <a:pt x="654" y="182"/>
                    <a:pt x="673" y="193"/>
                    <a:pt x="670" y="223"/>
                  </a:cubicBezTo>
                  <a:cubicBezTo>
                    <a:pt x="703" y="200"/>
                    <a:pt x="697" y="140"/>
                    <a:pt x="655" y="123"/>
                  </a:cubicBezTo>
                  <a:cubicBezTo>
                    <a:pt x="626" y="112"/>
                    <a:pt x="601" y="117"/>
                    <a:pt x="579" y="130"/>
                  </a:cubicBezTo>
                  <a:cubicBezTo>
                    <a:pt x="513" y="171"/>
                    <a:pt x="521" y="252"/>
                    <a:pt x="419" y="245"/>
                  </a:cubicBezTo>
                  <a:cubicBezTo>
                    <a:pt x="370" y="241"/>
                    <a:pt x="318" y="215"/>
                    <a:pt x="285" y="186"/>
                  </a:cubicBezTo>
                  <a:close/>
                  <a:moveTo>
                    <a:pt x="247" y="161"/>
                  </a:moveTo>
                  <a:cubicBezTo>
                    <a:pt x="290" y="223"/>
                    <a:pt x="394" y="300"/>
                    <a:pt x="483" y="312"/>
                  </a:cubicBezTo>
                  <a:cubicBezTo>
                    <a:pt x="521" y="317"/>
                    <a:pt x="559" y="314"/>
                    <a:pt x="576" y="276"/>
                  </a:cubicBezTo>
                  <a:cubicBezTo>
                    <a:pt x="582" y="262"/>
                    <a:pt x="579" y="241"/>
                    <a:pt x="573" y="234"/>
                  </a:cubicBezTo>
                  <a:cubicBezTo>
                    <a:pt x="605" y="228"/>
                    <a:pt x="634" y="253"/>
                    <a:pt x="634" y="286"/>
                  </a:cubicBezTo>
                  <a:cubicBezTo>
                    <a:pt x="634" y="310"/>
                    <a:pt x="621" y="326"/>
                    <a:pt x="608" y="330"/>
                  </a:cubicBezTo>
                  <a:cubicBezTo>
                    <a:pt x="636" y="339"/>
                    <a:pt x="671" y="329"/>
                    <a:pt x="683" y="294"/>
                  </a:cubicBezTo>
                  <a:cubicBezTo>
                    <a:pt x="691" y="269"/>
                    <a:pt x="682" y="238"/>
                    <a:pt x="652" y="232"/>
                  </a:cubicBezTo>
                  <a:cubicBezTo>
                    <a:pt x="675" y="222"/>
                    <a:pt x="746" y="213"/>
                    <a:pt x="770" y="274"/>
                  </a:cubicBezTo>
                  <a:cubicBezTo>
                    <a:pt x="783" y="306"/>
                    <a:pt x="762" y="347"/>
                    <a:pt x="744" y="357"/>
                  </a:cubicBezTo>
                  <a:cubicBezTo>
                    <a:pt x="771" y="367"/>
                    <a:pt x="817" y="314"/>
                    <a:pt x="862" y="328"/>
                  </a:cubicBezTo>
                  <a:cubicBezTo>
                    <a:pt x="888" y="336"/>
                    <a:pt x="908" y="363"/>
                    <a:pt x="926" y="380"/>
                  </a:cubicBezTo>
                  <a:cubicBezTo>
                    <a:pt x="961" y="415"/>
                    <a:pt x="987" y="422"/>
                    <a:pt x="1016" y="403"/>
                  </a:cubicBezTo>
                  <a:cubicBezTo>
                    <a:pt x="1017" y="430"/>
                    <a:pt x="973" y="437"/>
                    <a:pt x="954" y="437"/>
                  </a:cubicBezTo>
                  <a:cubicBezTo>
                    <a:pt x="936" y="437"/>
                    <a:pt x="876" y="437"/>
                    <a:pt x="869" y="458"/>
                  </a:cubicBezTo>
                  <a:cubicBezTo>
                    <a:pt x="935" y="520"/>
                    <a:pt x="1009" y="473"/>
                    <a:pt x="1052" y="532"/>
                  </a:cubicBezTo>
                  <a:cubicBezTo>
                    <a:pt x="1088" y="582"/>
                    <a:pt x="1057" y="662"/>
                    <a:pt x="1076" y="720"/>
                  </a:cubicBezTo>
                  <a:cubicBezTo>
                    <a:pt x="1016" y="702"/>
                    <a:pt x="1038" y="654"/>
                    <a:pt x="982" y="658"/>
                  </a:cubicBezTo>
                  <a:cubicBezTo>
                    <a:pt x="1023" y="697"/>
                    <a:pt x="1039" y="749"/>
                    <a:pt x="1037" y="796"/>
                  </a:cubicBezTo>
                  <a:cubicBezTo>
                    <a:pt x="1035" y="859"/>
                    <a:pt x="981" y="909"/>
                    <a:pt x="1019" y="964"/>
                  </a:cubicBezTo>
                  <a:cubicBezTo>
                    <a:pt x="995" y="963"/>
                    <a:pt x="952" y="938"/>
                    <a:pt x="951" y="889"/>
                  </a:cubicBezTo>
                  <a:cubicBezTo>
                    <a:pt x="941" y="935"/>
                    <a:pt x="911" y="986"/>
                    <a:pt x="869" y="1014"/>
                  </a:cubicBezTo>
                  <a:cubicBezTo>
                    <a:pt x="819" y="1049"/>
                    <a:pt x="748" y="1044"/>
                    <a:pt x="709" y="995"/>
                  </a:cubicBezTo>
                  <a:cubicBezTo>
                    <a:pt x="674" y="953"/>
                    <a:pt x="686" y="899"/>
                    <a:pt x="671" y="860"/>
                  </a:cubicBezTo>
                  <a:cubicBezTo>
                    <a:pt x="654" y="818"/>
                    <a:pt x="612" y="783"/>
                    <a:pt x="567" y="789"/>
                  </a:cubicBezTo>
                  <a:cubicBezTo>
                    <a:pt x="606" y="770"/>
                    <a:pt x="663" y="764"/>
                    <a:pt x="712" y="772"/>
                  </a:cubicBezTo>
                  <a:cubicBezTo>
                    <a:pt x="761" y="779"/>
                    <a:pt x="804" y="799"/>
                    <a:pt x="804" y="856"/>
                  </a:cubicBezTo>
                  <a:cubicBezTo>
                    <a:pt x="823" y="856"/>
                    <a:pt x="851" y="833"/>
                    <a:pt x="854" y="797"/>
                  </a:cubicBezTo>
                  <a:cubicBezTo>
                    <a:pt x="857" y="747"/>
                    <a:pt x="823" y="754"/>
                    <a:pt x="804" y="769"/>
                  </a:cubicBezTo>
                  <a:cubicBezTo>
                    <a:pt x="808" y="734"/>
                    <a:pt x="817" y="715"/>
                    <a:pt x="826" y="700"/>
                  </a:cubicBezTo>
                  <a:cubicBezTo>
                    <a:pt x="856" y="648"/>
                    <a:pt x="865" y="596"/>
                    <a:pt x="824" y="544"/>
                  </a:cubicBezTo>
                  <a:cubicBezTo>
                    <a:pt x="803" y="517"/>
                    <a:pt x="770" y="506"/>
                    <a:pt x="746" y="526"/>
                  </a:cubicBezTo>
                  <a:cubicBezTo>
                    <a:pt x="725" y="543"/>
                    <a:pt x="733" y="572"/>
                    <a:pt x="737" y="597"/>
                  </a:cubicBezTo>
                  <a:cubicBezTo>
                    <a:pt x="739" y="614"/>
                    <a:pt x="734" y="643"/>
                    <a:pt x="718" y="651"/>
                  </a:cubicBezTo>
                  <a:cubicBezTo>
                    <a:pt x="718" y="556"/>
                    <a:pt x="684" y="562"/>
                    <a:pt x="632" y="500"/>
                  </a:cubicBezTo>
                  <a:cubicBezTo>
                    <a:pt x="585" y="443"/>
                    <a:pt x="571" y="396"/>
                    <a:pt x="411" y="311"/>
                  </a:cubicBezTo>
                  <a:cubicBezTo>
                    <a:pt x="347" y="277"/>
                    <a:pt x="290" y="236"/>
                    <a:pt x="257" y="180"/>
                  </a:cubicBezTo>
                  <a:cubicBezTo>
                    <a:pt x="300" y="234"/>
                    <a:pt x="341" y="264"/>
                    <a:pt x="402" y="297"/>
                  </a:cubicBezTo>
                  <a:cubicBezTo>
                    <a:pt x="460" y="327"/>
                    <a:pt x="517" y="347"/>
                    <a:pt x="578" y="369"/>
                  </a:cubicBezTo>
                  <a:cubicBezTo>
                    <a:pt x="640" y="393"/>
                    <a:pt x="693" y="414"/>
                    <a:pt x="750" y="448"/>
                  </a:cubicBezTo>
                  <a:cubicBezTo>
                    <a:pt x="763" y="456"/>
                    <a:pt x="774" y="464"/>
                    <a:pt x="786" y="473"/>
                  </a:cubicBezTo>
                  <a:cubicBezTo>
                    <a:pt x="830" y="507"/>
                    <a:pt x="858" y="538"/>
                    <a:pt x="887" y="585"/>
                  </a:cubicBezTo>
                  <a:cubicBezTo>
                    <a:pt x="915" y="635"/>
                    <a:pt x="927" y="681"/>
                    <a:pt x="929" y="737"/>
                  </a:cubicBezTo>
                  <a:cubicBezTo>
                    <a:pt x="928" y="765"/>
                    <a:pt x="925" y="787"/>
                    <a:pt x="916" y="814"/>
                  </a:cubicBezTo>
                  <a:cubicBezTo>
                    <a:pt x="905" y="840"/>
                    <a:pt x="894" y="857"/>
                    <a:pt x="873" y="876"/>
                  </a:cubicBezTo>
                  <a:cubicBezTo>
                    <a:pt x="870" y="879"/>
                    <a:pt x="867" y="882"/>
                    <a:pt x="864" y="884"/>
                  </a:cubicBezTo>
                  <a:cubicBezTo>
                    <a:pt x="852" y="893"/>
                    <a:pt x="840" y="898"/>
                    <a:pt x="827" y="903"/>
                  </a:cubicBezTo>
                  <a:cubicBezTo>
                    <a:pt x="809" y="909"/>
                    <a:pt x="794" y="911"/>
                    <a:pt x="775" y="910"/>
                  </a:cubicBezTo>
                  <a:cubicBezTo>
                    <a:pt x="772" y="910"/>
                    <a:pt x="769" y="909"/>
                    <a:pt x="765" y="908"/>
                  </a:cubicBezTo>
                  <a:cubicBezTo>
                    <a:pt x="753" y="906"/>
                    <a:pt x="743" y="902"/>
                    <a:pt x="733" y="894"/>
                  </a:cubicBezTo>
                  <a:cubicBezTo>
                    <a:pt x="727" y="888"/>
                    <a:pt x="723" y="883"/>
                    <a:pt x="719" y="876"/>
                  </a:cubicBezTo>
                  <a:cubicBezTo>
                    <a:pt x="717" y="871"/>
                    <a:pt x="708" y="848"/>
                    <a:pt x="707" y="847"/>
                  </a:cubicBezTo>
                  <a:cubicBezTo>
                    <a:pt x="707" y="847"/>
                    <a:pt x="707" y="847"/>
                    <a:pt x="707" y="847"/>
                  </a:cubicBezTo>
                  <a:cubicBezTo>
                    <a:pt x="699" y="852"/>
                    <a:pt x="703" y="875"/>
                    <a:pt x="705" y="881"/>
                  </a:cubicBezTo>
                  <a:cubicBezTo>
                    <a:pt x="708" y="892"/>
                    <a:pt x="712" y="899"/>
                    <a:pt x="720" y="908"/>
                  </a:cubicBezTo>
                  <a:cubicBezTo>
                    <a:pt x="722" y="911"/>
                    <a:pt x="725" y="913"/>
                    <a:pt x="728" y="916"/>
                  </a:cubicBezTo>
                  <a:cubicBezTo>
                    <a:pt x="742" y="926"/>
                    <a:pt x="755" y="931"/>
                    <a:pt x="772" y="933"/>
                  </a:cubicBezTo>
                  <a:cubicBezTo>
                    <a:pt x="795" y="936"/>
                    <a:pt x="813" y="934"/>
                    <a:pt x="835" y="927"/>
                  </a:cubicBezTo>
                  <a:cubicBezTo>
                    <a:pt x="851" y="921"/>
                    <a:pt x="864" y="915"/>
                    <a:pt x="878" y="904"/>
                  </a:cubicBezTo>
                  <a:cubicBezTo>
                    <a:pt x="882" y="901"/>
                    <a:pt x="886" y="898"/>
                    <a:pt x="890" y="894"/>
                  </a:cubicBezTo>
                  <a:cubicBezTo>
                    <a:pt x="913" y="872"/>
                    <a:pt x="926" y="852"/>
                    <a:pt x="937" y="822"/>
                  </a:cubicBezTo>
                  <a:cubicBezTo>
                    <a:pt x="947" y="792"/>
                    <a:pt x="950" y="768"/>
                    <a:pt x="950" y="737"/>
                  </a:cubicBezTo>
                  <a:cubicBezTo>
                    <a:pt x="947" y="677"/>
                    <a:pt x="932" y="628"/>
                    <a:pt x="901" y="576"/>
                  </a:cubicBezTo>
                  <a:cubicBezTo>
                    <a:pt x="860" y="513"/>
                    <a:pt x="821" y="477"/>
                    <a:pt x="757" y="438"/>
                  </a:cubicBezTo>
                  <a:cubicBezTo>
                    <a:pt x="698" y="404"/>
                    <a:pt x="644" y="384"/>
                    <a:pt x="581" y="361"/>
                  </a:cubicBezTo>
                  <a:cubicBezTo>
                    <a:pt x="520" y="340"/>
                    <a:pt x="462" y="321"/>
                    <a:pt x="404" y="293"/>
                  </a:cubicBezTo>
                  <a:cubicBezTo>
                    <a:pt x="342" y="262"/>
                    <a:pt x="301" y="233"/>
                    <a:pt x="257" y="179"/>
                  </a:cubicBezTo>
                  <a:cubicBezTo>
                    <a:pt x="253" y="174"/>
                    <a:pt x="250" y="168"/>
                    <a:pt x="247" y="161"/>
                  </a:cubicBezTo>
                  <a:close/>
                </a:path>
              </a:pathLst>
            </a:custGeom>
            <a:solidFill>
              <a:srgbClr val="63524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" name="Freeform 8"/>
            <p:cNvSpPr>
              <a:spLocks noEditPoints="1"/>
            </p:cNvSpPr>
            <p:nvPr/>
          </p:nvSpPr>
          <p:spPr bwMode="auto">
            <a:xfrm rot="16200000">
              <a:off x="7659307" y="-1989456"/>
              <a:ext cx="2686174" cy="6379211"/>
            </a:xfrm>
            <a:custGeom>
              <a:gdLst>
                <a:gd fmla="*/ 262 w 829" name="T0"/>
                <a:gd fmla="*/ 1700 h 1972" name="T1"/>
                <a:gd fmla="*/ 53 w 829" name="T2"/>
                <a:gd fmla="*/ 1237 h 1972" name="T3"/>
                <a:gd fmla="*/ 200 w 829" name="T4"/>
                <a:gd fmla="*/ 1439 h 1972" name="T5"/>
                <a:gd fmla="*/ 258 w 829" name="T6"/>
                <a:gd fmla="*/ 1631 h 1972" name="T7"/>
                <a:gd fmla="*/ 270 w 829" name="T8"/>
                <a:gd fmla="*/ 1291 h 1972" name="T9"/>
                <a:gd fmla="*/ 151 w 829" name="T10"/>
                <a:gd fmla="*/ 1291 h 1972" name="T11"/>
                <a:gd fmla="*/ 781 w 829" name="T12"/>
                <a:gd fmla="*/ 59 h 1972" name="T13"/>
                <a:gd fmla="*/ 781 w 829" name="T14"/>
                <a:gd fmla="*/ 182 h 1972" name="T15"/>
                <a:gd fmla="*/ 781 w 829" name="T16"/>
                <a:gd fmla="*/ 197 h 1972" name="T17"/>
                <a:gd fmla="*/ 765 w 829" name="T18"/>
                <a:gd fmla="*/ 283 h 1972" name="T19"/>
                <a:gd fmla="*/ 781 w 829" name="T20"/>
                <a:gd fmla="*/ 401 h 1972" name="T21"/>
                <a:gd fmla="*/ 781 w 829" name="T22"/>
                <a:gd fmla="*/ 550 h 1972" name="T23"/>
                <a:gd fmla="*/ 771 w 829" name="T24"/>
                <a:gd fmla="*/ 616 h 1972" name="T25"/>
                <a:gd fmla="*/ 781 w 829" name="T26"/>
                <a:gd fmla="*/ 689 h 1972" name="T27"/>
                <a:gd fmla="*/ 781 w 829" name="T28"/>
                <a:gd fmla="*/ 710 h 1972" name="T29"/>
                <a:gd fmla="*/ 781 w 829" name="T30"/>
                <a:gd fmla="*/ 1247 h 1972" name="T31"/>
                <a:gd fmla="*/ 781 w 829" name="T32"/>
                <a:gd fmla="*/ 1189 h 1972" name="T33"/>
                <a:gd fmla="*/ 781 w 829" name="T34"/>
                <a:gd fmla="*/ 1444 h 1972" name="T35"/>
                <a:gd fmla="*/ 757 w 829" name="T36"/>
                <a:gd fmla="*/ 1630 h 1972" name="T37"/>
                <a:gd fmla="*/ 781 w 829" name="T38"/>
                <a:gd fmla="*/ 1885 h 1972" name="T39"/>
                <a:gd fmla="*/ 765 w 829" name="T40"/>
                <a:gd fmla="*/ 1953 h 1972" name="T41"/>
                <a:gd fmla="*/ 756 w 829" name="T42"/>
                <a:gd fmla="*/ 1972 h 1972" name="T43"/>
                <a:gd fmla="*/ 538 w 829" name="T44"/>
                <a:gd fmla="*/ 1947 h 1972" name="T45"/>
                <a:gd fmla="*/ 610 w 829" name="T46"/>
                <a:gd fmla="*/ 1963 h 1972" name="T47"/>
                <a:gd fmla="*/ 453 w 829" name="T48"/>
                <a:gd fmla="*/ 1972 h 1972" name="T49"/>
                <a:gd fmla="*/ 489 w 829" name="T50"/>
                <a:gd fmla="*/ 1008 h 1972" name="T51"/>
                <a:gd fmla="*/ 696 w 829" name="T52"/>
                <a:gd fmla="*/ 1737 h 1972" name="T53"/>
                <a:gd fmla="*/ 719 w 829" name="T54"/>
                <a:gd fmla="*/ 1781 h 1972" name="T55"/>
                <a:gd fmla="*/ 703 w 829" name="T56"/>
                <a:gd fmla="*/ 374 h 1972" name="T57"/>
                <a:gd fmla="*/ 582 w 829" name="T58"/>
                <a:gd fmla="*/ 333 h 1972" name="T59"/>
                <a:gd fmla="*/ 537 w 829" name="T60"/>
                <a:gd fmla="*/ 274 h 1972" name="T61"/>
                <a:gd fmla="*/ 685 w 829" name="T62"/>
                <a:gd fmla="*/ 226 h 1972" name="T63"/>
                <a:gd fmla="*/ 720 w 829" name="T64"/>
                <a:gd fmla="*/ 556 h 1972" name="T65"/>
                <a:gd fmla="*/ 498 w 829" name="T66"/>
                <a:gd fmla="*/ 535 h 1972" name="T67"/>
                <a:gd fmla="*/ 745 w 829" name="T68"/>
                <a:gd fmla="*/ 524 h 1972" name="T69"/>
                <a:gd fmla="*/ 319 w 829" name="T70"/>
                <a:gd fmla="*/ 1043 h 1972" name="T71"/>
                <a:gd fmla="*/ 401 w 829" name="T72"/>
                <a:gd fmla="*/ 607 h 1972" name="T73"/>
                <a:gd fmla="*/ 314 w 829" name="T74"/>
                <a:gd fmla="*/ 704 h 1972" name="T75"/>
                <a:gd fmla="*/ 352 w 829" name="T76"/>
                <a:gd fmla="*/ 879 h 1972" name="T77"/>
                <a:gd fmla="*/ 382 w 829" name="T78"/>
                <a:gd fmla="*/ 1020 h 1972" name="T79"/>
                <a:gd fmla="*/ 466 w 829" name="T80"/>
                <a:gd fmla="*/ 867 h 1972" name="T81"/>
                <a:gd fmla="*/ 568 w 829" name="T82"/>
                <a:gd fmla="*/ 1158 h 1972" name="T83"/>
                <a:gd fmla="*/ 574 w 829" name="T84"/>
                <a:gd fmla="*/ 675 h 1972" name="T85"/>
                <a:gd fmla="*/ 638 w 829" name="T86"/>
                <a:gd fmla="*/ 1256 h 1972" name="T87"/>
                <a:gd fmla="*/ 461 w 829" name="T88"/>
                <a:gd fmla="*/ 638 h 1972" name="T89"/>
                <a:gd fmla="*/ 499 w 829" name="T90"/>
                <a:gd fmla="*/ 758 h 1972" name="T91"/>
                <a:gd fmla="*/ 574 w 829" name="T92"/>
                <a:gd fmla="*/ 675 h 1972" name="T93"/>
                <a:gd fmla="*/ 740 w 829" name="T94"/>
                <a:gd fmla="*/ 926 h 1972" name="T95"/>
                <a:gd fmla="*/ 616 w 829" name="T96"/>
                <a:gd fmla="*/ 821 h 1972" name="T97"/>
                <a:gd fmla="*/ 758 w 829" name="T98"/>
                <a:gd fmla="*/ 921 h 1972" name="T99"/>
                <a:gd fmla="*/ 762 w 829" name="T100"/>
                <a:gd fmla="*/ 1140 h 1972" name="T101"/>
                <a:gd fmla="*/ 502 w 829" name="T102"/>
                <a:gd fmla="*/ 1260 h 1972" name="T103"/>
                <a:gd fmla="*/ 525 w 829" name="T104"/>
                <a:gd fmla="*/ 1303 h 1972" name="T105"/>
                <a:gd fmla="*/ 706 w 829" name="T106"/>
                <a:gd fmla="*/ 1618 h 1972" name="T107"/>
                <a:gd fmla="*/ 711 w 829" name="T108"/>
                <a:gd fmla="*/ 1543 h 1972" name="T109"/>
                <a:gd fmla="*/ 647 w 829" name="T110"/>
                <a:gd fmla="*/ 1558 h 1972" name="T111"/>
                <a:gd fmla="*/ 742 w 829" name="T112"/>
                <a:gd fmla="*/ 1805 h 1972" name="T113"/>
                <a:gd fmla="*/ 245 w 829" name="T114"/>
                <a:gd fmla="*/ 1423 h 1972" name="T115"/>
                <a:gd fmla="*/ 242 w 829" name="T116"/>
                <a:gd fmla="*/ 1567 h 1972" name="T117"/>
                <a:gd fmla="*/ 581 w 829" name="T118"/>
                <a:gd fmla="*/ 1675 h 1972" name="T119"/>
                <a:gd fmla="*/ 374 w 829" name="T120"/>
                <a:gd fmla="*/ 1494 h 1972" name="T121"/>
                <a:gd fmla="*/ 704 w 829" name="T122"/>
                <a:gd fmla="*/ 1887 h 1972" name="T123"/>
                <a:gd fmla="*/ 319 w 829" name="T124"/>
                <a:gd fmla="*/ 1802 h 1972" name="T1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b="b" l="0" r="r" t="0"/>
              <a:pathLst>
                <a:path h="1971" w="829">
                  <a:moveTo>
                    <a:pt x="641" y="1849"/>
                  </a:moveTo>
                  <a:cubicBezTo>
                    <a:pt x="608" y="1802"/>
                    <a:pt x="529" y="1744"/>
                    <a:pt x="461" y="1735"/>
                  </a:cubicBezTo>
                  <a:cubicBezTo>
                    <a:pt x="432" y="1731"/>
                    <a:pt x="403" y="1733"/>
                    <a:pt x="390" y="1762"/>
                  </a:cubicBezTo>
                  <a:cubicBezTo>
                    <a:pt x="386" y="1773"/>
                    <a:pt x="388" y="1789"/>
                    <a:pt x="393" y="1794"/>
                  </a:cubicBezTo>
                  <a:cubicBezTo>
                    <a:pt x="368" y="1798"/>
                    <a:pt x="346" y="1779"/>
                    <a:pt x="346" y="1754"/>
                  </a:cubicBezTo>
                  <a:cubicBezTo>
                    <a:pt x="346" y="1736"/>
                    <a:pt x="356" y="1724"/>
                    <a:pt x="366" y="1721"/>
                  </a:cubicBezTo>
                  <a:cubicBezTo>
                    <a:pt x="345" y="1714"/>
                    <a:pt x="318" y="1721"/>
                    <a:pt x="309" y="1748"/>
                  </a:cubicBezTo>
                  <a:cubicBezTo>
                    <a:pt x="303" y="1767"/>
                    <a:pt x="310" y="1791"/>
                    <a:pt x="332" y="1796"/>
                  </a:cubicBezTo>
                  <a:cubicBezTo>
                    <a:pt x="315" y="1803"/>
                    <a:pt x="261" y="1810"/>
                    <a:pt x="242" y="1763"/>
                  </a:cubicBezTo>
                  <a:cubicBezTo>
                    <a:pt x="232" y="1739"/>
                    <a:pt x="248" y="1707"/>
                    <a:pt x="262" y="1700"/>
                  </a:cubicBezTo>
                  <a:cubicBezTo>
                    <a:pt x="242" y="1693"/>
                    <a:pt x="207" y="1733"/>
                    <a:pt x="172" y="1722"/>
                  </a:cubicBezTo>
                  <a:cubicBezTo>
                    <a:pt x="153" y="1716"/>
                    <a:pt x="137" y="1696"/>
                    <a:pt x="124" y="1683"/>
                  </a:cubicBezTo>
                  <a:cubicBezTo>
                    <a:pt x="97" y="1656"/>
                    <a:pt x="77" y="1650"/>
                    <a:pt x="55" y="1665"/>
                  </a:cubicBezTo>
                  <a:cubicBezTo>
                    <a:pt x="54" y="1645"/>
                    <a:pt x="88" y="1639"/>
                    <a:pt x="103" y="1639"/>
                  </a:cubicBezTo>
                  <a:cubicBezTo>
                    <a:pt x="116" y="1639"/>
                    <a:pt x="161" y="1640"/>
                    <a:pt x="167" y="1623"/>
                  </a:cubicBezTo>
                  <a:cubicBezTo>
                    <a:pt x="117" y="1576"/>
                    <a:pt x="60" y="1612"/>
                    <a:pt x="28" y="1567"/>
                  </a:cubicBezTo>
                  <a:cubicBezTo>
                    <a:pt x="0" y="1528"/>
                    <a:pt x="24" y="1468"/>
                    <a:pt x="9" y="1424"/>
                  </a:cubicBezTo>
                  <a:cubicBezTo>
                    <a:pt x="55" y="1437"/>
                    <a:pt x="38" y="1474"/>
                    <a:pt x="81" y="1471"/>
                  </a:cubicBezTo>
                  <a:cubicBezTo>
                    <a:pt x="50" y="1441"/>
                    <a:pt x="37" y="1402"/>
                    <a:pt x="39" y="1365"/>
                  </a:cubicBezTo>
                  <a:cubicBezTo>
                    <a:pt x="41" y="1318"/>
                    <a:pt x="82" y="1280"/>
                    <a:pt x="53" y="1237"/>
                  </a:cubicBezTo>
                  <a:cubicBezTo>
                    <a:pt x="71" y="1238"/>
                    <a:pt x="104" y="1258"/>
                    <a:pt x="104" y="1295"/>
                  </a:cubicBezTo>
                  <a:cubicBezTo>
                    <a:pt x="112" y="1259"/>
                    <a:pt x="135" y="1221"/>
                    <a:pt x="167" y="1199"/>
                  </a:cubicBezTo>
                  <a:cubicBezTo>
                    <a:pt x="205" y="1173"/>
                    <a:pt x="259" y="1177"/>
                    <a:pt x="289" y="1214"/>
                  </a:cubicBezTo>
                  <a:cubicBezTo>
                    <a:pt x="315" y="1246"/>
                    <a:pt x="306" y="1287"/>
                    <a:pt x="318" y="1317"/>
                  </a:cubicBezTo>
                  <a:cubicBezTo>
                    <a:pt x="331" y="1349"/>
                    <a:pt x="363" y="1375"/>
                    <a:pt x="397" y="1371"/>
                  </a:cubicBezTo>
                  <a:cubicBezTo>
                    <a:pt x="368" y="1386"/>
                    <a:pt x="324" y="1390"/>
                    <a:pt x="287" y="1384"/>
                  </a:cubicBezTo>
                  <a:cubicBezTo>
                    <a:pt x="249" y="1378"/>
                    <a:pt x="217" y="1363"/>
                    <a:pt x="217" y="1320"/>
                  </a:cubicBezTo>
                  <a:cubicBezTo>
                    <a:pt x="202" y="1320"/>
                    <a:pt x="181" y="1337"/>
                    <a:pt x="179" y="1365"/>
                  </a:cubicBezTo>
                  <a:cubicBezTo>
                    <a:pt x="176" y="1403"/>
                    <a:pt x="202" y="1397"/>
                    <a:pt x="217" y="1387"/>
                  </a:cubicBezTo>
                  <a:cubicBezTo>
                    <a:pt x="213" y="1413"/>
                    <a:pt x="207" y="1427"/>
                    <a:pt x="200" y="1439"/>
                  </a:cubicBezTo>
                  <a:cubicBezTo>
                    <a:pt x="177" y="1478"/>
                    <a:pt x="170" y="1518"/>
                    <a:pt x="201" y="1558"/>
                  </a:cubicBezTo>
                  <a:cubicBezTo>
                    <a:pt x="217" y="1578"/>
                    <a:pt x="243" y="1586"/>
                    <a:pt x="261" y="1572"/>
                  </a:cubicBezTo>
                  <a:cubicBezTo>
                    <a:pt x="277" y="1559"/>
                    <a:pt x="270" y="1536"/>
                    <a:pt x="268" y="1517"/>
                  </a:cubicBezTo>
                  <a:cubicBezTo>
                    <a:pt x="266" y="1505"/>
                    <a:pt x="270" y="1483"/>
                    <a:pt x="282" y="1477"/>
                  </a:cubicBezTo>
                  <a:cubicBezTo>
                    <a:pt x="282" y="1549"/>
                    <a:pt x="308" y="1544"/>
                    <a:pt x="348" y="1592"/>
                  </a:cubicBezTo>
                  <a:cubicBezTo>
                    <a:pt x="384" y="1635"/>
                    <a:pt x="394" y="1670"/>
                    <a:pt x="516" y="1735"/>
                  </a:cubicBezTo>
                  <a:cubicBezTo>
                    <a:pt x="565" y="1761"/>
                    <a:pt x="608" y="1793"/>
                    <a:pt x="634" y="1835"/>
                  </a:cubicBezTo>
                  <a:cubicBezTo>
                    <a:pt x="601" y="1794"/>
                    <a:pt x="570" y="1771"/>
                    <a:pt x="523" y="1746"/>
                  </a:cubicBezTo>
                  <a:cubicBezTo>
                    <a:pt x="479" y="1723"/>
                    <a:pt x="435" y="1708"/>
                    <a:pt x="389" y="1691"/>
                  </a:cubicBezTo>
                  <a:cubicBezTo>
                    <a:pt x="342" y="1673"/>
                    <a:pt x="301" y="1657"/>
                    <a:pt x="258" y="1631"/>
                  </a:cubicBezTo>
                  <a:cubicBezTo>
                    <a:pt x="248" y="1625"/>
                    <a:pt x="239" y="1618"/>
                    <a:pt x="230" y="1612"/>
                  </a:cubicBezTo>
                  <a:cubicBezTo>
                    <a:pt x="197" y="1586"/>
                    <a:pt x="176" y="1562"/>
                    <a:pt x="154" y="1526"/>
                  </a:cubicBezTo>
                  <a:cubicBezTo>
                    <a:pt x="132" y="1489"/>
                    <a:pt x="122" y="1454"/>
                    <a:pt x="121" y="1410"/>
                  </a:cubicBezTo>
                  <a:cubicBezTo>
                    <a:pt x="122" y="1389"/>
                    <a:pt x="124" y="1372"/>
                    <a:pt x="131" y="1352"/>
                  </a:cubicBezTo>
                  <a:cubicBezTo>
                    <a:pt x="139" y="1332"/>
                    <a:pt x="148" y="1319"/>
                    <a:pt x="164" y="1304"/>
                  </a:cubicBezTo>
                  <a:cubicBezTo>
                    <a:pt x="166" y="1302"/>
                    <a:pt x="168" y="1300"/>
                    <a:pt x="171" y="1298"/>
                  </a:cubicBezTo>
                  <a:cubicBezTo>
                    <a:pt x="180" y="1292"/>
                    <a:pt x="189" y="1288"/>
                    <a:pt x="199" y="1284"/>
                  </a:cubicBezTo>
                  <a:cubicBezTo>
                    <a:pt x="213" y="1280"/>
                    <a:pt x="224" y="1278"/>
                    <a:pt x="239" y="1279"/>
                  </a:cubicBezTo>
                  <a:cubicBezTo>
                    <a:pt x="241" y="1279"/>
                    <a:pt x="244" y="1280"/>
                    <a:pt x="246" y="1280"/>
                  </a:cubicBezTo>
                  <a:cubicBezTo>
                    <a:pt x="256" y="1282"/>
                    <a:pt x="263" y="1285"/>
                    <a:pt x="270" y="1291"/>
                  </a:cubicBezTo>
                  <a:cubicBezTo>
                    <a:pt x="275" y="1295"/>
                    <a:pt x="278" y="1299"/>
                    <a:pt x="281" y="1305"/>
                  </a:cubicBezTo>
                  <a:cubicBezTo>
                    <a:pt x="283" y="1309"/>
                    <a:pt x="289" y="1326"/>
                    <a:pt x="290" y="1327"/>
                  </a:cubicBezTo>
                  <a:cubicBezTo>
                    <a:pt x="291" y="1327"/>
                    <a:pt x="291" y="1327"/>
                    <a:pt x="291" y="1327"/>
                  </a:cubicBezTo>
                  <a:cubicBezTo>
                    <a:pt x="296" y="1323"/>
                    <a:pt x="293" y="1306"/>
                    <a:pt x="292" y="1301"/>
                  </a:cubicBezTo>
                  <a:cubicBezTo>
                    <a:pt x="289" y="1293"/>
                    <a:pt x="286" y="1287"/>
                    <a:pt x="281" y="1281"/>
                  </a:cubicBezTo>
                  <a:cubicBezTo>
                    <a:pt x="279" y="1278"/>
                    <a:pt x="277" y="1277"/>
                    <a:pt x="274" y="1275"/>
                  </a:cubicBezTo>
                  <a:cubicBezTo>
                    <a:pt x="264" y="1267"/>
                    <a:pt x="254" y="1263"/>
                    <a:pt x="241" y="1261"/>
                  </a:cubicBezTo>
                  <a:cubicBezTo>
                    <a:pt x="223" y="1259"/>
                    <a:pt x="210" y="1261"/>
                    <a:pt x="193" y="1266"/>
                  </a:cubicBezTo>
                  <a:cubicBezTo>
                    <a:pt x="181" y="1270"/>
                    <a:pt x="171" y="1275"/>
                    <a:pt x="160" y="1283"/>
                  </a:cubicBezTo>
                  <a:cubicBezTo>
                    <a:pt x="157" y="1286"/>
                    <a:pt x="154" y="1288"/>
                    <a:pt x="151" y="1291"/>
                  </a:cubicBezTo>
                  <a:cubicBezTo>
                    <a:pt x="133" y="1308"/>
                    <a:pt x="124" y="1323"/>
                    <a:pt x="115" y="1346"/>
                  </a:cubicBezTo>
                  <a:cubicBezTo>
                    <a:pt x="108" y="1369"/>
                    <a:pt x="105" y="1387"/>
                    <a:pt x="106" y="1411"/>
                  </a:cubicBezTo>
                  <a:cubicBezTo>
                    <a:pt x="108" y="1457"/>
                    <a:pt x="119" y="1493"/>
                    <a:pt x="142" y="1533"/>
                  </a:cubicBezTo>
                  <a:cubicBezTo>
                    <a:pt x="174" y="1581"/>
                    <a:pt x="204" y="1609"/>
                    <a:pt x="253" y="1639"/>
                  </a:cubicBezTo>
                  <a:cubicBezTo>
                    <a:pt x="297" y="1665"/>
                    <a:pt x="338" y="1680"/>
                    <a:pt x="387" y="1697"/>
                  </a:cubicBezTo>
                  <a:cubicBezTo>
                    <a:pt x="433" y="1713"/>
                    <a:pt x="477" y="1727"/>
                    <a:pt x="521" y="1749"/>
                  </a:cubicBezTo>
                  <a:cubicBezTo>
                    <a:pt x="568" y="1772"/>
                    <a:pt x="600" y="1795"/>
                    <a:pt x="634" y="1836"/>
                  </a:cubicBezTo>
                  <a:cubicBezTo>
                    <a:pt x="636" y="1840"/>
                    <a:pt x="639" y="1845"/>
                    <a:pt x="641" y="1849"/>
                  </a:cubicBezTo>
                  <a:close/>
                  <a:moveTo>
                    <a:pt x="764" y="171"/>
                  </a:moveTo>
                  <a:cubicBezTo>
                    <a:pt x="727" y="117"/>
                    <a:pt x="770" y="83"/>
                    <a:pt x="781" y="59"/>
                  </a:cubicBezTo>
                  <a:cubicBezTo>
                    <a:pt x="781" y="0"/>
                    <a:pt x="781" y="0"/>
                    <a:pt x="781" y="0"/>
                  </a:cubicBezTo>
                  <a:cubicBezTo>
                    <a:pt x="774" y="65"/>
                    <a:pt x="705" y="113"/>
                    <a:pt x="764" y="171"/>
                  </a:cubicBezTo>
                  <a:close/>
                  <a:moveTo>
                    <a:pt x="781" y="128"/>
                  </a:moveTo>
                  <a:cubicBezTo>
                    <a:pt x="781" y="142"/>
                    <a:pt x="781" y="142"/>
                    <a:pt x="781" y="142"/>
                  </a:cubicBezTo>
                  <a:cubicBezTo>
                    <a:pt x="781" y="142"/>
                    <a:pt x="781" y="142"/>
                    <a:pt x="781" y="142"/>
                  </a:cubicBezTo>
                  <a:cubicBezTo>
                    <a:pt x="777" y="142"/>
                    <a:pt x="773" y="139"/>
                    <a:pt x="773" y="135"/>
                  </a:cubicBezTo>
                  <a:cubicBezTo>
                    <a:pt x="773" y="131"/>
                    <a:pt x="777" y="128"/>
                    <a:pt x="781" y="128"/>
                  </a:cubicBezTo>
                  <a:cubicBezTo>
                    <a:pt x="781" y="128"/>
                    <a:pt x="781" y="128"/>
                    <a:pt x="781" y="128"/>
                  </a:cubicBezTo>
                  <a:close/>
                  <a:moveTo>
                    <a:pt x="781" y="163"/>
                  </a:moveTo>
                  <a:cubicBezTo>
                    <a:pt x="781" y="182"/>
                    <a:pt x="781" y="182"/>
                    <a:pt x="781" y="182"/>
                  </a:cubicBezTo>
                  <a:cubicBezTo>
                    <a:pt x="781" y="182"/>
                    <a:pt x="781" y="182"/>
                    <a:pt x="781" y="182"/>
                  </a:cubicBezTo>
                  <a:cubicBezTo>
                    <a:pt x="775" y="182"/>
                    <a:pt x="771" y="177"/>
                    <a:pt x="771" y="172"/>
                  </a:cubicBezTo>
                  <a:cubicBezTo>
                    <a:pt x="771" y="167"/>
                    <a:pt x="775" y="163"/>
                    <a:pt x="781" y="163"/>
                  </a:cubicBezTo>
                  <a:cubicBezTo>
                    <a:pt x="781" y="163"/>
                    <a:pt x="781" y="163"/>
                    <a:pt x="781" y="163"/>
                  </a:cubicBezTo>
                  <a:close/>
                  <a:moveTo>
                    <a:pt x="781" y="197"/>
                  </a:moveTo>
                  <a:cubicBezTo>
                    <a:pt x="781" y="221"/>
                    <a:pt x="781" y="221"/>
                    <a:pt x="781" y="221"/>
                  </a:cubicBezTo>
                  <a:cubicBezTo>
                    <a:pt x="781" y="221"/>
                    <a:pt x="781" y="221"/>
                    <a:pt x="781" y="221"/>
                  </a:cubicBezTo>
                  <a:cubicBezTo>
                    <a:pt x="774" y="221"/>
                    <a:pt x="769" y="216"/>
                    <a:pt x="769" y="209"/>
                  </a:cubicBezTo>
                  <a:cubicBezTo>
                    <a:pt x="769" y="203"/>
                    <a:pt x="774" y="197"/>
                    <a:pt x="781" y="197"/>
                  </a:cubicBezTo>
                  <a:cubicBezTo>
                    <a:pt x="781" y="197"/>
                    <a:pt x="781" y="197"/>
                    <a:pt x="781" y="197"/>
                  </a:cubicBezTo>
                  <a:close/>
                  <a:moveTo>
                    <a:pt x="781" y="232"/>
                  </a:moveTo>
                  <a:cubicBezTo>
                    <a:pt x="781" y="260"/>
                    <a:pt x="781" y="260"/>
                    <a:pt x="781" y="260"/>
                  </a:cubicBezTo>
                  <a:cubicBezTo>
                    <a:pt x="781" y="260"/>
                    <a:pt x="781" y="260"/>
                    <a:pt x="781" y="260"/>
                  </a:cubicBezTo>
                  <a:cubicBezTo>
                    <a:pt x="773" y="260"/>
                    <a:pt x="767" y="254"/>
                    <a:pt x="767" y="246"/>
                  </a:cubicBezTo>
                  <a:cubicBezTo>
                    <a:pt x="767" y="238"/>
                    <a:pt x="773" y="232"/>
                    <a:pt x="781" y="232"/>
                  </a:cubicBezTo>
                  <a:cubicBezTo>
                    <a:pt x="781" y="232"/>
                    <a:pt x="781" y="232"/>
                    <a:pt x="781" y="232"/>
                  </a:cubicBezTo>
                  <a:close/>
                  <a:moveTo>
                    <a:pt x="781" y="267"/>
                  </a:moveTo>
                  <a:cubicBezTo>
                    <a:pt x="781" y="299"/>
                    <a:pt x="781" y="299"/>
                    <a:pt x="781" y="299"/>
                  </a:cubicBezTo>
                  <a:cubicBezTo>
                    <a:pt x="781" y="299"/>
                    <a:pt x="781" y="299"/>
                    <a:pt x="781" y="299"/>
                  </a:cubicBezTo>
                  <a:cubicBezTo>
                    <a:pt x="772" y="299"/>
                    <a:pt x="765" y="292"/>
                    <a:pt x="765" y="283"/>
                  </a:cubicBezTo>
                  <a:cubicBezTo>
                    <a:pt x="765" y="274"/>
                    <a:pt x="772" y="267"/>
                    <a:pt x="781" y="267"/>
                  </a:cubicBezTo>
                  <a:cubicBezTo>
                    <a:pt x="781" y="267"/>
                    <a:pt x="781" y="267"/>
                    <a:pt x="781" y="267"/>
                  </a:cubicBezTo>
                  <a:close/>
                  <a:moveTo>
                    <a:pt x="781" y="302"/>
                  </a:moveTo>
                  <a:cubicBezTo>
                    <a:pt x="781" y="338"/>
                    <a:pt x="781" y="338"/>
                    <a:pt x="781" y="338"/>
                  </a:cubicBezTo>
                  <a:cubicBezTo>
                    <a:pt x="781" y="338"/>
                    <a:pt x="781" y="338"/>
                    <a:pt x="781" y="338"/>
                  </a:cubicBezTo>
                  <a:cubicBezTo>
                    <a:pt x="771" y="338"/>
                    <a:pt x="763" y="330"/>
                    <a:pt x="763" y="320"/>
                  </a:cubicBezTo>
                  <a:cubicBezTo>
                    <a:pt x="763" y="310"/>
                    <a:pt x="771" y="302"/>
                    <a:pt x="781" y="302"/>
                  </a:cubicBezTo>
                  <a:cubicBezTo>
                    <a:pt x="781" y="302"/>
                    <a:pt x="781" y="302"/>
                    <a:pt x="781" y="302"/>
                  </a:cubicBezTo>
                  <a:close/>
                  <a:moveTo>
                    <a:pt x="781" y="395"/>
                  </a:moveTo>
                  <a:cubicBezTo>
                    <a:pt x="781" y="401"/>
                    <a:pt x="781" y="401"/>
                    <a:pt x="781" y="401"/>
                  </a:cubicBezTo>
                  <a:cubicBezTo>
                    <a:pt x="781" y="399"/>
                    <a:pt x="781" y="397"/>
                    <a:pt x="781" y="395"/>
                  </a:cubicBezTo>
                  <a:close/>
                  <a:moveTo>
                    <a:pt x="781" y="491"/>
                  </a:moveTo>
                  <a:cubicBezTo>
                    <a:pt x="781" y="502"/>
                    <a:pt x="781" y="502"/>
                    <a:pt x="781" y="502"/>
                  </a:cubicBezTo>
                  <a:cubicBezTo>
                    <a:pt x="781" y="499"/>
                    <a:pt x="781" y="495"/>
                    <a:pt x="781" y="491"/>
                  </a:cubicBezTo>
                  <a:close/>
                  <a:moveTo>
                    <a:pt x="781" y="550"/>
                  </a:moveTo>
                  <a:cubicBezTo>
                    <a:pt x="781" y="562"/>
                    <a:pt x="781" y="562"/>
                    <a:pt x="781" y="562"/>
                  </a:cubicBezTo>
                  <a:cubicBezTo>
                    <a:pt x="781" y="562"/>
                    <a:pt x="781" y="562"/>
                    <a:pt x="781" y="562"/>
                  </a:cubicBezTo>
                  <a:cubicBezTo>
                    <a:pt x="777" y="562"/>
                    <a:pt x="775" y="560"/>
                    <a:pt x="775" y="556"/>
                  </a:cubicBezTo>
                  <a:cubicBezTo>
                    <a:pt x="775" y="553"/>
                    <a:pt x="777" y="550"/>
                    <a:pt x="781" y="550"/>
                  </a:cubicBezTo>
                  <a:cubicBezTo>
                    <a:pt x="781" y="550"/>
                    <a:pt x="781" y="550"/>
                    <a:pt x="781" y="550"/>
                  </a:cubicBezTo>
                  <a:close/>
                  <a:moveTo>
                    <a:pt x="781" y="578"/>
                  </a:moveTo>
                  <a:cubicBezTo>
                    <a:pt x="781" y="594"/>
                    <a:pt x="781" y="594"/>
                    <a:pt x="781" y="594"/>
                  </a:cubicBezTo>
                  <a:cubicBezTo>
                    <a:pt x="781" y="594"/>
                    <a:pt x="781" y="594"/>
                    <a:pt x="781" y="594"/>
                  </a:cubicBezTo>
                  <a:cubicBezTo>
                    <a:pt x="776" y="594"/>
                    <a:pt x="773" y="591"/>
                    <a:pt x="773" y="586"/>
                  </a:cubicBezTo>
                  <a:cubicBezTo>
                    <a:pt x="773" y="582"/>
                    <a:pt x="776" y="578"/>
                    <a:pt x="781" y="578"/>
                  </a:cubicBezTo>
                  <a:cubicBezTo>
                    <a:pt x="781" y="578"/>
                    <a:pt x="781" y="578"/>
                    <a:pt x="781" y="578"/>
                  </a:cubicBezTo>
                  <a:close/>
                  <a:moveTo>
                    <a:pt x="781" y="607"/>
                  </a:moveTo>
                  <a:cubicBezTo>
                    <a:pt x="781" y="626"/>
                    <a:pt x="781" y="626"/>
                    <a:pt x="781" y="626"/>
                  </a:cubicBezTo>
                  <a:cubicBezTo>
                    <a:pt x="781" y="626"/>
                    <a:pt x="781" y="626"/>
                    <a:pt x="781" y="626"/>
                  </a:cubicBezTo>
                  <a:cubicBezTo>
                    <a:pt x="775" y="626"/>
                    <a:pt x="771" y="622"/>
                    <a:pt x="771" y="616"/>
                  </a:cubicBezTo>
                  <a:cubicBezTo>
                    <a:pt x="771" y="611"/>
                    <a:pt x="775" y="606"/>
                    <a:pt x="781" y="606"/>
                  </a:cubicBezTo>
                  <a:cubicBezTo>
                    <a:pt x="781" y="606"/>
                    <a:pt x="781" y="607"/>
                    <a:pt x="781" y="607"/>
                  </a:cubicBezTo>
                  <a:close/>
                  <a:moveTo>
                    <a:pt x="781" y="635"/>
                  </a:moveTo>
                  <a:cubicBezTo>
                    <a:pt x="781" y="658"/>
                    <a:pt x="781" y="658"/>
                    <a:pt x="781" y="658"/>
                  </a:cubicBezTo>
                  <a:cubicBezTo>
                    <a:pt x="781" y="658"/>
                    <a:pt x="781" y="658"/>
                    <a:pt x="781" y="658"/>
                  </a:cubicBezTo>
                  <a:cubicBezTo>
                    <a:pt x="774" y="658"/>
                    <a:pt x="769" y="653"/>
                    <a:pt x="769" y="646"/>
                  </a:cubicBezTo>
                  <a:cubicBezTo>
                    <a:pt x="769" y="640"/>
                    <a:pt x="774" y="635"/>
                    <a:pt x="781" y="635"/>
                  </a:cubicBezTo>
                  <a:cubicBezTo>
                    <a:pt x="781" y="635"/>
                    <a:pt x="781" y="635"/>
                    <a:pt x="781" y="635"/>
                  </a:cubicBezTo>
                  <a:close/>
                  <a:moveTo>
                    <a:pt x="781" y="663"/>
                  </a:moveTo>
                  <a:cubicBezTo>
                    <a:pt x="781" y="689"/>
                    <a:pt x="781" y="689"/>
                    <a:pt x="781" y="689"/>
                  </a:cubicBezTo>
                  <a:cubicBezTo>
                    <a:pt x="781" y="689"/>
                    <a:pt x="781" y="689"/>
                    <a:pt x="781" y="689"/>
                  </a:cubicBezTo>
                  <a:cubicBezTo>
                    <a:pt x="773" y="689"/>
                    <a:pt x="767" y="683"/>
                    <a:pt x="767" y="676"/>
                  </a:cubicBezTo>
                  <a:cubicBezTo>
                    <a:pt x="767" y="669"/>
                    <a:pt x="773" y="663"/>
                    <a:pt x="781" y="663"/>
                  </a:cubicBezTo>
                  <a:cubicBezTo>
                    <a:pt x="781" y="663"/>
                    <a:pt x="781" y="663"/>
                    <a:pt x="781" y="663"/>
                  </a:cubicBezTo>
                  <a:close/>
                  <a:moveTo>
                    <a:pt x="781" y="710"/>
                  </a:moveTo>
                  <a:cubicBezTo>
                    <a:pt x="781" y="926"/>
                    <a:pt x="781" y="926"/>
                    <a:pt x="781" y="926"/>
                  </a:cubicBezTo>
                  <a:cubicBezTo>
                    <a:pt x="781" y="926"/>
                    <a:pt x="781" y="926"/>
                    <a:pt x="781" y="927"/>
                  </a:cubicBezTo>
                  <a:cubicBezTo>
                    <a:pt x="772" y="911"/>
                    <a:pt x="708" y="911"/>
                    <a:pt x="730" y="833"/>
                  </a:cubicBezTo>
                  <a:cubicBezTo>
                    <a:pt x="742" y="791"/>
                    <a:pt x="781" y="749"/>
                    <a:pt x="781" y="697"/>
                  </a:cubicBezTo>
                  <a:cubicBezTo>
                    <a:pt x="781" y="701"/>
                    <a:pt x="781" y="706"/>
                    <a:pt x="781" y="710"/>
                  </a:cubicBezTo>
                  <a:close/>
                  <a:moveTo>
                    <a:pt x="781" y="969"/>
                  </a:moveTo>
                  <a:cubicBezTo>
                    <a:pt x="781" y="1143"/>
                    <a:pt x="781" y="1143"/>
                    <a:pt x="781" y="1143"/>
                  </a:cubicBezTo>
                  <a:cubicBezTo>
                    <a:pt x="781" y="1144"/>
                    <a:pt x="781" y="1146"/>
                    <a:pt x="781" y="1148"/>
                  </a:cubicBezTo>
                  <a:cubicBezTo>
                    <a:pt x="781" y="1148"/>
                    <a:pt x="781" y="1148"/>
                    <a:pt x="781" y="1148"/>
                  </a:cubicBezTo>
                  <a:cubicBezTo>
                    <a:pt x="781" y="1128"/>
                    <a:pt x="740" y="1102"/>
                    <a:pt x="745" y="1069"/>
                  </a:cubicBezTo>
                  <a:cubicBezTo>
                    <a:pt x="749" y="1042"/>
                    <a:pt x="777" y="1021"/>
                    <a:pt x="781" y="959"/>
                  </a:cubicBezTo>
                  <a:cubicBezTo>
                    <a:pt x="781" y="963"/>
                    <a:pt x="781" y="966"/>
                    <a:pt x="781" y="969"/>
                  </a:cubicBezTo>
                  <a:close/>
                  <a:moveTo>
                    <a:pt x="781" y="1189"/>
                  </a:moveTo>
                  <a:cubicBezTo>
                    <a:pt x="781" y="1247"/>
                    <a:pt x="781" y="1247"/>
                    <a:pt x="781" y="1247"/>
                  </a:cubicBezTo>
                  <a:cubicBezTo>
                    <a:pt x="781" y="1247"/>
                    <a:pt x="781" y="1247"/>
                    <a:pt x="781" y="1247"/>
                  </a:cubicBezTo>
                  <a:cubicBezTo>
                    <a:pt x="774" y="1247"/>
                    <a:pt x="768" y="1253"/>
                    <a:pt x="768" y="1260"/>
                  </a:cubicBezTo>
                  <a:cubicBezTo>
                    <a:pt x="768" y="1267"/>
                    <a:pt x="774" y="1273"/>
                    <a:pt x="781" y="1273"/>
                  </a:cubicBezTo>
                  <a:cubicBezTo>
                    <a:pt x="781" y="1273"/>
                    <a:pt x="781" y="1273"/>
                    <a:pt x="781" y="1273"/>
                  </a:cubicBezTo>
                  <a:cubicBezTo>
                    <a:pt x="781" y="1327"/>
                    <a:pt x="781" y="1327"/>
                    <a:pt x="781" y="1327"/>
                  </a:cubicBezTo>
                  <a:cubicBezTo>
                    <a:pt x="781" y="1329"/>
                    <a:pt x="781" y="1330"/>
                    <a:pt x="781" y="1331"/>
                  </a:cubicBezTo>
                  <a:cubicBezTo>
                    <a:pt x="773" y="1288"/>
                    <a:pt x="744" y="1287"/>
                    <a:pt x="728" y="1267"/>
                  </a:cubicBezTo>
                  <a:cubicBezTo>
                    <a:pt x="719" y="1256"/>
                    <a:pt x="720" y="1240"/>
                    <a:pt x="729" y="1233"/>
                  </a:cubicBezTo>
                  <a:cubicBezTo>
                    <a:pt x="737" y="1227"/>
                    <a:pt x="753" y="1227"/>
                    <a:pt x="761" y="1240"/>
                  </a:cubicBezTo>
                  <a:cubicBezTo>
                    <a:pt x="748" y="1213"/>
                    <a:pt x="762" y="1190"/>
                    <a:pt x="781" y="1189"/>
                  </a:cubicBezTo>
                  <a:cubicBezTo>
                    <a:pt x="781" y="1189"/>
                    <a:pt x="781" y="1189"/>
                    <a:pt x="781" y="1189"/>
                  </a:cubicBezTo>
                  <a:close/>
                  <a:moveTo>
                    <a:pt x="781" y="1344"/>
                  </a:moveTo>
                  <a:cubicBezTo>
                    <a:pt x="781" y="1357"/>
                    <a:pt x="781" y="1357"/>
                    <a:pt x="781" y="1357"/>
                  </a:cubicBezTo>
                  <a:cubicBezTo>
                    <a:pt x="781" y="1353"/>
                    <a:pt x="781" y="1348"/>
                    <a:pt x="781" y="1344"/>
                  </a:cubicBezTo>
                  <a:close/>
                  <a:moveTo>
                    <a:pt x="781" y="1414"/>
                  </a:moveTo>
                  <a:cubicBezTo>
                    <a:pt x="781" y="1442"/>
                    <a:pt x="781" y="1442"/>
                    <a:pt x="781" y="1442"/>
                  </a:cubicBezTo>
                  <a:cubicBezTo>
                    <a:pt x="781" y="1442"/>
                    <a:pt x="781" y="1443"/>
                    <a:pt x="781" y="1444"/>
                  </a:cubicBezTo>
                  <a:cubicBezTo>
                    <a:pt x="781" y="1402"/>
                    <a:pt x="779" y="1379"/>
                    <a:pt x="753" y="1353"/>
                  </a:cubicBezTo>
                  <a:cubicBezTo>
                    <a:pt x="725" y="1327"/>
                    <a:pt x="729" y="1286"/>
                    <a:pt x="673" y="1280"/>
                  </a:cubicBezTo>
                  <a:cubicBezTo>
                    <a:pt x="695" y="1293"/>
                    <a:pt x="683" y="1335"/>
                    <a:pt x="705" y="1362"/>
                  </a:cubicBezTo>
                  <a:cubicBezTo>
                    <a:pt x="731" y="1393"/>
                    <a:pt x="765" y="1395"/>
                    <a:pt x="781" y="1444"/>
                  </a:cubicBezTo>
                  <a:cubicBezTo>
                    <a:pt x="781" y="1433"/>
                    <a:pt x="781" y="1423"/>
                    <a:pt x="781" y="1414"/>
                  </a:cubicBezTo>
                  <a:close/>
                  <a:moveTo>
                    <a:pt x="781" y="1543"/>
                  </a:moveTo>
                  <a:cubicBezTo>
                    <a:pt x="781" y="1737"/>
                    <a:pt x="781" y="1737"/>
                    <a:pt x="781" y="1737"/>
                  </a:cubicBezTo>
                  <a:cubicBezTo>
                    <a:pt x="781" y="1738"/>
                    <a:pt x="781" y="1738"/>
                    <a:pt x="781" y="1738"/>
                  </a:cubicBezTo>
                  <a:cubicBezTo>
                    <a:pt x="742" y="1720"/>
                    <a:pt x="770" y="1675"/>
                    <a:pt x="734" y="1664"/>
                  </a:cubicBezTo>
                  <a:cubicBezTo>
                    <a:pt x="726" y="1662"/>
                    <a:pt x="712" y="1666"/>
                    <a:pt x="712" y="1676"/>
                  </a:cubicBezTo>
                  <a:cubicBezTo>
                    <a:pt x="702" y="1670"/>
                    <a:pt x="700" y="1651"/>
                    <a:pt x="715" y="1640"/>
                  </a:cubicBezTo>
                  <a:cubicBezTo>
                    <a:pt x="722" y="1636"/>
                    <a:pt x="735" y="1631"/>
                    <a:pt x="751" y="1643"/>
                  </a:cubicBezTo>
                  <a:cubicBezTo>
                    <a:pt x="760" y="1649"/>
                    <a:pt x="767" y="1661"/>
                    <a:pt x="766" y="1672"/>
                  </a:cubicBezTo>
                  <a:cubicBezTo>
                    <a:pt x="772" y="1664"/>
                    <a:pt x="773" y="1643"/>
                    <a:pt x="757" y="1630"/>
                  </a:cubicBezTo>
                  <a:cubicBezTo>
                    <a:pt x="743" y="1619"/>
                    <a:pt x="744" y="1603"/>
                    <a:pt x="748" y="1595"/>
                  </a:cubicBezTo>
                  <a:cubicBezTo>
                    <a:pt x="757" y="1575"/>
                    <a:pt x="778" y="1566"/>
                    <a:pt x="781" y="1538"/>
                  </a:cubicBezTo>
                  <a:cubicBezTo>
                    <a:pt x="781" y="1540"/>
                    <a:pt x="781" y="1542"/>
                    <a:pt x="781" y="1543"/>
                  </a:cubicBezTo>
                  <a:close/>
                  <a:moveTo>
                    <a:pt x="781" y="1802"/>
                  </a:moveTo>
                  <a:cubicBezTo>
                    <a:pt x="781" y="1880"/>
                    <a:pt x="781" y="1880"/>
                    <a:pt x="781" y="1880"/>
                  </a:cubicBezTo>
                  <a:cubicBezTo>
                    <a:pt x="781" y="1880"/>
                    <a:pt x="781" y="1880"/>
                    <a:pt x="781" y="1880"/>
                  </a:cubicBezTo>
                  <a:cubicBezTo>
                    <a:pt x="774" y="1875"/>
                    <a:pt x="766" y="1860"/>
                    <a:pt x="768" y="1840"/>
                  </a:cubicBezTo>
                  <a:cubicBezTo>
                    <a:pt x="770" y="1828"/>
                    <a:pt x="778" y="1817"/>
                    <a:pt x="781" y="1798"/>
                  </a:cubicBezTo>
                  <a:cubicBezTo>
                    <a:pt x="781" y="1800"/>
                    <a:pt x="781" y="1801"/>
                    <a:pt x="781" y="1802"/>
                  </a:cubicBezTo>
                  <a:close/>
                  <a:moveTo>
                    <a:pt x="781" y="1885"/>
                  </a:moveTo>
                  <a:cubicBezTo>
                    <a:pt x="781" y="1915"/>
                    <a:pt x="781" y="1915"/>
                    <a:pt x="781" y="1915"/>
                  </a:cubicBezTo>
                  <a:cubicBezTo>
                    <a:pt x="781" y="1915"/>
                    <a:pt x="781" y="1915"/>
                    <a:pt x="781" y="1915"/>
                  </a:cubicBezTo>
                  <a:cubicBezTo>
                    <a:pt x="774" y="1915"/>
                    <a:pt x="769" y="1920"/>
                    <a:pt x="769" y="1926"/>
                  </a:cubicBezTo>
                  <a:cubicBezTo>
                    <a:pt x="769" y="1933"/>
                    <a:pt x="774" y="1938"/>
                    <a:pt x="781" y="1938"/>
                  </a:cubicBezTo>
                  <a:cubicBezTo>
                    <a:pt x="781" y="1938"/>
                    <a:pt x="781" y="1938"/>
                    <a:pt x="781" y="193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73" y="1968"/>
                    <a:pt x="766" y="1961"/>
                    <a:pt x="765" y="1953"/>
                  </a:cubicBezTo>
                  <a:cubicBezTo>
                    <a:pt x="758" y="1956"/>
                    <a:pt x="749" y="1954"/>
                    <a:pt x="745" y="1947"/>
                  </a:cubicBezTo>
                  <a:cubicBezTo>
                    <a:pt x="741" y="1940"/>
                    <a:pt x="743" y="1931"/>
                    <a:pt x="750" y="1926"/>
                  </a:cubicBezTo>
                  <a:cubicBezTo>
                    <a:pt x="743" y="1922"/>
                    <a:pt x="741" y="1912"/>
                    <a:pt x="745" y="1906"/>
                  </a:cubicBezTo>
                  <a:cubicBezTo>
                    <a:pt x="749" y="1899"/>
                    <a:pt x="758" y="1896"/>
                    <a:pt x="765" y="1900"/>
                  </a:cubicBezTo>
                  <a:cubicBezTo>
                    <a:pt x="766" y="1891"/>
                    <a:pt x="773" y="1885"/>
                    <a:pt x="781" y="1885"/>
                  </a:cubicBezTo>
                  <a:cubicBezTo>
                    <a:pt x="781" y="1885"/>
                    <a:pt x="781" y="1885"/>
                    <a:pt x="781" y="1885"/>
                  </a:cubicBezTo>
                  <a:close/>
                  <a:moveTo>
                    <a:pt x="756" y="1972"/>
                  </a:moveTo>
                  <a:cubicBezTo>
                    <a:pt x="737" y="1972"/>
                    <a:pt x="737" y="1972"/>
                    <a:pt x="737" y="1972"/>
                  </a:cubicBezTo>
                  <a:cubicBezTo>
                    <a:pt x="737" y="1963"/>
                    <a:pt x="739" y="1954"/>
                    <a:pt x="742" y="1948"/>
                  </a:cubicBezTo>
                  <a:cubicBezTo>
                    <a:pt x="744" y="1955"/>
                    <a:pt x="750" y="1964"/>
                    <a:pt x="756" y="1972"/>
                  </a:cubicBezTo>
                  <a:close/>
                  <a:moveTo>
                    <a:pt x="723" y="1972"/>
                  </a:moveTo>
                  <a:cubicBezTo>
                    <a:pt x="713" y="1972"/>
                    <a:pt x="713" y="1972"/>
                    <a:pt x="713" y="1972"/>
                  </a:cubicBezTo>
                  <a:cubicBezTo>
                    <a:pt x="698" y="1942"/>
                    <a:pt x="680" y="1916"/>
                    <a:pt x="656" y="1895"/>
                  </a:cubicBezTo>
                  <a:cubicBezTo>
                    <a:pt x="630" y="1872"/>
                    <a:pt x="582" y="1838"/>
                    <a:pt x="549" y="1865"/>
                  </a:cubicBezTo>
                  <a:cubicBezTo>
                    <a:pt x="535" y="1878"/>
                    <a:pt x="531" y="1905"/>
                    <a:pt x="548" y="1915"/>
                  </a:cubicBezTo>
                  <a:cubicBezTo>
                    <a:pt x="558" y="1920"/>
                    <a:pt x="568" y="1913"/>
                    <a:pt x="567" y="1906"/>
                  </a:cubicBezTo>
                  <a:cubicBezTo>
                    <a:pt x="552" y="1907"/>
                    <a:pt x="549" y="1885"/>
                    <a:pt x="560" y="1875"/>
                  </a:cubicBezTo>
                  <a:cubicBezTo>
                    <a:pt x="572" y="1866"/>
                    <a:pt x="590" y="1867"/>
                    <a:pt x="601" y="1878"/>
                  </a:cubicBezTo>
                  <a:cubicBezTo>
                    <a:pt x="614" y="1892"/>
                    <a:pt x="612" y="1913"/>
                    <a:pt x="604" y="1926"/>
                  </a:cubicBezTo>
                  <a:cubicBezTo>
                    <a:pt x="592" y="1946"/>
                    <a:pt x="561" y="1958"/>
                    <a:pt x="538" y="1947"/>
                  </a:cubicBezTo>
                  <a:cubicBezTo>
                    <a:pt x="497" y="1928"/>
                    <a:pt x="494" y="1863"/>
                    <a:pt x="532" y="1839"/>
                  </a:cubicBezTo>
                  <a:cubicBezTo>
                    <a:pt x="600" y="1794"/>
                    <a:pt x="683" y="1890"/>
                    <a:pt x="710" y="1944"/>
                  </a:cubicBezTo>
                  <a:cubicBezTo>
                    <a:pt x="714" y="1952"/>
                    <a:pt x="719" y="1961"/>
                    <a:pt x="723" y="1972"/>
                  </a:cubicBezTo>
                  <a:close/>
                  <a:moveTo>
                    <a:pt x="702" y="1972"/>
                  </a:moveTo>
                  <a:cubicBezTo>
                    <a:pt x="690" y="1972"/>
                    <a:pt x="690" y="1972"/>
                    <a:pt x="690" y="1972"/>
                  </a:cubicBezTo>
                  <a:cubicBezTo>
                    <a:pt x="684" y="1968"/>
                    <a:pt x="678" y="1964"/>
                    <a:pt x="671" y="1961"/>
                  </a:cubicBezTo>
                  <a:cubicBezTo>
                    <a:pt x="657" y="1955"/>
                    <a:pt x="646" y="1959"/>
                    <a:pt x="641" y="1967"/>
                  </a:cubicBezTo>
                  <a:cubicBezTo>
                    <a:pt x="640" y="1969"/>
                    <a:pt x="640" y="1971"/>
                    <a:pt x="639" y="1972"/>
                  </a:cubicBezTo>
                  <a:cubicBezTo>
                    <a:pt x="609" y="1972"/>
                    <a:pt x="609" y="1972"/>
                    <a:pt x="609" y="1972"/>
                  </a:cubicBezTo>
                  <a:cubicBezTo>
                    <a:pt x="608" y="1969"/>
                    <a:pt x="609" y="1966"/>
                    <a:pt x="610" y="1963"/>
                  </a:cubicBezTo>
                  <a:cubicBezTo>
                    <a:pt x="613" y="1956"/>
                    <a:pt x="621" y="1950"/>
                    <a:pt x="628" y="1954"/>
                  </a:cubicBezTo>
                  <a:cubicBezTo>
                    <a:pt x="623" y="1946"/>
                    <a:pt x="627" y="1936"/>
                    <a:pt x="633" y="1932"/>
                  </a:cubicBezTo>
                  <a:cubicBezTo>
                    <a:pt x="640" y="1928"/>
                    <a:pt x="646" y="1930"/>
                    <a:pt x="650" y="1935"/>
                  </a:cubicBezTo>
                  <a:cubicBezTo>
                    <a:pt x="652" y="1927"/>
                    <a:pt x="664" y="1926"/>
                    <a:pt x="675" y="1933"/>
                  </a:cubicBezTo>
                  <a:cubicBezTo>
                    <a:pt x="686" y="1940"/>
                    <a:pt x="696" y="1957"/>
                    <a:pt x="702" y="1972"/>
                  </a:cubicBezTo>
                  <a:close/>
                  <a:moveTo>
                    <a:pt x="509" y="1972"/>
                  </a:moveTo>
                  <a:cubicBezTo>
                    <a:pt x="469" y="1972"/>
                    <a:pt x="469" y="1972"/>
                    <a:pt x="469" y="1972"/>
                  </a:cubicBezTo>
                  <a:cubicBezTo>
                    <a:pt x="474" y="1956"/>
                    <a:pt x="488" y="1947"/>
                    <a:pt x="493" y="1933"/>
                  </a:cubicBezTo>
                  <a:cubicBezTo>
                    <a:pt x="494" y="1947"/>
                    <a:pt x="511" y="1956"/>
                    <a:pt x="509" y="1972"/>
                  </a:cubicBezTo>
                  <a:close/>
                  <a:moveTo>
                    <a:pt x="453" y="1972"/>
                  </a:moveTo>
                  <a:cubicBezTo>
                    <a:pt x="416" y="1972"/>
                    <a:pt x="416" y="1972"/>
                    <a:pt x="416" y="1972"/>
                  </a:cubicBezTo>
                  <a:cubicBezTo>
                    <a:pt x="414" y="1964"/>
                    <a:pt x="412" y="1957"/>
                    <a:pt x="406" y="1952"/>
                  </a:cubicBezTo>
                  <a:cubicBezTo>
                    <a:pt x="400" y="1946"/>
                    <a:pt x="388" y="1943"/>
                    <a:pt x="380" y="1946"/>
                  </a:cubicBezTo>
                  <a:cubicBezTo>
                    <a:pt x="395" y="1928"/>
                    <a:pt x="427" y="1932"/>
                    <a:pt x="441" y="1949"/>
                  </a:cubicBezTo>
                  <a:cubicBezTo>
                    <a:pt x="448" y="1956"/>
                    <a:pt x="451" y="1964"/>
                    <a:pt x="453" y="1972"/>
                  </a:cubicBezTo>
                  <a:close/>
                  <a:moveTo>
                    <a:pt x="617" y="897"/>
                  </a:moveTo>
                  <a:cubicBezTo>
                    <a:pt x="603" y="886"/>
                    <a:pt x="569" y="886"/>
                    <a:pt x="546" y="900"/>
                  </a:cubicBezTo>
                  <a:cubicBezTo>
                    <a:pt x="519" y="918"/>
                    <a:pt x="506" y="949"/>
                    <a:pt x="496" y="960"/>
                  </a:cubicBezTo>
                  <a:cubicBezTo>
                    <a:pt x="484" y="972"/>
                    <a:pt x="468" y="980"/>
                    <a:pt x="449" y="974"/>
                  </a:cubicBezTo>
                  <a:cubicBezTo>
                    <a:pt x="448" y="987"/>
                    <a:pt x="467" y="1005"/>
                    <a:pt x="489" y="1008"/>
                  </a:cubicBezTo>
                  <a:cubicBezTo>
                    <a:pt x="508" y="1010"/>
                    <a:pt x="535" y="996"/>
                    <a:pt x="546" y="974"/>
                  </a:cubicBezTo>
                  <a:cubicBezTo>
                    <a:pt x="564" y="940"/>
                    <a:pt x="573" y="905"/>
                    <a:pt x="617" y="897"/>
                  </a:cubicBezTo>
                  <a:close/>
                  <a:moveTo>
                    <a:pt x="494" y="346"/>
                  </a:moveTo>
                  <a:cubicBezTo>
                    <a:pt x="506" y="324"/>
                    <a:pt x="524" y="320"/>
                    <a:pt x="542" y="324"/>
                  </a:cubicBezTo>
                  <a:cubicBezTo>
                    <a:pt x="561" y="328"/>
                    <a:pt x="572" y="342"/>
                    <a:pt x="589" y="368"/>
                  </a:cubicBezTo>
                  <a:cubicBezTo>
                    <a:pt x="601" y="387"/>
                    <a:pt x="624" y="405"/>
                    <a:pt x="647" y="405"/>
                  </a:cubicBezTo>
                  <a:cubicBezTo>
                    <a:pt x="637" y="420"/>
                    <a:pt x="614" y="425"/>
                    <a:pt x="595" y="416"/>
                  </a:cubicBezTo>
                  <a:cubicBezTo>
                    <a:pt x="571" y="406"/>
                    <a:pt x="554" y="365"/>
                    <a:pt x="527" y="348"/>
                  </a:cubicBezTo>
                  <a:cubicBezTo>
                    <a:pt x="518" y="342"/>
                    <a:pt x="506" y="342"/>
                    <a:pt x="494" y="346"/>
                  </a:cubicBezTo>
                  <a:close/>
                  <a:moveTo>
                    <a:pt x="696" y="1737"/>
                  </a:moveTo>
                  <a:cubicBezTo>
                    <a:pt x="700" y="1737"/>
                    <a:pt x="703" y="1740"/>
                    <a:pt x="703" y="1744"/>
                  </a:cubicBezTo>
                  <a:cubicBezTo>
                    <a:pt x="703" y="1748"/>
                    <a:pt x="700" y="1751"/>
                    <a:pt x="696" y="1751"/>
                  </a:cubicBezTo>
                  <a:cubicBezTo>
                    <a:pt x="692" y="1751"/>
                    <a:pt x="689" y="1748"/>
                    <a:pt x="689" y="1744"/>
                  </a:cubicBezTo>
                  <a:cubicBezTo>
                    <a:pt x="689" y="1740"/>
                    <a:pt x="692" y="1737"/>
                    <a:pt x="696" y="1737"/>
                  </a:cubicBezTo>
                  <a:close/>
                  <a:moveTo>
                    <a:pt x="714" y="1754"/>
                  </a:moveTo>
                  <a:cubicBezTo>
                    <a:pt x="719" y="1754"/>
                    <a:pt x="723" y="1758"/>
                    <a:pt x="723" y="1764"/>
                  </a:cubicBezTo>
                  <a:cubicBezTo>
                    <a:pt x="723" y="1769"/>
                    <a:pt x="719" y="1773"/>
                    <a:pt x="714" y="1773"/>
                  </a:cubicBezTo>
                  <a:cubicBezTo>
                    <a:pt x="708" y="1773"/>
                    <a:pt x="704" y="1769"/>
                    <a:pt x="704" y="1764"/>
                  </a:cubicBezTo>
                  <a:cubicBezTo>
                    <a:pt x="704" y="1758"/>
                    <a:pt x="708" y="1754"/>
                    <a:pt x="714" y="1754"/>
                  </a:cubicBezTo>
                  <a:close/>
                  <a:moveTo>
                    <a:pt x="719" y="1781"/>
                  </a:moveTo>
                  <a:cubicBezTo>
                    <a:pt x="725" y="1781"/>
                    <a:pt x="731" y="1786"/>
                    <a:pt x="731" y="1792"/>
                  </a:cubicBezTo>
                  <a:cubicBezTo>
                    <a:pt x="731" y="1799"/>
                    <a:pt x="725" y="1804"/>
                    <a:pt x="719" y="1804"/>
                  </a:cubicBezTo>
                  <a:cubicBezTo>
                    <a:pt x="713" y="1804"/>
                    <a:pt x="707" y="1799"/>
                    <a:pt x="707" y="1792"/>
                  </a:cubicBezTo>
                  <a:cubicBezTo>
                    <a:pt x="707" y="1786"/>
                    <a:pt x="713" y="1781"/>
                    <a:pt x="719" y="1781"/>
                  </a:cubicBezTo>
                  <a:close/>
                  <a:moveTo>
                    <a:pt x="766" y="727"/>
                  </a:moveTo>
                  <a:cubicBezTo>
                    <a:pt x="761" y="702"/>
                    <a:pt x="720" y="691"/>
                    <a:pt x="737" y="648"/>
                  </a:cubicBezTo>
                  <a:cubicBezTo>
                    <a:pt x="743" y="634"/>
                    <a:pt x="769" y="613"/>
                    <a:pt x="768" y="588"/>
                  </a:cubicBezTo>
                  <a:cubicBezTo>
                    <a:pt x="781" y="621"/>
                    <a:pt x="744" y="637"/>
                    <a:pt x="760" y="681"/>
                  </a:cubicBezTo>
                  <a:cubicBezTo>
                    <a:pt x="766" y="696"/>
                    <a:pt x="772" y="717"/>
                    <a:pt x="766" y="727"/>
                  </a:cubicBezTo>
                  <a:close/>
                  <a:moveTo>
                    <a:pt x="703" y="374"/>
                  </a:moveTo>
                  <a:cubicBezTo>
                    <a:pt x="682" y="361"/>
                    <a:pt x="663" y="341"/>
                    <a:pt x="665" y="310"/>
                  </a:cubicBezTo>
                  <a:cubicBezTo>
                    <a:pt x="667" y="286"/>
                    <a:pt x="667" y="270"/>
                    <a:pt x="650" y="248"/>
                  </a:cubicBezTo>
                  <a:cubicBezTo>
                    <a:pt x="680" y="254"/>
                    <a:pt x="704" y="274"/>
                    <a:pt x="704" y="306"/>
                  </a:cubicBezTo>
                  <a:cubicBezTo>
                    <a:pt x="704" y="336"/>
                    <a:pt x="694" y="348"/>
                    <a:pt x="703" y="374"/>
                  </a:cubicBezTo>
                  <a:close/>
                  <a:moveTo>
                    <a:pt x="733" y="410"/>
                  </a:moveTo>
                  <a:cubicBezTo>
                    <a:pt x="722" y="396"/>
                    <a:pt x="691" y="360"/>
                    <a:pt x="718" y="312"/>
                  </a:cubicBezTo>
                  <a:cubicBezTo>
                    <a:pt x="728" y="294"/>
                    <a:pt x="747" y="275"/>
                    <a:pt x="751" y="257"/>
                  </a:cubicBezTo>
                  <a:cubicBezTo>
                    <a:pt x="760" y="271"/>
                    <a:pt x="764" y="292"/>
                    <a:pt x="751" y="323"/>
                  </a:cubicBezTo>
                  <a:cubicBezTo>
                    <a:pt x="740" y="350"/>
                    <a:pt x="728" y="380"/>
                    <a:pt x="733" y="410"/>
                  </a:cubicBezTo>
                  <a:close/>
                  <a:moveTo>
                    <a:pt x="582" y="333"/>
                  </a:moveTo>
                  <a:cubicBezTo>
                    <a:pt x="570" y="311"/>
                    <a:pt x="539" y="302"/>
                    <a:pt x="524" y="305"/>
                  </a:cubicBezTo>
                  <a:cubicBezTo>
                    <a:pt x="501" y="310"/>
                    <a:pt x="496" y="334"/>
                    <a:pt x="481" y="336"/>
                  </a:cubicBezTo>
                  <a:cubicBezTo>
                    <a:pt x="476" y="360"/>
                    <a:pt x="500" y="351"/>
                    <a:pt x="487" y="378"/>
                  </a:cubicBezTo>
                  <a:cubicBezTo>
                    <a:pt x="484" y="386"/>
                    <a:pt x="486" y="400"/>
                    <a:pt x="500" y="402"/>
                  </a:cubicBezTo>
                  <a:cubicBezTo>
                    <a:pt x="508" y="403"/>
                    <a:pt x="518" y="396"/>
                    <a:pt x="510" y="382"/>
                  </a:cubicBezTo>
                  <a:cubicBezTo>
                    <a:pt x="519" y="384"/>
                    <a:pt x="525" y="397"/>
                    <a:pt x="521" y="409"/>
                  </a:cubicBezTo>
                  <a:cubicBezTo>
                    <a:pt x="513" y="434"/>
                    <a:pt x="469" y="438"/>
                    <a:pt x="451" y="413"/>
                  </a:cubicBezTo>
                  <a:cubicBezTo>
                    <a:pt x="433" y="386"/>
                    <a:pt x="449" y="357"/>
                    <a:pt x="456" y="351"/>
                  </a:cubicBezTo>
                  <a:cubicBezTo>
                    <a:pt x="449" y="341"/>
                    <a:pt x="445" y="317"/>
                    <a:pt x="455" y="296"/>
                  </a:cubicBezTo>
                  <a:cubicBezTo>
                    <a:pt x="471" y="266"/>
                    <a:pt x="508" y="259"/>
                    <a:pt x="537" y="274"/>
                  </a:cubicBezTo>
                  <a:cubicBezTo>
                    <a:pt x="562" y="287"/>
                    <a:pt x="581" y="315"/>
                    <a:pt x="582" y="333"/>
                  </a:cubicBezTo>
                  <a:close/>
                  <a:moveTo>
                    <a:pt x="727" y="433"/>
                  </a:moveTo>
                  <a:cubicBezTo>
                    <a:pt x="659" y="424"/>
                    <a:pt x="582" y="349"/>
                    <a:pt x="570" y="256"/>
                  </a:cubicBezTo>
                  <a:cubicBezTo>
                    <a:pt x="568" y="232"/>
                    <a:pt x="581" y="213"/>
                    <a:pt x="595" y="216"/>
                  </a:cubicBezTo>
                  <a:cubicBezTo>
                    <a:pt x="598" y="213"/>
                    <a:pt x="594" y="196"/>
                    <a:pt x="598" y="178"/>
                  </a:cubicBezTo>
                  <a:cubicBezTo>
                    <a:pt x="603" y="157"/>
                    <a:pt x="618" y="143"/>
                    <a:pt x="639" y="137"/>
                  </a:cubicBezTo>
                  <a:cubicBezTo>
                    <a:pt x="651" y="134"/>
                    <a:pt x="664" y="135"/>
                    <a:pt x="670" y="145"/>
                  </a:cubicBezTo>
                  <a:cubicBezTo>
                    <a:pt x="676" y="138"/>
                    <a:pt x="710" y="123"/>
                    <a:pt x="736" y="144"/>
                  </a:cubicBezTo>
                  <a:cubicBezTo>
                    <a:pt x="766" y="169"/>
                    <a:pt x="768" y="229"/>
                    <a:pt x="732" y="249"/>
                  </a:cubicBezTo>
                  <a:cubicBezTo>
                    <a:pt x="713" y="260"/>
                    <a:pt x="684" y="246"/>
                    <a:pt x="685" y="226"/>
                  </a:cubicBezTo>
                  <a:cubicBezTo>
                    <a:pt x="699" y="240"/>
                    <a:pt x="721" y="232"/>
                    <a:pt x="720" y="211"/>
                  </a:cubicBezTo>
                  <a:cubicBezTo>
                    <a:pt x="718" y="181"/>
                    <a:pt x="680" y="173"/>
                    <a:pt x="654" y="190"/>
                  </a:cubicBezTo>
                  <a:cubicBezTo>
                    <a:pt x="622" y="211"/>
                    <a:pt x="618" y="251"/>
                    <a:pt x="625" y="286"/>
                  </a:cubicBezTo>
                  <a:cubicBezTo>
                    <a:pt x="638" y="346"/>
                    <a:pt x="683" y="405"/>
                    <a:pt x="727" y="433"/>
                  </a:cubicBezTo>
                  <a:close/>
                  <a:moveTo>
                    <a:pt x="677" y="621"/>
                  </a:moveTo>
                  <a:cubicBezTo>
                    <a:pt x="643" y="617"/>
                    <a:pt x="631" y="554"/>
                    <a:pt x="682" y="547"/>
                  </a:cubicBezTo>
                  <a:cubicBezTo>
                    <a:pt x="659" y="541"/>
                    <a:pt x="642" y="553"/>
                    <a:pt x="621" y="544"/>
                  </a:cubicBezTo>
                  <a:cubicBezTo>
                    <a:pt x="598" y="535"/>
                    <a:pt x="583" y="508"/>
                    <a:pt x="582" y="498"/>
                  </a:cubicBezTo>
                  <a:cubicBezTo>
                    <a:pt x="607" y="519"/>
                    <a:pt x="630" y="514"/>
                    <a:pt x="653" y="515"/>
                  </a:cubicBezTo>
                  <a:cubicBezTo>
                    <a:pt x="678" y="515"/>
                    <a:pt x="710" y="532"/>
                    <a:pt x="720" y="556"/>
                  </a:cubicBezTo>
                  <a:cubicBezTo>
                    <a:pt x="705" y="552"/>
                    <a:pt x="690" y="556"/>
                    <a:pt x="682" y="567"/>
                  </a:cubicBezTo>
                  <a:cubicBezTo>
                    <a:pt x="668" y="585"/>
                    <a:pt x="671" y="609"/>
                    <a:pt x="677" y="621"/>
                  </a:cubicBezTo>
                  <a:close/>
                  <a:moveTo>
                    <a:pt x="729" y="553"/>
                  </a:moveTo>
                  <a:cubicBezTo>
                    <a:pt x="728" y="531"/>
                    <a:pt x="707" y="489"/>
                    <a:pt x="681" y="461"/>
                  </a:cubicBezTo>
                  <a:cubicBezTo>
                    <a:pt x="660" y="438"/>
                    <a:pt x="626" y="423"/>
                    <a:pt x="611" y="451"/>
                  </a:cubicBezTo>
                  <a:cubicBezTo>
                    <a:pt x="601" y="433"/>
                    <a:pt x="579" y="416"/>
                    <a:pt x="557" y="416"/>
                  </a:cubicBezTo>
                  <a:cubicBezTo>
                    <a:pt x="531" y="415"/>
                    <a:pt x="517" y="435"/>
                    <a:pt x="517" y="457"/>
                  </a:cubicBezTo>
                  <a:cubicBezTo>
                    <a:pt x="496" y="442"/>
                    <a:pt x="463" y="441"/>
                    <a:pt x="444" y="459"/>
                  </a:cubicBezTo>
                  <a:cubicBezTo>
                    <a:pt x="424" y="477"/>
                    <a:pt x="426" y="514"/>
                    <a:pt x="445" y="534"/>
                  </a:cubicBezTo>
                  <a:cubicBezTo>
                    <a:pt x="461" y="551"/>
                    <a:pt x="487" y="553"/>
                    <a:pt x="498" y="535"/>
                  </a:cubicBezTo>
                  <a:cubicBezTo>
                    <a:pt x="485" y="528"/>
                    <a:pt x="484" y="515"/>
                    <a:pt x="490" y="502"/>
                  </a:cubicBezTo>
                  <a:cubicBezTo>
                    <a:pt x="501" y="480"/>
                    <a:pt x="530" y="470"/>
                    <a:pt x="554" y="469"/>
                  </a:cubicBezTo>
                  <a:cubicBezTo>
                    <a:pt x="588" y="468"/>
                    <a:pt x="627" y="481"/>
                    <a:pt x="653" y="495"/>
                  </a:cubicBezTo>
                  <a:cubicBezTo>
                    <a:pt x="685" y="511"/>
                    <a:pt x="720" y="534"/>
                    <a:pt x="729" y="553"/>
                  </a:cubicBezTo>
                  <a:close/>
                  <a:moveTo>
                    <a:pt x="745" y="524"/>
                  </a:moveTo>
                  <a:cubicBezTo>
                    <a:pt x="751" y="500"/>
                    <a:pt x="708" y="485"/>
                    <a:pt x="731" y="438"/>
                  </a:cubicBezTo>
                  <a:cubicBezTo>
                    <a:pt x="745" y="409"/>
                    <a:pt x="763" y="380"/>
                    <a:pt x="756" y="345"/>
                  </a:cubicBezTo>
                  <a:cubicBezTo>
                    <a:pt x="760" y="365"/>
                    <a:pt x="785" y="380"/>
                    <a:pt x="779" y="406"/>
                  </a:cubicBezTo>
                  <a:cubicBezTo>
                    <a:pt x="775" y="422"/>
                    <a:pt x="752" y="437"/>
                    <a:pt x="750" y="457"/>
                  </a:cubicBezTo>
                  <a:cubicBezTo>
                    <a:pt x="749" y="470"/>
                    <a:pt x="761" y="511"/>
                    <a:pt x="745" y="524"/>
                  </a:cubicBezTo>
                  <a:close/>
                  <a:moveTo>
                    <a:pt x="740" y="770"/>
                  </a:moveTo>
                  <a:cubicBezTo>
                    <a:pt x="753" y="740"/>
                    <a:pt x="697" y="721"/>
                    <a:pt x="688" y="672"/>
                  </a:cubicBezTo>
                  <a:cubicBezTo>
                    <a:pt x="672" y="584"/>
                    <a:pt x="778" y="568"/>
                    <a:pt x="763" y="449"/>
                  </a:cubicBezTo>
                  <a:cubicBezTo>
                    <a:pt x="829" y="535"/>
                    <a:pt x="676" y="625"/>
                    <a:pt x="736" y="714"/>
                  </a:cubicBezTo>
                  <a:cubicBezTo>
                    <a:pt x="758" y="746"/>
                    <a:pt x="747" y="764"/>
                    <a:pt x="740" y="770"/>
                  </a:cubicBezTo>
                  <a:close/>
                  <a:moveTo>
                    <a:pt x="542" y="1165"/>
                  </a:moveTo>
                  <a:cubicBezTo>
                    <a:pt x="492" y="1167"/>
                    <a:pt x="461" y="1145"/>
                    <a:pt x="435" y="1129"/>
                  </a:cubicBezTo>
                  <a:cubicBezTo>
                    <a:pt x="348" y="1077"/>
                    <a:pt x="392" y="1183"/>
                    <a:pt x="314" y="1188"/>
                  </a:cubicBezTo>
                  <a:cubicBezTo>
                    <a:pt x="303" y="1189"/>
                    <a:pt x="283" y="1181"/>
                    <a:pt x="275" y="1165"/>
                  </a:cubicBezTo>
                  <a:cubicBezTo>
                    <a:pt x="357" y="1126"/>
                    <a:pt x="275" y="1095"/>
                    <a:pt x="319" y="1043"/>
                  </a:cubicBezTo>
                  <a:cubicBezTo>
                    <a:pt x="297" y="1053"/>
                    <a:pt x="258" y="1052"/>
                    <a:pt x="231" y="1027"/>
                  </a:cubicBezTo>
                  <a:cubicBezTo>
                    <a:pt x="197" y="994"/>
                    <a:pt x="218" y="944"/>
                    <a:pt x="203" y="907"/>
                  </a:cubicBezTo>
                  <a:cubicBezTo>
                    <a:pt x="197" y="893"/>
                    <a:pt x="169" y="877"/>
                    <a:pt x="171" y="865"/>
                  </a:cubicBezTo>
                  <a:cubicBezTo>
                    <a:pt x="204" y="887"/>
                    <a:pt x="276" y="857"/>
                    <a:pt x="276" y="914"/>
                  </a:cubicBezTo>
                  <a:cubicBezTo>
                    <a:pt x="276" y="840"/>
                    <a:pt x="193" y="780"/>
                    <a:pt x="207" y="709"/>
                  </a:cubicBezTo>
                  <a:cubicBezTo>
                    <a:pt x="214" y="675"/>
                    <a:pt x="246" y="654"/>
                    <a:pt x="250" y="628"/>
                  </a:cubicBezTo>
                  <a:cubicBezTo>
                    <a:pt x="277" y="672"/>
                    <a:pt x="244" y="695"/>
                    <a:pt x="260" y="740"/>
                  </a:cubicBezTo>
                  <a:cubicBezTo>
                    <a:pt x="307" y="717"/>
                    <a:pt x="293" y="635"/>
                    <a:pt x="321" y="586"/>
                  </a:cubicBezTo>
                  <a:cubicBezTo>
                    <a:pt x="347" y="543"/>
                    <a:pt x="400" y="512"/>
                    <a:pt x="434" y="545"/>
                  </a:cubicBezTo>
                  <a:cubicBezTo>
                    <a:pt x="407" y="555"/>
                    <a:pt x="426" y="582"/>
                    <a:pt x="401" y="607"/>
                  </a:cubicBezTo>
                  <a:cubicBezTo>
                    <a:pt x="440" y="607"/>
                    <a:pt x="471" y="575"/>
                    <a:pt x="502" y="551"/>
                  </a:cubicBezTo>
                  <a:cubicBezTo>
                    <a:pt x="531" y="530"/>
                    <a:pt x="566" y="524"/>
                    <a:pt x="595" y="543"/>
                  </a:cubicBezTo>
                  <a:cubicBezTo>
                    <a:pt x="640" y="573"/>
                    <a:pt x="654" y="640"/>
                    <a:pt x="616" y="671"/>
                  </a:cubicBezTo>
                  <a:cubicBezTo>
                    <a:pt x="621" y="608"/>
                    <a:pt x="588" y="623"/>
                    <a:pt x="562" y="594"/>
                  </a:cubicBezTo>
                  <a:cubicBezTo>
                    <a:pt x="564" y="632"/>
                    <a:pt x="590" y="654"/>
                    <a:pt x="606" y="692"/>
                  </a:cubicBezTo>
                  <a:cubicBezTo>
                    <a:pt x="624" y="736"/>
                    <a:pt x="624" y="782"/>
                    <a:pt x="588" y="807"/>
                  </a:cubicBezTo>
                  <a:cubicBezTo>
                    <a:pt x="547" y="835"/>
                    <a:pt x="485" y="817"/>
                    <a:pt x="474" y="761"/>
                  </a:cubicBezTo>
                  <a:cubicBezTo>
                    <a:pt x="492" y="805"/>
                    <a:pt x="547" y="807"/>
                    <a:pt x="568" y="791"/>
                  </a:cubicBezTo>
                  <a:cubicBezTo>
                    <a:pt x="639" y="738"/>
                    <a:pt x="580" y="629"/>
                    <a:pt x="513" y="612"/>
                  </a:cubicBezTo>
                  <a:cubicBezTo>
                    <a:pt x="424" y="590"/>
                    <a:pt x="352" y="642"/>
                    <a:pt x="314" y="704"/>
                  </a:cubicBezTo>
                  <a:cubicBezTo>
                    <a:pt x="273" y="773"/>
                    <a:pt x="272" y="856"/>
                    <a:pt x="299" y="930"/>
                  </a:cubicBezTo>
                  <a:cubicBezTo>
                    <a:pt x="336" y="1035"/>
                    <a:pt x="408" y="1097"/>
                    <a:pt x="542" y="1165"/>
                  </a:cubicBezTo>
                  <a:close/>
                  <a:moveTo>
                    <a:pt x="357" y="723"/>
                  </a:moveTo>
                  <a:cubicBezTo>
                    <a:pt x="384" y="696"/>
                    <a:pt x="424" y="672"/>
                    <a:pt x="463" y="667"/>
                  </a:cubicBezTo>
                  <a:cubicBezTo>
                    <a:pt x="494" y="664"/>
                    <a:pt x="527" y="676"/>
                    <a:pt x="544" y="704"/>
                  </a:cubicBezTo>
                  <a:cubicBezTo>
                    <a:pt x="562" y="735"/>
                    <a:pt x="543" y="772"/>
                    <a:pt x="519" y="759"/>
                  </a:cubicBezTo>
                  <a:cubicBezTo>
                    <a:pt x="529" y="749"/>
                    <a:pt x="529" y="729"/>
                    <a:pt x="518" y="716"/>
                  </a:cubicBezTo>
                  <a:cubicBezTo>
                    <a:pt x="484" y="670"/>
                    <a:pt x="396" y="702"/>
                    <a:pt x="357" y="723"/>
                  </a:cubicBezTo>
                  <a:close/>
                  <a:moveTo>
                    <a:pt x="382" y="1020"/>
                  </a:moveTo>
                  <a:cubicBezTo>
                    <a:pt x="360" y="992"/>
                    <a:pt x="322" y="910"/>
                    <a:pt x="352" y="879"/>
                  </a:cubicBezTo>
                  <a:cubicBezTo>
                    <a:pt x="385" y="847"/>
                    <a:pt x="385" y="858"/>
                    <a:pt x="380" y="805"/>
                  </a:cubicBezTo>
                  <a:cubicBezTo>
                    <a:pt x="378" y="789"/>
                    <a:pt x="391" y="767"/>
                    <a:pt x="412" y="765"/>
                  </a:cubicBezTo>
                  <a:cubicBezTo>
                    <a:pt x="423" y="763"/>
                    <a:pt x="432" y="769"/>
                    <a:pt x="437" y="777"/>
                  </a:cubicBezTo>
                  <a:cubicBezTo>
                    <a:pt x="443" y="786"/>
                    <a:pt x="443" y="798"/>
                    <a:pt x="435" y="805"/>
                  </a:cubicBezTo>
                  <a:cubicBezTo>
                    <a:pt x="444" y="804"/>
                    <a:pt x="463" y="792"/>
                    <a:pt x="464" y="772"/>
                  </a:cubicBezTo>
                  <a:cubicBezTo>
                    <a:pt x="465" y="748"/>
                    <a:pt x="446" y="721"/>
                    <a:pt x="416" y="722"/>
                  </a:cubicBezTo>
                  <a:cubicBezTo>
                    <a:pt x="389" y="723"/>
                    <a:pt x="364" y="746"/>
                    <a:pt x="364" y="758"/>
                  </a:cubicBezTo>
                  <a:cubicBezTo>
                    <a:pt x="356" y="747"/>
                    <a:pt x="343" y="756"/>
                    <a:pt x="337" y="764"/>
                  </a:cubicBezTo>
                  <a:cubicBezTo>
                    <a:pt x="314" y="796"/>
                    <a:pt x="316" y="842"/>
                    <a:pt x="320" y="880"/>
                  </a:cubicBezTo>
                  <a:cubicBezTo>
                    <a:pt x="326" y="933"/>
                    <a:pt x="346" y="986"/>
                    <a:pt x="382" y="1020"/>
                  </a:cubicBezTo>
                  <a:close/>
                  <a:moveTo>
                    <a:pt x="480" y="1104"/>
                  </a:moveTo>
                  <a:cubicBezTo>
                    <a:pt x="461" y="1085"/>
                    <a:pt x="430" y="1037"/>
                    <a:pt x="429" y="989"/>
                  </a:cubicBezTo>
                  <a:cubicBezTo>
                    <a:pt x="429" y="957"/>
                    <a:pt x="441" y="918"/>
                    <a:pt x="480" y="914"/>
                  </a:cubicBezTo>
                  <a:cubicBezTo>
                    <a:pt x="520" y="909"/>
                    <a:pt x="508" y="876"/>
                    <a:pt x="523" y="861"/>
                  </a:cubicBezTo>
                  <a:cubicBezTo>
                    <a:pt x="536" y="849"/>
                    <a:pt x="558" y="834"/>
                    <a:pt x="571" y="851"/>
                  </a:cubicBezTo>
                  <a:cubicBezTo>
                    <a:pt x="557" y="818"/>
                    <a:pt x="484" y="810"/>
                    <a:pt x="451" y="824"/>
                  </a:cubicBezTo>
                  <a:cubicBezTo>
                    <a:pt x="396" y="849"/>
                    <a:pt x="379" y="920"/>
                    <a:pt x="392" y="980"/>
                  </a:cubicBezTo>
                  <a:cubicBezTo>
                    <a:pt x="404" y="1038"/>
                    <a:pt x="444" y="1085"/>
                    <a:pt x="480" y="1104"/>
                  </a:cubicBezTo>
                  <a:close/>
                  <a:moveTo>
                    <a:pt x="432" y="910"/>
                  </a:moveTo>
                  <a:cubicBezTo>
                    <a:pt x="441" y="892"/>
                    <a:pt x="450" y="880"/>
                    <a:pt x="466" y="867"/>
                  </a:cubicBezTo>
                  <a:cubicBezTo>
                    <a:pt x="486" y="851"/>
                    <a:pt x="504" y="845"/>
                    <a:pt x="529" y="840"/>
                  </a:cubicBezTo>
                  <a:cubicBezTo>
                    <a:pt x="503" y="839"/>
                    <a:pt x="482" y="845"/>
                    <a:pt x="460" y="860"/>
                  </a:cubicBezTo>
                  <a:cubicBezTo>
                    <a:pt x="442" y="873"/>
                    <a:pt x="432" y="886"/>
                    <a:pt x="422" y="905"/>
                  </a:cubicBezTo>
                  <a:cubicBezTo>
                    <a:pt x="421" y="907"/>
                    <a:pt x="420" y="909"/>
                    <a:pt x="419" y="912"/>
                  </a:cubicBezTo>
                  <a:cubicBezTo>
                    <a:pt x="411" y="934"/>
                    <a:pt x="408" y="952"/>
                    <a:pt x="409" y="976"/>
                  </a:cubicBezTo>
                  <a:cubicBezTo>
                    <a:pt x="410" y="997"/>
                    <a:pt x="414" y="1015"/>
                    <a:pt x="426" y="1033"/>
                  </a:cubicBezTo>
                  <a:cubicBezTo>
                    <a:pt x="419" y="1013"/>
                    <a:pt x="417" y="997"/>
                    <a:pt x="417" y="975"/>
                  </a:cubicBezTo>
                  <a:cubicBezTo>
                    <a:pt x="418" y="953"/>
                    <a:pt x="422" y="936"/>
                    <a:pt x="430" y="916"/>
                  </a:cubicBezTo>
                  <a:cubicBezTo>
                    <a:pt x="431" y="914"/>
                    <a:pt x="432" y="912"/>
                    <a:pt x="432" y="910"/>
                  </a:cubicBezTo>
                  <a:close/>
                  <a:moveTo>
                    <a:pt x="568" y="1158"/>
                  </a:moveTo>
                  <a:cubicBezTo>
                    <a:pt x="558" y="1126"/>
                    <a:pt x="573" y="1101"/>
                    <a:pt x="558" y="1080"/>
                  </a:cubicBezTo>
                  <a:cubicBezTo>
                    <a:pt x="537" y="1048"/>
                    <a:pt x="489" y="1065"/>
                    <a:pt x="460" y="1038"/>
                  </a:cubicBezTo>
                  <a:cubicBezTo>
                    <a:pt x="452" y="1061"/>
                    <a:pt x="470" y="1084"/>
                    <a:pt x="490" y="1097"/>
                  </a:cubicBezTo>
                  <a:cubicBezTo>
                    <a:pt x="530" y="1124"/>
                    <a:pt x="541" y="1099"/>
                    <a:pt x="568" y="1158"/>
                  </a:cubicBezTo>
                  <a:close/>
                  <a:moveTo>
                    <a:pt x="632" y="1228"/>
                  </a:moveTo>
                  <a:cubicBezTo>
                    <a:pt x="624" y="1193"/>
                    <a:pt x="570" y="1172"/>
                    <a:pt x="573" y="1131"/>
                  </a:cubicBezTo>
                  <a:cubicBezTo>
                    <a:pt x="575" y="1097"/>
                    <a:pt x="616" y="1071"/>
                    <a:pt x="625" y="1034"/>
                  </a:cubicBezTo>
                  <a:cubicBezTo>
                    <a:pt x="637" y="1113"/>
                    <a:pt x="586" y="1114"/>
                    <a:pt x="603" y="1158"/>
                  </a:cubicBezTo>
                  <a:cubicBezTo>
                    <a:pt x="610" y="1177"/>
                    <a:pt x="639" y="1194"/>
                    <a:pt x="632" y="1228"/>
                  </a:cubicBezTo>
                  <a:close/>
                  <a:moveTo>
                    <a:pt x="574" y="675"/>
                  </a:moveTo>
                  <a:cubicBezTo>
                    <a:pt x="573" y="673"/>
                    <a:pt x="571" y="670"/>
                    <a:pt x="569" y="668"/>
                  </a:cubicBezTo>
                  <a:cubicBezTo>
                    <a:pt x="557" y="651"/>
                    <a:pt x="545" y="640"/>
                    <a:pt x="526" y="631"/>
                  </a:cubicBezTo>
                  <a:cubicBezTo>
                    <a:pt x="503" y="621"/>
                    <a:pt x="484" y="619"/>
                    <a:pt x="459" y="622"/>
                  </a:cubicBezTo>
                  <a:cubicBezTo>
                    <a:pt x="433" y="625"/>
                    <a:pt x="413" y="632"/>
                    <a:pt x="390" y="645"/>
                  </a:cubicBezTo>
                  <a:cubicBezTo>
                    <a:pt x="366" y="660"/>
                    <a:pt x="349" y="674"/>
                    <a:pt x="332" y="696"/>
                  </a:cubicBezTo>
                  <a:cubicBezTo>
                    <a:pt x="314" y="721"/>
                    <a:pt x="304" y="742"/>
                    <a:pt x="297" y="771"/>
                  </a:cubicBezTo>
                  <a:cubicBezTo>
                    <a:pt x="285" y="836"/>
                    <a:pt x="293" y="888"/>
                    <a:pt x="318" y="948"/>
                  </a:cubicBezTo>
                  <a:cubicBezTo>
                    <a:pt x="347" y="1013"/>
                    <a:pt x="383" y="1056"/>
                    <a:pt x="444" y="1095"/>
                  </a:cubicBezTo>
                  <a:cubicBezTo>
                    <a:pt x="493" y="1125"/>
                    <a:pt x="535" y="1151"/>
                    <a:pt x="580" y="1189"/>
                  </a:cubicBezTo>
                  <a:cubicBezTo>
                    <a:pt x="603" y="1210"/>
                    <a:pt x="621" y="1229"/>
                    <a:pt x="638" y="1256"/>
                  </a:cubicBezTo>
                  <a:cubicBezTo>
                    <a:pt x="656" y="1284"/>
                    <a:pt x="666" y="1307"/>
                    <a:pt x="672" y="1339"/>
                  </a:cubicBezTo>
                  <a:cubicBezTo>
                    <a:pt x="666" y="1307"/>
                    <a:pt x="657" y="1283"/>
                    <a:pt x="640" y="1255"/>
                  </a:cubicBezTo>
                  <a:cubicBezTo>
                    <a:pt x="622" y="1228"/>
                    <a:pt x="605" y="1209"/>
                    <a:pt x="582" y="1187"/>
                  </a:cubicBezTo>
                  <a:cubicBezTo>
                    <a:pt x="538" y="1147"/>
                    <a:pt x="496" y="1121"/>
                    <a:pt x="447" y="1090"/>
                  </a:cubicBezTo>
                  <a:cubicBezTo>
                    <a:pt x="389" y="1051"/>
                    <a:pt x="354" y="1008"/>
                    <a:pt x="327" y="945"/>
                  </a:cubicBezTo>
                  <a:cubicBezTo>
                    <a:pt x="320" y="927"/>
                    <a:pt x="315" y="912"/>
                    <a:pt x="310" y="894"/>
                  </a:cubicBezTo>
                  <a:cubicBezTo>
                    <a:pt x="301" y="851"/>
                    <a:pt x="300" y="817"/>
                    <a:pt x="309" y="774"/>
                  </a:cubicBezTo>
                  <a:cubicBezTo>
                    <a:pt x="316" y="747"/>
                    <a:pt x="326" y="727"/>
                    <a:pt x="343" y="705"/>
                  </a:cubicBezTo>
                  <a:cubicBezTo>
                    <a:pt x="359" y="685"/>
                    <a:pt x="375" y="672"/>
                    <a:pt x="398" y="659"/>
                  </a:cubicBezTo>
                  <a:cubicBezTo>
                    <a:pt x="419" y="647"/>
                    <a:pt x="437" y="641"/>
                    <a:pt x="461" y="638"/>
                  </a:cubicBezTo>
                  <a:cubicBezTo>
                    <a:pt x="482" y="637"/>
                    <a:pt x="499" y="638"/>
                    <a:pt x="519" y="647"/>
                  </a:cubicBezTo>
                  <a:cubicBezTo>
                    <a:pt x="534" y="655"/>
                    <a:pt x="544" y="665"/>
                    <a:pt x="554" y="679"/>
                  </a:cubicBezTo>
                  <a:cubicBezTo>
                    <a:pt x="556" y="681"/>
                    <a:pt x="557" y="683"/>
                    <a:pt x="558" y="685"/>
                  </a:cubicBezTo>
                  <a:cubicBezTo>
                    <a:pt x="566" y="697"/>
                    <a:pt x="570" y="709"/>
                    <a:pt x="571" y="723"/>
                  </a:cubicBezTo>
                  <a:cubicBezTo>
                    <a:pt x="572" y="731"/>
                    <a:pt x="571" y="737"/>
                    <a:pt x="569" y="745"/>
                  </a:cubicBezTo>
                  <a:cubicBezTo>
                    <a:pt x="566" y="751"/>
                    <a:pt x="563" y="756"/>
                    <a:pt x="558" y="762"/>
                  </a:cubicBezTo>
                  <a:cubicBezTo>
                    <a:pt x="555" y="764"/>
                    <a:pt x="553" y="766"/>
                    <a:pt x="549" y="768"/>
                  </a:cubicBezTo>
                  <a:cubicBezTo>
                    <a:pt x="547" y="770"/>
                    <a:pt x="545" y="771"/>
                    <a:pt x="542" y="771"/>
                  </a:cubicBezTo>
                  <a:cubicBezTo>
                    <a:pt x="534" y="773"/>
                    <a:pt x="529" y="773"/>
                    <a:pt x="521" y="771"/>
                  </a:cubicBezTo>
                  <a:cubicBezTo>
                    <a:pt x="512" y="769"/>
                    <a:pt x="506" y="765"/>
                    <a:pt x="499" y="758"/>
                  </a:cubicBezTo>
                  <a:cubicBezTo>
                    <a:pt x="495" y="753"/>
                    <a:pt x="486" y="733"/>
                    <a:pt x="486" y="733"/>
                  </a:cubicBezTo>
                  <a:cubicBezTo>
                    <a:pt x="485" y="733"/>
                    <a:pt x="485" y="733"/>
                    <a:pt x="485" y="733"/>
                  </a:cubicBezTo>
                  <a:cubicBezTo>
                    <a:pt x="478" y="738"/>
                    <a:pt x="487" y="759"/>
                    <a:pt x="490" y="765"/>
                  </a:cubicBezTo>
                  <a:cubicBezTo>
                    <a:pt x="497" y="775"/>
                    <a:pt x="505" y="781"/>
                    <a:pt x="517" y="786"/>
                  </a:cubicBezTo>
                  <a:cubicBezTo>
                    <a:pt x="519" y="787"/>
                    <a:pt x="521" y="787"/>
                    <a:pt x="523" y="788"/>
                  </a:cubicBezTo>
                  <a:cubicBezTo>
                    <a:pt x="531" y="790"/>
                    <a:pt x="538" y="790"/>
                    <a:pt x="546" y="788"/>
                  </a:cubicBezTo>
                  <a:cubicBezTo>
                    <a:pt x="556" y="785"/>
                    <a:pt x="563" y="782"/>
                    <a:pt x="571" y="775"/>
                  </a:cubicBezTo>
                  <a:cubicBezTo>
                    <a:pt x="578" y="768"/>
                    <a:pt x="582" y="761"/>
                    <a:pt x="586" y="751"/>
                  </a:cubicBezTo>
                  <a:cubicBezTo>
                    <a:pt x="590" y="741"/>
                    <a:pt x="591" y="733"/>
                    <a:pt x="590" y="722"/>
                  </a:cubicBezTo>
                  <a:cubicBezTo>
                    <a:pt x="588" y="704"/>
                    <a:pt x="584" y="690"/>
                    <a:pt x="574" y="675"/>
                  </a:cubicBezTo>
                  <a:close/>
                  <a:moveTo>
                    <a:pt x="765" y="924"/>
                  </a:moveTo>
                  <a:cubicBezTo>
                    <a:pt x="748" y="940"/>
                    <a:pt x="721" y="959"/>
                    <a:pt x="710" y="985"/>
                  </a:cubicBezTo>
                  <a:cubicBezTo>
                    <a:pt x="697" y="1015"/>
                    <a:pt x="705" y="1053"/>
                    <a:pt x="731" y="1064"/>
                  </a:cubicBezTo>
                  <a:cubicBezTo>
                    <a:pt x="731" y="1042"/>
                    <a:pt x="755" y="1028"/>
                    <a:pt x="764" y="1010"/>
                  </a:cubicBezTo>
                  <a:cubicBezTo>
                    <a:pt x="775" y="987"/>
                    <a:pt x="771" y="929"/>
                    <a:pt x="765" y="924"/>
                  </a:cubicBezTo>
                  <a:close/>
                  <a:moveTo>
                    <a:pt x="740" y="926"/>
                  </a:moveTo>
                  <a:cubicBezTo>
                    <a:pt x="699" y="913"/>
                    <a:pt x="664" y="939"/>
                    <a:pt x="651" y="979"/>
                  </a:cubicBezTo>
                  <a:cubicBezTo>
                    <a:pt x="639" y="1016"/>
                    <a:pt x="655" y="1085"/>
                    <a:pt x="708" y="1081"/>
                  </a:cubicBezTo>
                  <a:cubicBezTo>
                    <a:pt x="692" y="1061"/>
                    <a:pt x="684" y="1035"/>
                    <a:pt x="689" y="1008"/>
                  </a:cubicBezTo>
                  <a:cubicBezTo>
                    <a:pt x="697" y="968"/>
                    <a:pt x="730" y="956"/>
                    <a:pt x="740" y="926"/>
                  </a:cubicBezTo>
                  <a:close/>
                  <a:moveTo>
                    <a:pt x="689" y="910"/>
                  </a:moveTo>
                  <a:cubicBezTo>
                    <a:pt x="663" y="888"/>
                    <a:pt x="624" y="898"/>
                    <a:pt x="605" y="911"/>
                  </a:cubicBezTo>
                  <a:cubicBezTo>
                    <a:pt x="587" y="924"/>
                    <a:pt x="575" y="949"/>
                    <a:pt x="581" y="973"/>
                  </a:cubicBezTo>
                  <a:cubicBezTo>
                    <a:pt x="587" y="1001"/>
                    <a:pt x="566" y="1023"/>
                    <a:pt x="531" y="1015"/>
                  </a:cubicBezTo>
                  <a:cubicBezTo>
                    <a:pt x="543" y="1038"/>
                    <a:pt x="583" y="1043"/>
                    <a:pt x="612" y="1028"/>
                  </a:cubicBezTo>
                  <a:cubicBezTo>
                    <a:pt x="655" y="1004"/>
                    <a:pt x="643" y="971"/>
                    <a:pt x="662" y="935"/>
                  </a:cubicBezTo>
                  <a:cubicBezTo>
                    <a:pt x="667" y="926"/>
                    <a:pt x="674" y="918"/>
                    <a:pt x="689" y="910"/>
                  </a:cubicBezTo>
                  <a:close/>
                  <a:moveTo>
                    <a:pt x="699" y="909"/>
                  </a:moveTo>
                  <a:cubicBezTo>
                    <a:pt x="662" y="875"/>
                    <a:pt x="673" y="847"/>
                    <a:pt x="660" y="833"/>
                  </a:cubicBezTo>
                  <a:cubicBezTo>
                    <a:pt x="646" y="819"/>
                    <a:pt x="626" y="829"/>
                    <a:pt x="616" y="821"/>
                  </a:cubicBezTo>
                  <a:cubicBezTo>
                    <a:pt x="610" y="816"/>
                    <a:pt x="612" y="798"/>
                    <a:pt x="618" y="794"/>
                  </a:cubicBezTo>
                  <a:cubicBezTo>
                    <a:pt x="604" y="794"/>
                    <a:pt x="582" y="817"/>
                    <a:pt x="583" y="842"/>
                  </a:cubicBezTo>
                  <a:cubicBezTo>
                    <a:pt x="584" y="867"/>
                    <a:pt x="596" y="882"/>
                    <a:pt x="613" y="888"/>
                  </a:cubicBezTo>
                  <a:cubicBezTo>
                    <a:pt x="635" y="897"/>
                    <a:pt x="656" y="881"/>
                    <a:pt x="699" y="909"/>
                  </a:cubicBezTo>
                  <a:close/>
                  <a:moveTo>
                    <a:pt x="758" y="921"/>
                  </a:moveTo>
                  <a:cubicBezTo>
                    <a:pt x="705" y="909"/>
                    <a:pt x="717" y="861"/>
                    <a:pt x="726" y="823"/>
                  </a:cubicBezTo>
                  <a:cubicBezTo>
                    <a:pt x="735" y="787"/>
                    <a:pt x="738" y="744"/>
                    <a:pt x="701" y="741"/>
                  </a:cubicBezTo>
                  <a:cubicBezTo>
                    <a:pt x="689" y="740"/>
                    <a:pt x="669" y="745"/>
                    <a:pt x="653" y="734"/>
                  </a:cubicBezTo>
                  <a:cubicBezTo>
                    <a:pt x="642" y="779"/>
                    <a:pt x="686" y="774"/>
                    <a:pt x="677" y="817"/>
                  </a:cubicBezTo>
                  <a:cubicBezTo>
                    <a:pt x="665" y="875"/>
                    <a:pt x="693" y="929"/>
                    <a:pt x="758" y="921"/>
                  </a:cubicBezTo>
                  <a:close/>
                  <a:moveTo>
                    <a:pt x="758" y="1197"/>
                  </a:moveTo>
                  <a:cubicBezTo>
                    <a:pt x="759" y="1175"/>
                    <a:pt x="729" y="1150"/>
                    <a:pt x="702" y="1148"/>
                  </a:cubicBezTo>
                  <a:cubicBezTo>
                    <a:pt x="651" y="1145"/>
                    <a:pt x="671" y="1220"/>
                    <a:pt x="641" y="1221"/>
                  </a:cubicBezTo>
                  <a:cubicBezTo>
                    <a:pt x="640" y="1223"/>
                    <a:pt x="650" y="1244"/>
                    <a:pt x="667" y="1245"/>
                  </a:cubicBezTo>
                  <a:cubicBezTo>
                    <a:pt x="707" y="1249"/>
                    <a:pt x="700" y="1195"/>
                    <a:pt x="720" y="1182"/>
                  </a:cubicBezTo>
                  <a:cubicBezTo>
                    <a:pt x="734" y="1174"/>
                    <a:pt x="753" y="1185"/>
                    <a:pt x="758" y="1197"/>
                  </a:cubicBezTo>
                  <a:close/>
                  <a:moveTo>
                    <a:pt x="724" y="1079"/>
                  </a:moveTo>
                  <a:cubicBezTo>
                    <a:pt x="711" y="1085"/>
                    <a:pt x="699" y="1111"/>
                    <a:pt x="715" y="1133"/>
                  </a:cubicBezTo>
                  <a:cubicBezTo>
                    <a:pt x="728" y="1150"/>
                    <a:pt x="763" y="1169"/>
                    <a:pt x="764" y="1191"/>
                  </a:cubicBezTo>
                  <a:cubicBezTo>
                    <a:pt x="781" y="1180"/>
                    <a:pt x="775" y="1154"/>
                    <a:pt x="762" y="1140"/>
                  </a:cubicBezTo>
                  <a:cubicBezTo>
                    <a:pt x="745" y="1119"/>
                    <a:pt x="723" y="1112"/>
                    <a:pt x="724" y="1079"/>
                  </a:cubicBezTo>
                  <a:close/>
                  <a:moveTo>
                    <a:pt x="617" y="1465"/>
                  </a:moveTo>
                  <a:cubicBezTo>
                    <a:pt x="607" y="1445"/>
                    <a:pt x="587" y="1435"/>
                    <a:pt x="570" y="1423"/>
                  </a:cubicBezTo>
                  <a:cubicBezTo>
                    <a:pt x="553" y="1410"/>
                    <a:pt x="537" y="1389"/>
                    <a:pt x="540" y="1359"/>
                  </a:cubicBezTo>
                  <a:cubicBezTo>
                    <a:pt x="545" y="1318"/>
                    <a:pt x="596" y="1297"/>
                    <a:pt x="617" y="1327"/>
                  </a:cubicBezTo>
                  <a:cubicBezTo>
                    <a:pt x="598" y="1328"/>
                    <a:pt x="584" y="1343"/>
                    <a:pt x="579" y="1359"/>
                  </a:cubicBezTo>
                  <a:cubicBezTo>
                    <a:pt x="565" y="1403"/>
                    <a:pt x="632" y="1421"/>
                    <a:pt x="617" y="1465"/>
                  </a:cubicBezTo>
                  <a:close/>
                  <a:moveTo>
                    <a:pt x="504" y="1382"/>
                  </a:moveTo>
                  <a:cubicBezTo>
                    <a:pt x="493" y="1356"/>
                    <a:pt x="473" y="1346"/>
                    <a:pt x="468" y="1315"/>
                  </a:cubicBezTo>
                  <a:cubicBezTo>
                    <a:pt x="464" y="1285"/>
                    <a:pt x="484" y="1266"/>
                    <a:pt x="502" y="1260"/>
                  </a:cubicBezTo>
                  <a:cubicBezTo>
                    <a:pt x="495" y="1295"/>
                    <a:pt x="539" y="1340"/>
                    <a:pt x="504" y="1382"/>
                  </a:cubicBezTo>
                  <a:close/>
                  <a:moveTo>
                    <a:pt x="628" y="1503"/>
                  </a:moveTo>
                  <a:cubicBezTo>
                    <a:pt x="562" y="1444"/>
                    <a:pt x="483" y="1444"/>
                    <a:pt x="426" y="1381"/>
                  </a:cubicBezTo>
                  <a:cubicBezTo>
                    <a:pt x="406" y="1359"/>
                    <a:pt x="393" y="1332"/>
                    <a:pt x="395" y="1300"/>
                  </a:cubicBezTo>
                  <a:cubicBezTo>
                    <a:pt x="396" y="1274"/>
                    <a:pt x="414" y="1262"/>
                    <a:pt x="430" y="1275"/>
                  </a:cubicBezTo>
                  <a:cubicBezTo>
                    <a:pt x="438" y="1254"/>
                    <a:pt x="415" y="1215"/>
                    <a:pt x="443" y="1193"/>
                  </a:cubicBezTo>
                  <a:cubicBezTo>
                    <a:pt x="469" y="1173"/>
                    <a:pt x="491" y="1195"/>
                    <a:pt x="492" y="1209"/>
                  </a:cubicBezTo>
                  <a:cubicBezTo>
                    <a:pt x="508" y="1177"/>
                    <a:pt x="561" y="1181"/>
                    <a:pt x="588" y="1213"/>
                  </a:cubicBezTo>
                  <a:cubicBezTo>
                    <a:pt x="615" y="1245"/>
                    <a:pt x="605" y="1282"/>
                    <a:pt x="582" y="1301"/>
                  </a:cubicBezTo>
                  <a:cubicBezTo>
                    <a:pt x="562" y="1318"/>
                    <a:pt x="537" y="1314"/>
                    <a:pt x="525" y="1303"/>
                  </a:cubicBezTo>
                  <a:cubicBezTo>
                    <a:pt x="497" y="1277"/>
                    <a:pt x="520" y="1238"/>
                    <a:pt x="548" y="1250"/>
                  </a:cubicBezTo>
                  <a:cubicBezTo>
                    <a:pt x="543" y="1234"/>
                    <a:pt x="521" y="1233"/>
                    <a:pt x="507" y="1237"/>
                  </a:cubicBezTo>
                  <a:cubicBezTo>
                    <a:pt x="452" y="1253"/>
                    <a:pt x="430" y="1312"/>
                    <a:pt x="462" y="1359"/>
                  </a:cubicBezTo>
                  <a:cubicBezTo>
                    <a:pt x="497" y="1411"/>
                    <a:pt x="617" y="1460"/>
                    <a:pt x="628" y="1503"/>
                  </a:cubicBezTo>
                  <a:close/>
                  <a:moveTo>
                    <a:pt x="777" y="1369"/>
                  </a:moveTo>
                  <a:cubicBezTo>
                    <a:pt x="775" y="1347"/>
                    <a:pt x="756" y="1346"/>
                    <a:pt x="743" y="1330"/>
                  </a:cubicBezTo>
                  <a:cubicBezTo>
                    <a:pt x="736" y="1320"/>
                    <a:pt x="732" y="1306"/>
                    <a:pt x="736" y="1291"/>
                  </a:cubicBezTo>
                  <a:cubicBezTo>
                    <a:pt x="743" y="1310"/>
                    <a:pt x="794" y="1323"/>
                    <a:pt x="777" y="1369"/>
                  </a:cubicBezTo>
                  <a:close/>
                  <a:moveTo>
                    <a:pt x="599" y="1599"/>
                  </a:moveTo>
                  <a:cubicBezTo>
                    <a:pt x="627" y="1640"/>
                    <a:pt x="674" y="1637"/>
                    <a:pt x="706" y="1618"/>
                  </a:cubicBezTo>
                  <a:cubicBezTo>
                    <a:pt x="783" y="1573"/>
                    <a:pt x="788" y="1417"/>
                    <a:pt x="707" y="1387"/>
                  </a:cubicBezTo>
                  <a:cubicBezTo>
                    <a:pt x="673" y="1374"/>
                    <a:pt x="627" y="1380"/>
                    <a:pt x="627" y="1338"/>
                  </a:cubicBezTo>
                  <a:cubicBezTo>
                    <a:pt x="606" y="1350"/>
                    <a:pt x="604" y="1389"/>
                    <a:pt x="620" y="1410"/>
                  </a:cubicBezTo>
                  <a:cubicBezTo>
                    <a:pt x="632" y="1426"/>
                    <a:pt x="654" y="1436"/>
                    <a:pt x="689" y="1435"/>
                  </a:cubicBezTo>
                  <a:cubicBezTo>
                    <a:pt x="752" y="1434"/>
                    <a:pt x="764" y="1529"/>
                    <a:pt x="738" y="1551"/>
                  </a:cubicBezTo>
                  <a:cubicBezTo>
                    <a:pt x="742" y="1540"/>
                    <a:pt x="753" y="1462"/>
                    <a:pt x="702" y="1452"/>
                  </a:cubicBezTo>
                  <a:cubicBezTo>
                    <a:pt x="680" y="1448"/>
                    <a:pt x="661" y="1462"/>
                    <a:pt x="642" y="1447"/>
                  </a:cubicBezTo>
                  <a:cubicBezTo>
                    <a:pt x="641" y="1461"/>
                    <a:pt x="646" y="1482"/>
                    <a:pt x="685" y="1492"/>
                  </a:cubicBezTo>
                  <a:cubicBezTo>
                    <a:pt x="740" y="1505"/>
                    <a:pt x="740" y="1591"/>
                    <a:pt x="686" y="1610"/>
                  </a:cubicBezTo>
                  <a:cubicBezTo>
                    <a:pt x="703" y="1599"/>
                    <a:pt x="721" y="1574"/>
                    <a:pt x="711" y="1543"/>
                  </a:cubicBezTo>
                  <a:cubicBezTo>
                    <a:pt x="703" y="1517"/>
                    <a:pt x="679" y="1499"/>
                    <a:pt x="653" y="1502"/>
                  </a:cubicBezTo>
                  <a:cubicBezTo>
                    <a:pt x="683" y="1523"/>
                    <a:pt x="694" y="1554"/>
                    <a:pt x="685" y="1584"/>
                  </a:cubicBezTo>
                  <a:cubicBezTo>
                    <a:pt x="673" y="1625"/>
                    <a:pt x="627" y="1625"/>
                    <a:pt x="599" y="1599"/>
                  </a:cubicBezTo>
                  <a:close/>
                  <a:moveTo>
                    <a:pt x="701" y="1797"/>
                  </a:moveTo>
                  <a:cubicBezTo>
                    <a:pt x="677" y="1796"/>
                    <a:pt x="664" y="1828"/>
                    <a:pt x="682" y="1847"/>
                  </a:cubicBezTo>
                  <a:cubicBezTo>
                    <a:pt x="698" y="1865"/>
                    <a:pt x="732" y="1859"/>
                    <a:pt x="749" y="1844"/>
                  </a:cubicBezTo>
                  <a:cubicBezTo>
                    <a:pt x="794" y="1803"/>
                    <a:pt x="781" y="1729"/>
                    <a:pt x="701" y="1690"/>
                  </a:cubicBezTo>
                  <a:cubicBezTo>
                    <a:pt x="655" y="1667"/>
                    <a:pt x="572" y="1643"/>
                    <a:pt x="576" y="1577"/>
                  </a:cubicBezTo>
                  <a:cubicBezTo>
                    <a:pt x="577" y="1555"/>
                    <a:pt x="594" y="1538"/>
                    <a:pt x="612" y="1537"/>
                  </a:cubicBezTo>
                  <a:cubicBezTo>
                    <a:pt x="628" y="1536"/>
                    <a:pt x="642" y="1543"/>
                    <a:pt x="647" y="1558"/>
                  </a:cubicBezTo>
                  <a:cubicBezTo>
                    <a:pt x="651" y="1571"/>
                    <a:pt x="643" y="1579"/>
                    <a:pt x="636" y="1580"/>
                  </a:cubicBezTo>
                  <a:cubicBezTo>
                    <a:pt x="624" y="1581"/>
                    <a:pt x="620" y="1570"/>
                    <a:pt x="627" y="1563"/>
                  </a:cubicBezTo>
                  <a:cubicBezTo>
                    <a:pt x="611" y="1562"/>
                    <a:pt x="606" y="1594"/>
                    <a:pt x="626" y="1607"/>
                  </a:cubicBezTo>
                  <a:cubicBezTo>
                    <a:pt x="641" y="1616"/>
                    <a:pt x="661" y="1609"/>
                    <a:pt x="669" y="1594"/>
                  </a:cubicBezTo>
                  <a:cubicBezTo>
                    <a:pt x="679" y="1575"/>
                    <a:pt x="675" y="1551"/>
                    <a:pt x="662" y="1533"/>
                  </a:cubicBezTo>
                  <a:cubicBezTo>
                    <a:pt x="643" y="1508"/>
                    <a:pt x="617" y="1501"/>
                    <a:pt x="596" y="1507"/>
                  </a:cubicBezTo>
                  <a:cubicBezTo>
                    <a:pt x="558" y="1518"/>
                    <a:pt x="540" y="1567"/>
                    <a:pt x="557" y="1601"/>
                  </a:cubicBezTo>
                  <a:cubicBezTo>
                    <a:pt x="570" y="1630"/>
                    <a:pt x="593" y="1646"/>
                    <a:pt x="619" y="1662"/>
                  </a:cubicBezTo>
                  <a:cubicBezTo>
                    <a:pt x="643" y="1678"/>
                    <a:pt x="670" y="1692"/>
                    <a:pt x="699" y="1714"/>
                  </a:cubicBezTo>
                  <a:cubicBezTo>
                    <a:pt x="726" y="1735"/>
                    <a:pt x="755" y="1766"/>
                    <a:pt x="742" y="1805"/>
                  </a:cubicBezTo>
                  <a:cubicBezTo>
                    <a:pt x="737" y="1821"/>
                    <a:pt x="720" y="1834"/>
                    <a:pt x="704" y="1824"/>
                  </a:cubicBezTo>
                  <a:cubicBezTo>
                    <a:pt x="694" y="1818"/>
                    <a:pt x="693" y="1803"/>
                    <a:pt x="701" y="1797"/>
                  </a:cubicBezTo>
                  <a:close/>
                  <a:moveTo>
                    <a:pt x="245" y="1554"/>
                  </a:moveTo>
                  <a:cubicBezTo>
                    <a:pt x="233" y="1538"/>
                    <a:pt x="228" y="1515"/>
                    <a:pt x="230" y="1495"/>
                  </a:cubicBezTo>
                  <a:cubicBezTo>
                    <a:pt x="234" y="1462"/>
                    <a:pt x="268" y="1433"/>
                    <a:pt x="304" y="1441"/>
                  </a:cubicBezTo>
                  <a:cubicBezTo>
                    <a:pt x="265" y="1445"/>
                    <a:pt x="244" y="1476"/>
                    <a:pt x="252" y="1507"/>
                  </a:cubicBezTo>
                  <a:cubicBezTo>
                    <a:pt x="258" y="1527"/>
                    <a:pt x="254" y="1548"/>
                    <a:pt x="245" y="1554"/>
                  </a:cubicBezTo>
                  <a:close/>
                  <a:moveTo>
                    <a:pt x="242" y="1567"/>
                  </a:moveTo>
                  <a:cubicBezTo>
                    <a:pt x="198" y="1533"/>
                    <a:pt x="200" y="1470"/>
                    <a:pt x="213" y="1443"/>
                  </a:cubicBezTo>
                  <a:cubicBezTo>
                    <a:pt x="220" y="1426"/>
                    <a:pt x="233" y="1418"/>
                    <a:pt x="245" y="1423"/>
                  </a:cubicBezTo>
                  <a:cubicBezTo>
                    <a:pt x="244" y="1417"/>
                    <a:pt x="246" y="1400"/>
                    <a:pt x="263" y="1393"/>
                  </a:cubicBezTo>
                  <a:cubicBezTo>
                    <a:pt x="284" y="1384"/>
                    <a:pt x="299" y="1397"/>
                    <a:pt x="301" y="1405"/>
                  </a:cubicBezTo>
                  <a:cubicBezTo>
                    <a:pt x="309" y="1392"/>
                    <a:pt x="325" y="1391"/>
                    <a:pt x="336" y="1398"/>
                  </a:cubicBezTo>
                  <a:cubicBezTo>
                    <a:pt x="352" y="1407"/>
                    <a:pt x="353" y="1424"/>
                    <a:pt x="348" y="1427"/>
                  </a:cubicBezTo>
                  <a:cubicBezTo>
                    <a:pt x="390" y="1452"/>
                    <a:pt x="365" y="1516"/>
                    <a:pt x="330" y="1519"/>
                  </a:cubicBezTo>
                  <a:cubicBezTo>
                    <a:pt x="301" y="1522"/>
                    <a:pt x="287" y="1488"/>
                    <a:pt x="304" y="1471"/>
                  </a:cubicBezTo>
                  <a:cubicBezTo>
                    <a:pt x="303" y="1475"/>
                    <a:pt x="311" y="1487"/>
                    <a:pt x="328" y="1480"/>
                  </a:cubicBezTo>
                  <a:cubicBezTo>
                    <a:pt x="352" y="1470"/>
                    <a:pt x="349" y="1432"/>
                    <a:pt x="322" y="1422"/>
                  </a:cubicBezTo>
                  <a:cubicBezTo>
                    <a:pt x="299" y="1413"/>
                    <a:pt x="263" y="1422"/>
                    <a:pt x="240" y="1450"/>
                  </a:cubicBezTo>
                  <a:cubicBezTo>
                    <a:pt x="218" y="1477"/>
                    <a:pt x="215" y="1535"/>
                    <a:pt x="242" y="1567"/>
                  </a:cubicBezTo>
                  <a:close/>
                  <a:moveTo>
                    <a:pt x="453" y="1623"/>
                  </a:moveTo>
                  <a:cubicBezTo>
                    <a:pt x="426" y="1622"/>
                    <a:pt x="418" y="1576"/>
                    <a:pt x="435" y="1555"/>
                  </a:cubicBezTo>
                  <a:cubicBezTo>
                    <a:pt x="459" y="1527"/>
                    <a:pt x="503" y="1539"/>
                    <a:pt x="498" y="1588"/>
                  </a:cubicBezTo>
                  <a:cubicBezTo>
                    <a:pt x="494" y="1567"/>
                    <a:pt x="473" y="1556"/>
                    <a:pt x="457" y="1568"/>
                  </a:cubicBezTo>
                  <a:cubicBezTo>
                    <a:pt x="441" y="1579"/>
                    <a:pt x="437" y="1609"/>
                    <a:pt x="453" y="1623"/>
                  </a:cubicBezTo>
                  <a:close/>
                  <a:moveTo>
                    <a:pt x="662" y="1815"/>
                  </a:moveTo>
                  <a:cubicBezTo>
                    <a:pt x="650" y="1776"/>
                    <a:pt x="638" y="1742"/>
                    <a:pt x="587" y="1710"/>
                  </a:cubicBezTo>
                  <a:cubicBezTo>
                    <a:pt x="557" y="1692"/>
                    <a:pt x="475" y="1674"/>
                    <a:pt x="464" y="1634"/>
                  </a:cubicBezTo>
                  <a:cubicBezTo>
                    <a:pt x="483" y="1654"/>
                    <a:pt x="519" y="1651"/>
                    <a:pt x="530" y="1652"/>
                  </a:cubicBezTo>
                  <a:cubicBezTo>
                    <a:pt x="551" y="1652"/>
                    <a:pt x="581" y="1645"/>
                    <a:pt x="581" y="1675"/>
                  </a:cubicBezTo>
                  <a:cubicBezTo>
                    <a:pt x="597" y="1673"/>
                    <a:pt x="627" y="1678"/>
                    <a:pt x="622" y="1710"/>
                  </a:cubicBezTo>
                  <a:cubicBezTo>
                    <a:pt x="668" y="1710"/>
                    <a:pt x="662" y="1782"/>
                    <a:pt x="662" y="1815"/>
                  </a:cubicBezTo>
                  <a:close/>
                  <a:moveTo>
                    <a:pt x="671" y="1863"/>
                  </a:moveTo>
                  <a:cubicBezTo>
                    <a:pt x="647" y="1780"/>
                    <a:pt x="564" y="1723"/>
                    <a:pt x="495" y="1688"/>
                  </a:cubicBezTo>
                  <a:cubicBezTo>
                    <a:pt x="465" y="1672"/>
                    <a:pt x="418" y="1621"/>
                    <a:pt x="413" y="1584"/>
                  </a:cubicBezTo>
                  <a:cubicBezTo>
                    <a:pt x="409" y="1557"/>
                    <a:pt x="415" y="1521"/>
                    <a:pt x="445" y="1515"/>
                  </a:cubicBezTo>
                  <a:cubicBezTo>
                    <a:pt x="458" y="1512"/>
                    <a:pt x="477" y="1516"/>
                    <a:pt x="493" y="1535"/>
                  </a:cubicBezTo>
                  <a:cubicBezTo>
                    <a:pt x="494" y="1508"/>
                    <a:pt x="485" y="1479"/>
                    <a:pt x="461" y="1466"/>
                  </a:cubicBezTo>
                  <a:cubicBezTo>
                    <a:pt x="438" y="1454"/>
                    <a:pt x="410" y="1461"/>
                    <a:pt x="416" y="1489"/>
                  </a:cubicBezTo>
                  <a:cubicBezTo>
                    <a:pt x="409" y="1480"/>
                    <a:pt x="384" y="1477"/>
                    <a:pt x="374" y="1494"/>
                  </a:cubicBezTo>
                  <a:cubicBezTo>
                    <a:pt x="365" y="1510"/>
                    <a:pt x="368" y="1532"/>
                    <a:pt x="381" y="1539"/>
                  </a:cubicBezTo>
                  <a:cubicBezTo>
                    <a:pt x="367" y="1540"/>
                    <a:pt x="352" y="1567"/>
                    <a:pt x="358" y="1589"/>
                  </a:cubicBezTo>
                  <a:cubicBezTo>
                    <a:pt x="365" y="1611"/>
                    <a:pt x="391" y="1628"/>
                    <a:pt x="408" y="1627"/>
                  </a:cubicBezTo>
                  <a:cubicBezTo>
                    <a:pt x="389" y="1675"/>
                    <a:pt x="505" y="1704"/>
                    <a:pt x="534" y="1720"/>
                  </a:cubicBezTo>
                  <a:cubicBezTo>
                    <a:pt x="573" y="1742"/>
                    <a:pt x="643" y="1793"/>
                    <a:pt x="671" y="1863"/>
                  </a:cubicBezTo>
                  <a:close/>
                  <a:moveTo>
                    <a:pt x="704" y="1887"/>
                  </a:moveTo>
                  <a:cubicBezTo>
                    <a:pt x="694" y="1878"/>
                    <a:pt x="686" y="1866"/>
                    <a:pt x="676" y="1859"/>
                  </a:cubicBezTo>
                  <a:cubicBezTo>
                    <a:pt x="692" y="1865"/>
                    <a:pt x="703" y="1864"/>
                    <a:pt x="717" y="1870"/>
                  </a:cubicBezTo>
                  <a:cubicBezTo>
                    <a:pt x="735" y="1877"/>
                    <a:pt x="744" y="1891"/>
                    <a:pt x="745" y="1900"/>
                  </a:cubicBezTo>
                  <a:cubicBezTo>
                    <a:pt x="735" y="1900"/>
                    <a:pt x="718" y="1900"/>
                    <a:pt x="704" y="1887"/>
                  </a:cubicBezTo>
                  <a:close/>
                  <a:moveTo>
                    <a:pt x="571" y="1813"/>
                  </a:moveTo>
                  <a:cubicBezTo>
                    <a:pt x="549" y="1804"/>
                    <a:pt x="514" y="1806"/>
                    <a:pt x="486" y="1819"/>
                  </a:cubicBezTo>
                  <a:cubicBezTo>
                    <a:pt x="460" y="1832"/>
                    <a:pt x="434" y="1861"/>
                    <a:pt x="447" y="1892"/>
                  </a:cubicBezTo>
                  <a:cubicBezTo>
                    <a:pt x="454" y="1908"/>
                    <a:pt x="472" y="1918"/>
                    <a:pt x="490" y="1910"/>
                  </a:cubicBezTo>
                  <a:cubicBezTo>
                    <a:pt x="452" y="1904"/>
                    <a:pt x="469" y="1822"/>
                    <a:pt x="571" y="1813"/>
                  </a:cubicBezTo>
                  <a:close/>
                  <a:moveTo>
                    <a:pt x="612" y="1831"/>
                  </a:moveTo>
                  <a:cubicBezTo>
                    <a:pt x="587" y="1791"/>
                    <a:pt x="526" y="1753"/>
                    <a:pt x="473" y="1757"/>
                  </a:cubicBezTo>
                  <a:cubicBezTo>
                    <a:pt x="435" y="1761"/>
                    <a:pt x="418" y="1788"/>
                    <a:pt x="399" y="1810"/>
                  </a:cubicBezTo>
                  <a:cubicBezTo>
                    <a:pt x="385" y="1827"/>
                    <a:pt x="364" y="1840"/>
                    <a:pt x="345" y="1836"/>
                  </a:cubicBezTo>
                  <a:cubicBezTo>
                    <a:pt x="331" y="1833"/>
                    <a:pt x="317" y="1825"/>
                    <a:pt x="319" y="1802"/>
                  </a:cubicBezTo>
                  <a:cubicBezTo>
                    <a:pt x="293" y="1820"/>
                    <a:pt x="298" y="1866"/>
                    <a:pt x="330" y="1878"/>
                  </a:cubicBezTo>
                  <a:cubicBezTo>
                    <a:pt x="352" y="1887"/>
                    <a:pt x="371" y="1883"/>
                    <a:pt x="388" y="1873"/>
                  </a:cubicBezTo>
                  <a:cubicBezTo>
                    <a:pt x="438" y="1842"/>
                    <a:pt x="432" y="1780"/>
                    <a:pt x="510" y="1786"/>
                  </a:cubicBezTo>
                  <a:cubicBezTo>
                    <a:pt x="547" y="1789"/>
                    <a:pt x="587" y="1809"/>
                    <a:pt x="612" y="1831"/>
                  </a:cubicBez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" name="Freeform 7"/>
            <p:cNvSpPr>
              <a:spLocks noEditPoints="1"/>
            </p:cNvSpPr>
            <p:nvPr/>
          </p:nvSpPr>
          <p:spPr bwMode="auto">
            <a:xfrm rot="16200000">
              <a:off x="2794002" y="-1450744"/>
              <a:ext cx="6308334" cy="10309151"/>
            </a:xfrm>
            <a:custGeom>
              <a:gdLst>
                <a:gd fmla="*/ 617 w 1177" name="T0"/>
                <a:gd fmla="*/ 99 h 2945" name="T1"/>
                <a:gd fmla="*/ 1176 w 1177" name="T2"/>
                <a:gd fmla="*/ 1139 h 2945" name="T3"/>
                <a:gd fmla="*/ 316 w 1177" name="T4"/>
                <a:gd fmla="*/ 2840 h 2945" name="T5"/>
                <a:gd fmla="*/ 326 w 1177" name="T6"/>
                <a:gd fmla="*/ 2887 h 2945" name="T7"/>
                <a:gd fmla="*/ 816 w 1177" name="T8"/>
                <a:gd fmla="*/ 2905 h 2945" name="T9"/>
                <a:gd fmla="*/ 943 w 1177" name="T10"/>
                <a:gd fmla="*/ 2940 h 2945" name="T11"/>
                <a:gd fmla="*/ 65 w 1177" name="T12"/>
                <a:gd fmla="*/ 2393 h 2945" name="T13"/>
                <a:gd fmla="*/ 148 w 1177" name="T14"/>
                <a:gd fmla="*/ 1926 h 2945" name="T15"/>
                <a:gd fmla="*/ 109 w 1177" name="T16"/>
                <a:gd fmla="*/ 1675 h 2945" name="T17"/>
                <a:gd fmla="*/ 72 w 1177" name="T18"/>
                <a:gd fmla="*/ 1655 h 2945" name="T19"/>
                <a:gd fmla="*/ 114 w 1177" name="T20"/>
                <a:gd fmla="*/ 1676 h 2945" name="T21"/>
                <a:gd fmla="*/ 75 w 1177" name="T22"/>
                <a:gd fmla="*/ 1957 h 2945" name="T23"/>
                <a:gd fmla="*/ 100 w 1177" name="T24"/>
                <a:gd fmla="*/ 1979 h 2945" name="T25"/>
                <a:gd fmla="*/ 60 w 1177" name="T26"/>
                <a:gd fmla="*/ 262 h 2945" name="T27"/>
                <a:gd fmla="*/ 822 w 1177" name="T28"/>
                <a:gd fmla="*/ 148 h 2945" name="T29"/>
                <a:gd fmla="*/ 1060 w 1177" name="T30"/>
                <a:gd fmla="*/ 226 h 2945" name="T31"/>
                <a:gd fmla="*/ 1065 w 1177" name="T32"/>
                <a:gd fmla="*/ 198 h 2945" name="T33"/>
                <a:gd fmla="*/ 990 w 1177" name="T34"/>
                <a:gd fmla="*/ 152 h 2945" name="T35"/>
                <a:gd fmla="*/ 943 w 1177" name="T36"/>
                <a:gd fmla="*/ 178 h 2945" name="T37"/>
                <a:gd fmla="*/ 1173 w 1177" name="T38"/>
                <a:gd fmla="*/ 241 h 2945" name="T39"/>
                <a:gd fmla="*/ 1107 w 1177" name="T40"/>
                <a:gd fmla="*/ 113 h 2945" name="T41"/>
                <a:gd fmla="*/ 963 w 1177" name="T42"/>
                <a:gd fmla="*/ 147 h 2945" name="T43"/>
                <a:gd fmla="*/ 1122 w 1177" name="T44"/>
                <a:gd fmla="*/ 136 h 2945" name="T45"/>
                <a:gd fmla="*/ 1125 w 1177" name="T46"/>
                <a:gd fmla="*/ 145 h 2945" name="T47"/>
                <a:gd fmla="*/ 801 w 1177" name="T48"/>
                <a:gd fmla="*/ 186 h 2945" name="T49"/>
                <a:gd fmla="*/ 394 w 1177" name="T50"/>
                <a:gd fmla="*/ 205 h 2945" name="T51"/>
                <a:gd fmla="*/ 387 w 1177" name="T52"/>
                <a:gd fmla="*/ 251 h 2945" name="T53"/>
                <a:gd fmla="*/ 846 w 1177" name="T54"/>
                <a:gd fmla="*/ 251 h 2945" name="T55"/>
                <a:gd fmla="*/ 839 w 1177" name="T56"/>
                <a:gd fmla="*/ 205 h 2945" name="T57"/>
                <a:gd fmla="*/ 512 w 1177" name="T58"/>
                <a:gd fmla="*/ 151 h 2945" name="T59"/>
                <a:gd fmla="*/ 724 w 1177" name="T60"/>
                <a:gd fmla="*/ 104 h 2945" name="T61"/>
                <a:gd fmla="*/ 691 w 1177" name="T62"/>
                <a:gd fmla="*/ 108 h 2945" name="T63"/>
                <a:gd fmla="*/ 617 w 1177" name="T64"/>
                <a:gd fmla="*/ 130 h 2945" name="T65"/>
                <a:gd fmla="*/ 542 w 1177" name="T66"/>
                <a:gd fmla="*/ 108 h 2945" name="T67"/>
                <a:gd fmla="*/ 509 w 1177" name="T68"/>
                <a:gd fmla="*/ 104 h 2945" name="T69"/>
                <a:gd fmla="*/ 173 w 1177" name="T70"/>
                <a:gd fmla="*/ 226 h 2945" name="T71"/>
                <a:gd fmla="*/ 169 w 1177" name="T72"/>
                <a:gd fmla="*/ 198 h 2945" name="T73"/>
                <a:gd fmla="*/ 206 w 1177" name="T74"/>
                <a:gd fmla="*/ 2939 h 2945" name="T75"/>
                <a:gd fmla="*/ 145 w 1177" name="T76"/>
                <a:gd fmla="*/ 2636 h 2945" name="T77"/>
                <a:gd fmla="*/ 163 w 1177" name="T78"/>
                <a:gd fmla="*/ 2655 h 2945" name="T79"/>
                <a:gd fmla="*/ 144 w 1177" name="T80"/>
                <a:gd fmla="*/ 2728 h 2945" name="T81"/>
                <a:gd fmla="*/ 197 w 1177" name="T82"/>
                <a:gd fmla="*/ 2832 h 2945" name="T83"/>
                <a:gd fmla="*/ 197 w 1177" name="T84"/>
                <a:gd fmla="*/ 2868 h 2945" name="T85"/>
                <a:gd fmla="*/ 73 w 1177" name="T86"/>
                <a:gd fmla="*/ 1583 h 2945" name="T87"/>
                <a:gd fmla="*/ 88 w 1177" name="T88"/>
                <a:gd fmla="*/ 1223 h 2945" name="T89"/>
                <a:gd fmla="*/ 11 w 1177" name="T90"/>
                <a:gd fmla="*/ 1492 h 2945" name="T91"/>
                <a:gd fmla="*/ 78 w 1177" name="T92"/>
                <a:gd fmla="*/ 1515 h 2945" name="T93"/>
                <a:gd fmla="*/ 42 w 1177" name="T94"/>
                <a:gd fmla="*/ 1537 h 2945" name="T95"/>
                <a:gd fmla="*/ 126 w 1177" name="T96"/>
                <a:gd fmla="*/ 1328 h 2945" name="T97"/>
                <a:gd fmla="*/ 93 w 1177" name="T98"/>
                <a:gd fmla="*/ 1223 h 2945" name="T99"/>
                <a:gd fmla="*/ 77 w 1177" name="T100"/>
                <a:gd fmla="*/ 1372 h 2945" name="T101"/>
                <a:gd fmla="*/ 232 w 1177" name="T102"/>
                <a:gd fmla="*/ 202 h 2945" name="T103"/>
                <a:gd fmla="*/ 112 w 1177" name="T104"/>
                <a:gd fmla="*/ 141 h 2945" name="T105"/>
                <a:gd fmla="*/ 95 w 1177" name="T106"/>
                <a:gd fmla="*/ 89 h 2945" name="T107"/>
                <a:gd fmla="*/ 212 w 1177" name="T108"/>
                <a:gd fmla="*/ 136 h 2945" name="T109"/>
                <a:gd fmla="*/ 244 w 1177" name="T110"/>
                <a:gd fmla="*/ 152 h 2945" name="T111"/>
                <a:gd fmla="*/ 111 w 1177" name="T112"/>
                <a:gd fmla="*/ 136 h 2945" name="T113"/>
                <a:gd fmla="*/ 82 w 1177" name="T114"/>
                <a:gd fmla="*/ 76 h 2945" name="T1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b="b" l="0" r="r" t="0"/>
              <a:pathLst>
                <a:path h="2945" w="1177">
                  <a:moveTo>
                    <a:pt x="614" y="96"/>
                  </a:moveTo>
                  <a:cubicBezTo>
                    <a:pt x="603" y="81"/>
                    <a:pt x="594" y="62"/>
                    <a:pt x="595" y="43"/>
                  </a:cubicBezTo>
                  <a:cubicBezTo>
                    <a:pt x="598" y="0"/>
                    <a:pt x="635" y="0"/>
                    <a:pt x="638" y="43"/>
                  </a:cubicBezTo>
                  <a:cubicBezTo>
                    <a:pt x="639" y="62"/>
                    <a:pt x="630" y="81"/>
                    <a:pt x="619" y="96"/>
                  </a:cubicBezTo>
                  <a:cubicBezTo>
                    <a:pt x="634" y="115"/>
                    <a:pt x="655" y="136"/>
                    <a:pt x="679" y="141"/>
                  </a:cubicBezTo>
                  <a:cubicBezTo>
                    <a:pt x="656" y="139"/>
                    <a:pt x="631" y="118"/>
                    <a:pt x="617" y="99"/>
                  </a:cubicBezTo>
                  <a:cubicBezTo>
                    <a:pt x="602" y="118"/>
                    <a:pt x="577" y="139"/>
                    <a:pt x="555" y="141"/>
                  </a:cubicBezTo>
                  <a:cubicBezTo>
                    <a:pt x="579" y="136"/>
                    <a:pt x="599" y="115"/>
                    <a:pt x="614" y="96"/>
                  </a:cubicBezTo>
                  <a:close/>
                  <a:moveTo>
                    <a:pt x="1167" y="1031"/>
                  </a:moveTo>
                  <a:cubicBezTo>
                    <a:pt x="1167" y="877"/>
                    <a:pt x="1168" y="418"/>
                    <a:pt x="1173" y="262"/>
                  </a:cubicBezTo>
                  <a:cubicBezTo>
                    <a:pt x="1177" y="423"/>
                    <a:pt x="1176" y="876"/>
                    <a:pt x="1176" y="1030"/>
                  </a:cubicBezTo>
                  <a:cubicBezTo>
                    <a:pt x="1176" y="1070"/>
                    <a:pt x="1176" y="1106"/>
                    <a:pt x="1176" y="1139"/>
                  </a:cubicBezTo>
                  <a:cubicBezTo>
                    <a:pt x="1174" y="1139"/>
                    <a:pt x="1170" y="1141"/>
                    <a:pt x="1169" y="1144"/>
                  </a:cubicBezTo>
                  <a:cubicBezTo>
                    <a:pt x="1168" y="1045"/>
                    <a:pt x="1167" y="972"/>
                    <a:pt x="1167" y="1031"/>
                  </a:cubicBezTo>
                  <a:close/>
                  <a:moveTo>
                    <a:pt x="616" y="2909"/>
                  </a:moveTo>
                  <a:cubicBezTo>
                    <a:pt x="363" y="2909"/>
                    <a:pt x="363" y="2909"/>
                    <a:pt x="363" y="2909"/>
                  </a:cubicBezTo>
                  <a:cubicBezTo>
                    <a:pt x="340" y="2909"/>
                    <a:pt x="310" y="2908"/>
                    <a:pt x="298" y="2886"/>
                  </a:cubicBezTo>
                  <a:cubicBezTo>
                    <a:pt x="289" y="2868"/>
                    <a:pt x="297" y="2845"/>
                    <a:pt x="316" y="2840"/>
                  </a:cubicBezTo>
                  <a:cubicBezTo>
                    <a:pt x="335" y="2835"/>
                    <a:pt x="353" y="2846"/>
                    <a:pt x="354" y="2866"/>
                  </a:cubicBezTo>
                  <a:cubicBezTo>
                    <a:pt x="355" y="2880"/>
                    <a:pt x="342" y="2895"/>
                    <a:pt x="325" y="2891"/>
                  </a:cubicBezTo>
                  <a:cubicBezTo>
                    <a:pt x="310" y="2887"/>
                    <a:pt x="302" y="2866"/>
                    <a:pt x="315" y="2855"/>
                  </a:cubicBezTo>
                  <a:cubicBezTo>
                    <a:pt x="321" y="2851"/>
                    <a:pt x="333" y="2851"/>
                    <a:pt x="338" y="2860"/>
                  </a:cubicBezTo>
                  <a:cubicBezTo>
                    <a:pt x="334" y="2855"/>
                    <a:pt x="323" y="2853"/>
                    <a:pt x="317" y="2859"/>
                  </a:cubicBezTo>
                  <a:cubicBezTo>
                    <a:pt x="308" y="2868"/>
                    <a:pt x="314" y="2884"/>
                    <a:pt x="326" y="2887"/>
                  </a:cubicBezTo>
                  <a:cubicBezTo>
                    <a:pt x="339" y="2890"/>
                    <a:pt x="352" y="2880"/>
                    <a:pt x="351" y="2866"/>
                  </a:cubicBezTo>
                  <a:cubicBezTo>
                    <a:pt x="351" y="2850"/>
                    <a:pt x="334" y="2840"/>
                    <a:pt x="318" y="2844"/>
                  </a:cubicBezTo>
                  <a:cubicBezTo>
                    <a:pt x="301" y="2849"/>
                    <a:pt x="295" y="2867"/>
                    <a:pt x="300" y="2881"/>
                  </a:cubicBezTo>
                  <a:cubicBezTo>
                    <a:pt x="310" y="2904"/>
                    <a:pt x="345" y="2905"/>
                    <a:pt x="366" y="2905"/>
                  </a:cubicBezTo>
                  <a:cubicBezTo>
                    <a:pt x="616" y="2905"/>
                    <a:pt x="616" y="2905"/>
                    <a:pt x="616" y="2905"/>
                  </a:cubicBezTo>
                  <a:cubicBezTo>
                    <a:pt x="697" y="2905"/>
                    <a:pt x="764" y="2905"/>
                    <a:pt x="816" y="2905"/>
                  </a:cubicBezTo>
                  <a:cubicBezTo>
                    <a:pt x="821" y="2907"/>
                    <a:pt x="826" y="2908"/>
                    <a:pt x="838" y="2909"/>
                  </a:cubicBezTo>
                  <a:cubicBezTo>
                    <a:pt x="786" y="2909"/>
                    <a:pt x="712" y="2909"/>
                    <a:pt x="616" y="2909"/>
                  </a:cubicBezTo>
                  <a:close/>
                  <a:moveTo>
                    <a:pt x="616" y="2939"/>
                  </a:moveTo>
                  <a:cubicBezTo>
                    <a:pt x="616" y="2945"/>
                    <a:pt x="616" y="2945"/>
                    <a:pt x="616" y="2945"/>
                  </a:cubicBezTo>
                  <a:cubicBezTo>
                    <a:pt x="766" y="2945"/>
                    <a:pt x="880" y="2944"/>
                    <a:pt x="965" y="2944"/>
                  </a:cubicBezTo>
                  <a:cubicBezTo>
                    <a:pt x="955" y="2943"/>
                    <a:pt x="947" y="2942"/>
                    <a:pt x="943" y="2940"/>
                  </a:cubicBezTo>
                  <a:cubicBezTo>
                    <a:pt x="852" y="2940"/>
                    <a:pt x="739" y="2939"/>
                    <a:pt x="616" y="2939"/>
                  </a:cubicBezTo>
                  <a:close/>
                  <a:moveTo>
                    <a:pt x="65" y="2393"/>
                  </a:moveTo>
                  <a:cubicBezTo>
                    <a:pt x="65" y="2524"/>
                    <a:pt x="65" y="2662"/>
                    <a:pt x="60" y="2795"/>
                  </a:cubicBezTo>
                  <a:cubicBezTo>
                    <a:pt x="56" y="2658"/>
                    <a:pt x="55" y="2525"/>
                    <a:pt x="56" y="2394"/>
                  </a:cubicBezTo>
                  <a:cubicBezTo>
                    <a:pt x="56" y="2261"/>
                    <a:pt x="57" y="2130"/>
                    <a:pt x="61" y="1988"/>
                  </a:cubicBezTo>
                  <a:cubicBezTo>
                    <a:pt x="64" y="2135"/>
                    <a:pt x="65" y="2393"/>
                    <a:pt x="65" y="2393"/>
                  </a:cubicBezTo>
                  <a:close/>
                  <a:moveTo>
                    <a:pt x="100" y="1979"/>
                  </a:moveTo>
                  <a:cubicBezTo>
                    <a:pt x="101" y="1983"/>
                    <a:pt x="109" y="1986"/>
                    <a:pt x="115" y="1983"/>
                  </a:cubicBezTo>
                  <a:cubicBezTo>
                    <a:pt x="122" y="1978"/>
                    <a:pt x="123" y="1969"/>
                    <a:pt x="118" y="1962"/>
                  </a:cubicBezTo>
                  <a:cubicBezTo>
                    <a:pt x="109" y="1950"/>
                    <a:pt x="89" y="1955"/>
                    <a:pt x="88" y="1973"/>
                  </a:cubicBezTo>
                  <a:cubicBezTo>
                    <a:pt x="87" y="1995"/>
                    <a:pt x="110" y="2011"/>
                    <a:pt x="131" y="1996"/>
                  </a:cubicBezTo>
                  <a:cubicBezTo>
                    <a:pt x="152" y="1980"/>
                    <a:pt x="152" y="1949"/>
                    <a:pt x="148" y="1926"/>
                  </a:cubicBezTo>
                  <a:cubicBezTo>
                    <a:pt x="144" y="1908"/>
                    <a:pt x="138" y="1890"/>
                    <a:pt x="129" y="1873"/>
                  </a:cubicBezTo>
                  <a:cubicBezTo>
                    <a:pt x="128" y="1873"/>
                    <a:pt x="128" y="1873"/>
                    <a:pt x="128" y="1873"/>
                  </a:cubicBezTo>
                  <a:cubicBezTo>
                    <a:pt x="138" y="1865"/>
                    <a:pt x="148" y="1858"/>
                    <a:pt x="159" y="1852"/>
                  </a:cubicBezTo>
                  <a:cubicBezTo>
                    <a:pt x="134" y="1805"/>
                    <a:pt x="28" y="1778"/>
                    <a:pt x="11" y="1703"/>
                  </a:cubicBezTo>
                  <a:cubicBezTo>
                    <a:pt x="4" y="1673"/>
                    <a:pt x="17" y="1632"/>
                    <a:pt x="53" y="1624"/>
                  </a:cubicBezTo>
                  <a:cubicBezTo>
                    <a:pt x="82" y="1617"/>
                    <a:pt x="115" y="1643"/>
                    <a:pt x="109" y="1675"/>
                  </a:cubicBezTo>
                  <a:cubicBezTo>
                    <a:pt x="106" y="1693"/>
                    <a:pt x="86" y="1705"/>
                    <a:pt x="68" y="1702"/>
                  </a:cubicBezTo>
                  <a:cubicBezTo>
                    <a:pt x="50" y="1698"/>
                    <a:pt x="37" y="1677"/>
                    <a:pt x="45" y="1660"/>
                  </a:cubicBezTo>
                  <a:cubicBezTo>
                    <a:pt x="50" y="1647"/>
                    <a:pt x="66" y="1643"/>
                    <a:pt x="76" y="1648"/>
                  </a:cubicBezTo>
                  <a:cubicBezTo>
                    <a:pt x="88" y="1654"/>
                    <a:pt x="91" y="1676"/>
                    <a:pt x="78" y="1681"/>
                  </a:cubicBezTo>
                  <a:cubicBezTo>
                    <a:pt x="67" y="1685"/>
                    <a:pt x="61" y="1675"/>
                    <a:pt x="61" y="1671"/>
                  </a:cubicBezTo>
                  <a:cubicBezTo>
                    <a:pt x="60" y="1664"/>
                    <a:pt x="64" y="1656"/>
                    <a:pt x="72" y="1655"/>
                  </a:cubicBezTo>
                  <a:cubicBezTo>
                    <a:pt x="61" y="1654"/>
                    <a:pt x="56" y="1666"/>
                    <a:pt x="58" y="1675"/>
                  </a:cubicBezTo>
                  <a:cubicBezTo>
                    <a:pt x="60" y="1682"/>
                    <a:pt x="69" y="1689"/>
                    <a:pt x="79" y="1685"/>
                  </a:cubicBezTo>
                  <a:cubicBezTo>
                    <a:pt x="96" y="1678"/>
                    <a:pt x="94" y="1652"/>
                    <a:pt x="78" y="1644"/>
                  </a:cubicBezTo>
                  <a:cubicBezTo>
                    <a:pt x="65" y="1638"/>
                    <a:pt x="48" y="1645"/>
                    <a:pt x="42" y="1658"/>
                  </a:cubicBezTo>
                  <a:cubicBezTo>
                    <a:pt x="33" y="1679"/>
                    <a:pt x="48" y="1701"/>
                    <a:pt x="69" y="1706"/>
                  </a:cubicBezTo>
                  <a:cubicBezTo>
                    <a:pt x="89" y="1709"/>
                    <a:pt x="110" y="1696"/>
                    <a:pt x="114" y="1676"/>
                  </a:cubicBezTo>
                  <a:cubicBezTo>
                    <a:pt x="121" y="1640"/>
                    <a:pt x="85" y="1612"/>
                    <a:pt x="52" y="1621"/>
                  </a:cubicBezTo>
                  <a:cubicBezTo>
                    <a:pt x="14" y="1631"/>
                    <a:pt x="0" y="1672"/>
                    <a:pt x="7" y="1706"/>
                  </a:cubicBezTo>
                  <a:cubicBezTo>
                    <a:pt x="24" y="1778"/>
                    <a:pt x="118" y="1804"/>
                    <a:pt x="151" y="1850"/>
                  </a:cubicBezTo>
                  <a:cubicBezTo>
                    <a:pt x="143" y="1855"/>
                    <a:pt x="135" y="1861"/>
                    <a:pt x="126" y="1868"/>
                  </a:cubicBezTo>
                  <a:cubicBezTo>
                    <a:pt x="113" y="1847"/>
                    <a:pt x="96" y="1825"/>
                    <a:pt x="73" y="1819"/>
                  </a:cubicBezTo>
                  <a:cubicBezTo>
                    <a:pt x="79" y="1853"/>
                    <a:pt x="67" y="1918"/>
                    <a:pt x="75" y="1957"/>
                  </a:cubicBezTo>
                  <a:cubicBezTo>
                    <a:pt x="74" y="1925"/>
                    <a:pt x="103" y="1895"/>
                    <a:pt x="125" y="1876"/>
                  </a:cubicBezTo>
                  <a:cubicBezTo>
                    <a:pt x="133" y="1892"/>
                    <a:pt x="140" y="1910"/>
                    <a:pt x="143" y="1926"/>
                  </a:cubicBezTo>
                  <a:cubicBezTo>
                    <a:pt x="147" y="1947"/>
                    <a:pt x="148" y="1977"/>
                    <a:pt x="131" y="1992"/>
                  </a:cubicBezTo>
                  <a:cubicBezTo>
                    <a:pt x="113" y="2007"/>
                    <a:pt x="92" y="1992"/>
                    <a:pt x="93" y="1973"/>
                  </a:cubicBezTo>
                  <a:cubicBezTo>
                    <a:pt x="94" y="1960"/>
                    <a:pt x="110" y="1956"/>
                    <a:pt x="116" y="1964"/>
                  </a:cubicBezTo>
                  <a:cubicBezTo>
                    <a:pt x="123" y="1975"/>
                    <a:pt x="111" y="1988"/>
                    <a:pt x="100" y="1979"/>
                  </a:cubicBezTo>
                  <a:close/>
                  <a:moveTo>
                    <a:pt x="77" y="1824"/>
                  </a:moveTo>
                  <a:cubicBezTo>
                    <a:pt x="91" y="1829"/>
                    <a:pt x="113" y="1850"/>
                    <a:pt x="122" y="1872"/>
                  </a:cubicBezTo>
                  <a:cubicBezTo>
                    <a:pt x="104" y="1887"/>
                    <a:pt x="84" y="1913"/>
                    <a:pt x="76" y="1936"/>
                  </a:cubicBezTo>
                  <a:cubicBezTo>
                    <a:pt x="74" y="1917"/>
                    <a:pt x="80" y="1851"/>
                    <a:pt x="77" y="1824"/>
                  </a:cubicBezTo>
                  <a:close/>
                  <a:moveTo>
                    <a:pt x="65" y="733"/>
                  </a:moveTo>
                  <a:cubicBezTo>
                    <a:pt x="65" y="579"/>
                    <a:pt x="65" y="418"/>
                    <a:pt x="60" y="262"/>
                  </a:cubicBezTo>
                  <a:cubicBezTo>
                    <a:pt x="56" y="423"/>
                    <a:pt x="55" y="579"/>
                    <a:pt x="56" y="733"/>
                  </a:cubicBezTo>
                  <a:cubicBezTo>
                    <a:pt x="56" y="887"/>
                    <a:pt x="57" y="1042"/>
                    <a:pt x="61" y="1208"/>
                  </a:cubicBezTo>
                  <a:cubicBezTo>
                    <a:pt x="64" y="1036"/>
                    <a:pt x="65" y="733"/>
                    <a:pt x="65" y="733"/>
                  </a:cubicBezTo>
                  <a:close/>
                  <a:moveTo>
                    <a:pt x="822" y="155"/>
                  </a:moveTo>
                  <a:cubicBezTo>
                    <a:pt x="789" y="155"/>
                    <a:pt x="755" y="155"/>
                    <a:pt x="721" y="151"/>
                  </a:cubicBezTo>
                  <a:cubicBezTo>
                    <a:pt x="756" y="149"/>
                    <a:pt x="789" y="148"/>
                    <a:pt x="822" y="148"/>
                  </a:cubicBezTo>
                  <a:cubicBezTo>
                    <a:pt x="856" y="149"/>
                    <a:pt x="889" y="149"/>
                    <a:pt x="924" y="152"/>
                  </a:cubicBezTo>
                  <a:cubicBezTo>
                    <a:pt x="887" y="154"/>
                    <a:pt x="822" y="155"/>
                    <a:pt x="822" y="155"/>
                  </a:cubicBezTo>
                  <a:close/>
                  <a:moveTo>
                    <a:pt x="1054" y="220"/>
                  </a:moveTo>
                  <a:cubicBezTo>
                    <a:pt x="1050" y="220"/>
                    <a:pt x="1047" y="223"/>
                    <a:pt x="1047" y="226"/>
                  </a:cubicBezTo>
                  <a:cubicBezTo>
                    <a:pt x="1047" y="230"/>
                    <a:pt x="1050" y="232"/>
                    <a:pt x="1054" y="232"/>
                  </a:cubicBezTo>
                  <a:cubicBezTo>
                    <a:pt x="1057" y="232"/>
                    <a:pt x="1060" y="230"/>
                    <a:pt x="1060" y="226"/>
                  </a:cubicBezTo>
                  <a:cubicBezTo>
                    <a:pt x="1060" y="223"/>
                    <a:pt x="1057" y="220"/>
                    <a:pt x="1054" y="220"/>
                  </a:cubicBezTo>
                  <a:close/>
                  <a:moveTo>
                    <a:pt x="1065" y="198"/>
                  </a:moveTo>
                  <a:cubicBezTo>
                    <a:pt x="1060" y="198"/>
                    <a:pt x="1056" y="202"/>
                    <a:pt x="1056" y="207"/>
                  </a:cubicBezTo>
                  <a:cubicBezTo>
                    <a:pt x="1056" y="212"/>
                    <a:pt x="1060" y="215"/>
                    <a:pt x="1065" y="215"/>
                  </a:cubicBezTo>
                  <a:cubicBezTo>
                    <a:pt x="1069" y="215"/>
                    <a:pt x="1073" y="212"/>
                    <a:pt x="1073" y="207"/>
                  </a:cubicBezTo>
                  <a:cubicBezTo>
                    <a:pt x="1073" y="202"/>
                    <a:pt x="1069" y="198"/>
                    <a:pt x="1065" y="198"/>
                  </a:cubicBezTo>
                  <a:close/>
                  <a:moveTo>
                    <a:pt x="1078" y="174"/>
                  </a:moveTo>
                  <a:cubicBezTo>
                    <a:pt x="1072" y="174"/>
                    <a:pt x="1067" y="180"/>
                    <a:pt x="1067" y="186"/>
                  </a:cubicBezTo>
                  <a:cubicBezTo>
                    <a:pt x="1067" y="192"/>
                    <a:pt x="1072" y="197"/>
                    <a:pt x="1078" y="197"/>
                  </a:cubicBezTo>
                  <a:cubicBezTo>
                    <a:pt x="1084" y="197"/>
                    <a:pt x="1089" y="192"/>
                    <a:pt x="1089" y="186"/>
                  </a:cubicBezTo>
                  <a:cubicBezTo>
                    <a:pt x="1089" y="180"/>
                    <a:pt x="1084" y="174"/>
                    <a:pt x="1078" y="174"/>
                  </a:cubicBezTo>
                  <a:close/>
                  <a:moveTo>
                    <a:pt x="990" y="152"/>
                  </a:moveTo>
                  <a:cubicBezTo>
                    <a:pt x="996" y="150"/>
                    <a:pt x="1003" y="152"/>
                    <a:pt x="1007" y="158"/>
                  </a:cubicBezTo>
                  <a:cubicBezTo>
                    <a:pt x="1015" y="174"/>
                    <a:pt x="997" y="196"/>
                    <a:pt x="975" y="185"/>
                  </a:cubicBezTo>
                  <a:cubicBezTo>
                    <a:pt x="965" y="180"/>
                    <a:pt x="962" y="163"/>
                    <a:pt x="968" y="149"/>
                  </a:cubicBezTo>
                  <a:cubicBezTo>
                    <a:pt x="977" y="128"/>
                    <a:pt x="1004" y="119"/>
                    <a:pt x="1019" y="137"/>
                  </a:cubicBezTo>
                  <a:cubicBezTo>
                    <a:pt x="1035" y="157"/>
                    <a:pt x="1027" y="191"/>
                    <a:pt x="1001" y="202"/>
                  </a:cubicBezTo>
                  <a:cubicBezTo>
                    <a:pt x="978" y="210"/>
                    <a:pt x="952" y="201"/>
                    <a:pt x="943" y="178"/>
                  </a:cubicBezTo>
                  <a:cubicBezTo>
                    <a:pt x="929" y="143"/>
                    <a:pt x="951" y="114"/>
                    <a:pt x="985" y="105"/>
                  </a:cubicBezTo>
                  <a:cubicBezTo>
                    <a:pt x="1021" y="96"/>
                    <a:pt x="1059" y="106"/>
                    <a:pt x="1092" y="123"/>
                  </a:cubicBezTo>
                  <a:cubicBezTo>
                    <a:pt x="1071" y="135"/>
                    <a:pt x="1048" y="144"/>
                    <a:pt x="1030" y="145"/>
                  </a:cubicBezTo>
                  <a:cubicBezTo>
                    <a:pt x="1052" y="149"/>
                    <a:pt x="1087" y="132"/>
                    <a:pt x="1098" y="126"/>
                  </a:cubicBezTo>
                  <a:cubicBezTo>
                    <a:pt x="1106" y="130"/>
                    <a:pt x="1114" y="135"/>
                    <a:pt x="1121" y="141"/>
                  </a:cubicBezTo>
                  <a:cubicBezTo>
                    <a:pt x="1092" y="267"/>
                    <a:pt x="1168" y="293"/>
                    <a:pt x="1173" y="241"/>
                  </a:cubicBezTo>
                  <a:cubicBezTo>
                    <a:pt x="1176" y="205"/>
                    <a:pt x="1152" y="161"/>
                    <a:pt x="1127" y="139"/>
                  </a:cubicBezTo>
                  <a:cubicBezTo>
                    <a:pt x="1128" y="131"/>
                    <a:pt x="1131" y="124"/>
                    <a:pt x="1133" y="116"/>
                  </a:cubicBezTo>
                  <a:cubicBezTo>
                    <a:pt x="1136" y="108"/>
                    <a:pt x="1139" y="100"/>
                    <a:pt x="1143" y="92"/>
                  </a:cubicBezTo>
                  <a:cubicBezTo>
                    <a:pt x="1159" y="77"/>
                    <a:pt x="1168" y="66"/>
                    <a:pt x="1176" y="45"/>
                  </a:cubicBezTo>
                  <a:cubicBezTo>
                    <a:pt x="1157" y="58"/>
                    <a:pt x="1148" y="68"/>
                    <a:pt x="1139" y="89"/>
                  </a:cubicBezTo>
                  <a:cubicBezTo>
                    <a:pt x="1129" y="98"/>
                    <a:pt x="1119" y="106"/>
                    <a:pt x="1107" y="113"/>
                  </a:cubicBezTo>
                  <a:cubicBezTo>
                    <a:pt x="1104" y="116"/>
                    <a:pt x="1101" y="118"/>
                    <a:pt x="1097" y="120"/>
                  </a:cubicBezTo>
                  <a:cubicBezTo>
                    <a:pt x="1061" y="101"/>
                    <a:pt x="1023" y="93"/>
                    <a:pt x="987" y="101"/>
                  </a:cubicBezTo>
                  <a:cubicBezTo>
                    <a:pt x="953" y="109"/>
                    <a:pt x="923" y="140"/>
                    <a:pt x="938" y="178"/>
                  </a:cubicBezTo>
                  <a:cubicBezTo>
                    <a:pt x="948" y="204"/>
                    <a:pt x="975" y="215"/>
                    <a:pt x="1000" y="206"/>
                  </a:cubicBezTo>
                  <a:cubicBezTo>
                    <a:pt x="1029" y="195"/>
                    <a:pt x="1039" y="157"/>
                    <a:pt x="1021" y="136"/>
                  </a:cubicBezTo>
                  <a:cubicBezTo>
                    <a:pt x="1004" y="115"/>
                    <a:pt x="974" y="123"/>
                    <a:pt x="963" y="147"/>
                  </a:cubicBezTo>
                  <a:cubicBezTo>
                    <a:pt x="956" y="164"/>
                    <a:pt x="961" y="181"/>
                    <a:pt x="973" y="187"/>
                  </a:cubicBezTo>
                  <a:cubicBezTo>
                    <a:pt x="995" y="199"/>
                    <a:pt x="1022" y="176"/>
                    <a:pt x="1011" y="156"/>
                  </a:cubicBezTo>
                  <a:cubicBezTo>
                    <a:pt x="1006" y="146"/>
                    <a:pt x="993" y="144"/>
                    <a:pt x="985" y="149"/>
                  </a:cubicBezTo>
                  <a:cubicBezTo>
                    <a:pt x="967" y="161"/>
                    <a:pt x="978" y="181"/>
                    <a:pt x="988" y="178"/>
                  </a:cubicBezTo>
                  <a:cubicBezTo>
                    <a:pt x="975" y="178"/>
                    <a:pt x="975" y="158"/>
                    <a:pt x="990" y="152"/>
                  </a:cubicBezTo>
                  <a:close/>
                  <a:moveTo>
                    <a:pt x="1122" y="136"/>
                  </a:moveTo>
                  <a:cubicBezTo>
                    <a:pt x="1116" y="131"/>
                    <a:pt x="1110" y="127"/>
                    <a:pt x="1103" y="123"/>
                  </a:cubicBezTo>
                  <a:cubicBezTo>
                    <a:pt x="1105" y="121"/>
                    <a:pt x="1108" y="119"/>
                    <a:pt x="1110" y="118"/>
                  </a:cubicBezTo>
                  <a:cubicBezTo>
                    <a:pt x="1118" y="112"/>
                    <a:pt x="1126" y="106"/>
                    <a:pt x="1134" y="100"/>
                  </a:cubicBezTo>
                  <a:cubicBezTo>
                    <a:pt x="1132" y="105"/>
                    <a:pt x="1130" y="110"/>
                    <a:pt x="1128" y="115"/>
                  </a:cubicBezTo>
                  <a:cubicBezTo>
                    <a:pt x="1126" y="121"/>
                    <a:pt x="1124" y="129"/>
                    <a:pt x="1122" y="136"/>
                  </a:cubicBezTo>
                  <a:close/>
                  <a:moveTo>
                    <a:pt x="1125" y="145"/>
                  </a:moveTo>
                  <a:cubicBezTo>
                    <a:pt x="1148" y="165"/>
                    <a:pt x="1172" y="207"/>
                    <a:pt x="1170" y="240"/>
                  </a:cubicBezTo>
                  <a:cubicBezTo>
                    <a:pt x="1166" y="292"/>
                    <a:pt x="1101" y="254"/>
                    <a:pt x="1125" y="145"/>
                  </a:cubicBezTo>
                  <a:close/>
                  <a:moveTo>
                    <a:pt x="1151" y="76"/>
                  </a:moveTo>
                  <a:cubicBezTo>
                    <a:pt x="1155" y="71"/>
                    <a:pt x="1158" y="66"/>
                    <a:pt x="1162" y="62"/>
                  </a:cubicBezTo>
                  <a:cubicBezTo>
                    <a:pt x="1159" y="66"/>
                    <a:pt x="1156" y="71"/>
                    <a:pt x="1151" y="76"/>
                  </a:cubicBezTo>
                  <a:close/>
                  <a:moveTo>
                    <a:pt x="801" y="186"/>
                  </a:moveTo>
                  <a:cubicBezTo>
                    <a:pt x="616" y="186"/>
                    <a:pt x="616" y="186"/>
                    <a:pt x="616" y="186"/>
                  </a:cubicBezTo>
                  <a:cubicBezTo>
                    <a:pt x="432" y="186"/>
                    <a:pt x="432" y="186"/>
                    <a:pt x="432" y="186"/>
                  </a:cubicBezTo>
                  <a:cubicBezTo>
                    <a:pt x="409" y="186"/>
                    <a:pt x="380" y="187"/>
                    <a:pt x="367" y="209"/>
                  </a:cubicBezTo>
                  <a:cubicBezTo>
                    <a:pt x="358" y="227"/>
                    <a:pt x="366" y="250"/>
                    <a:pt x="385" y="255"/>
                  </a:cubicBezTo>
                  <a:cubicBezTo>
                    <a:pt x="404" y="260"/>
                    <a:pt x="422" y="249"/>
                    <a:pt x="423" y="229"/>
                  </a:cubicBezTo>
                  <a:cubicBezTo>
                    <a:pt x="424" y="215"/>
                    <a:pt x="411" y="200"/>
                    <a:pt x="394" y="205"/>
                  </a:cubicBezTo>
                  <a:cubicBezTo>
                    <a:pt x="379" y="208"/>
                    <a:pt x="371" y="229"/>
                    <a:pt x="384" y="240"/>
                  </a:cubicBezTo>
                  <a:cubicBezTo>
                    <a:pt x="390" y="244"/>
                    <a:pt x="402" y="244"/>
                    <a:pt x="407" y="236"/>
                  </a:cubicBezTo>
                  <a:cubicBezTo>
                    <a:pt x="403" y="240"/>
                    <a:pt x="392" y="242"/>
                    <a:pt x="386" y="236"/>
                  </a:cubicBezTo>
                  <a:cubicBezTo>
                    <a:pt x="378" y="227"/>
                    <a:pt x="383" y="211"/>
                    <a:pt x="395" y="208"/>
                  </a:cubicBezTo>
                  <a:cubicBezTo>
                    <a:pt x="408" y="205"/>
                    <a:pt x="421" y="215"/>
                    <a:pt x="420" y="229"/>
                  </a:cubicBezTo>
                  <a:cubicBezTo>
                    <a:pt x="420" y="245"/>
                    <a:pt x="403" y="256"/>
                    <a:pt x="387" y="251"/>
                  </a:cubicBezTo>
                  <a:cubicBezTo>
                    <a:pt x="370" y="247"/>
                    <a:pt x="364" y="228"/>
                    <a:pt x="369" y="214"/>
                  </a:cubicBezTo>
                  <a:cubicBezTo>
                    <a:pt x="379" y="191"/>
                    <a:pt x="414" y="190"/>
                    <a:pt x="435" y="190"/>
                  </a:cubicBezTo>
                  <a:cubicBezTo>
                    <a:pt x="616" y="191"/>
                    <a:pt x="616" y="191"/>
                    <a:pt x="616" y="191"/>
                  </a:cubicBezTo>
                  <a:cubicBezTo>
                    <a:pt x="798" y="190"/>
                    <a:pt x="798" y="190"/>
                    <a:pt x="798" y="190"/>
                  </a:cubicBezTo>
                  <a:cubicBezTo>
                    <a:pt x="819" y="190"/>
                    <a:pt x="854" y="191"/>
                    <a:pt x="863" y="214"/>
                  </a:cubicBezTo>
                  <a:cubicBezTo>
                    <a:pt x="869" y="228"/>
                    <a:pt x="863" y="247"/>
                    <a:pt x="846" y="251"/>
                  </a:cubicBezTo>
                  <a:cubicBezTo>
                    <a:pt x="829" y="256"/>
                    <a:pt x="813" y="245"/>
                    <a:pt x="812" y="229"/>
                  </a:cubicBezTo>
                  <a:cubicBezTo>
                    <a:pt x="812" y="215"/>
                    <a:pt x="825" y="205"/>
                    <a:pt x="838" y="208"/>
                  </a:cubicBezTo>
                  <a:cubicBezTo>
                    <a:pt x="850" y="211"/>
                    <a:pt x="855" y="227"/>
                    <a:pt x="847" y="236"/>
                  </a:cubicBezTo>
                  <a:cubicBezTo>
                    <a:pt x="841" y="242"/>
                    <a:pt x="830" y="240"/>
                    <a:pt x="826" y="236"/>
                  </a:cubicBezTo>
                  <a:cubicBezTo>
                    <a:pt x="831" y="244"/>
                    <a:pt x="843" y="244"/>
                    <a:pt x="848" y="240"/>
                  </a:cubicBezTo>
                  <a:cubicBezTo>
                    <a:pt x="862" y="229"/>
                    <a:pt x="854" y="208"/>
                    <a:pt x="839" y="205"/>
                  </a:cubicBezTo>
                  <a:cubicBezTo>
                    <a:pt x="822" y="200"/>
                    <a:pt x="809" y="215"/>
                    <a:pt x="810" y="229"/>
                  </a:cubicBezTo>
                  <a:cubicBezTo>
                    <a:pt x="810" y="249"/>
                    <a:pt x="829" y="260"/>
                    <a:pt x="848" y="255"/>
                  </a:cubicBezTo>
                  <a:cubicBezTo>
                    <a:pt x="867" y="250"/>
                    <a:pt x="875" y="227"/>
                    <a:pt x="865" y="209"/>
                  </a:cubicBezTo>
                  <a:cubicBezTo>
                    <a:pt x="853" y="187"/>
                    <a:pt x="824" y="186"/>
                    <a:pt x="801" y="186"/>
                  </a:cubicBezTo>
                  <a:close/>
                  <a:moveTo>
                    <a:pt x="411" y="155"/>
                  </a:moveTo>
                  <a:cubicBezTo>
                    <a:pt x="444" y="155"/>
                    <a:pt x="478" y="155"/>
                    <a:pt x="512" y="151"/>
                  </a:cubicBezTo>
                  <a:cubicBezTo>
                    <a:pt x="477" y="149"/>
                    <a:pt x="444" y="148"/>
                    <a:pt x="411" y="148"/>
                  </a:cubicBezTo>
                  <a:cubicBezTo>
                    <a:pt x="377" y="149"/>
                    <a:pt x="344" y="149"/>
                    <a:pt x="309" y="152"/>
                  </a:cubicBezTo>
                  <a:cubicBezTo>
                    <a:pt x="346" y="154"/>
                    <a:pt x="411" y="155"/>
                    <a:pt x="411" y="155"/>
                  </a:cubicBezTo>
                  <a:close/>
                  <a:moveTo>
                    <a:pt x="617" y="137"/>
                  </a:moveTo>
                  <a:cubicBezTo>
                    <a:pt x="627" y="150"/>
                    <a:pt x="643" y="159"/>
                    <a:pt x="659" y="162"/>
                  </a:cubicBezTo>
                  <a:cubicBezTo>
                    <a:pt x="714" y="176"/>
                    <a:pt x="735" y="132"/>
                    <a:pt x="724" y="104"/>
                  </a:cubicBezTo>
                  <a:cubicBezTo>
                    <a:pt x="717" y="85"/>
                    <a:pt x="694" y="76"/>
                    <a:pt x="676" y="87"/>
                  </a:cubicBezTo>
                  <a:cubicBezTo>
                    <a:pt x="655" y="99"/>
                    <a:pt x="658" y="132"/>
                    <a:pt x="682" y="141"/>
                  </a:cubicBezTo>
                  <a:cubicBezTo>
                    <a:pt x="692" y="144"/>
                    <a:pt x="706" y="142"/>
                    <a:pt x="711" y="128"/>
                  </a:cubicBezTo>
                  <a:cubicBezTo>
                    <a:pt x="714" y="118"/>
                    <a:pt x="707" y="107"/>
                    <a:pt x="698" y="105"/>
                  </a:cubicBezTo>
                  <a:cubicBezTo>
                    <a:pt x="688" y="103"/>
                    <a:pt x="679" y="110"/>
                    <a:pt x="681" y="120"/>
                  </a:cubicBezTo>
                  <a:cubicBezTo>
                    <a:pt x="681" y="117"/>
                    <a:pt x="683" y="110"/>
                    <a:pt x="691" y="108"/>
                  </a:cubicBezTo>
                  <a:cubicBezTo>
                    <a:pt x="702" y="107"/>
                    <a:pt x="711" y="118"/>
                    <a:pt x="708" y="128"/>
                  </a:cubicBezTo>
                  <a:cubicBezTo>
                    <a:pt x="705" y="140"/>
                    <a:pt x="692" y="141"/>
                    <a:pt x="683" y="137"/>
                  </a:cubicBezTo>
                  <a:cubicBezTo>
                    <a:pt x="662" y="130"/>
                    <a:pt x="660" y="100"/>
                    <a:pt x="678" y="90"/>
                  </a:cubicBezTo>
                  <a:cubicBezTo>
                    <a:pt x="695" y="80"/>
                    <a:pt x="717" y="90"/>
                    <a:pt x="722" y="110"/>
                  </a:cubicBezTo>
                  <a:cubicBezTo>
                    <a:pt x="729" y="135"/>
                    <a:pt x="710" y="172"/>
                    <a:pt x="661" y="161"/>
                  </a:cubicBezTo>
                  <a:cubicBezTo>
                    <a:pt x="644" y="157"/>
                    <a:pt x="625" y="145"/>
                    <a:pt x="617" y="130"/>
                  </a:cubicBezTo>
                  <a:cubicBezTo>
                    <a:pt x="607" y="146"/>
                    <a:pt x="590" y="156"/>
                    <a:pt x="573" y="161"/>
                  </a:cubicBezTo>
                  <a:cubicBezTo>
                    <a:pt x="523" y="172"/>
                    <a:pt x="504" y="135"/>
                    <a:pt x="511" y="110"/>
                  </a:cubicBezTo>
                  <a:cubicBezTo>
                    <a:pt x="516" y="90"/>
                    <a:pt x="538" y="80"/>
                    <a:pt x="555" y="90"/>
                  </a:cubicBezTo>
                  <a:cubicBezTo>
                    <a:pt x="574" y="100"/>
                    <a:pt x="571" y="130"/>
                    <a:pt x="550" y="137"/>
                  </a:cubicBezTo>
                  <a:cubicBezTo>
                    <a:pt x="541" y="141"/>
                    <a:pt x="528" y="140"/>
                    <a:pt x="525" y="128"/>
                  </a:cubicBezTo>
                  <a:cubicBezTo>
                    <a:pt x="522" y="118"/>
                    <a:pt x="531" y="107"/>
                    <a:pt x="542" y="108"/>
                  </a:cubicBezTo>
                  <a:cubicBezTo>
                    <a:pt x="550" y="110"/>
                    <a:pt x="552" y="117"/>
                    <a:pt x="552" y="120"/>
                  </a:cubicBezTo>
                  <a:cubicBezTo>
                    <a:pt x="554" y="110"/>
                    <a:pt x="545" y="103"/>
                    <a:pt x="536" y="105"/>
                  </a:cubicBezTo>
                  <a:cubicBezTo>
                    <a:pt x="526" y="107"/>
                    <a:pt x="519" y="118"/>
                    <a:pt x="522" y="128"/>
                  </a:cubicBezTo>
                  <a:cubicBezTo>
                    <a:pt x="527" y="142"/>
                    <a:pt x="541" y="144"/>
                    <a:pt x="551" y="141"/>
                  </a:cubicBezTo>
                  <a:cubicBezTo>
                    <a:pt x="575" y="132"/>
                    <a:pt x="578" y="99"/>
                    <a:pt x="557" y="87"/>
                  </a:cubicBezTo>
                  <a:cubicBezTo>
                    <a:pt x="539" y="76"/>
                    <a:pt x="516" y="85"/>
                    <a:pt x="509" y="104"/>
                  </a:cubicBezTo>
                  <a:cubicBezTo>
                    <a:pt x="498" y="132"/>
                    <a:pt x="519" y="176"/>
                    <a:pt x="575" y="162"/>
                  </a:cubicBezTo>
                  <a:cubicBezTo>
                    <a:pt x="591" y="159"/>
                    <a:pt x="606" y="150"/>
                    <a:pt x="617" y="137"/>
                  </a:cubicBezTo>
                  <a:close/>
                  <a:moveTo>
                    <a:pt x="180" y="220"/>
                  </a:moveTo>
                  <a:cubicBezTo>
                    <a:pt x="183" y="220"/>
                    <a:pt x="186" y="223"/>
                    <a:pt x="186" y="226"/>
                  </a:cubicBezTo>
                  <a:cubicBezTo>
                    <a:pt x="186" y="230"/>
                    <a:pt x="183" y="232"/>
                    <a:pt x="180" y="232"/>
                  </a:cubicBezTo>
                  <a:cubicBezTo>
                    <a:pt x="176" y="232"/>
                    <a:pt x="173" y="230"/>
                    <a:pt x="173" y="226"/>
                  </a:cubicBezTo>
                  <a:cubicBezTo>
                    <a:pt x="173" y="223"/>
                    <a:pt x="176" y="220"/>
                    <a:pt x="180" y="220"/>
                  </a:cubicBezTo>
                  <a:close/>
                  <a:moveTo>
                    <a:pt x="169" y="198"/>
                  </a:moveTo>
                  <a:cubicBezTo>
                    <a:pt x="173" y="198"/>
                    <a:pt x="177" y="202"/>
                    <a:pt x="177" y="207"/>
                  </a:cubicBezTo>
                  <a:cubicBezTo>
                    <a:pt x="177" y="212"/>
                    <a:pt x="173" y="215"/>
                    <a:pt x="169" y="215"/>
                  </a:cubicBezTo>
                  <a:cubicBezTo>
                    <a:pt x="164" y="215"/>
                    <a:pt x="160" y="212"/>
                    <a:pt x="160" y="207"/>
                  </a:cubicBezTo>
                  <a:cubicBezTo>
                    <a:pt x="160" y="202"/>
                    <a:pt x="164" y="198"/>
                    <a:pt x="169" y="198"/>
                  </a:cubicBezTo>
                  <a:close/>
                  <a:moveTo>
                    <a:pt x="155" y="174"/>
                  </a:moveTo>
                  <a:cubicBezTo>
                    <a:pt x="161" y="174"/>
                    <a:pt x="166" y="180"/>
                    <a:pt x="166" y="186"/>
                  </a:cubicBezTo>
                  <a:cubicBezTo>
                    <a:pt x="166" y="192"/>
                    <a:pt x="161" y="197"/>
                    <a:pt x="155" y="197"/>
                  </a:cubicBezTo>
                  <a:cubicBezTo>
                    <a:pt x="149" y="197"/>
                    <a:pt x="144" y="192"/>
                    <a:pt x="144" y="186"/>
                  </a:cubicBezTo>
                  <a:cubicBezTo>
                    <a:pt x="144" y="180"/>
                    <a:pt x="149" y="174"/>
                    <a:pt x="155" y="174"/>
                  </a:cubicBezTo>
                  <a:close/>
                  <a:moveTo>
                    <a:pt x="206" y="2939"/>
                  </a:moveTo>
                  <a:cubicBezTo>
                    <a:pt x="343" y="2939"/>
                    <a:pt x="480" y="2939"/>
                    <a:pt x="616" y="2939"/>
                  </a:cubicBezTo>
                  <a:cubicBezTo>
                    <a:pt x="616" y="2945"/>
                    <a:pt x="616" y="2945"/>
                    <a:pt x="616" y="2945"/>
                  </a:cubicBezTo>
                  <a:cubicBezTo>
                    <a:pt x="206" y="2945"/>
                    <a:pt x="206" y="2945"/>
                    <a:pt x="206" y="2945"/>
                  </a:cubicBezTo>
                  <a:cubicBezTo>
                    <a:pt x="120" y="2945"/>
                    <a:pt x="46" y="2878"/>
                    <a:pt x="75" y="2793"/>
                  </a:cubicBezTo>
                  <a:cubicBezTo>
                    <a:pt x="98" y="2723"/>
                    <a:pt x="162" y="2734"/>
                    <a:pt x="182" y="2681"/>
                  </a:cubicBezTo>
                  <a:cubicBezTo>
                    <a:pt x="192" y="2652"/>
                    <a:pt x="168" y="2623"/>
                    <a:pt x="145" y="2636"/>
                  </a:cubicBezTo>
                  <a:cubicBezTo>
                    <a:pt x="135" y="2642"/>
                    <a:pt x="130" y="2657"/>
                    <a:pt x="135" y="2668"/>
                  </a:cubicBezTo>
                  <a:cubicBezTo>
                    <a:pt x="139" y="2676"/>
                    <a:pt x="150" y="2681"/>
                    <a:pt x="159" y="2678"/>
                  </a:cubicBezTo>
                  <a:cubicBezTo>
                    <a:pt x="168" y="2675"/>
                    <a:pt x="169" y="2663"/>
                    <a:pt x="162" y="2658"/>
                  </a:cubicBezTo>
                  <a:cubicBezTo>
                    <a:pt x="151" y="2653"/>
                    <a:pt x="140" y="2663"/>
                    <a:pt x="148" y="2675"/>
                  </a:cubicBezTo>
                  <a:cubicBezTo>
                    <a:pt x="141" y="2669"/>
                    <a:pt x="143" y="2660"/>
                    <a:pt x="149" y="2656"/>
                  </a:cubicBezTo>
                  <a:cubicBezTo>
                    <a:pt x="153" y="2653"/>
                    <a:pt x="159" y="2653"/>
                    <a:pt x="163" y="2655"/>
                  </a:cubicBezTo>
                  <a:cubicBezTo>
                    <a:pt x="175" y="2662"/>
                    <a:pt x="173" y="2679"/>
                    <a:pt x="161" y="2683"/>
                  </a:cubicBezTo>
                  <a:cubicBezTo>
                    <a:pt x="149" y="2687"/>
                    <a:pt x="137" y="2681"/>
                    <a:pt x="132" y="2670"/>
                  </a:cubicBezTo>
                  <a:cubicBezTo>
                    <a:pt x="126" y="2657"/>
                    <a:pt x="132" y="2641"/>
                    <a:pt x="144" y="2634"/>
                  </a:cubicBezTo>
                  <a:cubicBezTo>
                    <a:pt x="156" y="2627"/>
                    <a:pt x="172" y="2631"/>
                    <a:pt x="180" y="2642"/>
                  </a:cubicBezTo>
                  <a:cubicBezTo>
                    <a:pt x="188" y="2652"/>
                    <a:pt x="191" y="2668"/>
                    <a:pt x="186" y="2682"/>
                  </a:cubicBezTo>
                  <a:cubicBezTo>
                    <a:pt x="179" y="2702"/>
                    <a:pt x="161" y="2717"/>
                    <a:pt x="144" y="2728"/>
                  </a:cubicBezTo>
                  <a:cubicBezTo>
                    <a:pt x="192" y="2717"/>
                    <a:pt x="247" y="2745"/>
                    <a:pt x="252" y="2797"/>
                  </a:cubicBezTo>
                  <a:cubicBezTo>
                    <a:pt x="255" y="2832"/>
                    <a:pt x="234" y="2867"/>
                    <a:pt x="198" y="2871"/>
                  </a:cubicBezTo>
                  <a:cubicBezTo>
                    <a:pt x="170" y="2874"/>
                    <a:pt x="143" y="2860"/>
                    <a:pt x="133" y="2832"/>
                  </a:cubicBezTo>
                  <a:cubicBezTo>
                    <a:pt x="124" y="2809"/>
                    <a:pt x="130" y="2783"/>
                    <a:pt x="152" y="2770"/>
                  </a:cubicBezTo>
                  <a:cubicBezTo>
                    <a:pt x="170" y="2760"/>
                    <a:pt x="194" y="2763"/>
                    <a:pt x="206" y="2780"/>
                  </a:cubicBezTo>
                  <a:cubicBezTo>
                    <a:pt x="218" y="2796"/>
                    <a:pt x="217" y="2823"/>
                    <a:pt x="197" y="2832"/>
                  </a:cubicBezTo>
                  <a:cubicBezTo>
                    <a:pt x="177" y="2842"/>
                    <a:pt x="157" y="2823"/>
                    <a:pt x="165" y="2802"/>
                  </a:cubicBezTo>
                  <a:cubicBezTo>
                    <a:pt x="163" y="2814"/>
                    <a:pt x="170" y="2838"/>
                    <a:pt x="194" y="2828"/>
                  </a:cubicBezTo>
                  <a:cubicBezTo>
                    <a:pt x="209" y="2822"/>
                    <a:pt x="212" y="2796"/>
                    <a:pt x="203" y="2783"/>
                  </a:cubicBezTo>
                  <a:cubicBezTo>
                    <a:pt x="191" y="2768"/>
                    <a:pt x="171" y="2766"/>
                    <a:pt x="155" y="2774"/>
                  </a:cubicBezTo>
                  <a:cubicBezTo>
                    <a:pt x="135" y="2786"/>
                    <a:pt x="129" y="2811"/>
                    <a:pt x="137" y="2831"/>
                  </a:cubicBezTo>
                  <a:cubicBezTo>
                    <a:pt x="147" y="2857"/>
                    <a:pt x="171" y="2870"/>
                    <a:pt x="197" y="2868"/>
                  </a:cubicBezTo>
                  <a:cubicBezTo>
                    <a:pt x="232" y="2864"/>
                    <a:pt x="250" y="2830"/>
                    <a:pt x="247" y="2797"/>
                  </a:cubicBezTo>
                  <a:cubicBezTo>
                    <a:pt x="239" y="2713"/>
                    <a:pt x="105" y="2704"/>
                    <a:pt x="78" y="2798"/>
                  </a:cubicBezTo>
                  <a:cubicBezTo>
                    <a:pt x="55" y="2877"/>
                    <a:pt x="127" y="2939"/>
                    <a:pt x="206" y="2939"/>
                  </a:cubicBezTo>
                  <a:close/>
                  <a:moveTo>
                    <a:pt x="73" y="1613"/>
                  </a:moveTo>
                  <a:cubicBezTo>
                    <a:pt x="81" y="1613"/>
                    <a:pt x="88" y="1606"/>
                    <a:pt x="88" y="1598"/>
                  </a:cubicBezTo>
                  <a:cubicBezTo>
                    <a:pt x="88" y="1590"/>
                    <a:pt x="81" y="1583"/>
                    <a:pt x="73" y="1583"/>
                  </a:cubicBezTo>
                  <a:cubicBezTo>
                    <a:pt x="64" y="1583"/>
                    <a:pt x="58" y="1590"/>
                    <a:pt x="58" y="1598"/>
                  </a:cubicBezTo>
                  <a:cubicBezTo>
                    <a:pt x="58" y="1606"/>
                    <a:pt x="64" y="1613"/>
                    <a:pt x="73" y="1613"/>
                  </a:cubicBezTo>
                  <a:close/>
                  <a:moveTo>
                    <a:pt x="100" y="1217"/>
                  </a:moveTo>
                  <a:cubicBezTo>
                    <a:pt x="101" y="1212"/>
                    <a:pt x="109" y="1209"/>
                    <a:pt x="115" y="1213"/>
                  </a:cubicBezTo>
                  <a:cubicBezTo>
                    <a:pt x="122" y="1217"/>
                    <a:pt x="123" y="1227"/>
                    <a:pt x="118" y="1234"/>
                  </a:cubicBezTo>
                  <a:cubicBezTo>
                    <a:pt x="109" y="1246"/>
                    <a:pt x="89" y="1241"/>
                    <a:pt x="88" y="1223"/>
                  </a:cubicBezTo>
                  <a:cubicBezTo>
                    <a:pt x="87" y="1201"/>
                    <a:pt x="110" y="1185"/>
                    <a:pt x="131" y="1200"/>
                  </a:cubicBezTo>
                  <a:cubicBezTo>
                    <a:pt x="152" y="1216"/>
                    <a:pt x="152" y="1247"/>
                    <a:pt x="148" y="1270"/>
                  </a:cubicBezTo>
                  <a:cubicBezTo>
                    <a:pt x="144" y="1288"/>
                    <a:pt x="138" y="1306"/>
                    <a:pt x="129" y="1323"/>
                  </a:cubicBezTo>
                  <a:cubicBezTo>
                    <a:pt x="128" y="1323"/>
                    <a:pt x="128" y="1323"/>
                    <a:pt x="128" y="1323"/>
                  </a:cubicBezTo>
                  <a:cubicBezTo>
                    <a:pt x="138" y="1331"/>
                    <a:pt x="148" y="1338"/>
                    <a:pt x="159" y="1344"/>
                  </a:cubicBezTo>
                  <a:cubicBezTo>
                    <a:pt x="134" y="1390"/>
                    <a:pt x="28" y="1417"/>
                    <a:pt x="11" y="1492"/>
                  </a:cubicBezTo>
                  <a:cubicBezTo>
                    <a:pt x="4" y="1523"/>
                    <a:pt x="17" y="1564"/>
                    <a:pt x="53" y="1572"/>
                  </a:cubicBezTo>
                  <a:cubicBezTo>
                    <a:pt x="82" y="1579"/>
                    <a:pt x="115" y="1553"/>
                    <a:pt x="109" y="1521"/>
                  </a:cubicBezTo>
                  <a:cubicBezTo>
                    <a:pt x="106" y="1503"/>
                    <a:pt x="86" y="1491"/>
                    <a:pt x="68" y="1494"/>
                  </a:cubicBezTo>
                  <a:cubicBezTo>
                    <a:pt x="50" y="1498"/>
                    <a:pt x="37" y="1519"/>
                    <a:pt x="45" y="1536"/>
                  </a:cubicBezTo>
                  <a:cubicBezTo>
                    <a:pt x="50" y="1549"/>
                    <a:pt x="66" y="1553"/>
                    <a:pt x="76" y="1548"/>
                  </a:cubicBezTo>
                  <a:cubicBezTo>
                    <a:pt x="88" y="1542"/>
                    <a:pt x="91" y="1520"/>
                    <a:pt x="78" y="1515"/>
                  </a:cubicBezTo>
                  <a:cubicBezTo>
                    <a:pt x="67" y="1511"/>
                    <a:pt x="61" y="1521"/>
                    <a:pt x="61" y="1524"/>
                  </a:cubicBezTo>
                  <a:cubicBezTo>
                    <a:pt x="60" y="1532"/>
                    <a:pt x="64" y="1540"/>
                    <a:pt x="72" y="1541"/>
                  </a:cubicBezTo>
                  <a:cubicBezTo>
                    <a:pt x="61" y="1541"/>
                    <a:pt x="56" y="1529"/>
                    <a:pt x="58" y="1521"/>
                  </a:cubicBezTo>
                  <a:cubicBezTo>
                    <a:pt x="60" y="1514"/>
                    <a:pt x="69" y="1507"/>
                    <a:pt x="79" y="1511"/>
                  </a:cubicBezTo>
                  <a:cubicBezTo>
                    <a:pt x="96" y="1518"/>
                    <a:pt x="94" y="1544"/>
                    <a:pt x="78" y="1551"/>
                  </a:cubicBezTo>
                  <a:cubicBezTo>
                    <a:pt x="65" y="1557"/>
                    <a:pt x="48" y="1551"/>
                    <a:pt x="42" y="1537"/>
                  </a:cubicBezTo>
                  <a:cubicBezTo>
                    <a:pt x="33" y="1517"/>
                    <a:pt x="48" y="1494"/>
                    <a:pt x="69" y="1490"/>
                  </a:cubicBezTo>
                  <a:cubicBezTo>
                    <a:pt x="89" y="1486"/>
                    <a:pt x="110" y="1500"/>
                    <a:pt x="114" y="1520"/>
                  </a:cubicBezTo>
                  <a:cubicBezTo>
                    <a:pt x="121" y="1555"/>
                    <a:pt x="85" y="1584"/>
                    <a:pt x="52" y="1575"/>
                  </a:cubicBezTo>
                  <a:cubicBezTo>
                    <a:pt x="14" y="1565"/>
                    <a:pt x="0" y="1523"/>
                    <a:pt x="7" y="1490"/>
                  </a:cubicBezTo>
                  <a:cubicBezTo>
                    <a:pt x="24" y="1418"/>
                    <a:pt x="118" y="1391"/>
                    <a:pt x="151" y="1345"/>
                  </a:cubicBezTo>
                  <a:cubicBezTo>
                    <a:pt x="143" y="1341"/>
                    <a:pt x="135" y="1335"/>
                    <a:pt x="126" y="1328"/>
                  </a:cubicBezTo>
                  <a:cubicBezTo>
                    <a:pt x="113" y="1349"/>
                    <a:pt x="96" y="1371"/>
                    <a:pt x="73" y="1377"/>
                  </a:cubicBezTo>
                  <a:cubicBezTo>
                    <a:pt x="79" y="1343"/>
                    <a:pt x="67" y="1277"/>
                    <a:pt x="75" y="1239"/>
                  </a:cubicBezTo>
                  <a:cubicBezTo>
                    <a:pt x="74" y="1271"/>
                    <a:pt x="103" y="1301"/>
                    <a:pt x="125" y="1320"/>
                  </a:cubicBezTo>
                  <a:cubicBezTo>
                    <a:pt x="133" y="1304"/>
                    <a:pt x="140" y="1286"/>
                    <a:pt x="143" y="1269"/>
                  </a:cubicBezTo>
                  <a:cubicBezTo>
                    <a:pt x="147" y="1249"/>
                    <a:pt x="148" y="1219"/>
                    <a:pt x="131" y="1204"/>
                  </a:cubicBezTo>
                  <a:cubicBezTo>
                    <a:pt x="113" y="1189"/>
                    <a:pt x="92" y="1204"/>
                    <a:pt x="93" y="1223"/>
                  </a:cubicBezTo>
                  <a:cubicBezTo>
                    <a:pt x="94" y="1236"/>
                    <a:pt x="110" y="1240"/>
                    <a:pt x="116" y="1231"/>
                  </a:cubicBezTo>
                  <a:cubicBezTo>
                    <a:pt x="123" y="1221"/>
                    <a:pt x="111" y="1208"/>
                    <a:pt x="100" y="1217"/>
                  </a:cubicBezTo>
                  <a:close/>
                  <a:moveTo>
                    <a:pt x="77" y="1372"/>
                  </a:moveTo>
                  <a:cubicBezTo>
                    <a:pt x="91" y="1366"/>
                    <a:pt x="113" y="1345"/>
                    <a:pt x="122" y="1324"/>
                  </a:cubicBezTo>
                  <a:cubicBezTo>
                    <a:pt x="104" y="1308"/>
                    <a:pt x="84" y="1282"/>
                    <a:pt x="76" y="1260"/>
                  </a:cubicBezTo>
                  <a:cubicBezTo>
                    <a:pt x="74" y="1279"/>
                    <a:pt x="80" y="1345"/>
                    <a:pt x="77" y="1372"/>
                  </a:cubicBezTo>
                  <a:close/>
                  <a:moveTo>
                    <a:pt x="244" y="152"/>
                  </a:moveTo>
                  <a:cubicBezTo>
                    <a:pt x="237" y="150"/>
                    <a:pt x="230" y="152"/>
                    <a:pt x="226" y="158"/>
                  </a:cubicBezTo>
                  <a:cubicBezTo>
                    <a:pt x="218" y="174"/>
                    <a:pt x="236" y="196"/>
                    <a:pt x="258" y="185"/>
                  </a:cubicBezTo>
                  <a:cubicBezTo>
                    <a:pt x="268" y="180"/>
                    <a:pt x="271" y="163"/>
                    <a:pt x="265" y="149"/>
                  </a:cubicBezTo>
                  <a:cubicBezTo>
                    <a:pt x="256" y="128"/>
                    <a:pt x="229" y="119"/>
                    <a:pt x="214" y="137"/>
                  </a:cubicBezTo>
                  <a:cubicBezTo>
                    <a:pt x="198" y="157"/>
                    <a:pt x="206" y="191"/>
                    <a:pt x="232" y="202"/>
                  </a:cubicBezTo>
                  <a:cubicBezTo>
                    <a:pt x="255" y="210"/>
                    <a:pt x="281" y="201"/>
                    <a:pt x="290" y="178"/>
                  </a:cubicBezTo>
                  <a:cubicBezTo>
                    <a:pt x="304" y="143"/>
                    <a:pt x="282" y="114"/>
                    <a:pt x="248" y="105"/>
                  </a:cubicBezTo>
                  <a:cubicBezTo>
                    <a:pt x="212" y="96"/>
                    <a:pt x="174" y="106"/>
                    <a:pt x="141" y="123"/>
                  </a:cubicBezTo>
                  <a:cubicBezTo>
                    <a:pt x="162" y="135"/>
                    <a:pt x="185" y="144"/>
                    <a:pt x="203" y="145"/>
                  </a:cubicBezTo>
                  <a:cubicBezTo>
                    <a:pt x="181" y="149"/>
                    <a:pt x="146" y="132"/>
                    <a:pt x="135" y="126"/>
                  </a:cubicBezTo>
                  <a:cubicBezTo>
                    <a:pt x="127" y="130"/>
                    <a:pt x="119" y="135"/>
                    <a:pt x="112" y="141"/>
                  </a:cubicBezTo>
                  <a:cubicBezTo>
                    <a:pt x="141" y="267"/>
                    <a:pt x="65" y="293"/>
                    <a:pt x="60" y="241"/>
                  </a:cubicBezTo>
                  <a:cubicBezTo>
                    <a:pt x="57" y="205"/>
                    <a:pt x="81" y="161"/>
                    <a:pt x="106" y="139"/>
                  </a:cubicBezTo>
                  <a:cubicBezTo>
                    <a:pt x="105" y="131"/>
                    <a:pt x="102" y="124"/>
                    <a:pt x="100" y="116"/>
                  </a:cubicBezTo>
                  <a:cubicBezTo>
                    <a:pt x="97" y="108"/>
                    <a:pt x="94" y="100"/>
                    <a:pt x="90" y="92"/>
                  </a:cubicBezTo>
                  <a:cubicBezTo>
                    <a:pt x="74" y="77"/>
                    <a:pt x="65" y="66"/>
                    <a:pt x="57" y="45"/>
                  </a:cubicBezTo>
                  <a:cubicBezTo>
                    <a:pt x="76" y="58"/>
                    <a:pt x="85" y="68"/>
                    <a:pt x="95" y="89"/>
                  </a:cubicBezTo>
                  <a:cubicBezTo>
                    <a:pt x="104" y="98"/>
                    <a:pt x="114" y="106"/>
                    <a:pt x="126" y="113"/>
                  </a:cubicBezTo>
                  <a:cubicBezTo>
                    <a:pt x="129" y="116"/>
                    <a:pt x="132" y="118"/>
                    <a:pt x="136" y="120"/>
                  </a:cubicBezTo>
                  <a:cubicBezTo>
                    <a:pt x="172" y="101"/>
                    <a:pt x="210" y="93"/>
                    <a:pt x="246" y="101"/>
                  </a:cubicBezTo>
                  <a:cubicBezTo>
                    <a:pt x="280" y="109"/>
                    <a:pt x="310" y="140"/>
                    <a:pt x="295" y="178"/>
                  </a:cubicBezTo>
                  <a:cubicBezTo>
                    <a:pt x="285" y="204"/>
                    <a:pt x="258" y="215"/>
                    <a:pt x="233" y="206"/>
                  </a:cubicBezTo>
                  <a:cubicBezTo>
                    <a:pt x="204" y="195"/>
                    <a:pt x="194" y="157"/>
                    <a:pt x="212" y="136"/>
                  </a:cubicBezTo>
                  <a:cubicBezTo>
                    <a:pt x="229" y="115"/>
                    <a:pt x="259" y="123"/>
                    <a:pt x="270" y="147"/>
                  </a:cubicBezTo>
                  <a:cubicBezTo>
                    <a:pt x="277" y="164"/>
                    <a:pt x="272" y="181"/>
                    <a:pt x="260" y="187"/>
                  </a:cubicBezTo>
                  <a:cubicBezTo>
                    <a:pt x="238" y="199"/>
                    <a:pt x="211" y="176"/>
                    <a:pt x="222" y="156"/>
                  </a:cubicBezTo>
                  <a:cubicBezTo>
                    <a:pt x="227" y="146"/>
                    <a:pt x="240" y="144"/>
                    <a:pt x="248" y="149"/>
                  </a:cubicBezTo>
                  <a:cubicBezTo>
                    <a:pt x="266" y="161"/>
                    <a:pt x="255" y="181"/>
                    <a:pt x="245" y="178"/>
                  </a:cubicBezTo>
                  <a:cubicBezTo>
                    <a:pt x="258" y="178"/>
                    <a:pt x="258" y="158"/>
                    <a:pt x="244" y="152"/>
                  </a:cubicBezTo>
                  <a:close/>
                  <a:moveTo>
                    <a:pt x="111" y="136"/>
                  </a:moveTo>
                  <a:cubicBezTo>
                    <a:pt x="117" y="131"/>
                    <a:pt x="123" y="127"/>
                    <a:pt x="131" y="123"/>
                  </a:cubicBezTo>
                  <a:cubicBezTo>
                    <a:pt x="128" y="121"/>
                    <a:pt x="125" y="119"/>
                    <a:pt x="123" y="118"/>
                  </a:cubicBezTo>
                  <a:cubicBezTo>
                    <a:pt x="115" y="112"/>
                    <a:pt x="107" y="106"/>
                    <a:pt x="99" y="100"/>
                  </a:cubicBezTo>
                  <a:cubicBezTo>
                    <a:pt x="101" y="105"/>
                    <a:pt x="103" y="110"/>
                    <a:pt x="105" y="115"/>
                  </a:cubicBezTo>
                  <a:cubicBezTo>
                    <a:pt x="107" y="121"/>
                    <a:pt x="109" y="129"/>
                    <a:pt x="111" y="136"/>
                  </a:cubicBezTo>
                  <a:close/>
                  <a:moveTo>
                    <a:pt x="108" y="145"/>
                  </a:moveTo>
                  <a:cubicBezTo>
                    <a:pt x="85" y="165"/>
                    <a:pt x="61" y="207"/>
                    <a:pt x="64" y="240"/>
                  </a:cubicBezTo>
                  <a:cubicBezTo>
                    <a:pt x="67" y="292"/>
                    <a:pt x="132" y="254"/>
                    <a:pt x="108" y="145"/>
                  </a:cubicBezTo>
                  <a:close/>
                  <a:moveTo>
                    <a:pt x="82" y="76"/>
                  </a:moveTo>
                  <a:cubicBezTo>
                    <a:pt x="78" y="71"/>
                    <a:pt x="75" y="66"/>
                    <a:pt x="71" y="62"/>
                  </a:cubicBezTo>
                  <a:cubicBezTo>
                    <a:pt x="74" y="66"/>
                    <a:pt x="77" y="71"/>
                    <a:pt x="82" y="76"/>
                  </a:cubicBezTo>
                  <a:close/>
                  <a:moveTo>
                    <a:pt x="599" y="43"/>
                  </a:moveTo>
                  <a:cubicBezTo>
                    <a:pt x="598" y="60"/>
                    <a:pt x="606" y="80"/>
                    <a:pt x="617" y="93"/>
                  </a:cubicBezTo>
                  <a:cubicBezTo>
                    <a:pt x="627" y="79"/>
                    <a:pt x="635" y="61"/>
                    <a:pt x="634" y="43"/>
                  </a:cubicBezTo>
                  <a:cubicBezTo>
                    <a:pt x="632" y="3"/>
                    <a:pt x="602" y="3"/>
                    <a:pt x="599" y="43"/>
                  </a:cubicBez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</p:grpSp>
      <p:sp>
        <p:nvSpPr>
          <p:cNvPr id="14" name="矩形 13"/>
          <p:cNvSpPr/>
          <p:nvPr/>
        </p:nvSpPr>
        <p:spPr>
          <a:xfrm>
            <a:off x="4244965" y="4477600"/>
            <a:ext cx="4899969" cy="701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4000">
                <a:solidFill>
                  <a:srgbClr val="DBC9B8"/>
                </a:solidFill>
                <a:latin charset="-122" pitchFamily="34" typeface="微软雅黑"/>
                <a:ea charset="-122" pitchFamily="34" typeface="微软雅黑"/>
              </a:rPr>
              <a:t>实验数据结果</a:t>
            </a:r>
          </a:p>
        </p:txBody>
      </p:sp>
      <p:grpSp>
        <p:nvGrpSpPr>
          <p:cNvPr id="16" name="组合 15"/>
          <p:cNvGrpSpPr/>
          <p:nvPr/>
        </p:nvGrpSpPr>
        <p:grpSpPr>
          <a:xfrm>
            <a:off x="4807353" y="2195150"/>
            <a:ext cx="1988682" cy="1988682"/>
            <a:chOff x="4807353" y="2195150"/>
            <a:chExt cx="1988682" cy="1988682"/>
          </a:xfrm>
        </p:grpSpPr>
        <p:grpSp>
          <p:nvGrpSpPr>
            <p:cNvPr id="8" name="组合 7"/>
            <p:cNvGrpSpPr/>
            <p:nvPr/>
          </p:nvGrpSpPr>
          <p:grpSpPr>
            <a:xfrm>
              <a:off x="4807353" y="2195150"/>
              <a:ext cx="1988682" cy="1988682"/>
              <a:chOff x="5298898" y="2631898"/>
              <a:chExt cx="1594204" cy="1594204"/>
            </a:xfrm>
          </p:grpSpPr>
          <p:sp>
            <p:nvSpPr>
              <p:cNvPr id="12" name="椭圆 11"/>
              <p:cNvSpPr/>
              <p:nvPr/>
            </p:nvSpPr>
            <p:spPr>
              <a:xfrm>
                <a:off x="5298898" y="2631898"/>
                <a:ext cx="1594204" cy="1594204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DBC9B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rgbClr val="DBC9B8"/>
                  </a:solidFill>
                </a:endParaRPr>
              </a:p>
            </p:txBody>
          </p:sp>
          <p:sp>
            <p:nvSpPr>
              <p:cNvPr id="13" name="椭圆 12"/>
              <p:cNvSpPr/>
              <p:nvPr/>
            </p:nvSpPr>
            <p:spPr>
              <a:xfrm>
                <a:off x="5354958" y="2687958"/>
                <a:ext cx="1482084" cy="1482084"/>
              </a:xfrm>
              <a:prstGeom prst="ellipse">
                <a:avLst/>
              </a:prstGeom>
              <a:solidFill>
                <a:srgbClr val="DBC9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rgbClr val="DBC9B8"/>
                  </a:solidFill>
                </a:endParaRPr>
              </a:p>
            </p:txBody>
          </p:sp>
        </p:grpSp>
        <p:sp>
          <p:nvSpPr>
            <p:cNvPr id="15" name="Freeform 14"/>
            <p:cNvSpPr>
              <a:spLocks noEditPoints="1"/>
            </p:cNvSpPr>
            <p:nvPr/>
          </p:nvSpPr>
          <p:spPr bwMode="auto">
            <a:xfrm>
              <a:off x="5248214" y="2837005"/>
              <a:ext cx="1129147" cy="752148"/>
            </a:xfrm>
            <a:custGeom>
              <a:gdLst>
                <a:gd fmla="*/ 2804 w 2872" name="T0"/>
                <a:gd fmla="*/ 325 h 1914" name="T1"/>
                <a:gd fmla="*/ 2761 w 2872" name="T2"/>
                <a:gd fmla="*/ 325 h 1914" name="T3"/>
                <a:gd fmla="*/ 2703 w 2872" name="T4"/>
                <a:gd fmla="*/ 267 h 1914" name="T5"/>
                <a:gd fmla="*/ 2703 w 2872" name="T6"/>
                <a:gd fmla="*/ 152 h 1914" name="T7"/>
                <a:gd fmla="*/ 2647 w 2872" name="T8"/>
                <a:gd fmla="*/ 85 h 1914" name="T9"/>
                <a:gd fmla="*/ 1493 w 2872" name="T10"/>
                <a:gd fmla="*/ 218 h 1914" name="T11"/>
                <a:gd fmla="*/ 1380 w 2872" name="T12"/>
                <a:gd fmla="*/ 219 h 1914" name="T13"/>
                <a:gd fmla="*/ 225 w 2872" name="T14"/>
                <a:gd fmla="*/ 85 h 1914" name="T15"/>
                <a:gd fmla="*/ 170 w 2872" name="T16"/>
                <a:gd fmla="*/ 152 h 1914" name="T17"/>
                <a:gd fmla="*/ 170 w 2872" name="T18"/>
                <a:gd fmla="*/ 267 h 1914" name="T19"/>
                <a:gd fmla="*/ 111 w 2872" name="T20"/>
                <a:gd fmla="*/ 325 h 1914" name="T21"/>
                <a:gd fmla="*/ 68 w 2872" name="T22"/>
                <a:gd fmla="*/ 325 h 1914" name="T23"/>
                <a:gd fmla="*/ 0 w 2872" name="T24"/>
                <a:gd fmla="*/ 394 h 1914" name="T25"/>
                <a:gd fmla="*/ 1 w 2872" name="T26"/>
                <a:gd fmla="*/ 1765 h 1914" name="T27"/>
                <a:gd fmla="*/ 69 w 2872" name="T28"/>
                <a:gd fmla="*/ 1833 h 1914" name="T29"/>
                <a:gd fmla="*/ 1228 w 2872" name="T30"/>
                <a:gd fmla="*/ 1833 h 1914" name="T31"/>
                <a:gd fmla="*/ 1266 w 2872" name="T32"/>
                <a:gd fmla="*/ 1872 h 1914" name="T33"/>
                <a:gd fmla="*/ 1305 w 2872" name="T34"/>
                <a:gd fmla="*/ 1914 h 1914" name="T35"/>
                <a:gd fmla="*/ 1567 w 2872" name="T36"/>
                <a:gd fmla="*/ 1914 h 1914" name="T37"/>
                <a:gd fmla="*/ 1606 w 2872" name="T38"/>
                <a:gd fmla="*/ 1875 h 1914" name="T39"/>
                <a:gd fmla="*/ 1645 w 2872" name="T40"/>
                <a:gd fmla="*/ 1833 h 1914" name="T41"/>
                <a:gd fmla="*/ 2803 w 2872" name="T42"/>
                <a:gd fmla="*/ 1833 h 1914" name="T43"/>
                <a:gd fmla="*/ 2872 w 2872" name="T44"/>
                <a:gd fmla="*/ 1765 h 1914" name="T45"/>
                <a:gd fmla="*/ 2872 w 2872" name="T46"/>
                <a:gd fmla="*/ 394 h 1914" name="T47"/>
                <a:gd fmla="*/ 2804 w 2872" name="T48"/>
                <a:gd fmla="*/ 325 h 1914" name="T49"/>
                <a:gd fmla="*/ 1340 w 2872" name="T50"/>
                <a:gd fmla="*/ 1700 h 1914" name="T51"/>
                <a:gd fmla="*/ 331 w 2872" name="T52"/>
                <a:gd fmla="*/ 1573 h 1914" name="T53"/>
                <a:gd fmla="*/ 257 w 2872" name="T54"/>
                <a:gd fmla="*/ 1510 h 1914" name="T55"/>
                <a:gd fmla="*/ 257 w 2872" name="T56"/>
                <a:gd fmla="*/ 216 h 1914" name="T57"/>
                <a:gd fmla="*/ 314 w 2872" name="T58"/>
                <a:gd fmla="*/ 148 h 1914" name="T59"/>
                <a:gd fmla="*/ 1340 w 2872" name="T60"/>
                <a:gd fmla="*/ 308 h 1914" name="T61"/>
                <a:gd fmla="*/ 1392 w 2872" name="T62"/>
                <a:gd fmla="*/ 413 h 1914" name="T63"/>
                <a:gd fmla="*/ 1393 w 2872" name="T64"/>
                <a:gd fmla="*/ 1671 h 1914" name="T65"/>
                <a:gd fmla="*/ 1340 w 2872" name="T66"/>
                <a:gd fmla="*/ 1700 h 1914" name="T67"/>
                <a:gd fmla="*/ 2615 w 2872" name="T68"/>
                <a:gd fmla="*/ 1510 h 1914" name="T69"/>
                <a:gd fmla="*/ 2541 w 2872" name="T70"/>
                <a:gd fmla="*/ 1573 h 1914" name="T71"/>
                <a:gd fmla="*/ 1532 w 2872" name="T72"/>
                <a:gd fmla="*/ 1700 h 1914" name="T73"/>
                <a:gd fmla="*/ 1480 w 2872" name="T74"/>
                <a:gd fmla="*/ 1671 h 1914" name="T75"/>
                <a:gd fmla="*/ 1480 w 2872" name="T76"/>
                <a:gd fmla="*/ 413 h 1914" name="T77"/>
                <a:gd fmla="*/ 1533 w 2872" name="T78"/>
                <a:gd fmla="*/ 308 h 1914" name="T79"/>
                <a:gd fmla="*/ 2558 w 2872" name="T80"/>
                <a:gd fmla="*/ 148 h 1914" name="T81"/>
                <a:gd fmla="*/ 2615 w 2872" name="T82"/>
                <a:gd fmla="*/ 216 h 1914" name="T83"/>
                <a:gd fmla="*/ 2615 w 2872" name="T84"/>
                <a:gd fmla="*/ 1510 h 1914" name="T85"/>
                <a:gd fmla="*/ 2615 w 2872" name="T86"/>
                <a:gd fmla="*/ 1510 h 1914" name="T87"/>
                <a:gd fmla="*/ 2615 w 2872" name="T88"/>
                <a:gd fmla="*/ 1510 h 1914" name="T8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b="b" l="0" r="r" t="0"/>
              <a:pathLst>
                <a:path h="1914" w="2872">
                  <a:moveTo>
                    <a:pt x="2804" y="325"/>
                  </a:moveTo>
                  <a:cubicBezTo>
                    <a:pt x="2761" y="325"/>
                    <a:pt x="2761" y="325"/>
                    <a:pt x="2761" y="325"/>
                  </a:cubicBezTo>
                  <a:cubicBezTo>
                    <a:pt x="2729" y="325"/>
                    <a:pt x="2703" y="299"/>
                    <a:pt x="2703" y="267"/>
                  </a:cubicBezTo>
                  <a:cubicBezTo>
                    <a:pt x="2703" y="152"/>
                    <a:pt x="2703" y="152"/>
                    <a:pt x="2703" y="152"/>
                  </a:cubicBezTo>
                  <a:cubicBezTo>
                    <a:pt x="2703" y="119"/>
                    <a:pt x="2680" y="91"/>
                    <a:pt x="2647" y="85"/>
                  </a:cubicBezTo>
                  <a:cubicBezTo>
                    <a:pt x="2204" y="0"/>
                    <a:pt x="1800" y="2"/>
                    <a:pt x="1493" y="218"/>
                  </a:cubicBezTo>
                  <a:cubicBezTo>
                    <a:pt x="1439" y="257"/>
                    <a:pt x="1434" y="256"/>
                    <a:pt x="1380" y="219"/>
                  </a:cubicBezTo>
                  <a:cubicBezTo>
                    <a:pt x="1072" y="2"/>
                    <a:pt x="669" y="0"/>
                    <a:pt x="225" y="85"/>
                  </a:cubicBezTo>
                  <a:cubicBezTo>
                    <a:pt x="193" y="91"/>
                    <a:pt x="170" y="119"/>
                    <a:pt x="170" y="152"/>
                  </a:cubicBezTo>
                  <a:cubicBezTo>
                    <a:pt x="170" y="267"/>
                    <a:pt x="170" y="267"/>
                    <a:pt x="170" y="267"/>
                  </a:cubicBezTo>
                  <a:cubicBezTo>
                    <a:pt x="170" y="299"/>
                    <a:pt x="143" y="325"/>
                    <a:pt x="111" y="325"/>
                  </a:cubicBezTo>
                  <a:cubicBezTo>
                    <a:pt x="68" y="325"/>
                    <a:pt x="68" y="325"/>
                    <a:pt x="68" y="325"/>
                  </a:cubicBezTo>
                  <a:cubicBezTo>
                    <a:pt x="31" y="325"/>
                    <a:pt x="0" y="356"/>
                    <a:pt x="0" y="394"/>
                  </a:cubicBezTo>
                  <a:cubicBezTo>
                    <a:pt x="1" y="1765"/>
                    <a:pt x="1" y="1765"/>
                    <a:pt x="1" y="1765"/>
                  </a:cubicBezTo>
                  <a:cubicBezTo>
                    <a:pt x="1" y="1802"/>
                    <a:pt x="31" y="1833"/>
                    <a:pt x="69" y="1833"/>
                  </a:cubicBezTo>
                  <a:cubicBezTo>
                    <a:pt x="1228" y="1833"/>
                    <a:pt x="1228" y="1833"/>
                    <a:pt x="1228" y="1833"/>
                  </a:cubicBezTo>
                  <a:cubicBezTo>
                    <a:pt x="1249" y="1833"/>
                    <a:pt x="1266" y="1850"/>
                    <a:pt x="1266" y="1872"/>
                  </a:cubicBezTo>
                  <a:cubicBezTo>
                    <a:pt x="1266" y="1895"/>
                    <a:pt x="1282" y="1914"/>
                    <a:pt x="1305" y="1914"/>
                  </a:cubicBezTo>
                  <a:cubicBezTo>
                    <a:pt x="1567" y="1914"/>
                    <a:pt x="1567" y="1914"/>
                    <a:pt x="1567" y="1914"/>
                  </a:cubicBezTo>
                  <a:cubicBezTo>
                    <a:pt x="1588" y="1914"/>
                    <a:pt x="1606" y="1896"/>
                    <a:pt x="1606" y="1875"/>
                  </a:cubicBezTo>
                  <a:cubicBezTo>
                    <a:pt x="1606" y="1852"/>
                    <a:pt x="1621" y="1833"/>
                    <a:pt x="1645" y="1833"/>
                  </a:cubicBezTo>
                  <a:cubicBezTo>
                    <a:pt x="2803" y="1833"/>
                    <a:pt x="2803" y="1833"/>
                    <a:pt x="2803" y="1833"/>
                  </a:cubicBezTo>
                  <a:cubicBezTo>
                    <a:pt x="2841" y="1833"/>
                    <a:pt x="2872" y="1802"/>
                    <a:pt x="2872" y="1765"/>
                  </a:cubicBezTo>
                  <a:cubicBezTo>
                    <a:pt x="2872" y="394"/>
                    <a:pt x="2872" y="394"/>
                    <a:pt x="2872" y="394"/>
                  </a:cubicBezTo>
                  <a:cubicBezTo>
                    <a:pt x="2872" y="356"/>
                    <a:pt x="2842" y="325"/>
                    <a:pt x="2804" y="325"/>
                  </a:cubicBezTo>
                  <a:close/>
                  <a:moveTo>
                    <a:pt x="1340" y="1700"/>
                  </a:moveTo>
                  <a:cubicBezTo>
                    <a:pt x="1067" y="1529"/>
                    <a:pt x="711" y="1510"/>
                    <a:pt x="331" y="1573"/>
                  </a:cubicBezTo>
                  <a:cubicBezTo>
                    <a:pt x="292" y="1579"/>
                    <a:pt x="257" y="1550"/>
                    <a:pt x="257" y="1510"/>
                  </a:cubicBezTo>
                  <a:cubicBezTo>
                    <a:pt x="257" y="216"/>
                    <a:pt x="257" y="216"/>
                    <a:pt x="257" y="216"/>
                  </a:cubicBezTo>
                  <a:cubicBezTo>
                    <a:pt x="257" y="182"/>
                    <a:pt x="281" y="154"/>
                    <a:pt x="314" y="148"/>
                  </a:cubicBezTo>
                  <a:cubicBezTo>
                    <a:pt x="710" y="81"/>
                    <a:pt x="1074" y="108"/>
                    <a:pt x="1340" y="308"/>
                  </a:cubicBezTo>
                  <a:cubicBezTo>
                    <a:pt x="1374" y="334"/>
                    <a:pt x="1392" y="371"/>
                    <a:pt x="1392" y="413"/>
                  </a:cubicBezTo>
                  <a:cubicBezTo>
                    <a:pt x="1393" y="1671"/>
                    <a:pt x="1393" y="1671"/>
                    <a:pt x="1393" y="1671"/>
                  </a:cubicBezTo>
                  <a:cubicBezTo>
                    <a:pt x="1393" y="1698"/>
                    <a:pt x="1363" y="1714"/>
                    <a:pt x="1340" y="1700"/>
                  </a:cubicBezTo>
                  <a:close/>
                  <a:moveTo>
                    <a:pt x="2615" y="1510"/>
                  </a:moveTo>
                  <a:cubicBezTo>
                    <a:pt x="2615" y="1550"/>
                    <a:pt x="2580" y="1579"/>
                    <a:pt x="2541" y="1573"/>
                  </a:cubicBezTo>
                  <a:cubicBezTo>
                    <a:pt x="2162" y="1510"/>
                    <a:pt x="1805" y="1529"/>
                    <a:pt x="1532" y="1700"/>
                  </a:cubicBezTo>
                  <a:cubicBezTo>
                    <a:pt x="1509" y="1714"/>
                    <a:pt x="1480" y="1698"/>
                    <a:pt x="1480" y="1671"/>
                  </a:cubicBezTo>
                  <a:cubicBezTo>
                    <a:pt x="1480" y="413"/>
                    <a:pt x="1480" y="413"/>
                    <a:pt x="1480" y="413"/>
                  </a:cubicBezTo>
                  <a:cubicBezTo>
                    <a:pt x="1480" y="371"/>
                    <a:pt x="1499" y="334"/>
                    <a:pt x="1533" y="308"/>
                  </a:cubicBezTo>
                  <a:cubicBezTo>
                    <a:pt x="1798" y="108"/>
                    <a:pt x="2163" y="81"/>
                    <a:pt x="2558" y="148"/>
                  </a:cubicBezTo>
                  <a:cubicBezTo>
                    <a:pt x="2592" y="154"/>
                    <a:pt x="2615" y="182"/>
                    <a:pt x="2615" y="216"/>
                  </a:cubicBezTo>
                  <a:cubicBezTo>
                    <a:pt x="2615" y="1510"/>
                    <a:pt x="2615" y="1510"/>
                    <a:pt x="2615" y="1510"/>
                  </a:cubicBezTo>
                  <a:close/>
                  <a:moveTo>
                    <a:pt x="2615" y="1510"/>
                  </a:moveTo>
                  <a:cubicBezTo>
                    <a:pt x="2615" y="1510"/>
                    <a:pt x="2615" y="1510"/>
                    <a:pt x="2615" y="1510"/>
                  </a:cubicBezTo>
                </a:path>
              </a:pathLst>
            </a:custGeom>
            <a:solidFill>
              <a:srgbClr val="5C4A42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DBC9B8"/>
                </a:solidFill>
              </a:endParaRPr>
            </a:p>
          </p:txBody>
        </p:sp>
      </p:grpSp>
    </p:spTree>
  </p:cSld>
  <p:clrMapOvr>
    <a:masterClrMapping/>
  </p:clrMapOvr>
  <p:transition/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196965" y="602285"/>
            <a:ext cx="2954121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altLang="en-US" lang="zh-CN" sz="2800">
                <a:solidFill>
                  <a:srgbClr val="DBC9B8"/>
                </a:solidFill>
                <a:latin charset="-122" pitchFamily="34" typeface="微软雅黑"/>
                <a:ea charset="-122" pitchFamily="34" typeface="微软雅黑"/>
              </a:rPr>
              <a:t>实验数据结果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1437574" y="2053002"/>
            <a:ext cx="3202531" cy="1208819"/>
            <a:chOff x="2294548" y="2234115"/>
            <a:chExt cx="3202531" cy="1208819"/>
          </a:xfrm>
        </p:grpSpPr>
        <p:sp>
          <p:nvSpPr>
            <p:cNvPr id="9" name="Freeform 112"/>
            <p:cNvSpPr/>
            <p:nvPr/>
          </p:nvSpPr>
          <p:spPr bwMode="auto">
            <a:xfrm>
              <a:off x="2294548" y="2234115"/>
              <a:ext cx="3202531" cy="1208819"/>
            </a:xfrm>
            <a:custGeom>
              <a:gdLst>
                <a:gd fmla="*/ 53 w 283" name="T0"/>
                <a:gd fmla="*/ 107 h 107" name="T1"/>
                <a:gd fmla="*/ 0 w 283" name="T2"/>
                <a:gd fmla="*/ 53 h 107" name="T3"/>
                <a:gd fmla="*/ 53 w 283" name="T4"/>
                <a:gd fmla="*/ 0 h 107" name="T5"/>
                <a:gd fmla="*/ 229 w 283" name="T6"/>
                <a:gd fmla="*/ 0 h 107" name="T7"/>
                <a:gd fmla="*/ 283 w 283" name="T8"/>
                <a:gd fmla="*/ 53 h 107" name="T9"/>
                <a:gd fmla="*/ 229 w 283" name="T10"/>
                <a:gd fmla="*/ 107 h 107" name="T11"/>
                <a:gd fmla="*/ 53 w 283" name="T12"/>
                <a:gd fmla="*/ 107 h 107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07" w="283">
                  <a:moveTo>
                    <a:pt x="53" y="107"/>
                  </a:moveTo>
                  <a:cubicBezTo>
                    <a:pt x="24" y="107"/>
                    <a:pt x="0" y="83"/>
                    <a:pt x="0" y="53"/>
                  </a:cubicBezTo>
                  <a:cubicBezTo>
                    <a:pt x="0" y="24"/>
                    <a:pt x="24" y="0"/>
                    <a:pt x="53" y="0"/>
                  </a:cubicBezTo>
                  <a:cubicBezTo>
                    <a:pt x="229" y="0"/>
                    <a:pt x="229" y="0"/>
                    <a:pt x="229" y="0"/>
                  </a:cubicBezTo>
                  <a:cubicBezTo>
                    <a:pt x="259" y="0"/>
                    <a:pt x="283" y="24"/>
                    <a:pt x="283" y="53"/>
                  </a:cubicBezTo>
                  <a:cubicBezTo>
                    <a:pt x="283" y="83"/>
                    <a:pt x="259" y="107"/>
                    <a:pt x="229" y="107"/>
                  </a:cubicBezTo>
                  <a:lnTo>
                    <a:pt x="53" y="107"/>
                  </a:ln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5C4A42"/>
                </a:solidFill>
              </a:endParaRPr>
            </a:p>
          </p:txBody>
        </p:sp>
        <p:sp>
          <p:nvSpPr>
            <p:cNvPr id="10" name="Oval 113"/>
            <p:cNvSpPr>
              <a:spLocks noChangeArrowheads="1"/>
            </p:cNvSpPr>
            <p:nvPr/>
          </p:nvSpPr>
          <p:spPr bwMode="auto">
            <a:xfrm>
              <a:off x="2395283" y="2360034"/>
              <a:ext cx="998955" cy="982165"/>
            </a:xfrm>
            <a:prstGeom prst="ellipse">
              <a:avLst/>
            </a:prstGeom>
            <a:solidFill>
              <a:srgbClr val="5C4A42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5C4A42"/>
                </a:solidFill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2543577" y="2546137"/>
              <a:ext cx="702365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z="32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01</a:t>
              </a: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3481643" y="2620283"/>
              <a:ext cx="1751659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en-US" lang="zh-CN" sz="2400">
                  <a:solidFill>
                    <a:srgbClr val="5C4A42"/>
                  </a:solidFill>
                  <a:latin charset="-122" pitchFamily="34" typeface="微软雅黑 Light"/>
                  <a:ea charset="-122" pitchFamily="34" typeface="微软雅黑 Light"/>
                </a:rPr>
                <a:t>创意图表</a:t>
              </a: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1970630" y="3511559"/>
            <a:ext cx="2669475" cy="1007349"/>
            <a:chOff x="2827604" y="3715758"/>
            <a:chExt cx="2669475" cy="1007349"/>
          </a:xfrm>
        </p:grpSpPr>
        <p:sp>
          <p:nvSpPr>
            <p:cNvPr id="14" name="Freeform 120"/>
            <p:cNvSpPr/>
            <p:nvPr/>
          </p:nvSpPr>
          <p:spPr bwMode="auto">
            <a:xfrm>
              <a:off x="2827604" y="3715758"/>
              <a:ext cx="2669475" cy="1007349"/>
            </a:xfrm>
            <a:custGeom>
              <a:gdLst>
                <a:gd fmla="*/ 44 w 236" name="T0"/>
                <a:gd fmla="*/ 89 h 89" name="T1"/>
                <a:gd fmla="*/ 0 w 236" name="T2"/>
                <a:gd fmla="*/ 45 h 89" name="T3"/>
                <a:gd fmla="*/ 44 w 236" name="T4"/>
                <a:gd fmla="*/ 0 h 89" name="T5"/>
                <a:gd fmla="*/ 191 w 236" name="T6"/>
                <a:gd fmla="*/ 0 h 89" name="T7"/>
                <a:gd fmla="*/ 236 w 236" name="T8"/>
                <a:gd fmla="*/ 45 h 89" name="T9"/>
                <a:gd fmla="*/ 191 w 236" name="T10"/>
                <a:gd fmla="*/ 89 h 89" name="T11"/>
                <a:gd fmla="*/ 44 w 236" name="T12"/>
                <a:gd fmla="*/ 89 h 8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89" w="236">
                  <a:moveTo>
                    <a:pt x="44" y="89"/>
                  </a:moveTo>
                  <a:cubicBezTo>
                    <a:pt x="20" y="89"/>
                    <a:pt x="0" y="69"/>
                    <a:pt x="0" y="45"/>
                  </a:cubicBezTo>
                  <a:cubicBezTo>
                    <a:pt x="0" y="20"/>
                    <a:pt x="20" y="0"/>
                    <a:pt x="44" y="0"/>
                  </a:cubicBezTo>
                  <a:cubicBezTo>
                    <a:pt x="191" y="0"/>
                    <a:pt x="191" y="0"/>
                    <a:pt x="191" y="0"/>
                  </a:cubicBezTo>
                  <a:cubicBezTo>
                    <a:pt x="216" y="0"/>
                    <a:pt x="236" y="20"/>
                    <a:pt x="236" y="45"/>
                  </a:cubicBezTo>
                  <a:cubicBezTo>
                    <a:pt x="236" y="69"/>
                    <a:pt x="216" y="89"/>
                    <a:pt x="191" y="89"/>
                  </a:cubicBezTo>
                  <a:lnTo>
                    <a:pt x="44" y="89"/>
                  </a:ln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5C4A42"/>
                </a:solidFill>
              </a:endParaRPr>
            </a:p>
          </p:txBody>
        </p:sp>
        <p:sp>
          <p:nvSpPr>
            <p:cNvPr id="15" name="Oval 121"/>
            <p:cNvSpPr>
              <a:spLocks noChangeArrowheads="1"/>
            </p:cNvSpPr>
            <p:nvPr/>
          </p:nvSpPr>
          <p:spPr bwMode="auto">
            <a:xfrm>
              <a:off x="2940930" y="3816492"/>
              <a:ext cx="826866" cy="814274"/>
            </a:xfrm>
            <a:prstGeom prst="ellipse">
              <a:avLst/>
            </a:prstGeom>
            <a:solidFill>
              <a:srgbClr val="5C4A42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5C4A42"/>
                </a:solidFill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3043055" y="3971856"/>
              <a:ext cx="702365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z="28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02</a:t>
              </a: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3847545" y="4033411"/>
              <a:ext cx="1499069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en-US" lang="zh-CN" sz="2000">
                  <a:solidFill>
                    <a:srgbClr val="5C4A42"/>
                  </a:solidFill>
                  <a:latin charset="-122" pitchFamily="34" typeface="微软雅黑 Light"/>
                  <a:ea charset="-122" pitchFamily="34" typeface="微软雅黑 Light"/>
                </a:rPr>
                <a:t>创意图表</a:t>
              </a: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2503685" y="4768647"/>
            <a:ext cx="2136420" cy="801682"/>
            <a:chOff x="3360659" y="4949760"/>
            <a:chExt cx="2136420" cy="801682"/>
          </a:xfrm>
        </p:grpSpPr>
        <p:sp>
          <p:nvSpPr>
            <p:cNvPr id="19" name="Freeform 128"/>
            <p:cNvSpPr/>
            <p:nvPr/>
          </p:nvSpPr>
          <p:spPr bwMode="auto">
            <a:xfrm>
              <a:off x="3360659" y="4949760"/>
              <a:ext cx="2136420" cy="801682"/>
            </a:xfrm>
            <a:custGeom>
              <a:gdLst>
                <a:gd fmla="*/ 36 w 189" name="T0"/>
                <a:gd fmla="*/ 71 h 71" name="T1"/>
                <a:gd fmla="*/ 0 w 189" name="T2"/>
                <a:gd fmla="*/ 36 h 71" name="T3"/>
                <a:gd fmla="*/ 36 w 189" name="T4"/>
                <a:gd fmla="*/ 0 h 71" name="T5"/>
                <a:gd fmla="*/ 153 w 189" name="T6"/>
                <a:gd fmla="*/ 0 h 71" name="T7"/>
                <a:gd fmla="*/ 189 w 189" name="T8"/>
                <a:gd fmla="*/ 36 h 71" name="T9"/>
                <a:gd fmla="*/ 153 w 189" name="T10"/>
                <a:gd fmla="*/ 71 h 71" name="T11"/>
                <a:gd fmla="*/ 36 w 189" name="T12"/>
                <a:gd fmla="*/ 71 h 7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71" w="189">
                  <a:moveTo>
                    <a:pt x="36" y="71"/>
                  </a:moveTo>
                  <a:cubicBezTo>
                    <a:pt x="16" y="71"/>
                    <a:pt x="0" y="55"/>
                    <a:pt x="0" y="36"/>
                  </a:cubicBezTo>
                  <a:cubicBezTo>
                    <a:pt x="0" y="16"/>
                    <a:pt x="16" y="0"/>
                    <a:pt x="36" y="0"/>
                  </a:cubicBezTo>
                  <a:cubicBezTo>
                    <a:pt x="153" y="0"/>
                    <a:pt x="153" y="0"/>
                    <a:pt x="153" y="0"/>
                  </a:cubicBezTo>
                  <a:cubicBezTo>
                    <a:pt x="173" y="0"/>
                    <a:pt x="189" y="16"/>
                    <a:pt x="189" y="36"/>
                  </a:cubicBezTo>
                  <a:cubicBezTo>
                    <a:pt x="189" y="55"/>
                    <a:pt x="173" y="71"/>
                    <a:pt x="153" y="71"/>
                  </a:cubicBezTo>
                  <a:lnTo>
                    <a:pt x="36" y="71"/>
                  </a:ln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5C4A42"/>
                </a:solidFill>
              </a:endParaRPr>
            </a:p>
          </p:txBody>
        </p:sp>
        <p:sp>
          <p:nvSpPr>
            <p:cNvPr id="20" name="Oval 129"/>
            <p:cNvSpPr>
              <a:spLocks noChangeArrowheads="1"/>
            </p:cNvSpPr>
            <p:nvPr/>
          </p:nvSpPr>
          <p:spPr bwMode="auto">
            <a:xfrm>
              <a:off x="3436210" y="5025311"/>
              <a:ext cx="667369" cy="658974"/>
            </a:xfrm>
            <a:prstGeom prst="ellipse">
              <a:avLst/>
            </a:prstGeom>
            <a:solidFill>
              <a:srgbClr val="5C4A42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5C4A42"/>
                </a:solidFill>
              </a:endParaRP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3481642" y="5119768"/>
              <a:ext cx="702365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z="2400">
                  <a:solidFill>
                    <a:schemeClr val="bg1"/>
                  </a:solidFill>
                  <a:latin charset="-122" pitchFamily="34" typeface="微软雅黑"/>
                  <a:ea charset="-122" pitchFamily="34" typeface="微软雅黑"/>
                </a:rPr>
                <a:t>03</a:t>
              </a:r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4103579" y="5165934"/>
              <a:ext cx="1295819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en-US" lang="zh-CN">
                  <a:solidFill>
                    <a:srgbClr val="5C4A42"/>
                  </a:solidFill>
                  <a:latin charset="-122" pitchFamily="34" typeface="微软雅黑 Light"/>
                  <a:ea charset="-122" pitchFamily="34" typeface="微软雅黑 Light"/>
                </a:rPr>
                <a:t>创意图表</a:t>
              </a:r>
            </a:p>
          </p:txBody>
        </p:sp>
      </p:grpSp>
      <p:sp>
        <p:nvSpPr>
          <p:cNvPr id="23" name="矩形 1"/>
          <p:cNvSpPr>
            <a:spLocks noChangeArrowheads="1"/>
          </p:cNvSpPr>
          <p:nvPr/>
        </p:nvSpPr>
        <p:spPr bwMode="auto">
          <a:xfrm>
            <a:off x="4999497" y="2168045"/>
            <a:ext cx="6003288" cy="969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5pPr>
            <a:lvl6pPr defTabSz="457200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6pPr>
            <a:lvl7pPr defTabSz="457200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7pPr>
            <a:lvl8pPr defTabSz="457200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8pPr>
            <a:lvl9pPr defTabSz="457200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altLang="en-US" lang="zh-CN" sz="1600">
                <a:solidFill>
                  <a:schemeClr val="bg1"/>
                </a:solidFill>
                <a:latin charset="-122" pitchFamily="34" typeface="微软雅黑 Light"/>
                <a:ea charset="-122" pitchFamily="34" typeface="微软雅黑 Light"/>
              </a:rPr>
              <a:t>演示用心制作每一页艺术珍品，以姿态孜孜不倦地打磨，完美助力您的演示项目每一页艺术珍品，以姿态孜孜不倦地打磨，完美助力您的演示项目</a:t>
            </a:r>
          </a:p>
        </p:txBody>
      </p:sp>
      <p:sp>
        <p:nvSpPr>
          <p:cNvPr id="24" name="矩形 1"/>
          <p:cNvSpPr>
            <a:spLocks noChangeArrowheads="1"/>
          </p:cNvSpPr>
          <p:nvPr/>
        </p:nvSpPr>
        <p:spPr bwMode="auto">
          <a:xfrm>
            <a:off x="4999497" y="3511559"/>
            <a:ext cx="6003288" cy="969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5pPr>
            <a:lvl6pPr defTabSz="457200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6pPr>
            <a:lvl7pPr defTabSz="457200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7pPr>
            <a:lvl8pPr defTabSz="457200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8pPr>
            <a:lvl9pPr defTabSz="457200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altLang="en-US" lang="zh-CN" sz="1600">
                <a:solidFill>
                  <a:schemeClr val="bg1"/>
                </a:solidFill>
                <a:latin charset="-122" pitchFamily="34" typeface="微软雅黑 Light"/>
                <a:ea charset="-122" pitchFamily="34" typeface="微软雅黑 Light"/>
              </a:rPr>
              <a:t>演示用心制作每一页艺术珍品，以姿态孜孜不倦地打磨，完美助力您的演示项目每一页艺术珍品，以姿态孜孜不倦地打磨，完美助力您的演示项目</a:t>
            </a:r>
          </a:p>
        </p:txBody>
      </p:sp>
      <p:sp>
        <p:nvSpPr>
          <p:cNvPr id="25" name="矩形 1"/>
          <p:cNvSpPr>
            <a:spLocks noChangeArrowheads="1"/>
          </p:cNvSpPr>
          <p:nvPr/>
        </p:nvSpPr>
        <p:spPr bwMode="auto">
          <a:xfrm>
            <a:off x="4999497" y="4819907"/>
            <a:ext cx="6003288" cy="67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5pPr>
            <a:lvl6pPr defTabSz="457200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6pPr>
            <a:lvl7pPr defTabSz="457200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7pPr>
            <a:lvl8pPr defTabSz="457200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8pPr>
            <a:lvl9pPr defTabSz="457200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altLang="en-US" lang="zh-CN" sz="1600">
                <a:solidFill>
                  <a:schemeClr val="bg1"/>
                </a:solidFill>
                <a:latin charset="-122" pitchFamily="34" typeface="微软雅黑 Light"/>
                <a:ea charset="-122" pitchFamily="34" typeface="微软雅黑 Light"/>
              </a:rPr>
              <a:t>演示用心制作每一页艺术珍品，以姿态孜孜不倦地打磨，完美助力您的演示项目每一页艺术珍品。</a:t>
            </a:r>
          </a:p>
        </p:txBody>
      </p:sp>
    </p:spTree>
  </p:cSld>
  <p:clrMapOvr>
    <a:masterClrMapping/>
  </p:clrMapOvr>
  <p:transition/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196965" y="602285"/>
            <a:ext cx="2954121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altLang="en-US" lang="zh-CN" sz="2800">
                <a:solidFill>
                  <a:srgbClr val="DBC9B8"/>
                </a:solidFill>
                <a:latin charset="-122" pitchFamily="34" typeface="微软雅黑"/>
                <a:ea charset="-122" pitchFamily="34" typeface="微软雅黑"/>
              </a:rPr>
              <a:t>实验数据结果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1501965" y="2152469"/>
            <a:ext cx="5388167" cy="726245"/>
            <a:chOff x="1501965" y="2152469"/>
            <a:chExt cx="5388167" cy="726245"/>
          </a:xfrm>
        </p:grpSpPr>
        <p:grpSp>
          <p:nvGrpSpPr>
            <p:cNvPr id="4" name="组合 3"/>
            <p:cNvGrpSpPr>
              <a:grpSpLocks noChangeAspect="1"/>
            </p:cNvGrpSpPr>
            <p:nvPr/>
          </p:nvGrpSpPr>
          <p:grpSpPr>
            <a:xfrm>
              <a:off x="2699389" y="2152469"/>
              <a:ext cx="259375" cy="726245"/>
              <a:chOff x="4652963" y="2906714"/>
              <a:chExt cx="238125" cy="666750"/>
            </a:xfrm>
            <a:solidFill>
              <a:srgbClr val="C7AC93"/>
            </a:solidFill>
          </p:grpSpPr>
          <p:sp>
            <p:nvSpPr>
              <p:cNvPr id="34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gdLst>
                  <a:gd fmla="*/ 31 w 62" name="T0"/>
                  <a:gd fmla="*/ 0 h 66" name="T1"/>
                  <a:gd fmla="*/ 42 w 62" name="T2"/>
                  <a:gd fmla="*/ 2 h 66" name="T3"/>
                  <a:gd fmla="*/ 52 w 62" name="T4"/>
                  <a:gd fmla="*/ 9 h 66" name="T5"/>
                  <a:gd fmla="*/ 59 w 62" name="T6"/>
                  <a:gd fmla="*/ 20 h 66" name="T7"/>
                  <a:gd fmla="*/ 62 w 62" name="T8"/>
                  <a:gd fmla="*/ 33 h 66" name="T9"/>
                  <a:gd fmla="*/ 59 w 62" name="T10"/>
                  <a:gd fmla="*/ 45 h 66" name="T11"/>
                  <a:gd fmla="*/ 52 w 62" name="T12"/>
                  <a:gd fmla="*/ 56 h 66" name="T13"/>
                  <a:gd fmla="*/ 42 w 62" name="T14"/>
                  <a:gd fmla="*/ 63 h 66" name="T15"/>
                  <a:gd fmla="*/ 31 w 62" name="T16"/>
                  <a:gd fmla="*/ 66 h 66" name="T17"/>
                  <a:gd fmla="*/ 18 w 62" name="T18"/>
                  <a:gd fmla="*/ 63 h 66" name="T19"/>
                  <a:gd fmla="*/ 9 w 62" name="T20"/>
                  <a:gd fmla="*/ 56 h 66" name="T21"/>
                  <a:gd fmla="*/ 2 w 62" name="T22"/>
                  <a:gd fmla="*/ 45 h 66" name="T23"/>
                  <a:gd fmla="*/ 0 w 62" name="T24"/>
                  <a:gd fmla="*/ 33 h 66" name="T25"/>
                  <a:gd fmla="*/ 2 w 62" name="T26"/>
                  <a:gd fmla="*/ 20 h 66" name="T27"/>
                  <a:gd fmla="*/ 9 w 62" name="T28"/>
                  <a:gd fmla="*/ 9 h 66" name="T29"/>
                  <a:gd fmla="*/ 18 w 62" name="T30"/>
                  <a:gd fmla="*/ 2 h 66" name="T31"/>
                  <a:gd fmla="*/ 31 w 62" name="T32"/>
                  <a:gd fmla="*/ 0 h 66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66" w="62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35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gdLst>
                  <a:gd fmla="*/ 89 w 150" name="T0"/>
                  <a:gd fmla="*/ 0 h 341" name="T1"/>
                  <a:gd fmla="*/ 116 w 150" name="T2"/>
                  <a:gd fmla="*/ 3 h 341" name="T3"/>
                  <a:gd fmla="*/ 137 w 150" name="T4"/>
                  <a:gd fmla="*/ 11 h 341" name="T5"/>
                  <a:gd fmla="*/ 148 w 150" name="T6"/>
                  <a:gd fmla="*/ 29 h 341" name="T7"/>
                  <a:gd fmla="*/ 150 w 150" name="T8"/>
                  <a:gd fmla="*/ 176 h 341" name="T9"/>
                  <a:gd fmla="*/ 148 w 150" name="T10"/>
                  <a:gd fmla="*/ 184 h 341" name="T11"/>
                  <a:gd fmla="*/ 141 w 150" name="T12"/>
                  <a:gd fmla="*/ 190 h 341" name="T13"/>
                  <a:gd fmla="*/ 133 w 150" name="T14"/>
                  <a:gd fmla="*/ 190 h 341" name="T15"/>
                  <a:gd fmla="*/ 126 w 150" name="T16"/>
                  <a:gd fmla="*/ 184 h 341" name="T17"/>
                  <a:gd fmla="*/ 123 w 150" name="T18"/>
                  <a:gd fmla="*/ 176 h 341" name="T19"/>
                  <a:gd fmla="*/ 115 w 150" name="T20"/>
                  <a:gd fmla="*/ 57 h 341" name="T21"/>
                  <a:gd fmla="*/ 115 w 150" name="T22"/>
                  <a:gd fmla="*/ 324 h 341" name="T23"/>
                  <a:gd fmla="*/ 107 w 150" name="T24"/>
                  <a:gd fmla="*/ 339 h 341" name="T25"/>
                  <a:gd fmla="*/ 94 w 150" name="T26"/>
                  <a:gd fmla="*/ 340 h 341" name="T27"/>
                  <a:gd fmla="*/ 87 w 150" name="T28"/>
                  <a:gd fmla="*/ 335 h 341" name="T29"/>
                  <a:gd fmla="*/ 83 w 150" name="T30"/>
                  <a:gd fmla="*/ 326 h 341" name="T31"/>
                  <a:gd fmla="*/ 83 w 150" name="T32"/>
                  <a:gd fmla="*/ 177 h 341" name="T33"/>
                  <a:gd fmla="*/ 83 w 150" name="T34"/>
                  <a:gd fmla="*/ 171 h 341" name="T35"/>
                  <a:gd fmla="*/ 81 w 150" name="T36"/>
                  <a:gd fmla="*/ 166 h 341" name="T37"/>
                  <a:gd fmla="*/ 76 w 150" name="T38"/>
                  <a:gd fmla="*/ 164 h 341" name="T39"/>
                  <a:gd fmla="*/ 71 w 150" name="T40"/>
                  <a:gd fmla="*/ 166 h 341" name="T41"/>
                  <a:gd fmla="*/ 69 w 150" name="T42"/>
                  <a:gd fmla="*/ 171 h 341" name="T43"/>
                  <a:gd fmla="*/ 68 w 150" name="T44"/>
                  <a:gd fmla="*/ 177 h 341" name="T45"/>
                  <a:gd fmla="*/ 68 w 150" name="T46"/>
                  <a:gd fmla="*/ 326 h 341" name="T47"/>
                  <a:gd fmla="*/ 64 w 150" name="T48"/>
                  <a:gd fmla="*/ 335 h 341" name="T49"/>
                  <a:gd fmla="*/ 56 w 150" name="T50"/>
                  <a:gd fmla="*/ 340 h 341" name="T51"/>
                  <a:gd fmla="*/ 44 w 150" name="T52"/>
                  <a:gd fmla="*/ 339 h 341" name="T53"/>
                  <a:gd fmla="*/ 37 w 150" name="T54"/>
                  <a:gd fmla="*/ 324 h 341" name="T55"/>
                  <a:gd fmla="*/ 37 w 150" name="T56"/>
                  <a:gd fmla="*/ 324 h 341" name="T57"/>
                  <a:gd fmla="*/ 27 w 150" name="T58"/>
                  <a:gd fmla="*/ 57 h 341" name="T59"/>
                  <a:gd fmla="*/ 27 w 150" name="T60"/>
                  <a:gd fmla="*/ 180 h 341" name="T61"/>
                  <a:gd fmla="*/ 22 w 150" name="T62"/>
                  <a:gd fmla="*/ 188 h 341" name="T63"/>
                  <a:gd fmla="*/ 14 w 150" name="T64"/>
                  <a:gd fmla="*/ 191 h 341" name="T65"/>
                  <a:gd fmla="*/ 7 w 150" name="T66"/>
                  <a:gd fmla="*/ 188 h 341" name="T67"/>
                  <a:gd fmla="*/ 1 w 150" name="T68"/>
                  <a:gd fmla="*/ 180 h 341" name="T69"/>
                  <a:gd fmla="*/ 0 w 150" name="T70"/>
                  <a:gd fmla="*/ 43 h 341" name="T71"/>
                  <a:gd fmla="*/ 8 w 150" name="T72"/>
                  <a:gd fmla="*/ 19 h 341" name="T73"/>
                  <a:gd fmla="*/ 24 w 150" name="T74"/>
                  <a:gd fmla="*/ 6 h 341" name="T75"/>
                  <a:gd fmla="*/ 48 w 150" name="T76"/>
                  <a:gd fmla="*/ 1 h 341" name="T77"/>
                  <a:gd fmla="*/ 76 w 150" name="T78"/>
                  <a:gd fmla="*/ 0 h 341" name="T7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b="b" l="0" r="r" t="0"/>
                <a:pathLst>
                  <a:path h="341" w="150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" name="组合 4"/>
            <p:cNvGrpSpPr>
              <a:grpSpLocks noChangeAspect="1"/>
            </p:cNvGrpSpPr>
            <p:nvPr/>
          </p:nvGrpSpPr>
          <p:grpSpPr>
            <a:xfrm>
              <a:off x="3136207" y="2152469"/>
              <a:ext cx="259375" cy="726245"/>
              <a:chOff x="4652963" y="2906714"/>
              <a:chExt cx="238125" cy="666750"/>
            </a:xfrm>
            <a:solidFill>
              <a:srgbClr val="C7AC93"/>
            </a:solidFill>
          </p:grpSpPr>
          <p:sp>
            <p:nvSpPr>
              <p:cNvPr id="32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gdLst>
                  <a:gd fmla="*/ 31 w 62" name="T0"/>
                  <a:gd fmla="*/ 0 h 66" name="T1"/>
                  <a:gd fmla="*/ 42 w 62" name="T2"/>
                  <a:gd fmla="*/ 2 h 66" name="T3"/>
                  <a:gd fmla="*/ 52 w 62" name="T4"/>
                  <a:gd fmla="*/ 9 h 66" name="T5"/>
                  <a:gd fmla="*/ 59 w 62" name="T6"/>
                  <a:gd fmla="*/ 20 h 66" name="T7"/>
                  <a:gd fmla="*/ 62 w 62" name="T8"/>
                  <a:gd fmla="*/ 33 h 66" name="T9"/>
                  <a:gd fmla="*/ 59 w 62" name="T10"/>
                  <a:gd fmla="*/ 45 h 66" name="T11"/>
                  <a:gd fmla="*/ 52 w 62" name="T12"/>
                  <a:gd fmla="*/ 56 h 66" name="T13"/>
                  <a:gd fmla="*/ 42 w 62" name="T14"/>
                  <a:gd fmla="*/ 63 h 66" name="T15"/>
                  <a:gd fmla="*/ 31 w 62" name="T16"/>
                  <a:gd fmla="*/ 66 h 66" name="T17"/>
                  <a:gd fmla="*/ 18 w 62" name="T18"/>
                  <a:gd fmla="*/ 63 h 66" name="T19"/>
                  <a:gd fmla="*/ 9 w 62" name="T20"/>
                  <a:gd fmla="*/ 56 h 66" name="T21"/>
                  <a:gd fmla="*/ 2 w 62" name="T22"/>
                  <a:gd fmla="*/ 45 h 66" name="T23"/>
                  <a:gd fmla="*/ 0 w 62" name="T24"/>
                  <a:gd fmla="*/ 33 h 66" name="T25"/>
                  <a:gd fmla="*/ 2 w 62" name="T26"/>
                  <a:gd fmla="*/ 20 h 66" name="T27"/>
                  <a:gd fmla="*/ 9 w 62" name="T28"/>
                  <a:gd fmla="*/ 9 h 66" name="T29"/>
                  <a:gd fmla="*/ 18 w 62" name="T30"/>
                  <a:gd fmla="*/ 2 h 66" name="T31"/>
                  <a:gd fmla="*/ 31 w 62" name="T32"/>
                  <a:gd fmla="*/ 0 h 66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66" w="62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33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gdLst>
                  <a:gd fmla="*/ 89 w 150" name="T0"/>
                  <a:gd fmla="*/ 0 h 341" name="T1"/>
                  <a:gd fmla="*/ 116 w 150" name="T2"/>
                  <a:gd fmla="*/ 3 h 341" name="T3"/>
                  <a:gd fmla="*/ 137 w 150" name="T4"/>
                  <a:gd fmla="*/ 11 h 341" name="T5"/>
                  <a:gd fmla="*/ 148 w 150" name="T6"/>
                  <a:gd fmla="*/ 29 h 341" name="T7"/>
                  <a:gd fmla="*/ 150 w 150" name="T8"/>
                  <a:gd fmla="*/ 176 h 341" name="T9"/>
                  <a:gd fmla="*/ 148 w 150" name="T10"/>
                  <a:gd fmla="*/ 184 h 341" name="T11"/>
                  <a:gd fmla="*/ 141 w 150" name="T12"/>
                  <a:gd fmla="*/ 190 h 341" name="T13"/>
                  <a:gd fmla="*/ 133 w 150" name="T14"/>
                  <a:gd fmla="*/ 190 h 341" name="T15"/>
                  <a:gd fmla="*/ 126 w 150" name="T16"/>
                  <a:gd fmla="*/ 184 h 341" name="T17"/>
                  <a:gd fmla="*/ 123 w 150" name="T18"/>
                  <a:gd fmla="*/ 176 h 341" name="T19"/>
                  <a:gd fmla="*/ 115 w 150" name="T20"/>
                  <a:gd fmla="*/ 57 h 341" name="T21"/>
                  <a:gd fmla="*/ 115 w 150" name="T22"/>
                  <a:gd fmla="*/ 324 h 341" name="T23"/>
                  <a:gd fmla="*/ 107 w 150" name="T24"/>
                  <a:gd fmla="*/ 339 h 341" name="T25"/>
                  <a:gd fmla="*/ 94 w 150" name="T26"/>
                  <a:gd fmla="*/ 340 h 341" name="T27"/>
                  <a:gd fmla="*/ 87 w 150" name="T28"/>
                  <a:gd fmla="*/ 335 h 341" name="T29"/>
                  <a:gd fmla="*/ 83 w 150" name="T30"/>
                  <a:gd fmla="*/ 326 h 341" name="T31"/>
                  <a:gd fmla="*/ 83 w 150" name="T32"/>
                  <a:gd fmla="*/ 177 h 341" name="T33"/>
                  <a:gd fmla="*/ 83 w 150" name="T34"/>
                  <a:gd fmla="*/ 171 h 341" name="T35"/>
                  <a:gd fmla="*/ 81 w 150" name="T36"/>
                  <a:gd fmla="*/ 166 h 341" name="T37"/>
                  <a:gd fmla="*/ 76 w 150" name="T38"/>
                  <a:gd fmla="*/ 164 h 341" name="T39"/>
                  <a:gd fmla="*/ 71 w 150" name="T40"/>
                  <a:gd fmla="*/ 166 h 341" name="T41"/>
                  <a:gd fmla="*/ 69 w 150" name="T42"/>
                  <a:gd fmla="*/ 171 h 341" name="T43"/>
                  <a:gd fmla="*/ 68 w 150" name="T44"/>
                  <a:gd fmla="*/ 177 h 341" name="T45"/>
                  <a:gd fmla="*/ 68 w 150" name="T46"/>
                  <a:gd fmla="*/ 326 h 341" name="T47"/>
                  <a:gd fmla="*/ 64 w 150" name="T48"/>
                  <a:gd fmla="*/ 335 h 341" name="T49"/>
                  <a:gd fmla="*/ 56 w 150" name="T50"/>
                  <a:gd fmla="*/ 340 h 341" name="T51"/>
                  <a:gd fmla="*/ 44 w 150" name="T52"/>
                  <a:gd fmla="*/ 339 h 341" name="T53"/>
                  <a:gd fmla="*/ 37 w 150" name="T54"/>
                  <a:gd fmla="*/ 324 h 341" name="T55"/>
                  <a:gd fmla="*/ 37 w 150" name="T56"/>
                  <a:gd fmla="*/ 324 h 341" name="T57"/>
                  <a:gd fmla="*/ 27 w 150" name="T58"/>
                  <a:gd fmla="*/ 57 h 341" name="T59"/>
                  <a:gd fmla="*/ 27 w 150" name="T60"/>
                  <a:gd fmla="*/ 180 h 341" name="T61"/>
                  <a:gd fmla="*/ 22 w 150" name="T62"/>
                  <a:gd fmla="*/ 188 h 341" name="T63"/>
                  <a:gd fmla="*/ 14 w 150" name="T64"/>
                  <a:gd fmla="*/ 191 h 341" name="T65"/>
                  <a:gd fmla="*/ 7 w 150" name="T66"/>
                  <a:gd fmla="*/ 188 h 341" name="T67"/>
                  <a:gd fmla="*/ 1 w 150" name="T68"/>
                  <a:gd fmla="*/ 180 h 341" name="T69"/>
                  <a:gd fmla="*/ 0 w 150" name="T70"/>
                  <a:gd fmla="*/ 43 h 341" name="T71"/>
                  <a:gd fmla="*/ 8 w 150" name="T72"/>
                  <a:gd fmla="*/ 19 h 341" name="T73"/>
                  <a:gd fmla="*/ 24 w 150" name="T74"/>
                  <a:gd fmla="*/ 6 h 341" name="T75"/>
                  <a:gd fmla="*/ 48 w 150" name="T76"/>
                  <a:gd fmla="*/ 1 h 341" name="T77"/>
                  <a:gd fmla="*/ 76 w 150" name="T78"/>
                  <a:gd fmla="*/ 0 h 341" name="T7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b="b" l="0" r="r" t="0"/>
                <a:pathLst>
                  <a:path h="341" w="150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6" name="组合 5"/>
            <p:cNvGrpSpPr>
              <a:grpSpLocks noChangeAspect="1"/>
            </p:cNvGrpSpPr>
            <p:nvPr/>
          </p:nvGrpSpPr>
          <p:grpSpPr>
            <a:xfrm>
              <a:off x="3573026" y="2152469"/>
              <a:ext cx="259375" cy="726245"/>
              <a:chOff x="4652963" y="2906714"/>
              <a:chExt cx="238125" cy="666750"/>
            </a:xfrm>
            <a:solidFill>
              <a:srgbClr val="C7AC93"/>
            </a:solidFill>
          </p:grpSpPr>
          <p:sp>
            <p:nvSpPr>
              <p:cNvPr id="30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gdLst>
                  <a:gd fmla="*/ 31 w 62" name="T0"/>
                  <a:gd fmla="*/ 0 h 66" name="T1"/>
                  <a:gd fmla="*/ 42 w 62" name="T2"/>
                  <a:gd fmla="*/ 2 h 66" name="T3"/>
                  <a:gd fmla="*/ 52 w 62" name="T4"/>
                  <a:gd fmla="*/ 9 h 66" name="T5"/>
                  <a:gd fmla="*/ 59 w 62" name="T6"/>
                  <a:gd fmla="*/ 20 h 66" name="T7"/>
                  <a:gd fmla="*/ 62 w 62" name="T8"/>
                  <a:gd fmla="*/ 33 h 66" name="T9"/>
                  <a:gd fmla="*/ 59 w 62" name="T10"/>
                  <a:gd fmla="*/ 45 h 66" name="T11"/>
                  <a:gd fmla="*/ 52 w 62" name="T12"/>
                  <a:gd fmla="*/ 56 h 66" name="T13"/>
                  <a:gd fmla="*/ 42 w 62" name="T14"/>
                  <a:gd fmla="*/ 63 h 66" name="T15"/>
                  <a:gd fmla="*/ 31 w 62" name="T16"/>
                  <a:gd fmla="*/ 66 h 66" name="T17"/>
                  <a:gd fmla="*/ 18 w 62" name="T18"/>
                  <a:gd fmla="*/ 63 h 66" name="T19"/>
                  <a:gd fmla="*/ 9 w 62" name="T20"/>
                  <a:gd fmla="*/ 56 h 66" name="T21"/>
                  <a:gd fmla="*/ 2 w 62" name="T22"/>
                  <a:gd fmla="*/ 45 h 66" name="T23"/>
                  <a:gd fmla="*/ 0 w 62" name="T24"/>
                  <a:gd fmla="*/ 33 h 66" name="T25"/>
                  <a:gd fmla="*/ 2 w 62" name="T26"/>
                  <a:gd fmla="*/ 20 h 66" name="T27"/>
                  <a:gd fmla="*/ 9 w 62" name="T28"/>
                  <a:gd fmla="*/ 9 h 66" name="T29"/>
                  <a:gd fmla="*/ 18 w 62" name="T30"/>
                  <a:gd fmla="*/ 2 h 66" name="T31"/>
                  <a:gd fmla="*/ 31 w 62" name="T32"/>
                  <a:gd fmla="*/ 0 h 66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66" w="62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31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gdLst>
                  <a:gd fmla="*/ 89 w 150" name="T0"/>
                  <a:gd fmla="*/ 0 h 341" name="T1"/>
                  <a:gd fmla="*/ 116 w 150" name="T2"/>
                  <a:gd fmla="*/ 3 h 341" name="T3"/>
                  <a:gd fmla="*/ 137 w 150" name="T4"/>
                  <a:gd fmla="*/ 11 h 341" name="T5"/>
                  <a:gd fmla="*/ 148 w 150" name="T6"/>
                  <a:gd fmla="*/ 29 h 341" name="T7"/>
                  <a:gd fmla="*/ 150 w 150" name="T8"/>
                  <a:gd fmla="*/ 176 h 341" name="T9"/>
                  <a:gd fmla="*/ 148 w 150" name="T10"/>
                  <a:gd fmla="*/ 184 h 341" name="T11"/>
                  <a:gd fmla="*/ 141 w 150" name="T12"/>
                  <a:gd fmla="*/ 190 h 341" name="T13"/>
                  <a:gd fmla="*/ 133 w 150" name="T14"/>
                  <a:gd fmla="*/ 190 h 341" name="T15"/>
                  <a:gd fmla="*/ 126 w 150" name="T16"/>
                  <a:gd fmla="*/ 184 h 341" name="T17"/>
                  <a:gd fmla="*/ 123 w 150" name="T18"/>
                  <a:gd fmla="*/ 176 h 341" name="T19"/>
                  <a:gd fmla="*/ 115 w 150" name="T20"/>
                  <a:gd fmla="*/ 57 h 341" name="T21"/>
                  <a:gd fmla="*/ 115 w 150" name="T22"/>
                  <a:gd fmla="*/ 324 h 341" name="T23"/>
                  <a:gd fmla="*/ 107 w 150" name="T24"/>
                  <a:gd fmla="*/ 339 h 341" name="T25"/>
                  <a:gd fmla="*/ 94 w 150" name="T26"/>
                  <a:gd fmla="*/ 340 h 341" name="T27"/>
                  <a:gd fmla="*/ 87 w 150" name="T28"/>
                  <a:gd fmla="*/ 335 h 341" name="T29"/>
                  <a:gd fmla="*/ 83 w 150" name="T30"/>
                  <a:gd fmla="*/ 326 h 341" name="T31"/>
                  <a:gd fmla="*/ 83 w 150" name="T32"/>
                  <a:gd fmla="*/ 177 h 341" name="T33"/>
                  <a:gd fmla="*/ 83 w 150" name="T34"/>
                  <a:gd fmla="*/ 171 h 341" name="T35"/>
                  <a:gd fmla="*/ 81 w 150" name="T36"/>
                  <a:gd fmla="*/ 166 h 341" name="T37"/>
                  <a:gd fmla="*/ 76 w 150" name="T38"/>
                  <a:gd fmla="*/ 164 h 341" name="T39"/>
                  <a:gd fmla="*/ 71 w 150" name="T40"/>
                  <a:gd fmla="*/ 166 h 341" name="T41"/>
                  <a:gd fmla="*/ 69 w 150" name="T42"/>
                  <a:gd fmla="*/ 171 h 341" name="T43"/>
                  <a:gd fmla="*/ 68 w 150" name="T44"/>
                  <a:gd fmla="*/ 177 h 341" name="T45"/>
                  <a:gd fmla="*/ 68 w 150" name="T46"/>
                  <a:gd fmla="*/ 326 h 341" name="T47"/>
                  <a:gd fmla="*/ 64 w 150" name="T48"/>
                  <a:gd fmla="*/ 335 h 341" name="T49"/>
                  <a:gd fmla="*/ 56 w 150" name="T50"/>
                  <a:gd fmla="*/ 340 h 341" name="T51"/>
                  <a:gd fmla="*/ 44 w 150" name="T52"/>
                  <a:gd fmla="*/ 339 h 341" name="T53"/>
                  <a:gd fmla="*/ 37 w 150" name="T54"/>
                  <a:gd fmla="*/ 324 h 341" name="T55"/>
                  <a:gd fmla="*/ 37 w 150" name="T56"/>
                  <a:gd fmla="*/ 324 h 341" name="T57"/>
                  <a:gd fmla="*/ 27 w 150" name="T58"/>
                  <a:gd fmla="*/ 57 h 341" name="T59"/>
                  <a:gd fmla="*/ 27 w 150" name="T60"/>
                  <a:gd fmla="*/ 180 h 341" name="T61"/>
                  <a:gd fmla="*/ 22 w 150" name="T62"/>
                  <a:gd fmla="*/ 188 h 341" name="T63"/>
                  <a:gd fmla="*/ 14 w 150" name="T64"/>
                  <a:gd fmla="*/ 191 h 341" name="T65"/>
                  <a:gd fmla="*/ 7 w 150" name="T66"/>
                  <a:gd fmla="*/ 188 h 341" name="T67"/>
                  <a:gd fmla="*/ 1 w 150" name="T68"/>
                  <a:gd fmla="*/ 180 h 341" name="T69"/>
                  <a:gd fmla="*/ 0 w 150" name="T70"/>
                  <a:gd fmla="*/ 43 h 341" name="T71"/>
                  <a:gd fmla="*/ 8 w 150" name="T72"/>
                  <a:gd fmla="*/ 19 h 341" name="T73"/>
                  <a:gd fmla="*/ 24 w 150" name="T74"/>
                  <a:gd fmla="*/ 6 h 341" name="T75"/>
                  <a:gd fmla="*/ 48 w 150" name="T76"/>
                  <a:gd fmla="*/ 1 h 341" name="T77"/>
                  <a:gd fmla="*/ 76 w 150" name="T78"/>
                  <a:gd fmla="*/ 0 h 341" name="T7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b="b" l="0" r="r" t="0"/>
                <a:pathLst>
                  <a:path h="341" w="150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" name="组合 7"/>
            <p:cNvGrpSpPr>
              <a:grpSpLocks noChangeAspect="1"/>
            </p:cNvGrpSpPr>
            <p:nvPr/>
          </p:nvGrpSpPr>
          <p:grpSpPr>
            <a:xfrm>
              <a:off x="4009845" y="2152469"/>
              <a:ext cx="259375" cy="726245"/>
              <a:chOff x="4652963" y="2906714"/>
              <a:chExt cx="238125" cy="666750"/>
            </a:xfrm>
            <a:solidFill>
              <a:srgbClr val="C7AC93"/>
            </a:solidFill>
          </p:grpSpPr>
          <p:sp>
            <p:nvSpPr>
              <p:cNvPr id="28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gdLst>
                  <a:gd fmla="*/ 31 w 62" name="T0"/>
                  <a:gd fmla="*/ 0 h 66" name="T1"/>
                  <a:gd fmla="*/ 42 w 62" name="T2"/>
                  <a:gd fmla="*/ 2 h 66" name="T3"/>
                  <a:gd fmla="*/ 52 w 62" name="T4"/>
                  <a:gd fmla="*/ 9 h 66" name="T5"/>
                  <a:gd fmla="*/ 59 w 62" name="T6"/>
                  <a:gd fmla="*/ 20 h 66" name="T7"/>
                  <a:gd fmla="*/ 62 w 62" name="T8"/>
                  <a:gd fmla="*/ 33 h 66" name="T9"/>
                  <a:gd fmla="*/ 59 w 62" name="T10"/>
                  <a:gd fmla="*/ 45 h 66" name="T11"/>
                  <a:gd fmla="*/ 52 w 62" name="T12"/>
                  <a:gd fmla="*/ 56 h 66" name="T13"/>
                  <a:gd fmla="*/ 42 w 62" name="T14"/>
                  <a:gd fmla="*/ 63 h 66" name="T15"/>
                  <a:gd fmla="*/ 31 w 62" name="T16"/>
                  <a:gd fmla="*/ 66 h 66" name="T17"/>
                  <a:gd fmla="*/ 18 w 62" name="T18"/>
                  <a:gd fmla="*/ 63 h 66" name="T19"/>
                  <a:gd fmla="*/ 9 w 62" name="T20"/>
                  <a:gd fmla="*/ 56 h 66" name="T21"/>
                  <a:gd fmla="*/ 2 w 62" name="T22"/>
                  <a:gd fmla="*/ 45 h 66" name="T23"/>
                  <a:gd fmla="*/ 0 w 62" name="T24"/>
                  <a:gd fmla="*/ 33 h 66" name="T25"/>
                  <a:gd fmla="*/ 2 w 62" name="T26"/>
                  <a:gd fmla="*/ 20 h 66" name="T27"/>
                  <a:gd fmla="*/ 9 w 62" name="T28"/>
                  <a:gd fmla="*/ 9 h 66" name="T29"/>
                  <a:gd fmla="*/ 18 w 62" name="T30"/>
                  <a:gd fmla="*/ 2 h 66" name="T31"/>
                  <a:gd fmla="*/ 31 w 62" name="T32"/>
                  <a:gd fmla="*/ 0 h 66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66" w="62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29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gdLst>
                  <a:gd fmla="*/ 89 w 150" name="T0"/>
                  <a:gd fmla="*/ 0 h 341" name="T1"/>
                  <a:gd fmla="*/ 116 w 150" name="T2"/>
                  <a:gd fmla="*/ 3 h 341" name="T3"/>
                  <a:gd fmla="*/ 137 w 150" name="T4"/>
                  <a:gd fmla="*/ 11 h 341" name="T5"/>
                  <a:gd fmla="*/ 148 w 150" name="T6"/>
                  <a:gd fmla="*/ 29 h 341" name="T7"/>
                  <a:gd fmla="*/ 150 w 150" name="T8"/>
                  <a:gd fmla="*/ 176 h 341" name="T9"/>
                  <a:gd fmla="*/ 148 w 150" name="T10"/>
                  <a:gd fmla="*/ 184 h 341" name="T11"/>
                  <a:gd fmla="*/ 141 w 150" name="T12"/>
                  <a:gd fmla="*/ 190 h 341" name="T13"/>
                  <a:gd fmla="*/ 133 w 150" name="T14"/>
                  <a:gd fmla="*/ 190 h 341" name="T15"/>
                  <a:gd fmla="*/ 126 w 150" name="T16"/>
                  <a:gd fmla="*/ 184 h 341" name="T17"/>
                  <a:gd fmla="*/ 123 w 150" name="T18"/>
                  <a:gd fmla="*/ 176 h 341" name="T19"/>
                  <a:gd fmla="*/ 115 w 150" name="T20"/>
                  <a:gd fmla="*/ 57 h 341" name="T21"/>
                  <a:gd fmla="*/ 115 w 150" name="T22"/>
                  <a:gd fmla="*/ 324 h 341" name="T23"/>
                  <a:gd fmla="*/ 107 w 150" name="T24"/>
                  <a:gd fmla="*/ 339 h 341" name="T25"/>
                  <a:gd fmla="*/ 94 w 150" name="T26"/>
                  <a:gd fmla="*/ 340 h 341" name="T27"/>
                  <a:gd fmla="*/ 87 w 150" name="T28"/>
                  <a:gd fmla="*/ 335 h 341" name="T29"/>
                  <a:gd fmla="*/ 83 w 150" name="T30"/>
                  <a:gd fmla="*/ 326 h 341" name="T31"/>
                  <a:gd fmla="*/ 83 w 150" name="T32"/>
                  <a:gd fmla="*/ 177 h 341" name="T33"/>
                  <a:gd fmla="*/ 83 w 150" name="T34"/>
                  <a:gd fmla="*/ 171 h 341" name="T35"/>
                  <a:gd fmla="*/ 81 w 150" name="T36"/>
                  <a:gd fmla="*/ 166 h 341" name="T37"/>
                  <a:gd fmla="*/ 76 w 150" name="T38"/>
                  <a:gd fmla="*/ 164 h 341" name="T39"/>
                  <a:gd fmla="*/ 71 w 150" name="T40"/>
                  <a:gd fmla="*/ 166 h 341" name="T41"/>
                  <a:gd fmla="*/ 69 w 150" name="T42"/>
                  <a:gd fmla="*/ 171 h 341" name="T43"/>
                  <a:gd fmla="*/ 68 w 150" name="T44"/>
                  <a:gd fmla="*/ 177 h 341" name="T45"/>
                  <a:gd fmla="*/ 68 w 150" name="T46"/>
                  <a:gd fmla="*/ 326 h 341" name="T47"/>
                  <a:gd fmla="*/ 64 w 150" name="T48"/>
                  <a:gd fmla="*/ 335 h 341" name="T49"/>
                  <a:gd fmla="*/ 56 w 150" name="T50"/>
                  <a:gd fmla="*/ 340 h 341" name="T51"/>
                  <a:gd fmla="*/ 44 w 150" name="T52"/>
                  <a:gd fmla="*/ 339 h 341" name="T53"/>
                  <a:gd fmla="*/ 37 w 150" name="T54"/>
                  <a:gd fmla="*/ 324 h 341" name="T55"/>
                  <a:gd fmla="*/ 37 w 150" name="T56"/>
                  <a:gd fmla="*/ 324 h 341" name="T57"/>
                  <a:gd fmla="*/ 27 w 150" name="T58"/>
                  <a:gd fmla="*/ 57 h 341" name="T59"/>
                  <a:gd fmla="*/ 27 w 150" name="T60"/>
                  <a:gd fmla="*/ 180 h 341" name="T61"/>
                  <a:gd fmla="*/ 22 w 150" name="T62"/>
                  <a:gd fmla="*/ 188 h 341" name="T63"/>
                  <a:gd fmla="*/ 14 w 150" name="T64"/>
                  <a:gd fmla="*/ 191 h 341" name="T65"/>
                  <a:gd fmla="*/ 7 w 150" name="T66"/>
                  <a:gd fmla="*/ 188 h 341" name="T67"/>
                  <a:gd fmla="*/ 1 w 150" name="T68"/>
                  <a:gd fmla="*/ 180 h 341" name="T69"/>
                  <a:gd fmla="*/ 0 w 150" name="T70"/>
                  <a:gd fmla="*/ 43 h 341" name="T71"/>
                  <a:gd fmla="*/ 8 w 150" name="T72"/>
                  <a:gd fmla="*/ 19 h 341" name="T73"/>
                  <a:gd fmla="*/ 24 w 150" name="T74"/>
                  <a:gd fmla="*/ 6 h 341" name="T75"/>
                  <a:gd fmla="*/ 48 w 150" name="T76"/>
                  <a:gd fmla="*/ 1 h 341" name="T77"/>
                  <a:gd fmla="*/ 76 w 150" name="T78"/>
                  <a:gd fmla="*/ 0 h 341" name="T7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b="b" l="0" r="r" t="0"/>
                <a:pathLst>
                  <a:path h="341" w="150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9" name="组合 8"/>
            <p:cNvGrpSpPr>
              <a:grpSpLocks noChangeAspect="1"/>
            </p:cNvGrpSpPr>
            <p:nvPr/>
          </p:nvGrpSpPr>
          <p:grpSpPr>
            <a:xfrm>
              <a:off x="4446664" y="2152469"/>
              <a:ext cx="259375" cy="726245"/>
              <a:chOff x="4652963" y="2906714"/>
              <a:chExt cx="238125" cy="666750"/>
            </a:xfrm>
            <a:solidFill>
              <a:srgbClr val="C7AC93"/>
            </a:solidFill>
          </p:grpSpPr>
          <p:sp>
            <p:nvSpPr>
              <p:cNvPr id="26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gdLst>
                  <a:gd fmla="*/ 31 w 62" name="T0"/>
                  <a:gd fmla="*/ 0 h 66" name="T1"/>
                  <a:gd fmla="*/ 42 w 62" name="T2"/>
                  <a:gd fmla="*/ 2 h 66" name="T3"/>
                  <a:gd fmla="*/ 52 w 62" name="T4"/>
                  <a:gd fmla="*/ 9 h 66" name="T5"/>
                  <a:gd fmla="*/ 59 w 62" name="T6"/>
                  <a:gd fmla="*/ 20 h 66" name="T7"/>
                  <a:gd fmla="*/ 62 w 62" name="T8"/>
                  <a:gd fmla="*/ 33 h 66" name="T9"/>
                  <a:gd fmla="*/ 59 w 62" name="T10"/>
                  <a:gd fmla="*/ 45 h 66" name="T11"/>
                  <a:gd fmla="*/ 52 w 62" name="T12"/>
                  <a:gd fmla="*/ 56 h 66" name="T13"/>
                  <a:gd fmla="*/ 42 w 62" name="T14"/>
                  <a:gd fmla="*/ 63 h 66" name="T15"/>
                  <a:gd fmla="*/ 31 w 62" name="T16"/>
                  <a:gd fmla="*/ 66 h 66" name="T17"/>
                  <a:gd fmla="*/ 18 w 62" name="T18"/>
                  <a:gd fmla="*/ 63 h 66" name="T19"/>
                  <a:gd fmla="*/ 9 w 62" name="T20"/>
                  <a:gd fmla="*/ 56 h 66" name="T21"/>
                  <a:gd fmla="*/ 2 w 62" name="T22"/>
                  <a:gd fmla="*/ 45 h 66" name="T23"/>
                  <a:gd fmla="*/ 0 w 62" name="T24"/>
                  <a:gd fmla="*/ 33 h 66" name="T25"/>
                  <a:gd fmla="*/ 2 w 62" name="T26"/>
                  <a:gd fmla="*/ 20 h 66" name="T27"/>
                  <a:gd fmla="*/ 9 w 62" name="T28"/>
                  <a:gd fmla="*/ 9 h 66" name="T29"/>
                  <a:gd fmla="*/ 18 w 62" name="T30"/>
                  <a:gd fmla="*/ 2 h 66" name="T31"/>
                  <a:gd fmla="*/ 31 w 62" name="T32"/>
                  <a:gd fmla="*/ 0 h 66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66" w="62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27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gdLst>
                  <a:gd fmla="*/ 89 w 150" name="T0"/>
                  <a:gd fmla="*/ 0 h 341" name="T1"/>
                  <a:gd fmla="*/ 116 w 150" name="T2"/>
                  <a:gd fmla="*/ 3 h 341" name="T3"/>
                  <a:gd fmla="*/ 137 w 150" name="T4"/>
                  <a:gd fmla="*/ 11 h 341" name="T5"/>
                  <a:gd fmla="*/ 148 w 150" name="T6"/>
                  <a:gd fmla="*/ 29 h 341" name="T7"/>
                  <a:gd fmla="*/ 150 w 150" name="T8"/>
                  <a:gd fmla="*/ 176 h 341" name="T9"/>
                  <a:gd fmla="*/ 148 w 150" name="T10"/>
                  <a:gd fmla="*/ 184 h 341" name="T11"/>
                  <a:gd fmla="*/ 141 w 150" name="T12"/>
                  <a:gd fmla="*/ 190 h 341" name="T13"/>
                  <a:gd fmla="*/ 133 w 150" name="T14"/>
                  <a:gd fmla="*/ 190 h 341" name="T15"/>
                  <a:gd fmla="*/ 126 w 150" name="T16"/>
                  <a:gd fmla="*/ 184 h 341" name="T17"/>
                  <a:gd fmla="*/ 123 w 150" name="T18"/>
                  <a:gd fmla="*/ 176 h 341" name="T19"/>
                  <a:gd fmla="*/ 115 w 150" name="T20"/>
                  <a:gd fmla="*/ 57 h 341" name="T21"/>
                  <a:gd fmla="*/ 115 w 150" name="T22"/>
                  <a:gd fmla="*/ 324 h 341" name="T23"/>
                  <a:gd fmla="*/ 107 w 150" name="T24"/>
                  <a:gd fmla="*/ 339 h 341" name="T25"/>
                  <a:gd fmla="*/ 94 w 150" name="T26"/>
                  <a:gd fmla="*/ 340 h 341" name="T27"/>
                  <a:gd fmla="*/ 87 w 150" name="T28"/>
                  <a:gd fmla="*/ 335 h 341" name="T29"/>
                  <a:gd fmla="*/ 83 w 150" name="T30"/>
                  <a:gd fmla="*/ 326 h 341" name="T31"/>
                  <a:gd fmla="*/ 83 w 150" name="T32"/>
                  <a:gd fmla="*/ 177 h 341" name="T33"/>
                  <a:gd fmla="*/ 83 w 150" name="T34"/>
                  <a:gd fmla="*/ 171 h 341" name="T35"/>
                  <a:gd fmla="*/ 81 w 150" name="T36"/>
                  <a:gd fmla="*/ 166 h 341" name="T37"/>
                  <a:gd fmla="*/ 76 w 150" name="T38"/>
                  <a:gd fmla="*/ 164 h 341" name="T39"/>
                  <a:gd fmla="*/ 71 w 150" name="T40"/>
                  <a:gd fmla="*/ 166 h 341" name="T41"/>
                  <a:gd fmla="*/ 69 w 150" name="T42"/>
                  <a:gd fmla="*/ 171 h 341" name="T43"/>
                  <a:gd fmla="*/ 68 w 150" name="T44"/>
                  <a:gd fmla="*/ 177 h 341" name="T45"/>
                  <a:gd fmla="*/ 68 w 150" name="T46"/>
                  <a:gd fmla="*/ 326 h 341" name="T47"/>
                  <a:gd fmla="*/ 64 w 150" name="T48"/>
                  <a:gd fmla="*/ 335 h 341" name="T49"/>
                  <a:gd fmla="*/ 56 w 150" name="T50"/>
                  <a:gd fmla="*/ 340 h 341" name="T51"/>
                  <a:gd fmla="*/ 44 w 150" name="T52"/>
                  <a:gd fmla="*/ 339 h 341" name="T53"/>
                  <a:gd fmla="*/ 37 w 150" name="T54"/>
                  <a:gd fmla="*/ 324 h 341" name="T55"/>
                  <a:gd fmla="*/ 37 w 150" name="T56"/>
                  <a:gd fmla="*/ 324 h 341" name="T57"/>
                  <a:gd fmla="*/ 27 w 150" name="T58"/>
                  <a:gd fmla="*/ 57 h 341" name="T59"/>
                  <a:gd fmla="*/ 27 w 150" name="T60"/>
                  <a:gd fmla="*/ 180 h 341" name="T61"/>
                  <a:gd fmla="*/ 22 w 150" name="T62"/>
                  <a:gd fmla="*/ 188 h 341" name="T63"/>
                  <a:gd fmla="*/ 14 w 150" name="T64"/>
                  <a:gd fmla="*/ 191 h 341" name="T65"/>
                  <a:gd fmla="*/ 7 w 150" name="T66"/>
                  <a:gd fmla="*/ 188 h 341" name="T67"/>
                  <a:gd fmla="*/ 1 w 150" name="T68"/>
                  <a:gd fmla="*/ 180 h 341" name="T69"/>
                  <a:gd fmla="*/ 0 w 150" name="T70"/>
                  <a:gd fmla="*/ 43 h 341" name="T71"/>
                  <a:gd fmla="*/ 8 w 150" name="T72"/>
                  <a:gd fmla="*/ 19 h 341" name="T73"/>
                  <a:gd fmla="*/ 24 w 150" name="T74"/>
                  <a:gd fmla="*/ 6 h 341" name="T75"/>
                  <a:gd fmla="*/ 48 w 150" name="T76"/>
                  <a:gd fmla="*/ 1 h 341" name="T77"/>
                  <a:gd fmla="*/ 76 w 150" name="T78"/>
                  <a:gd fmla="*/ 0 h 341" name="T7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b="b" l="0" r="r" t="0"/>
                <a:pathLst>
                  <a:path h="341" w="150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0" name="组合 9"/>
            <p:cNvGrpSpPr>
              <a:grpSpLocks noChangeAspect="1"/>
            </p:cNvGrpSpPr>
            <p:nvPr/>
          </p:nvGrpSpPr>
          <p:grpSpPr>
            <a:xfrm>
              <a:off x="4883483" y="2152469"/>
              <a:ext cx="259375" cy="726245"/>
              <a:chOff x="4652963" y="2906714"/>
              <a:chExt cx="238125" cy="666750"/>
            </a:xfrm>
            <a:solidFill>
              <a:schemeClr val="bg1"/>
            </a:solidFill>
          </p:grpSpPr>
          <p:sp>
            <p:nvSpPr>
              <p:cNvPr id="24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gdLst>
                  <a:gd fmla="*/ 31 w 62" name="T0"/>
                  <a:gd fmla="*/ 0 h 66" name="T1"/>
                  <a:gd fmla="*/ 42 w 62" name="T2"/>
                  <a:gd fmla="*/ 2 h 66" name="T3"/>
                  <a:gd fmla="*/ 52 w 62" name="T4"/>
                  <a:gd fmla="*/ 9 h 66" name="T5"/>
                  <a:gd fmla="*/ 59 w 62" name="T6"/>
                  <a:gd fmla="*/ 20 h 66" name="T7"/>
                  <a:gd fmla="*/ 62 w 62" name="T8"/>
                  <a:gd fmla="*/ 33 h 66" name="T9"/>
                  <a:gd fmla="*/ 59 w 62" name="T10"/>
                  <a:gd fmla="*/ 45 h 66" name="T11"/>
                  <a:gd fmla="*/ 52 w 62" name="T12"/>
                  <a:gd fmla="*/ 56 h 66" name="T13"/>
                  <a:gd fmla="*/ 42 w 62" name="T14"/>
                  <a:gd fmla="*/ 63 h 66" name="T15"/>
                  <a:gd fmla="*/ 31 w 62" name="T16"/>
                  <a:gd fmla="*/ 66 h 66" name="T17"/>
                  <a:gd fmla="*/ 18 w 62" name="T18"/>
                  <a:gd fmla="*/ 63 h 66" name="T19"/>
                  <a:gd fmla="*/ 9 w 62" name="T20"/>
                  <a:gd fmla="*/ 56 h 66" name="T21"/>
                  <a:gd fmla="*/ 2 w 62" name="T22"/>
                  <a:gd fmla="*/ 45 h 66" name="T23"/>
                  <a:gd fmla="*/ 0 w 62" name="T24"/>
                  <a:gd fmla="*/ 33 h 66" name="T25"/>
                  <a:gd fmla="*/ 2 w 62" name="T26"/>
                  <a:gd fmla="*/ 20 h 66" name="T27"/>
                  <a:gd fmla="*/ 9 w 62" name="T28"/>
                  <a:gd fmla="*/ 9 h 66" name="T29"/>
                  <a:gd fmla="*/ 18 w 62" name="T30"/>
                  <a:gd fmla="*/ 2 h 66" name="T31"/>
                  <a:gd fmla="*/ 31 w 62" name="T32"/>
                  <a:gd fmla="*/ 0 h 66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66" w="62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25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gdLst>
                  <a:gd fmla="*/ 89 w 150" name="T0"/>
                  <a:gd fmla="*/ 0 h 341" name="T1"/>
                  <a:gd fmla="*/ 116 w 150" name="T2"/>
                  <a:gd fmla="*/ 3 h 341" name="T3"/>
                  <a:gd fmla="*/ 137 w 150" name="T4"/>
                  <a:gd fmla="*/ 11 h 341" name="T5"/>
                  <a:gd fmla="*/ 148 w 150" name="T6"/>
                  <a:gd fmla="*/ 29 h 341" name="T7"/>
                  <a:gd fmla="*/ 150 w 150" name="T8"/>
                  <a:gd fmla="*/ 176 h 341" name="T9"/>
                  <a:gd fmla="*/ 148 w 150" name="T10"/>
                  <a:gd fmla="*/ 184 h 341" name="T11"/>
                  <a:gd fmla="*/ 141 w 150" name="T12"/>
                  <a:gd fmla="*/ 190 h 341" name="T13"/>
                  <a:gd fmla="*/ 133 w 150" name="T14"/>
                  <a:gd fmla="*/ 190 h 341" name="T15"/>
                  <a:gd fmla="*/ 126 w 150" name="T16"/>
                  <a:gd fmla="*/ 184 h 341" name="T17"/>
                  <a:gd fmla="*/ 123 w 150" name="T18"/>
                  <a:gd fmla="*/ 176 h 341" name="T19"/>
                  <a:gd fmla="*/ 115 w 150" name="T20"/>
                  <a:gd fmla="*/ 57 h 341" name="T21"/>
                  <a:gd fmla="*/ 115 w 150" name="T22"/>
                  <a:gd fmla="*/ 324 h 341" name="T23"/>
                  <a:gd fmla="*/ 107 w 150" name="T24"/>
                  <a:gd fmla="*/ 339 h 341" name="T25"/>
                  <a:gd fmla="*/ 94 w 150" name="T26"/>
                  <a:gd fmla="*/ 340 h 341" name="T27"/>
                  <a:gd fmla="*/ 87 w 150" name="T28"/>
                  <a:gd fmla="*/ 335 h 341" name="T29"/>
                  <a:gd fmla="*/ 83 w 150" name="T30"/>
                  <a:gd fmla="*/ 326 h 341" name="T31"/>
                  <a:gd fmla="*/ 83 w 150" name="T32"/>
                  <a:gd fmla="*/ 177 h 341" name="T33"/>
                  <a:gd fmla="*/ 83 w 150" name="T34"/>
                  <a:gd fmla="*/ 171 h 341" name="T35"/>
                  <a:gd fmla="*/ 81 w 150" name="T36"/>
                  <a:gd fmla="*/ 166 h 341" name="T37"/>
                  <a:gd fmla="*/ 76 w 150" name="T38"/>
                  <a:gd fmla="*/ 164 h 341" name="T39"/>
                  <a:gd fmla="*/ 71 w 150" name="T40"/>
                  <a:gd fmla="*/ 166 h 341" name="T41"/>
                  <a:gd fmla="*/ 69 w 150" name="T42"/>
                  <a:gd fmla="*/ 171 h 341" name="T43"/>
                  <a:gd fmla="*/ 68 w 150" name="T44"/>
                  <a:gd fmla="*/ 177 h 341" name="T45"/>
                  <a:gd fmla="*/ 68 w 150" name="T46"/>
                  <a:gd fmla="*/ 326 h 341" name="T47"/>
                  <a:gd fmla="*/ 64 w 150" name="T48"/>
                  <a:gd fmla="*/ 335 h 341" name="T49"/>
                  <a:gd fmla="*/ 56 w 150" name="T50"/>
                  <a:gd fmla="*/ 340 h 341" name="T51"/>
                  <a:gd fmla="*/ 44 w 150" name="T52"/>
                  <a:gd fmla="*/ 339 h 341" name="T53"/>
                  <a:gd fmla="*/ 37 w 150" name="T54"/>
                  <a:gd fmla="*/ 324 h 341" name="T55"/>
                  <a:gd fmla="*/ 37 w 150" name="T56"/>
                  <a:gd fmla="*/ 324 h 341" name="T57"/>
                  <a:gd fmla="*/ 27 w 150" name="T58"/>
                  <a:gd fmla="*/ 57 h 341" name="T59"/>
                  <a:gd fmla="*/ 27 w 150" name="T60"/>
                  <a:gd fmla="*/ 180 h 341" name="T61"/>
                  <a:gd fmla="*/ 22 w 150" name="T62"/>
                  <a:gd fmla="*/ 188 h 341" name="T63"/>
                  <a:gd fmla="*/ 14 w 150" name="T64"/>
                  <a:gd fmla="*/ 191 h 341" name="T65"/>
                  <a:gd fmla="*/ 7 w 150" name="T66"/>
                  <a:gd fmla="*/ 188 h 341" name="T67"/>
                  <a:gd fmla="*/ 1 w 150" name="T68"/>
                  <a:gd fmla="*/ 180 h 341" name="T69"/>
                  <a:gd fmla="*/ 0 w 150" name="T70"/>
                  <a:gd fmla="*/ 43 h 341" name="T71"/>
                  <a:gd fmla="*/ 8 w 150" name="T72"/>
                  <a:gd fmla="*/ 19 h 341" name="T73"/>
                  <a:gd fmla="*/ 24 w 150" name="T74"/>
                  <a:gd fmla="*/ 6 h 341" name="T75"/>
                  <a:gd fmla="*/ 48 w 150" name="T76"/>
                  <a:gd fmla="*/ 1 h 341" name="T77"/>
                  <a:gd fmla="*/ 76 w 150" name="T78"/>
                  <a:gd fmla="*/ 0 h 341" name="T7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b="b" l="0" r="r" t="0"/>
                <a:pathLst>
                  <a:path h="341" w="150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" name="组合 10"/>
            <p:cNvGrpSpPr>
              <a:grpSpLocks noChangeAspect="1"/>
            </p:cNvGrpSpPr>
            <p:nvPr/>
          </p:nvGrpSpPr>
          <p:grpSpPr>
            <a:xfrm>
              <a:off x="5320302" y="2152469"/>
              <a:ext cx="259375" cy="726245"/>
              <a:chOff x="4652963" y="2906714"/>
              <a:chExt cx="238125" cy="666750"/>
            </a:xfrm>
            <a:solidFill>
              <a:schemeClr val="bg1"/>
            </a:solidFill>
          </p:grpSpPr>
          <p:sp>
            <p:nvSpPr>
              <p:cNvPr id="22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gdLst>
                  <a:gd fmla="*/ 31 w 62" name="T0"/>
                  <a:gd fmla="*/ 0 h 66" name="T1"/>
                  <a:gd fmla="*/ 42 w 62" name="T2"/>
                  <a:gd fmla="*/ 2 h 66" name="T3"/>
                  <a:gd fmla="*/ 52 w 62" name="T4"/>
                  <a:gd fmla="*/ 9 h 66" name="T5"/>
                  <a:gd fmla="*/ 59 w 62" name="T6"/>
                  <a:gd fmla="*/ 20 h 66" name="T7"/>
                  <a:gd fmla="*/ 62 w 62" name="T8"/>
                  <a:gd fmla="*/ 33 h 66" name="T9"/>
                  <a:gd fmla="*/ 59 w 62" name="T10"/>
                  <a:gd fmla="*/ 45 h 66" name="T11"/>
                  <a:gd fmla="*/ 52 w 62" name="T12"/>
                  <a:gd fmla="*/ 56 h 66" name="T13"/>
                  <a:gd fmla="*/ 42 w 62" name="T14"/>
                  <a:gd fmla="*/ 63 h 66" name="T15"/>
                  <a:gd fmla="*/ 31 w 62" name="T16"/>
                  <a:gd fmla="*/ 66 h 66" name="T17"/>
                  <a:gd fmla="*/ 18 w 62" name="T18"/>
                  <a:gd fmla="*/ 63 h 66" name="T19"/>
                  <a:gd fmla="*/ 9 w 62" name="T20"/>
                  <a:gd fmla="*/ 56 h 66" name="T21"/>
                  <a:gd fmla="*/ 2 w 62" name="T22"/>
                  <a:gd fmla="*/ 45 h 66" name="T23"/>
                  <a:gd fmla="*/ 0 w 62" name="T24"/>
                  <a:gd fmla="*/ 33 h 66" name="T25"/>
                  <a:gd fmla="*/ 2 w 62" name="T26"/>
                  <a:gd fmla="*/ 20 h 66" name="T27"/>
                  <a:gd fmla="*/ 9 w 62" name="T28"/>
                  <a:gd fmla="*/ 9 h 66" name="T29"/>
                  <a:gd fmla="*/ 18 w 62" name="T30"/>
                  <a:gd fmla="*/ 2 h 66" name="T31"/>
                  <a:gd fmla="*/ 31 w 62" name="T32"/>
                  <a:gd fmla="*/ 0 h 66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66" w="62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23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gdLst>
                  <a:gd fmla="*/ 89 w 150" name="T0"/>
                  <a:gd fmla="*/ 0 h 341" name="T1"/>
                  <a:gd fmla="*/ 116 w 150" name="T2"/>
                  <a:gd fmla="*/ 3 h 341" name="T3"/>
                  <a:gd fmla="*/ 137 w 150" name="T4"/>
                  <a:gd fmla="*/ 11 h 341" name="T5"/>
                  <a:gd fmla="*/ 148 w 150" name="T6"/>
                  <a:gd fmla="*/ 29 h 341" name="T7"/>
                  <a:gd fmla="*/ 150 w 150" name="T8"/>
                  <a:gd fmla="*/ 176 h 341" name="T9"/>
                  <a:gd fmla="*/ 148 w 150" name="T10"/>
                  <a:gd fmla="*/ 184 h 341" name="T11"/>
                  <a:gd fmla="*/ 141 w 150" name="T12"/>
                  <a:gd fmla="*/ 190 h 341" name="T13"/>
                  <a:gd fmla="*/ 133 w 150" name="T14"/>
                  <a:gd fmla="*/ 190 h 341" name="T15"/>
                  <a:gd fmla="*/ 126 w 150" name="T16"/>
                  <a:gd fmla="*/ 184 h 341" name="T17"/>
                  <a:gd fmla="*/ 123 w 150" name="T18"/>
                  <a:gd fmla="*/ 176 h 341" name="T19"/>
                  <a:gd fmla="*/ 115 w 150" name="T20"/>
                  <a:gd fmla="*/ 57 h 341" name="T21"/>
                  <a:gd fmla="*/ 115 w 150" name="T22"/>
                  <a:gd fmla="*/ 324 h 341" name="T23"/>
                  <a:gd fmla="*/ 107 w 150" name="T24"/>
                  <a:gd fmla="*/ 339 h 341" name="T25"/>
                  <a:gd fmla="*/ 94 w 150" name="T26"/>
                  <a:gd fmla="*/ 340 h 341" name="T27"/>
                  <a:gd fmla="*/ 87 w 150" name="T28"/>
                  <a:gd fmla="*/ 335 h 341" name="T29"/>
                  <a:gd fmla="*/ 83 w 150" name="T30"/>
                  <a:gd fmla="*/ 326 h 341" name="T31"/>
                  <a:gd fmla="*/ 83 w 150" name="T32"/>
                  <a:gd fmla="*/ 177 h 341" name="T33"/>
                  <a:gd fmla="*/ 83 w 150" name="T34"/>
                  <a:gd fmla="*/ 171 h 341" name="T35"/>
                  <a:gd fmla="*/ 81 w 150" name="T36"/>
                  <a:gd fmla="*/ 166 h 341" name="T37"/>
                  <a:gd fmla="*/ 76 w 150" name="T38"/>
                  <a:gd fmla="*/ 164 h 341" name="T39"/>
                  <a:gd fmla="*/ 71 w 150" name="T40"/>
                  <a:gd fmla="*/ 166 h 341" name="T41"/>
                  <a:gd fmla="*/ 69 w 150" name="T42"/>
                  <a:gd fmla="*/ 171 h 341" name="T43"/>
                  <a:gd fmla="*/ 68 w 150" name="T44"/>
                  <a:gd fmla="*/ 177 h 341" name="T45"/>
                  <a:gd fmla="*/ 68 w 150" name="T46"/>
                  <a:gd fmla="*/ 326 h 341" name="T47"/>
                  <a:gd fmla="*/ 64 w 150" name="T48"/>
                  <a:gd fmla="*/ 335 h 341" name="T49"/>
                  <a:gd fmla="*/ 56 w 150" name="T50"/>
                  <a:gd fmla="*/ 340 h 341" name="T51"/>
                  <a:gd fmla="*/ 44 w 150" name="T52"/>
                  <a:gd fmla="*/ 339 h 341" name="T53"/>
                  <a:gd fmla="*/ 37 w 150" name="T54"/>
                  <a:gd fmla="*/ 324 h 341" name="T55"/>
                  <a:gd fmla="*/ 37 w 150" name="T56"/>
                  <a:gd fmla="*/ 324 h 341" name="T57"/>
                  <a:gd fmla="*/ 27 w 150" name="T58"/>
                  <a:gd fmla="*/ 57 h 341" name="T59"/>
                  <a:gd fmla="*/ 27 w 150" name="T60"/>
                  <a:gd fmla="*/ 180 h 341" name="T61"/>
                  <a:gd fmla="*/ 22 w 150" name="T62"/>
                  <a:gd fmla="*/ 188 h 341" name="T63"/>
                  <a:gd fmla="*/ 14 w 150" name="T64"/>
                  <a:gd fmla="*/ 191 h 341" name="T65"/>
                  <a:gd fmla="*/ 7 w 150" name="T66"/>
                  <a:gd fmla="*/ 188 h 341" name="T67"/>
                  <a:gd fmla="*/ 1 w 150" name="T68"/>
                  <a:gd fmla="*/ 180 h 341" name="T69"/>
                  <a:gd fmla="*/ 0 w 150" name="T70"/>
                  <a:gd fmla="*/ 43 h 341" name="T71"/>
                  <a:gd fmla="*/ 8 w 150" name="T72"/>
                  <a:gd fmla="*/ 19 h 341" name="T73"/>
                  <a:gd fmla="*/ 24 w 150" name="T74"/>
                  <a:gd fmla="*/ 6 h 341" name="T75"/>
                  <a:gd fmla="*/ 48 w 150" name="T76"/>
                  <a:gd fmla="*/ 1 h 341" name="T77"/>
                  <a:gd fmla="*/ 76 w 150" name="T78"/>
                  <a:gd fmla="*/ 0 h 341" name="T7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b="b" l="0" r="r" t="0"/>
                <a:pathLst>
                  <a:path h="341" w="150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" name="组合 11"/>
            <p:cNvGrpSpPr>
              <a:grpSpLocks noChangeAspect="1"/>
            </p:cNvGrpSpPr>
            <p:nvPr/>
          </p:nvGrpSpPr>
          <p:grpSpPr>
            <a:xfrm>
              <a:off x="5757121" y="2152469"/>
              <a:ext cx="259375" cy="726245"/>
              <a:chOff x="4652963" y="2906714"/>
              <a:chExt cx="238125" cy="666750"/>
            </a:xfrm>
            <a:solidFill>
              <a:schemeClr val="bg1"/>
            </a:solidFill>
          </p:grpSpPr>
          <p:sp>
            <p:nvSpPr>
              <p:cNvPr id="20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gdLst>
                  <a:gd fmla="*/ 31 w 62" name="T0"/>
                  <a:gd fmla="*/ 0 h 66" name="T1"/>
                  <a:gd fmla="*/ 42 w 62" name="T2"/>
                  <a:gd fmla="*/ 2 h 66" name="T3"/>
                  <a:gd fmla="*/ 52 w 62" name="T4"/>
                  <a:gd fmla="*/ 9 h 66" name="T5"/>
                  <a:gd fmla="*/ 59 w 62" name="T6"/>
                  <a:gd fmla="*/ 20 h 66" name="T7"/>
                  <a:gd fmla="*/ 62 w 62" name="T8"/>
                  <a:gd fmla="*/ 33 h 66" name="T9"/>
                  <a:gd fmla="*/ 59 w 62" name="T10"/>
                  <a:gd fmla="*/ 45 h 66" name="T11"/>
                  <a:gd fmla="*/ 52 w 62" name="T12"/>
                  <a:gd fmla="*/ 56 h 66" name="T13"/>
                  <a:gd fmla="*/ 42 w 62" name="T14"/>
                  <a:gd fmla="*/ 63 h 66" name="T15"/>
                  <a:gd fmla="*/ 31 w 62" name="T16"/>
                  <a:gd fmla="*/ 66 h 66" name="T17"/>
                  <a:gd fmla="*/ 18 w 62" name="T18"/>
                  <a:gd fmla="*/ 63 h 66" name="T19"/>
                  <a:gd fmla="*/ 9 w 62" name="T20"/>
                  <a:gd fmla="*/ 56 h 66" name="T21"/>
                  <a:gd fmla="*/ 2 w 62" name="T22"/>
                  <a:gd fmla="*/ 45 h 66" name="T23"/>
                  <a:gd fmla="*/ 0 w 62" name="T24"/>
                  <a:gd fmla="*/ 33 h 66" name="T25"/>
                  <a:gd fmla="*/ 2 w 62" name="T26"/>
                  <a:gd fmla="*/ 20 h 66" name="T27"/>
                  <a:gd fmla="*/ 9 w 62" name="T28"/>
                  <a:gd fmla="*/ 9 h 66" name="T29"/>
                  <a:gd fmla="*/ 18 w 62" name="T30"/>
                  <a:gd fmla="*/ 2 h 66" name="T31"/>
                  <a:gd fmla="*/ 31 w 62" name="T32"/>
                  <a:gd fmla="*/ 0 h 66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66" w="62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21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gdLst>
                  <a:gd fmla="*/ 89 w 150" name="T0"/>
                  <a:gd fmla="*/ 0 h 341" name="T1"/>
                  <a:gd fmla="*/ 116 w 150" name="T2"/>
                  <a:gd fmla="*/ 3 h 341" name="T3"/>
                  <a:gd fmla="*/ 137 w 150" name="T4"/>
                  <a:gd fmla="*/ 11 h 341" name="T5"/>
                  <a:gd fmla="*/ 148 w 150" name="T6"/>
                  <a:gd fmla="*/ 29 h 341" name="T7"/>
                  <a:gd fmla="*/ 150 w 150" name="T8"/>
                  <a:gd fmla="*/ 176 h 341" name="T9"/>
                  <a:gd fmla="*/ 148 w 150" name="T10"/>
                  <a:gd fmla="*/ 184 h 341" name="T11"/>
                  <a:gd fmla="*/ 141 w 150" name="T12"/>
                  <a:gd fmla="*/ 190 h 341" name="T13"/>
                  <a:gd fmla="*/ 133 w 150" name="T14"/>
                  <a:gd fmla="*/ 190 h 341" name="T15"/>
                  <a:gd fmla="*/ 126 w 150" name="T16"/>
                  <a:gd fmla="*/ 184 h 341" name="T17"/>
                  <a:gd fmla="*/ 123 w 150" name="T18"/>
                  <a:gd fmla="*/ 176 h 341" name="T19"/>
                  <a:gd fmla="*/ 115 w 150" name="T20"/>
                  <a:gd fmla="*/ 57 h 341" name="T21"/>
                  <a:gd fmla="*/ 115 w 150" name="T22"/>
                  <a:gd fmla="*/ 324 h 341" name="T23"/>
                  <a:gd fmla="*/ 107 w 150" name="T24"/>
                  <a:gd fmla="*/ 339 h 341" name="T25"/>
                  <a:gd fmla="*/ 94 w 150" name="T26"/>
                  <a:gd fmla="*/ 340 h 341" name="T27"/>
                  <a:gd fmla="*/ 87 w 150" name="T28"/>
                  <a:gd fmla="*/ 335 h 341" name="T29"/>
                  <a:gd fmla="*/ 83 w 150" name="T30"/>
                  <a:gd fmla="*/ 326 h 341" name="T31"/>
                  <a:gd fmla="*/ 83 w 150" name="T32"/>
                  <a:gd fmla="*/ 177 h 341" name="T33"/>
                  <a:gd fmla="*/ 83 w 150" name="T34"/>
                  <a:gd fmla="*/ 171 h 341" name="T35"/>
                  <a:gd fmla="*/ 81 w 150" name="T36"/>
                  <a:gd fmla="*/ 166 h 341" name="T37"/>
                  <a:gd fmla="*/ 76 w 150" name="T38"/>
                  <a:gd fmla="*/ 164 h 341" name="T39"/>
                  <a:gd fmla="*/ 71 w 150" name="T40"/>
                  <a:gd fmla="*/ 166 h 341" name="T41"/>
                  <a:gd fmla="*/ 69 w 150" name="T42"/>
                  <a:gd fmla="*/ 171 h 341" name="T43"/>
                  <a:gd fmla="*/ 68 w 150" name="T44"/>
                  <a:gd fmla="*/ 177 h 341" name="T45"/>
                  <a:gd fmla="*/ 68 w 150" name="T46"/>
                  <a:gd fmla="*/ 326 h 341" name="T47"/>
                  <a:gd fmla="*/ 64 w 150" name="T48"/>
                  <a:gd fmla="*/ 335 h 341" name="T49"/>
                  <a:gd fmla="*/ 56 w 150" name="T50"/>
                  <a:gd fmla="*/ 340 h 341" name="T51"/>
                  <a:gd fmla="*/ 44 w 150" name="T52"/>
                  <a:gd fmla="*/ 339 h 341" name="T53"/>
                  <a:gd fmla="*/ 37 w 150" name="T54"/>
                  <a:gd fmla="*/ 324 h 341" name="T55"/>
                  <a:gd fmla="*/ 37 w 150" name="T56"/>
                  <a:gd fmla="*/ 324 h 341" name="T57"/>
                  <a:gd fmla="*/ 27 w 150" name="T58"/>
                  <a:gd fmla="*/ 57 h 341" name="T59"/>
                  <a:gd fmla="*/ 27 w 150" name="T60"/>
                  <a:gd fmla="*/ 180 h 341" name="T61"/>
                  <a:gd fmla="*/ 22 w 150" name="T62"/>
                  <a:gd fmla="*/ 188 h 341" name="T63"/>
                  <a:gd fmla="*/ 14 w 150" name="T64"/>
                  <a:gd fmla="*/ 191 h 341" name="T65"/>
                  <a:gd fmla="*/ 7 w 150" name="T66"/>
                  <a:gd fmla="*/ 188 h 341" name="T67"/>
                  <a:gd fmla="*/ 1 w 150" name="T68"/>
                  <a:gd fmla="*/ 180 h 341" name="T69"/>
                  <a:gd fmla="*/ 0 w 150" name="T70"/>
                  <a:gd fmla="*/ 43 h 341" name="T71"/>
                  <a:gd fmla="*/ 8 w 150" name="T72"/>
                  <a:gd fmla="*/ 19 h 341" name="T73"/>
                  <a:gd fmla="*/ 24 w 150" name="T74"/>
                  <a:gd fmla="*/ 6 h 341" name="T75"/>
                  <a:gd fmla="*/ 48 w 150" name="T76"/>
                  <a:gd fmla="*/ 1 h 341" name="T77"/>
                  <a:gd fmla="*/ 76 w 150" name="T78"/>
                  <a:gd fmla="*/ 0 h 341" name="T7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b="b" l="0" r="r" t="0"/>
                <a:pathLst>
                  <a:path h="341" w="150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3" name="组合 12"/>
            <p:cNvGrpSpPr>
              <a:grpSpLocks noChangeAspect="1"/>
            </p:cNvGrpSpPr>
            <p:nvPr/>
          </p:nvGrpSpPr>
          <p:grpSpPr>
            <a:xfrm>
              <a:off x="6193939" y="2152469"/>
              <a:ext cx="259375" cy="726245"/>
              <a:chOff x="4652963" y="2906714"/>
              <a:chExt cx="238125" cy="666750"/>
            </a:xfrm>
            <a:solidFill>
              <a:schemeClr val="bg1"/>
            </a:solidFill>
          </p:grpSpPr>
          <p:sp>
            <p:nvSpPr>
              <p:cNvPr id="18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gdLst>
                  <a:gd fmla="*/ 31 w 62" name="T0"/>
                  <a:gd fmla="*/ 0 h 66" name="T1"/>
                  <a:gd fmla="*/ 42 w 62" name="T2"/>
                  <a:gd fmla="*/ 2 h 66" name="T3"/>
                  <a:gd fmla="*/ 52 w 62" name="T4"/>
                  <a:gd fmla="*/ 9 h 66" name="T5"/>
                  <a:gd fmla="*/ 59 w 62" name="T6"/>
                  <a:gd fmla="*/ 20 h 66" name="T7"/>
                  <a:gd fmla="*/ 62 w 62" name="T8"/>
                  <a:gd fmla="*/ 33 h 66" name="T9"/>
                  <a:gd fmla="*/ 59 w 62" name="T10"/>
                  <a:gd fmla="*/ 45 h 66" name="T11"/>
                  <a:gd fmla="*/ 52 w 62" name="T12"/>
                  <a:gd fmla="*/ 56 h 66" name="T13"/>
                  <a:gd fmla="*/ 42 w 62" name="T14"/>
                  <a:gd fmla="*/ 63 h 66" name="T15"/>
                  <a:gd fmla="*/ 31 w 62" name="T16"/>
                  <a:gd fmla="*/ 66 h 66" name="T17"/>
                  <a:gd fmla="*/ 18 w 62" name="T18"/>
                  <a:gd fmla="*/ 63 h 66" name="T19"/>
                  <a:gd fmla="*/ 9 w 62" name="T20"/>
                  <a:gd fmla="*/ 56 h 66" name="T21"/>
                  <a:gd fmla="*/ 2 w 62" name="T22"/>
                  <a:gd fmla="*/ 45 h 66" name="T23"/>
                  <a:gd fmla="*/ 0 w 62" name="T24"/>
                  <a:gd fmla="*/ 33 h 66" name="T25"/>
                  <a:gd fmla="*/ 2 w 62" name="T26"/>
                  <a:gd fmla="*/ 20 h 66" name="T27"/>
                  <a:gd fmla="*/ 9 w 62" name="T28"/>
                  <a:gd fmla="*/ 9 h 66" name="T29"/>
                  <a:gd fmla="*/ 18 w 62" name="T30"/>
                  <a:gd fmla="*/ 2 h 66" name="T31"/>
                  <a:gd fmla="*/ 31 w 62" name="T32"/>
                  <a:gd fmla="*/ 0 h 66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66" w="62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19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gdLst>
                  <a:gd fmla="*/ 89 w 150" name="T0"/>
                  <a:gd fmla="*/ 0 h 341" name="T1"/>
                  <a:gd fmla="*/ 116 w 150" name="T2"/>
                  <a:gd fmla="*/ 3 h 341" name="T3"/>
                  <a:gd fmla="*/ 137 w 150" name="T4"/>
                  <a:gd fmla="*/ 11 h 341" name="T5"/>
                  <a:gd fmla="*/ 148 w 150" name="T6"/>
                  <a:gd fmla="*/ 29 h 341" name="T7"/>
                  <a:gd fmla="*/ 150 w 150" name="T8"/>
                  <a:gd fmla="*/ 176 h 341" name="T9"/>
                  <a:gd fmla="*/ 148 w 150" name="T10"/>
                  <a:gd fmla="*/ 184 h 341" name="T11"/>
                  <a:gd fmla="*/ 141 w 150" name="T12"/>
                  <a:gd fmla="*/ 190 h 341" name="T13"/>
                  <a:gd fmla="*/ 133 w 150" name="T14"/>
                  <a:gd fmla="*/ 190 h 341" name="T15"/>
                  <a:gd fmla="*/ 126 w 150" name="T16"/>
                  <a:gd fmla="*/ 184 h 341" name="T17"/>
                  <a:gd fmla="*/ 123 w 150" name="T18"/>
                  <a:gd fmla="*/ 176 h 341" name="T19"/>
                  <a:gd fmla="*/ 115 w 150" name="T20"/>
                  <a:gd fmla="*/ 57 h 341" name="T21"/>
                  <a:gd fmla="*/ 115 w 150" name="T22"/>
                  <a:gd fmla="*/ 324 h 341" name="T23"/>
                  <a:gd fmla="*/ 107 w 150" name="T24"/>
                  <a:gd fmla="*/ 339 h 341" name="T25"/>
                  <a:gd fmla="*/ 94 w 150" name="T26"/>
                  <a:gd fmla="*/ 340 h 341" name="T27"/>
                  <a:gd fmla="*/ 87 w 150" name="T28"/>
                  <a:gd fmla="*/ 335 h 341" name="T29"/>
                  <a:gd fmla="*/ 83 w 150" name="T30"/>
                  <a:gd fmla="*/ 326 h 341" name="T31"/>
                  <a:gd fmla="*/ 83 w 150" name="T32"/>
                  <a:gd fmla="*/ 177 h 341" name="T33"/>
                  <a:gd fmla="*/ 83 w 150" name="T34"/>
                  <a:gd fmla="*/ 171 h 341" name="T35"/>
                  <a:gd fmla="*/ 81 w 150" name="T36"/>
                  <a:gd fmla="*/ 166 h 341" name="T37"/>
                  <a:gd fmla="*/ 76 w 150" name="T38"/>
                  <a:gd fmla="*/ 164 h 341" name="T39"/>
                  <a:gd fmla="*/ 71 w 150" name="T40"/>
                  <a:gd fmla="*/ 166 h 341" name="T41"/>
                  <a:gd fmla="*/ 69 w 150" name="T42"/>
                  <a:gd fmla="*/ 171 h 341" name="T43"/>
                  <a:gd fmla="*/ 68 w 150" name="T44"/>
                  <a:gd fmla="*/ 177 h 341" name="T45"/>
                  <a:gd fmla="*/ 68 w 150" name="T46"/>
                  <a:gd fmla="*/ 326 h 341" name="T47"/>
                  <a:gd fmla="*/ 64 w 150" name="T48"/>
                  <a:gd fmla="*/ 335 h 341" name="T49"/>
                  <a:gd fmla="*/ 56 w 150" name="T50"/>
                  <a:gd fmla="*/ 340 h 341" name="T51"/>
                  <a:gd fmla="*/ 44 w 150" name="T52"/>
                  <a:gd fmla="*/ 339 h 341" name="T53"/>
                  <a:gd fmla="*/ 37 w 150" name="T54"/>
                  <a:gd fmla="*/ 324 h 341" name="T55"/>
                  <a:gd fmla="*/ 37 w 150" name="T56"/>
                  <a:gd fmla="*/ 324 h 341" name="T57"/>
                  <a:gd fmla="*/ 27 w 150" name="T58"/>
                  <a:gd fmla="*/ 57 h 341" name="T59"/>
                  <a:gd fmla="*/ 27 w 150" name="T60"/>
                  <a:gd fmla="*/ 180 h 341" name="T61"/>
                  <a:gd fmla="*/ 22 w 150" name="T62"/>
                  <a:gd fmla="*/ 188 h 341" name="T63"/>
                  <a:gd fmla="*/ 14 w 150" name="T64"/>
                  <a:gd fmla="*/ 191 h 341" name="T65"/>
                  <a:gd fmla="*/ 7 w 150" name="T66"/>
                  <a:gd fmla="*/ 188 h 341" name="T67"/>
                  <a:gd fmla="*/ 1 w 150" name="T68"/>
                  <a:gd fmla="*/ 180 h 341" name="T69"/>
                  <a:gd fmla="*/ 0 w 150" name="T70"/>
                  <a:gd fmla="*/ 43 h 341" name="T71"/>
                  <a:gd fmla="*/ 8 w 150" name="T72"/>
                  <a:gd fmla="*/ 19 h 341" name="T73"/>
                  <a:gd fmla="*/ 24 w 150" name="T74"/>
                  <a:gd fmla="*/ 6 h 341" name="T75"/>
                  <a:gd fmla="*/ 48 w 150" name="T76"/>
                  <a:gd fmla="*/ 1 h 341" name="T77"/>
                  <a:gd fmla="*/ 76 w 150" name="T78"/>
                  <a:gd fmla="*/ 0 h 341" name="T7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b="b" l="0" r="r" t="0"/>
                <a:pathLst>
                  <a:path h="341" w="150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4" name="组合 13"/>
            <p:cNvGrpSpPr>
              <a:grpSpLocks noChangeAspect="1"/>
            </p:cNvGrpSpPr>
            <p:nvPr/>
          </p:nvGrpSpPr>
          <p:grpSpPr>
            <a:xfrm>
              <a:off x="6630757" y="2152469"/>
              <a:ext cx="259375" cy="726245"/>
              <a:chOff x="4652963" y="2906714"/>
              <a:chExt cx="238125" cy="666750"/>
            </a:xfrm>
            <a:solidFill>
              <a:schemeClr val="bg1"/>
            </a:solidFill>
          </p:grpSpPr>
          <p:sp>
            <p:nvSpPr>
              <p:cNvPr id="16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gdLst>
                  <a:gd fmla="*/ 31 w 62" name="T0"/>
                  <a:gd fmla="*/ 0 h 66" name="T1"/>
                  <a:gd fmla="*/ 42 w 62" name="T2"/>
                  <a:gd fmla="*/ 2 h 66" name="T3"/>
                  <a:gd fmla="*/ 52 w 62" name="T4"/>
                  <a:gd fmla="*/ 9 h 66" name="T5"/>
                  <a:gd fmla="*/ 59 w 62" name="T6"/>
                  <a:gd fmla="*/ 20 h 66" name="T7"/>
                  <a:gd fmla="*/ 62 w 62" name="T8"/>
                  <a:gd fmla="*/ 33 h 66" name="T9"/>
                  <a:gd fmla="*/ 59 w 62" name="T10"/>
                  <a:gd fmla="*/ 45 h 66" name="T11"/>
                  <a:gd fmla="*/ 52 w 62" name="T12"/>
                  <a:gd fmla="*/ 56 h 66" name="T13"/>
                  <a:gd fmla="*/ 42 w 62" name="T14"/>
                  <a:gd fmla="*/ 63 h 66" name="T15"/>
                  <a:gd fmla="*/ 31 w 62" name="T16"/>
                  <a:gd fmla="*/ 66 h 66" name="T17"/>
                  <a:gd fmla="*/ 18 w 62" name="T18"/>
                  <a:gd fmla="*/ 63 h 66" name="T19"/>
                  <a:gd fmla="*/ 9 w 62" name="T20"/>
                  <a:gd fmla="*/ 56 h 66" name="T21"/>
                  <a:gd fmla="*/ 2 w 62" name="T22"/>
                  <a:gd fmla="*/ 45 h 66" name="T23"/>
                  <a:gd fmla="*/ 0 w 62" name="T24"/>
                  <a:gd fmla="*/ 33 h 66" name="T25"/>
                  <a:gd fmla="*/ 2 w 62" name="T26"/>
                  <a:gd fmla="*/ 20 h 66" name="T27"/>
                  <a:gd fmla="*/ 9 w 62" name="T28"/>
                  <a:gd fmla="*/ 9 h 66" name="T29"/>
                  <a:gd fmla="*/ 18 w 62" name="T30"/>
                  <a:gd fmla="*/ 2 h 66" name="T31"/>
                  <a:gd fmla="*/ 31 w 62" name="T32"/>
                  <a:gd fmla="*/ 0 h 66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66" w="62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17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gdLst>
                  <a:gd fmla="*/ 89 w 150" name="T0"/>
                  <a:gd fmla="*/ 0 h 341" name="T1"/>
                  <a:gd fmla="*/ 116 w 150" name="T2"/>
                  <a:gd fmla="*/ 3 h 341" name="T3"/>
                  <a:gd fmla="*/ 137 w 150" name="T4"/>
                  <a:gd fmla="*/ 11 h 341" name="T5"/>
                  <a:gd fmla="*/ 148 w 150" name="T6"/>
                  <a:gd fmla="*/ 29 h 341" name="T7"/>
                  <a:gd fmla="*/ 150 w 150" name="T8"/>
                  <a:gd fmla="*/ 176 h 341" name="T9"/>
                  <a:gd fmla="*/ 148 w 150" name="T10"/>
                  <a:gd fmla="*/ 184 h 341" name="T11"/>
                  <a:gd fmla="*/ 141 w 150" name="T12"/>
                  <a:gd fmla="*/ 190 h 341" name="T13"/>
                  <a:gd fmla="*/ 133 w 150" name="T14"/>
                  <a:gd fmla="*/ 190 h 341" name="T15"/>
                  <a:gd fmla="*/ 126 w 150" name="T16"/>
                  <a:gd fmla="*/ 184 h 341" name="T17"/>
                  <a:gd fmla="*/ 123 w 150" name="T18"/>
                  <a:gd fmla="*/ 176 h 341" name="T19"/>
                  <a:gd fmla="*/ 115 w 150" name="T20"/>
                  <a:gd fmla="*/ 57 h 341" name="T21"/>
                  <a:gd fmla="*/ 115 w 150" name="T22"/>
                  <a:gd fmla="*/ 324 h 341" name="T23"/>
                  <a:gd fmla="*/ 107 w 150" name="T24"/>
                  <a:gd fmla="*/ 339 h 341" name="T25"/>
                  <a:gd fmla="*/ 94 w 150" name="T26"/>
                  <a:gd fmla="*/ 340 h 341" name="T27"/>
                  <a:gd fmla="*/ 87 w 150" name="T28"/>
                  <a:gd fmla="*/ 335 h 341" name="T29"/>
                  <a:gd fmla="*/ 83 w 150" name="T30"/>
                  <a:gd fmla="*/ 326 h 341" name="T31"/>
                  <a:gd fmla="*/ 83 w 150" name="T32"/>
                  <a:gd fmla="*/ 177 h 341" name="T33"/>
                  <a:gd fmla="*/ 83 w 150" name="T34"/>
                  <a:gd fmla="*/ 171 h 341" name="T35"/>
                  <a:gd fmla="*/ 81 w 150" name="T36"/>
                  <a:gd fmla="*/ 166 h 341" name="T37"/>
                  <a:gd fmla="*/ 76 w 150" name="T38"/>
                  <a:gd fmla="*/ 164 h 341" name="T39"/>
                  <a:gd fmla="*/ 71 w 150" name="T40"/>
                  <a:gd fmla="*/ 166 h 341" name="T41"/>
                  <a:gd fmla="*/ 69 w 150" name="T42"/>
                  <a:gd fmla="*/ 171 h 341" name="T43"/>
                  <a:gd fmla="*/ 68 w 150" name="T44"/>
                  <a:gd fmla="*/ 177 h 341" name="T45"/>
                  <a:gd fmla="*/ 68 w 150" name="T46"/>
                  <a:gd fmla="*/ 326 h 341" name="T47"/>
                  <a:gd fmla="*/ 64 w 150" name="T48"/>
                  <a:gd fmla="*/ 335 h 341" name="T49"/>
                  <a:gd fmla="*/ 56 w 150" name="T50"/>
                  <a:gd fmla="*/ 340 h 341" name="T51"/>
                  <a:gd fmla="*/ 44 w 150" name="T52"/>
                  <a:gd fmla="*/ 339 h 341" name="T53"/>
                  <a:gd fmla="*/ 37 w 150" name="T54"/>
                  <a:gd fmla="*/ 324 h 341" name="T55"/>
                  <a:gd fmla="*/ 37 w 150" name="T56"/>
                  <a:gd fmla="*/ 324 h 341" name="T57"/>
                  <a:gd fmla="*/ 27 w 150" name="T58"/>
                  <a:gd fmla="*/ 57 h 341" name="T59"/>
                  <a:gd fmla="*/ 27 w 150" name="T60"/>
                  <a:gd fmla="*/ 180 h 341" name="T61"/>
                  <a:gd fmla="*/ 22 w 150" name="T62"/>
                  <a:gd fmla="*/ 188 h 341" name="T63"/>
                  <a:gd fmla="*/ 14 w 150" name="T64"/>
                  <a:gd fmla="*/ 191 h 341" name="T65"/>
                  <a:gd fmla="*/ 7 w 150" name="T66"/>
                  <a:gd fmla="*/ 188 h 341" name="T67"/>
                  <a:gd fmla="*/ 1 w 150" name="T68"/>
                  <a:gd fmla="*/ 180 h 341" name="T69"/>
                  <a:gd fmla="*/ 0 w 150" name="T70"/>
                  <a:gd fmla="*/ 43 h 341" name="T71"/>
                  <a:gd fmla="*/ 8 w 150" name="T72"/>
                  <a:gd fmla="*/ 19 h 341" name="T73"/>
                  <a:gd fmla="*/ 24 w 150" name="T74"/>
                  <a:gd fmla="*/ 6 h 341" name="T75"/>
                  <a:gd fmla="*/ 48 w 150" name="T76"/>
                  <a:gd fmla="*/ 1 h 341" name="T77"/>
                  <a:gd fmla="*/ 76 w 150" name="T78"/>
                  <a:gd fmla="*/ 0 h 341" name="T7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b="b" l="0" r="r" t="0"/>
                <a:pathLst>
                  <a:path h="341" w="150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5" name="TextBox 1042"/>
            <p:cNvSpPr txBox="1"/>
            <p:nvPr/>
          </p:nvSpPr>
          <p:spPr>
            <a:xfrm>
              <a:off x="1501965" y="2152469"/>
              <a:ext cx="1078230" cy="6400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altLang="zh-CN" lang="en-US" sz="3600">
                  <a:solidFill>
                    <a:prstClr val="white"/>
                  </a:solidFill>
                  <a:latin charset="-122" pitchFamily="34" typeface="微软雅黑 Light"/>
                  <a:ea charset="-122" pitchFamily="34" typeface="微软雅黑 Light"/>
                </a:rPr>
                <a:t>50%</a:t>
              </a:r>
            </a:p>
          </p:txBody>
        </p:sp>
      </p:grpSp>
      <p:grpSp>
        <p:nvGrpSpPr>
          <p:cNvPr id="100" name="组合 99"/>
          <p:cNvGrpSpPr/>
          <p:nvPr/>
        </p:nvGrpSpPr>
        <p:grpSpPr>
          <a:xfrm>
            <a:off x="1501965" y="3361950"/>
            <a:ext cx="5388167" cy="726245"/>
            <a:chOff x="1501965" y="3361950"/>
            <a:chExt cx="5388167" cy="726245"/>
          </a:xfrm>
        </p:grpSpPr>
        <p:grpSp>
          <p:nvGrpSpPr>
            <p:cNvPr id="37" name="组合 36"/>
            <p:cNvGrpSpPr>
              <a:grpSpLocks noChangeAspect="1"/>
            </p:cNvGrpSpPr>
            <p:nvPr/>
          </p:nvGrpSpPr>
          <p:grpSpPr>
            <a:xfrm>
              <a:off x="2699389" y="3361950"/>
              <a:ext cx="259375" cy="726245"/>
              <a:chOff x="4652963" y="2906714"/>
              <a:chExt cx="238125" cy="666750"/>
            </a:xfrm>
            <a:solidFill>
              <a:srgbClr val="C7AC93"/>
            </a:solidFill>
          </p:grpSpPr>
          <p:sp>
            <p:nvSpPr>
              <p:cNvPr id="66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gdLst>
                  <a:gd fmla="*/ 31 w 62" name="T0"/>
                  <a:gd fmla="*/ 0 h 66" name="T1"/>
                  <a:gd fmla="*/ 42 w 62" name="T2"/>
                  <a:gd fmla="*/ 2 h 66" name="T3"/>
                  <a:gd fmla="*/ 52 w 62" name="T4"/>
                  <a:gd fmla="*/ 9 h 66" name="T5"/>
                  <a:gd fmla="*/ 59 w 62" name="T6"/>
                  <a:gd fmla="*/ 20 h 66" name="T7"/>
                  <a:gd fmla="*/ 62 w 62" name="T8"/>
                  <a:gd fmla="*/ 33 h 66" name="T9"/>
                  <a:gd fmla="*/ 59 w 62" name="T10"/>
                  <a:gd fmla="*/ 45 h 66" name="T11"/>
                  <a:gd fmla="*/ 52 w 62" name="T12"/>
                  <a:gd fmla="*/ 56 h 66" name="T13"/>
                  <a:gd fmla="*/ 42 w 62" name="T14"/>
                  <a:gd fmla="*/ 63 h 66" name="T15"/>
                  <a:gd fmla="*/ 31 w 62" name="T16"/>
                  <a:gd fmla="*/ 66 h 66" name="T17"/>
                  <a:gd fmla="*/ 18 w 62" name="T18"/>
                  <a:gd fmla="*/ 63 h 66" name="T19"/>
                  <a:gd fmla="*/ 9 w 62" name="T20"/>
                  <a:gd fmla="*/ 56 h 66" name="T21"/>
                  <a:gd fmla="*/ 2 w 62" name="T22"/>
                  <a:gd fmla="*/ 45 h 66" name="T23"/>
                  <a:gd fmla="*/ 0 w 62" name="T24"/>
                  <a:gd fmla="*/ 33 h 66" name="T25"/>
                  <a:gd fmla="*/ 2 w 62" name="T26"/>
                  <a:gd fmla="*/ 20 h 66" name="T27"/>
                  <a:gd fmla="*/ 9 w 62" name="T28"/>
                  <a:gd fmla="*/ 9 h 66" name="T29"/>
                  <a:gd fmla="*/ 18 w 62" name="T30"/>
                  <a:gd fmla="*/ 2 h 66" name="T31"/>
                  <a:gd fmla="*/ 31 w 62" name="T32"/>
                  <a:gd fmla="*/ 0 h 66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66" w="62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67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gdLst>
                  <a:gd fmla="*/ 89 w 150" name="T0"/>
                  <a:gd fmla="*/ 0 h 341" name="T1"/>
                  <a:gd fmla="*/ 116 w 150" name="T2"/>
                  <a:gd fmla="*/ 3 h 341" name="T3"/>
                  <a:gd fmla="*/ 137 w 150" name="T4"/>
                  <a:gd fmla="*/ 11 h 341" name="T5"/>
                  <a:gd fmla="*/ 148 w 150" name="T6"/>
                  <a:gd fmla="*/ 29 h 341" name="T7"/>
                  <a:gd fmla="*/ 150 w 150" name="T8"/>
                  <a:gd fmla="*/ 176 h 341" name="T9"/>
                  <a:gd fmla="*/ 148 w 150" name="T10"/>
                  <a:gd fmla="*/ 184 h 341" name="T11"/>
                  <a:gd fmla="*/ 141 w 150" name="T12"/>
                  <a:gd fmla="*/ 190 h 341" name="T13"/>
                  <a:gd fmla="*/ 133 w 150" name="T14"/>
                  <a:gd fmla="*/ 190 h 341" name="T15"/>
                  <a:gd fmla="*/ 126 w 150" name="T16"/>
                  <a:gd fmla="*/ 184 h 341" name="T17"/>
                  <a:gd fmla="*/ 123 w 150" name="T18"/>
                  <a:gd fmla="*/ 176 h 341" name="T19"/>
                  <a:gd fmla="*/ 115 w 150" name="T20"/>
                  <a:gd fmla="*/ 57 h 341" name="T21"/>
                  <a:gd fmla="*/ 115 w 150" name="T22"/>
                  <a:gd fmla="*/ 324 h 341" name="T23"/>
                  <a:gd fmla="*/ 107 w 150" name="T24"/>
                  <a:gd fmla="*/ 339 h 341" name="T25"/>
                  <a:gd fmla="*/ 94 w 150" name="T26"/>
                  <a:gd fmla="*/ 340 h 341" name="T27"/>
                  <a:gd fmla="*/ 87 w 150" name="T28"/>
                  <a:gd fmla="*/ 335 h 341" name="T29"/>
                  <a:gd fmla="*/ 83 w 150" name="T30"/>
                  <a:gd fmla="*/ 326 h 341" name="T31"/>
                  <a:gd fmla="*/ 83 w 150" name="T32"/>
                  <a:gd fmla="*/ 177 h 341" name="T33"/>
                  <a:gd fmla="*/ 83 w 150" name="T34"/>
                  <a:gd fmla="*/ 171 h 341" name="T35"/>
                  <a:gd fmla="*/ 81 w 150" name="T36"/>
                  <a:gd fmla="*/ 166 h 341" name="T37"/>
                  <a:gd fmla="*/ 76 w 150" name="T38"/>
                  <a:gd fmla="*/ 164 h 341" name="T39"/>
                  <a:gd fmla="*/ 71 w 150" name="T40"/>
                  <a:gd fmla="*/ 166 h 341" name="T41"/>
                  <a:gd fmla="*/ 69 w 150" name="T42"/>
                  <a:gd fmla="*/ 171 h 341" name="T43"/>
                  <a:gd fmla="*/ 68 w 150" name="T44"/>
                  <a:gd fmla="*/ 177 h 341" name="T45"/>
                  <a:gd fmla="*/ 68 w 150" name="T46"/>
                  <a:gd fmla="*/ 326 h 341" name="T47"/>
                  <a:gd fmla="*/ 64 w 150" name="T48"/>
                  <a:gd fmla="*/ 335 h 341" name="T49"/>
                  <a:gd fmla="*/ 56 w 150" name="T50"/>
                  <a:gd fmla="*/ 340 h 341" name="T51"/>
                  <a:gd fmla="*/ 44 w 150" name="T52"/>
                  <a:gd fmla="*/ 339 h 341" name="T53"/>
                  <a:gd fmla="*/ 37 w 150" name="T54"/>
                  <a:gd fmla="*/ 324 h 341" name="T55"/>
                  <a:gd fmla="*/ 37 w 150" name="T56"/>
                  <a:gd fmla="*/ 324 h 341" name="T57"/>
                  <a:gd fmla="*/ 27 w 150" name="T58"/>
                  <a:gd fmla="*/ 57 h 341" name="T59"/>
                  <a:gd fmla="*/ 27 w 150" name="T60"/>
                  <a:gd fmla="*/ 180 h 341" name="T61"/>
                  <a:gd fmla="*/ 22 w 150" name="T62"/>
                  <a:gd fmla="*/ 188 h 341" name="T63"/>
                  <a:gd fmla="*/ 14 w 150" name="T64"/>
                  <a:gd fmla="*/ 191 h 341" name="T65"/>
                  <a:gd fmla="*/ 7 w 150" name="T66"/>
                  <a:gd fmla="*/ 188 h 341" name="T67"/>
                  <a:gd fmla="*/ 1 w 150" name="T68"/>
                  <a:gd fmla="*/ 180 h 341" name="T69"/>
                  <a:gd fmla="*/ 0 w 150" name="T70"/>
                  <a:gd fmla="*/ 43 h 341" name="T71"/>
                  <a:gd fmla="*/ 8 w 150" name="T72"/>
                  <a:gd fmla="*/ 19 h 341" name="T73"/>
                  <a:gd fmla="*/ 24 w 150" name="T74"/>
                  <a:gd fmla="*/ 6 h 341" name="T75"/>
                  <a:gd fmla="*/ 48 w 150" name="T76"/>
                  <a:gd fmla="*/ 1 h 341" name="T77"/>
                  <a:gd fmla="*/ 76 w 150" name="T78"/>
                  <a:gd fmla="*/ 0 h 341" name="T7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b="b" l="0" r="r" t="0"/>
                <a:pathLst>
                  <a:path h="341" w="150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8" name="组合 37"/>
            <p:cNvGrpSpPr>
              <a:grpSpLocks noChangeAspect="1"/>
            </p:cNvGrpSpPr>
            <p:nvPr/>
          </p:nvGrpSpPr>
          <p:grpSpPr>
            <a:xfrm>
              <a:off x="3136207" y="3361950"/>
              <a:ext cx="259375" cy="726245"/>
              <a:chOff x="4652963" y="2906714"/>
              <a:chExt cx="238125" cy="666750"/>
            </a:xfrm>
            <a:solidFill>
              <a:srgbClr val="C7AC93"/>
            </a:solidFill>
          </p:grpSpPr>
          <p:sp>
            <p:nvSpPr>
              <p:cNvPr id="64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gdLst>
                  <a:gd fmla="*/ 31 w 62" name="T0"/>
                  <a:gd fmla="*/ 0 h 66" name="T1"/>
                  <a:gd fmla="*/ 42 w 62" name="T2"/>
                  <a:gd fmla="*/ 2 h 66" name="T3"/>
                  <a:gd fmla="*/ 52 w 62" name="T4"/>
                  <a:gd fmla="*/ 9 h 66" name="T5"/>
                  <a:gd fmla="*/ 59 w 62" name="T6"/>
                  <a:gd fmla="*/ 20 h 66" name="T7"/>
                  <a:gd fmla="*/ 62 w 62" name="T8"/>
                  <a:gd fmla="*/ 33 h 66" name="T9"/>
                  <a:gd fmla="*/ 59 w 62" name="T10"/>
                  <a:gd fmla="*/ 45 h 66" name="T11"/>
                  <a:gd fmla="*/ 52 w 62" name="T12"/>
                  <a:gd fmla="*/ 56 h 66" name="T13"/>
                  <a:gd fmla="*/ 42 w 62" name="T14"/>
                  <a:gd fmla="*/ 63 h 66" name="T15"/>
                  <a:gd fmla="*/ 31 w 62" name="T16"/>
                  <a:gd fmla="*/ 66 h 66" name="T17"/>
                  <a:gd fmla="*/ 18 w 62" name="T18"/>
                  <a:gd fmla="*/ 63 h 66" name="T19"/>
                  <a:gd fmla="*/ 9 w 62" name="T20"/>
                  <a:gd fmla="*/ 56 h 66" name="T21"/>
                  <a:gd fmla="*/ 2 w 62" name="T22"/>
                  <a:gd fmla="*/ 45 h 66" name="T23"/>
                  <a:gd fmla="*/ 0 w 62" name="T24"/>
                  <a:gd fmla="*/ 33 h 66" name="T25"/>
                  <a:gd fmla="*/ 2 w 62" name="T26"/>
                  <a:gd fmla="*/ 20 h 66" name="T27"/>
                  <a:gd fmla="*/ 9 w 62" name="T28"/>
                  <a:gd fmla="*/ 9 h 66" name="T29"/>
                  <a:gd fmla="*/ 18 w 62" name="T30"/>
                  <a:gd fmla="*/ 2 h 66" name="T31"/>
                  <a:gd fmla="*/ 31 w 62" name="T32"/>
                  <a:gd fmla="*/ 0 h 66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66" w="62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65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gdLst>
                  <a:gd fmla="*/ 89 w 150" name="T0"/>
                  <a:gd fmla="*/ 0 h 341" name="T1"/>
                  <a:gd fmla="*/ 116 w 150" name="T2"/>
                  <a:gd fmla="*/ 3 h 341" name="T3"/>
                  <a:gd fmla="*/ 137 w 150" name="T4"/>
                  <a:gd fmla="*/ 11 h 341" name="T5"/>
                  <a:gd fmla="*/ 148 w 150" name="T6"/>
                  <a:gd fmla="*/ 29 h 341" name="T7"/>
                  <a:gd fmla="*/ 150 w 150" name="T8"/>
                  <a:gd fmla="*/ 176 h 341" name="T9"/>
                  <a:gd fmla="*/ 148 w 150" name="T10"/>
                  <a:gd fmla="*/ 184 h 341" name="T11"/>
                  <a:gd fmla="*/ 141 w 150" name="T12"/>
                  <a:gd fmla="*/ 190 h 341" name="T13"/>
                  <a:gd fmla="*/ 133 w 150" name="T14"/>
                  <a:gd fmla="*/ 190 h 341" name="T15"/>
                  <a:gd fmla="*/ 126 w 150" name="T16"/>
                  <a:gd fmla="*/ 184 h 341" name="T17"/>
                  <a:gd fmla="*/ 123 w 150" name="T18"/>
                  <a:gd fmla="*/ 176 h 341" name="T19"/>
                  <a:gd fmla="*/ 115 w 150" name="T20"/>
                  <a:gd fmla="*/ 57 h 341" name="T21"/>
                  <a:gd fmla="*/ 115 w 150" name="T22"/>
                  <a:gd fmla="*/ 324 h 341" name="T23"/>
                  <a:gd fmla="*/ 107 w 150" name="T24"/>
                  <a:gd fmla="*/ 339 h 341" name="T25"/>
                  <a:gd fmla="*/ 94 w 150" name="T26"/>
                  <a:gd fmla="*/ 340 h 341" name="T27"/>
                  <a:gd fmla="*/ 87 w 150" name="T28"/>
                  <a:gd fmla="*/ 335 h 341" name="T29"/>
                  <a:gd fmla="*/ 83 w 150" name="T30"/>
                  <a:gd fmla="*/ 326 h 341" name="T31"/>
                  <a:gd fmla="*/ 83 w 150" name="T32"/>
                  <a:gd fmla="*/ 177 h 341" name="T33"/>
                  <a:gd fmla="*/ 83 w 150" name="T34"/>
                  <a:gd fmla="*/ 171 h 341" name="T35"/>
                  <a:gd fmla="*/ 81 w 150" name="T36"/>
                  <a:gd fmla="*/ 166 h 341" name="T37"/>
                  <a:gd fmla="*/ 76 w 150" name="T38"/>
                  <a:gd fmla="*/ 164 h 341" name="T39"/>
                  <a:gd fmla="*/ 71 w 150" name="T40"/>
                  <a:gd fmla="*/ 166 h 341" name="T41"/>
                  <a:gd fmla="*/ 69 w 150" name="T42"/>
                  <a:gd fmla="*/ 171 h 341" name="T43"/>
                  <a:gd fmla="*/ 68 w 150" name="T44"/>
                  <a:gd fmla="*/ 177 h 341" name="T45"/>
                  <a:gd fmla="*/ 68 w 150" name="T46"/>
                  <a:gd fmla="*/ 326 h 341" name="T47"/>
                  <a:gd fmla="*/ 64 w 150" name="T48"/>
                  <a:gd fmla="*/ 335 h 341" name="T49"/>
                  <a:gd fmla="*/ 56 w 150" name="T50"/>
                  <a:gd fmla="*/ 340 h 341" name="T51"/>
                  <a:gd fmla="*/ 44 w 150" name="T52"/>
                  <a:gd fmla="*/ 339 h 341" name="T53"/>
                  <a:gd fmla="*/ 37 w 150" name="T54"/>
                  <a:gd fmla="*/ 324 h 341" name="T55"/>
                  <a:gd fmla="*/ 37 w 150" name="T56"/>
                  <a:gd fmla="*/ 324 h 341" name="T57"/>
                  <a:gd fmla="*/ 27 w 150" name="T58"/>
                  <a:gd fmla="*/ 57 h 341" name="T59"/>
                  <a:gd fmla="*/ 27 w 150" name="T60"/>
                  <a:gd fmla="*/ 180 h 341" name="T61"/>
                  <a:gd fmla="*/ 22 w 150" name="T62"/>
                  <a:gd fmla="*/ 188 h 341" name="T63"/>
                  <a:gd fmla="*/ 14 w 150" name="T64"/>
                  <a:gd fmla="*/ 191 h 341" name="T65"/>
                  <a:gd fmla="*/ 7 w 150" name="T66"/>
                  <a:gd fmla="*/ 188 h 341" name="T67"/>
                  <a:gd fmla="*/ 1 w 150" name="T68"/>
                  <a:gd fmla="*/ 180 h 341" name="T69"/>
                  <a:gd fmla="*/ 0 w 150" name="T70"/>
                  <a:gd fmla="*/ 43 h 341" name="T71"/>
                  <a:gd fmla="*/ 8 w 150" name="T72"/>
                  <a:gd fmla="*/ 19 h 341" name="T73"/>
                  <a:gd fmla="*/ 24 w 150" name="T74"/>
                  <a:gd fmla="*/ 6 h 341" name="T75"/>
                  <a:gd fmla="*/ 48 w 150" name="T76"/>
                  <a:gd fmla="*/ 1 h 341" name="T77"/>
                  <a:gd fmla="*/ 76 w 150" name="T78"/>
                  <a:gd fmla="*/ 0 h 341" name="T7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b="b" l="0" r="r" t="0"/>
                <a:pathLst>
                  <a:path h="341" w="150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39" name="组合 38"/>
            <p:cNvGrpSpPr>
              <a:grpSpLocks noChangeAspect="1"/>
            </p:cNvGrpSpPr>
            <p:nvPr/>
          </p:nvGrpSpPr>
          <p:grpSpPr>
            <a:xfrm>
              <a:off x="3573026" y="3361950"/>
              <a:ext cx="259375" cy="726245"/>
              <a:chOff x="4652963" y="2906714"/>
              <a:chExt cx="238125" cy="666750"/>
            </a:xfrm>
            <a:solidFill>
              <a:srgbClr val="C7AC93"/>
            </a:solidFill>
          </p:grpSpPr>
          <p:sp>
            <p:nvSpPr>
              <p:cNvPr id="62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gdLst>
                  <a:gd fmla="*/ 31 w 62" name="T0"/>
                  <a:gd fmla="*/ 0 h 66" name="T1"/>
                  <a:gd fmla="*/ 42 w 62" name="T2"/>
                  <a:gd fmla="*/ 2 h 66" name="T3"/>
                  <a:gd fmla="*/ 52 w 62" name="T4"/>
                  <a:gd fmla="*/ 9 h 66" name="T5"/>
                  <a:gd fmla="*/ 59 w 62" name="T6"/>
                  <a:gd fmla="*/ 20 h 66" name="T7"/>
                  <a:gd fmla="*/ 62 w 62" name="T8"/>
                  <a:gd fmla="*/ 33 h 66" name="T9"/>
                  <a:gd fmla="*/ 59 w 62" name="T10"/>
                  <a:gd fmla="*/ 45 h 66" name="T11"/>
                  <a:gd fmla="*/ 52 w 62" name="T12"/>
                  <a:gd fmla="*/ 56 h 66" name="T13"/>
                  <a:gd fmla="*/ 42 w 62" name="T14"/>
                  <a:gd fmla="*/ 63 h 66" name="T15"/>
                  <a:gd fmla="*/ 31 w 62" name="T16"/>
                  <a:gd fmla="*/ 66 h 66" name="T17"/>
                  <a:gd fmla="*/ 18 w 62" name="T18"/>
                  <a:gd fmla="*/ 63 h 66" name="T19"/>
                  <a:gd fmla="*/ 9 w 62" name="T20"/>
                  <a:gd fmla="*/ 56 h 66" name="T21"/>
                  <a:gd fmla="*/ 2 w 62" name="T22"/>
                  <a:gd fmla="*/ 45 h 66" name="T23"/>
                  <a:gd fmla="*/ 0 w 62" name="T24"/>
                  <a:gd fmla="*/ 33 h 66" name="T25"/>
                  <a:gd fmla="*/ 2 w 62" name="T26"/>
                  <a:gd fmla="*/ 20 h 66" name="T27"/>
                  <a:gd fmla="*/ 9 w 62" name="T28"/>
                  <a:gd fmla="*/ 9 h 66" name="T29"/>
                  <a:gd fmla="*/ 18 w 62" name="T30"/>
                  <a:gd fmla="*/ 2 h 66" name="T31"/>
                  <a:gd fmla="*/ 31 w 62" name="T32"/>
                  <a:gd fmla="*/ 0 h 66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66" w="62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63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gdLst>
                  <a:gd fmla="*/ 89 w 150" name="T0"/>
                  <a:gd fmla="*/ 0 h 341" name="T1"/>
                  <a:gd fmla="*/ 116 w 150" name="T2"/>
                  <a:gd fmla="*/ 3 h 341" name="T3"/>
                  <a:gd fmla="*/ 137 w 150" name="T4"/>
                  <a:gd fmla="*/ 11 h 341" name="T5"/>
                  <a:gd fmla="*/ 148 w 150" name="T6"/>
                  <a:gd fmla="*/ 29 h 341" name="T7"/>
                  <a:gd fmla="*/ 150 w 150" name="T8"/>
                  <a:gd fmla="*/ 176 h 341" name="T9"/>
                  <a:gd fmla="*/ 148 w 150" name="T10"/>
                  <a:gd fmla="*/ 184 h 341" name="T11"/>
                  <a:gd fmla="*/ 141 w 150" name="T12"/>
                  <a:gd fmla="*/ 190 h 341" name="T13"/>
                  <a:gd fmla="*/ 133 w 150" name="T14"/>
                  <a:gd fmla="*/ 190 h 341" name="T15"/>
                  <a:gd fmla="*/ 126 w 150" name="T16"/>
                  <a:gd fmla="*/ 184 h 341" name="T17"/>
                  <a:gd fmla="*/ 123 w 150" name="T18"/>
                  <a:gd fmla="*/ 176 h 341" name="T19"/>
                  <a:gd fmla="*/ 115 w 150" name="T20"/>
                  <a:gd fmla="*/ 57 h 341" name="T21"/>
                  <a:gd fmla="*/ 115 w 150" name="T22"/>
                  <a:gd fmla="*/ 324 h 341" name="T23"/>
                  <a:gd fmla="*/ 107 w 150" name="T24"/>
                  <a:gd fmla="*/ 339 h 341" name="T25"/>
                  <a:gd fmla="*/ 94 w 150" name="T26"/>
                  <a:gd fmla="*/ 340 h 341" name="T27"/>
                  <a:gd fmla="*/ 87 w 150" name="T28"/>
                  <a:gd fmla="*/ 335 h 341" name="T29"/>
                  <a:gd fmla="*/ 83 w 150" name="T30"/>
                  <a:gd fmla="*/ 326 h 341" name="T31"/>
                  <a:gd fmla="*/ 83 w 150" name="T32"/>
                  <a:gd fmla="*/ 177 h 341" name="T33"/>
                  <a:gd fmla="*/ 83 w 150" name="T34"/>
                  <a:gd fmla="*/ 171 h 341" name="T35"/>
                  <a:gd fmla="*/ 81 w 150" name="T36"/>
                  <a:gd fmla="*/ 166 h 341" name="T37"/>
                  <a:gd fmla="*/ 76 w 150" name="T38"/>
                  <a:gd fmla="*/ 164 h 341" name="T39"/>
                  <a:gd fmla="*/ 71 w 150" name="T40"/>
                  <a:gd fmla="*/ 166 h 341" name="T41"/>
                  <a:gd fmla="*/ 69 w 150" name="T42"/>
                  <a:gd fmla="*/ 171 h 341" name="T43"/>
                  <a:gd fmla="*/ 68 w 150" name="T44"/>
                  <a:gd fmla="*/ 177 h 341" name="T45"/>
                  <a:gd fmla="*/ 68 w 150" name="T46"/>
                  <a:gd fmla="*/ 326 h 341" name="T47"/>
                  <a:gd fmla="*/ 64 w 150" name="T48"/>
                  <a:gd fmla="*/ 335 h 341" name="T49"/>
                  <a:gd fmla="*/ 56 w 150" name="T50"/>
                  <a:gd fmla="*/ 340 h 341" name="T51"/>
                  <a:gd fmla="*/ 44 w 150" name="T52"/>
                  <a:gd fmla="*/ 339 h 341" name="T53"/>
                  <a:gd fmla="*/ 37 w 150" name="T54"/>
                  <a:gd fmla="*/ 324 h 341" name="T55"/>
                  <a:gd fmla="*/ 37 w 150" name="T56"/>
                  <a:gd fmla="*/ 324 h 341" name="T57"/>
                  <a:gd fmla="*/ 27 w 150" name="T58"/>
                  <a:gd fmla="*/ 57 h 341" name="T59"/>
                  <a:gd fmla="*/ 27 w 150" name="T60"/>
                  <a:gd fmla="*/ 180 h 341" name="T61"/>
                  <a:gd fmla="*/ 22 w 150" name="T62"/>
                  <a:gd fmla="*/ 188 h 341" name="T63"/>
                  <a:gd fmla="*/ 14 w 150" name="T64"/>
                  <a:gd fmla="*/ 191 h 341" name="T65"/>
                  <a:gd fmla="*/ 7 w 150" name="T66"/>
                  <a:gd fmla="*/ 188 h 341" name="T67"/>
                  <a:gd fmla="*/ 1 w 150" name="T68"/>
                  <a:gd fmla="*/ 180 h 341" name="T69"/>
                  <a:gd fmla="*/ 0 w 150" name="T70"/>
                  <a:gd fmla="*/ 43 h 341" name="T71"/>
                  <a:gd fmla="*/ 8 w 150" name="T72"/>
                  <a:gd fmla="*/ 19 h 341" name="T73"/>
                  <a:gd fmla="*/ 24 w 150" name="T74"/>
                  <a:gd fmla="*/ 6 h 341" name="T75"/>
                  <a:gd fmla="*/ 48 w 150" name="T76"/>
                  <a:gd fmla="*/ 1 h 341" name="T77"/>
                  <a:gd fmla="*/ 76 w 150" name="T78"/>
                  <a:gd fmla="*/ 0 h 341" name="T7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b="b" l="0" r="r" t="0"/>
                <a:pathLst>
                  <a:path h="341" w="150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0" name="组合 39"/>
            <p:cNvGrpSpPr>
              <a:grpSpLocks noChangeAspect="1"/>
            </p:cNvGrpSpPr>
            <p:nvPr/>
          </p:nvGrpSpPr>
          <p:grpSpPr>
            <a:xfrm>
              <a:off x="4009845" y="3361950"/>
              <a:ext cx="259375" cy="726245"/>
              <a:chOff x="4652963" y="2906714"/>
              <a:chExt cx="238125" cy="666750"/>
            </a:xfrm>
            <a:solidFill>
              <a:schemeClr val="bg1"/>
            </a:solidFill>
          </p:grpSpPr>
          <p:sp>
            <p:nvSpPr>
              <p:cNvPr id="60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gdLst>
                  <a:gd fmla="*/ 31 w 62" name="T0"/>
                  <a:gd fmla="*/ 0 h 66" name="T1"/>
                  <a:gd fmla="*/ 42 w 62" name="T2"/>
                  <a:gd fmla="*/ 2 h 66" name="T3"/>
                  <a:gd fmla="*/ 52 w 62" name="T4"/>
                  <a:gd fmla="*/ 9 h 66" name="T5"/>
                  <a:gd fmla="*/ 59 w 62" name="T6"/>
                  <a:gd fmla="*/ 20 h 66" name="T7"/>
                  <a:gd fmla="*/ 62 w 62" name="T8"/>
                  <a:gd fmla="*/ 33 h 66" name="T9"/>
                  <a:gd fmla="*/ 59 w 62" name="T10"/>
                  <a:gd fmla="*/ 45 h 66" name="T11"/>
                  <a:gd fmla="*/ 52 w 62" name="T12"/>
                  <a:gd fmla="*/ 56 h 66" name="T13"/>
                  <a:gd fmla="*/ 42 w 62" name="T14"/>
                  <a:gd fmla="*/ 63 h 66" name="T15"/>
                  <a:gd fmla="*/ 31 w 62" name="T16"/>
                  <a:gd fmla="*/ 66 h 66" name="T17"/>
                  <a:gd fmla="*/ 18 w 62" name="T18"/>
                  <a:gd fmla="*/ 63 h 66" name="T19"/>
                  <a:gd fmla="*/ 9 w 62" name="T20"/>
                  <a:gd fmla="*/ 56 h 66" name="T21"/>
                  <a:gd fmla="*/ 2 w 62" name="T22"/>
                  <a:gd fmla="*/ 45 h 66" name="T23"/>
                  <a:gd fmla="*/ 0 w 62" name="T24"/>
                  <a:gd fmla="*/ 33 h 66" name="T25"/>
                  <a:gd fmla="*/ 2 w 62" name="T26"/>
                  <a:gd fmla="*/ 20 h 66" name="T27"/>
                  <a:gd fmla="*/ 9 w 62" name="T28"/>
                  <a:gd fmla="*/ 9 h 66" name="T29"/>
                  <a:gd fmla="*/ 18 w 62" name="T30"/>
                  <a:gd fmla="*/ 2 h 66" name="T31"/>
                  <a:gd fmla="*/ 31 w 62" name="T32"/>
                  <a:gd fmla="*/ 0 h 66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66" w="62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61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gdLst>
                  <a:gd fmla="*/ 89 w 150" name="T0"/>
                  <a:gd fmla="*/ 0 h 341" name="T1"/>
                  <a:gd fmla="*/ 116 w 150" name="T2"/>
                  <a:gd fmla="*/ 3 h 341" name="T3"/>
                  <a:gd fmla="*/ 137 w 150" name="T4"/>
                  <a:gd fmla="*/ 11 h 341" name="T5"/>
                  <a:gd fmla="*/ 148 w 150" name="T6"/>
                  <a:gd fmla="*/ 29 h 341" name="T7"/>
                  <a:gd fmla="*/ 150 w 150" name="T8"/>
                  <a:gd fmla="*/ 176 h 341" name="T9"/>
                  <a:gd fmla="*/ 148 w 150" name="T10"/>
                  <a:gd fmla="*/ 184 h 341" name="T11"/>
                  <a:gd fmla="*/ 141 w 150" name="T12"/>
                  <a:gd fmla="*/ 190 h 341" name="T13"/>
                  <a:gd fmla="*/ 133 w 150" name="T14"/>
                  <a:gd fmla="*/ 190 h 341" name="T15"/>
                  <a:gd fmla="*/ 126 w 150" name="T16"/>
                  <a:gd fmla="*/ 184 h 341" name="T17"/>
                  <a:gd fmla="*/ 123 w 150" name="T18"/>
                  <a:gd fmla="*/ 176 h 341" name="T19"/>
                  <a:gd fmla="*/ 115 w 150" name="T20"/>
                  <a:gd fmla="*/ 57 h 341" name="T21"/>
                  <a:gd fmla="*/ 115 w 150" name="T22"/>
                  <a:gd fmla="*/ 324 h 341" name="T23"/>
                  <a:gd fmla="*/ 107 w 150" name="T24"/>
                  <a:gd fmla="*/ 339 h 341" name="T25"/>
                  <a:gd fmla="*/ 94 w 150" name="T26"/>
                  <a:gd fmla="*/ 340 h 341" name="T27"/>
                  <a:gd fmla="*/ 87 w 150" name="T28"/>
                  <a:gd fmla="*/ 335 h 341" name="T29"/>
                  <a:gd fmla="*/ 83 w 150" name="T30"/>
                  <a:gd fmla="*/ 326 h 341" name="T31"/>
                  <a:gd fmla="*/ 83 w 150" name="T32"/>
                  <a:gd fmla="*/ 177 h 341" name="T33"/>
                  <a:gd fmla="*/ 83 w 150" name="T34"/>
                  <a:gd fmla="*/ 171 h 341" name="T35"/>
                  <a:gd fmla="*/ 81 w 150" name="T36"/>
                  <a:gd fmla="*/ 166 h 341" name="T37"/>
                  <a:gd fmla="*/ 76 w 150" name="T38"/>
                  <a:gd fmla="*/ 164 h 341" name="T39"/>
                  <a:gd fmla="*/ 71 w 150" name="T40"/>
                  <a:gd fmla="*/ 166 h 341" name="T41"/>
                  <a:gd fmla="*/ 69 w 150" name="T42"/>
                  <a:gd fmla="*/ 171 h 341" name="T43"/>
                  <a:gd fmla="*/ 68 w 150" name="T44"/>
                  <a:gd fmla="*/ 177 h 341" name="T45"/>
                  <a:gd fmla="*/ 68 w 150" name="T46"/>
                  <a:gd fmla="*/ 326 h 341" name="T47"/>
                  <a:gd fmla="*/ 64 w 150" name="T48"/>
                  <a:gd fmla="*/ 335 h 341" name="T49"/>
                  <a:gd fmla="*/ 56 w 150" name="T50"/>
                  <a:gd fmla="*/ 340 h 341" name="T51"/>
                  <a:gd fmla="*/ 44 w 150" name="T52"/>
                  <a:gd fmla="*/ 339 h 341" name="T53"/>
                  <a:gd fmla="*/ 37 w 150" name="T54"/>
                  <a:gd fmla="*/ 324 h 341" name="T55"/>
                  <a:gd fmla="*/ 37 w 150" name="T56"/>
                  <a:gd fmla="*/ 324 h 341" name="T57"/>
                  <a:gd fmla="*/ 27 w 150" name="T58"/>
                  <a:gd fmla="*/ 57 h 341" name="T59"/>
                  <a:gd fmla="*/ 27 w 150" name="T60"/>
                  <a:gd fmla="*/ 180 h 341" name="T61"/>
                  <a:gd fmla="*/ 22 w 150" name="T62"/>
                  <a:gd fmla="*/ 188 h 341" name="T63"/>
                  <a:gd fmla="*/ 14 w 150" name="T64"/>
                  <a:gd fmla="*/ 191 h 341" name="T65"/>
                  <a:gd fmla="*/ 7 w 150" name="T66"/>
                  <a:gd fmla="*/ 188 h 341" name="T67"/>
                  <a:gd fmla="*/ 1 w 150" name="T68"/>
                  <a:gd fmla="*/ 180 h 341" name="T69"/>
                  <a:gd fmla="*/ 0 w 150" name="T70"/>
                  <a:gd fmla="*/ 43 h 341" name="T71"/>
                  <a:gd fmla="*/ 8 w 150" name="T72"/>
                  <a:gd fmla="*/ 19 h 341" name="T73"/>
                  <a:gd fmla="*/ 24 w 150" name="T74"/>
                  <a:gd fmla="*/ 6 h 341" name="T75"/>
                  <a:gd fmla="*/ 48 w 150" name="T76"/>
                  <a:gd fmla="*/ 1 h 341" name="T77"/>
                  <a:gd fmla="*/ 76 w 150" name="T78"/>
                  <a:gd fmla="*/ 0 h 341" name="T7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b="b" l="0" r="r" t="0"/>
                <a:pathLst>
                  <a:path h="341" w="150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1" name="组合 40"/>
            <p:cNvGrpSpPr>
              <a:grpSpLocks noChangeAspect="1"/>
            </p:cNvGrpSpPr>
            <p:nvPr/>
          </p:nvGrpSpPr>
          <p:grpSpPr>
            <a:xfrm>
              <a:off x="4446664" y="3361950"/>
              <a:ext cx="259375" cy="726245"/>
              <a:chOff x="4652963" y="2906714"/>
              <a:chExt cx="238125" cy="666750"/>
            </a:xfrm>
            <a:solidFill>
              <a:schemeClr val="bg1"/>
            </a:solidFill>
          </p:grpSpPr>
          <p:sp>
            <p:nvSpPr>
              <p:cNvPr id="58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gdLst>
                  <a:gd fmla="*/ 31 w 62" name="T0"/>
                  <a:gd fmla="*/ 0 h 66" name="T1"/>
                  <a:gd fmla="*/ 42 w 62" name="T2"/>
                  <a:gd fmla="*/ 2 h 66" name="T3"/>
                  <a:gd fmla="*/ 52 w 62" name="T4"/>
                  <a:gd fmla="*/ 9 h 66" name="T5"/>
                  <a:gd fmla="*/ 59 w 62" name="T6"/>
                  <a:gd fmla="*/ 20 h 66" name="T7"/>
                  <a:gd fmla="*/ 62 w 62" name="T8"/>
                  <a:gd fmla="*/ 33 h 66" name="T9"/>
                  <a:gd fmla="*/ 59 w 62" name="T10"/>
                  <a:gd fmla="*/ 45 h 66" name="T11"/>
                  <a:gd fmla="*/ 52 w 62" name="T12"/>
                  <a:gd fmla="*/ 56 h 66" name="T13"/>
                  <a:gd fmla="*/ 42 w 62" name="T14"/>
                  <a:gd fmla="*/ 63 h 66" name="T15"/>
                  <a:gd fmla="*/ 31 w 62" name="T16"/>
                  <a:gd fmla="*/ 66 h 66" name="T17"/>
                  <a:gd fmla="*/ 18 w 62" name="T18"/>
                  <a:gd fmla="*/ 63 h 66" name="T19"/>
                  <a:gd fmla="*/ 9 w 62" name="T20"/>
                  <a:gd fmla="*/ 56 h 66" name="T21"/>
                  <a:gd fmla="*/ 2 w 62" name="T22"/>
                  <a:gd fmla="*/ 45 h 66" name="T23"/>
                  <a:gd fmla="*/ 0 w 62" name="T24"/>
                  <a:gd fmla="*/ 33 h 66" name="T25"/>
                  <a:gd fmla="*/ 2 w 62" name="T26"/>
                  <a:gd fmla="*/ 20 h 66" name="T27"/>
                  <a:gd fmla="*/ 9 w 62" name="T28"/>
                  <a:gd fmla="*/ 9 h 66" name="T29"/>
                  <a:gd fmla="*/ 18 w 62" name="T30"/>
                  <a:gd fmla="*/ 2 h 66" name="T31"/>
                  <a:gd fmla="*/ 31 w 62" name="T32"/>
                  <a:gd fmla="*/ 0 h 66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66" w="62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59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gdLst>
                  <a:gd fmla="*/ 89 w 150" name="T0"/>
                  <a:gd fmla="*/ 0 h 341" name="T1"/>
                  <a:gd fmla="*/ 116 w 150" name="T2"/>
                  <a:gd fmla="*/ 3 h 341" name="T3"/>
                  <a:gd fmla="*/ 137 w 150" name="T4"/>
                  <a:gd fmla="*/ 11 h 341" name="T5"/>
                  <a:gd fmla="*/ 148 w 150" name="T6"/>
                  <a:gd fmla="*/ 29 h 341" name="T7"/>
                  <a:gd fmla="*/ 150 w 150" name="T8"/>
                  <a:gd fmla="*/ 176 h 341" name="T9"/>
                  <a:gd fmla="*/ 148 w 150" name="T10"/>
                  <a:gd fmla="*/ 184 h 341" name="T11"/>
                  <a:gd fmla="*/ 141 w 150" name="T12"/>
                  <a:gd fmla="*/ 190 h 341" name="T13"/>
                  <a:gd fmla="*/ 133 w 150" name="T14"/>
                  <a:gd fmla="*/ 190 h 341" name="T15"/>
                  <a:gd fmla="*/ 126 w 150" name="T16"/>
                  <a:gd fmla="*/ 184 h 341" name="T17"/>
                  <a:gd fmla="*/ 123 w 150" name="T18"/>
                  <a:gd fmla="*/ 176 h 341" name="T19"/>
                  <a:gd fmla="*/ 115 w 150" name="T20"/>
                  <a:gd fmla="*/ 57 h 341" name="T21"/>
                  <a:gd fmla="*/ 115 w 150" name="T22"/>
                  <a:gd fmla="*/ 324 h 341" name="T23"/>
                  <a:gd fmla="*/ 107 w 150" name="T24"/>
                  <a:gd fmla="*/ 339 h 341" name="T25"/>
                  <a:gd fmla="*/ 94 w 150" name="T26"/>
                  <a:gd fmla="*/ 340 h 341" name="T27"/>
                  <a:gd fmla="*/ 87 w 150" name="T28"/>
                  <a:gd fmla="*/ 335 h 341" name="T29"/>
                  <a:gd fmla="*/ 83 w 150" name="T30"/>
                  <a:gd fmla="*/ 326 h 341" name="T31"/>
                  <a:gd fmla="*/ 83 w 150" name="T32"/>
                  <a:gd fmla="*/ 177 h 341" name="T33"/>
                  <a:gd fmla="*/ 83 w 150" name="T34"/>
                  <a:gd fmla="*/ 171 h 341" name="T35"/>
                  <a:gd fmla="*/ 81 w 150" name="T36"/>
                  <a:gd fmla="*/ 166 h 341" name="T37"/>
                  <a:gd fmla="*/ 76 w 150" name="T38"/>
                  <a:gd fmla="*/ 164 h 341" name="T39"/>
                  <a:gd fmla="*/ 71 w 150" name="T40"/>
                  <a:gd fmla="*/ 166 h 341" name="T41"/>
                  <a:gd fmla="*/ 69 w 150" name="T42"/>
                  <a:gd fmla="*/ 171 h 341" name="T43"/>
                  <a:gd fmla="*/ 68 w 150" name="T44"/>
                  <a:gd fmla="*/ 177 h 341" name="T45"/>
                  <a:gd fmla="*/ 68 w 150" name="T46"/>
                  <a:gd fmla="*/ 326 h 341" name="T47"/>
                  <a:gd fmla="*/ 64 w 150" name="T48"/>
                  <a:gd fmla="*/ 335 h 341" name="T49"/>
                  <a:gd fmla="*/ 56 w 150" name="T50"/>
                  <a:gd fmla="*/ 340 h 341" name="T51"/>
                  <a:gd fmla="*/ 44 w 150" name="T52"/>
                  <a:gd fmla="*/ 339 h 341" name="T53"/>
                  <a:gd fmla="*/ 37 w 150" name="T54"/>
                  <a:gd fmla="*/ 324 h 341" name="T55"/>
                  <a:gd fmla="*/ 37 w 150" name="T56"/>
                  <a:gd fmla="*/ 324 h 341" name="T57"/>
                  <a:gd fmla="*/ 27 w 150" name="T58"/>
                  <a:gd fmla="*/ 57 h 341" name="T59"/>
                  <a:gd fmla="*/ 27 w 150" name="T60"/>
                  <a:gd fmla="*/ 180 h 341" name="T61"/>
                  <a:gd fmla="*/ 22 w 150" name="T62"/>
                  <a:gd fmla="*/ 188 h 341" name="T63"/>
                  <a:gd fmla="*/ 14 w 150" name="T64"/>
                  <a:gd fmla="*/ 191 h 341" name="T65"/>
                  <a:gd fmla="*/ 7 w 150" name="T66"/>
                  <a:gd fmla="*/ 188 h 341" name="T67"/>
                  <a:gd fmla="*/ 1 w 150" name="T68"/>
                  <a:gd fmla="*/ 180 h 341" name="T69"/>
                  <a:gd fmla="*/ 0 w 150" name="T70"/>
                  <a:gd fmla="*/ 43 h 341" name="T71"/>
                  <a:gd fmla="*/ 8 w 150" name="T72"/>
                  <a:gd fmla="*/ 19 h 341" name="T73"/>
                  <a:gd fmla="*/ 24 w 150" name="T74"/>
                  <a:gd fmla="*/ 6 h 341" name="T75"/>
                  <a:gd fmla="*/ 48 w 150" name="T76"/>
                  <a:gd fmla="*/ 1 h 341" name="T77"/>
                  <a:gd fmla="*/ 76 w 150" name="T78"/>
                  <a:gd fmla="*/ 0 h 341" name="T7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b="b" l="0" r="r" t="0"/>
                <a:pathLst>
                  <a:path h="341" w="150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2" name="组合 41"/>
            <p:cNvGrpSpPr>
              <a:grpSpLocks noChangeAspect="1"/>
            </p:cNvGrpSpPr>
            <p:nvPr/>
          </p:nvGrpSpPr>
          <p:grpSpPr>
            <a:xfrm>
              <a:off x="4883483" y="3361950"/>
              <a:ext cx="259375" cy="726245"/>
              <a:chOff x="4652963" y="2906714"/>
              <a:chExt cx="238125" cy="666750"/>
            </a:xfrm>
            <a:solidFill>
              <a:schemeClr val="bg1"/>
            </a:solidFill>
          </p:grpSpPr>
          <p:sp>
            <p:nvSpPr>
              <p:cNvPr id="56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gdLst>
                  <a:gd fmla="*/ 31 w 62" name="T0"/>
                  <a:gd fmla="*/ 0 h 66" name="T1"/>
                  <a:gd fmla="*/ 42 w 62" name="T2"/>
                  <a:gd fmla="*/ 2 h 66" name="T3"/>
                  <a:gd fmla="*/ 52 w 62" name="T4"/>
                  <a:gd fmla="*/ 9 h 66" name="T5"/>
                  <a:gd fmla="*/ 59 w 62" name="T6"/>
                  <a:gd fmla="*/ 20 h 66" name="T7"/>
                  <a:gd fmla="*/ 62 w 62" name="T8"/>
                  <a:gd fmla="*/ 33 h 66" name="T9"/>
                  <a:gd fmla="*/ 59 w 62" name="T10"/>
                  <a:gd fmla="*/ 45 h 66" name="T11"/>
                  <a:gd fmla="*/ 52 w 62" name="T12"/>
                  <a:gd fmla="*/ 56 h 66" name="T13"/>
                  <a:gd fmla="*/ 42 w 62" name="T14"/>
                  <a:gd fmla="*/ 63 h 66" name="T15"/>
                  <a:gd fmla="*/ 31 w 62" name="T16"/>
                  <a:gd fmla="*/ 66 h 66" name="T17"/>
                  <a:gd fmla="*/ 18 w 62" name="T18"/>
                  <a:gd fmla="*/ 63 h 66" name="T19"/>
                  <a:gd fmla="*/ 9 w 62" name="T20"/>
                  <a:gd fmla="*/ 56 h 66" name="T21"/>
                  <a:gd fmla="*/ 2 w 62" name="T22"/>
                  <a:gd fmla="*/ 45 h 66" name="T23"/>
                  <a:gd fmla="*/ 0 w 62" name="T24"/>
                  <a:gd fmla="*/ 33 h 66" name="T25"/>
                  <a:gd fmla="*/ 2 w 62" name="T26"/>
                  <a:gd fmla="*/ 20 h 66" name="T27"/>
                  <a:gd fmla="*/ 9 w 62" name="T28"/>
                  <a:gd fmla="*/ 9 h 66" name="T29"/>
                  <a:gd fmla="*/ 18 w 62" name="T30"/>
                  <a:gd fmla="*/ 2 h 66" name="T31"/>
                  <a:gd fmla="*/ 31 w 62" name="T32"/>
                  <a:gd fmla="*/ 0 h 66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66" w="62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57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gdLst>
                  <a:gd fmla="*/ 89 w 150" name="T0"/>
                  <a:gd fmla="*/ 0 h 341" name="T1"/>
                  <a:gd fmla="*/ 116 w 150" name="T2"/>
                  <a:gd fmla="*/ 3 h 341" name="T3"/>
                  <a:gd fmla="*/ 137 w 150" name="T4"/>
                  <a:gd fmla="*/ 11 h 341" name="T5"/>
                  <a:gd fmla="*/ 148 w 150" name="T6"/>
                  <a:gd fmla="*/ 29 h 341" name="T7"/>
                  <a:gd fmla="*/ 150 w 150" name="T8"/>
                  <a:gd fmla="*/ 176 h 341" name="T9"/>
                  <a:gd fmla="*/ 148 w 150" name="T10"/>
                  <a:gd fmla="*/ 184 h 341" name="T11"/>
                  <a:gd fmla="*/ 141 w 150" name="T12"/>
                  <a:gd fmla="*/ 190 h 341" name="T13"/>
                  <a:gd fmla="*/ 133 w 150" name="T14"/>
                  <a:gd fmla="*/ 190 h 341" name="T15"/>
                  <a:gd fmla="*/ 126 w 150" name="T16"/>
                  <a:gd fmla="*/ 184 h 341" name="T17"/>
                  <a:gd fmla="*/ 123 w 150" name="T18"/>
                  <a:gd fmla="*/ 176 h 341" name="T19"/>
                  <a:gd fmla="*/ 115 w 150" name="T20"/>
                  <a:gd fmla="*/ 57 h 341" name="T21"/>
                  <a:gd fmla="*/ 115 w 150" name="T22"/>
                  <a:gd fmla="*/ 324 h 341" name="T23"/>
                  <a:gd fmla="*/ 107 w 150" name="T24"/>
                  <a:gd fmla="*/ 339 h 341" name="T25"/>
                  <a:gd fmla="*/ 94 w 150" name="T26"/>
                  <a:gd fmla="*/ 340 h 341" name="T27"/>
                  <a:gd fmla="*/ 87 w 150" name="T28"/>
                  <a:gd fmla="*/ 335 h 341" name="T29"/>
                  <a:gd fmla="*/ 83 w 150" name="T30"/>
                  <a:gd fmla="*/ 326 h 341" name="T31"/>
                  <a:gd fmla="*/ 83 w 150" name="T32"/>
                  <a:gd fmla="*/ 177 h 341" name="T33"/>
                  <a:gd fmla="*/ 83 w 150" name="T34"/>
                  <a:gd fmla="*/ 171 h 341" name="T35"/>
                  <a:gd fmla="*/ 81 w 150" name="T36"/>
                  <a:gd fmla="*/ 166 h 341" name="T37"/>
                  <a:gd fmla="*/ 76 w 150" name="T38"/>
                  <a:gd fmla="*/ 164 h 341" name="T39"/>
                  <a:gd fmla="*/ 71 w 150" name="T40"/>
                  <a:gd fmla="*/ 166 h 341" name="T41"/>
                  <a:gd fmla="*/ 69 w 150" name="T42"/>
                  <a:gd fmla="*/ 171 h 341" name="T43"/>
                  <a:gd fmla="*/ 68 w 150" name="T44"/>
                  <a:gd fmla="*/ 177 h 341" name="T45"/>
                  <a:gd fmla="*/ 68 w 150" name="T46"/>
                  <a:gd fmla="*/ 326 h 341" name="T47"/>
                  <a:gd fmla="*/ 64 w 150" name="T48"/>
                  <a:gd fmla="*/ 335 h 341" name="T49"/>
                  <a:gd fmla="*/ 56 w 150" name="T50"/>
                  <a:gd fmla="*/ 340 h 341" name="T51"/>
                  <a:gd fmla="*/ 44 w 150" name="T52"/>
                  <a:gd fmla="*/ 339 h 341" name="T53"/>
                  <a:gd fmla="*/ 37 w 150" name="T54"/>
                  <a:gd fmla="*/ 324 h 341" name="T55"/>
                  <a:gd fmla="*/ 37 w 150" name="T56"/>
                  <a:gd fmla="*/ 324 h 341" name="T57"/>
                  <a:gd fmla="*/ 27 w 150" name="T58"/>
                  <a:gd fmla="*/ 57 h 341" name="T59"/>
                  <a:gd fmla="*/ 27 w 150" name="T60"/>
                  <a:gd fmla="*/ 180 h 341" name="T61"/>
                  <a:gd fmla="*/ 22 w 150" name="T62"/>
                  <a:gd fmla="*/ 188 h 341" name="T63"/>
                  <a:gd fmla="*/ 14 w 150" name="T64"/>
                  <a:gd fmla="*/ 191 h 341" name="T65"/>
                  <a:gd fmla="*/ 7 w 150" name="T66"/>
                  <a:gd fmla="*/ 188 h 341" name="T67"/>
                  <a:gd fmla="*/ 1 w 150" name="T68"/>
                  <a:gd fmla="*/ 180 h 341" name="T69"/>
                  <a:gd fmla="*/ 0 w 150" name="T70"/>
                  <a:gd fmla="*/ 43 h 341" name="T71"/>
                  <a:gd fmla="*/ 8 w 150" name="T72"/>
                  <a:gd fmla="*/ 19 h 341" name="T73"/>
                  <a:gd fmla="*/ 24 w 150" name="T74"/>
                  <a:gd fmla="*/ 6 h 341" name="T75"/>
                  <a:gd fmla="*/ 48 w 150" name="T76"/>
                  <a:gd fmla="*/ 1 h 341" name="T77"/>
                  <a:gd fmla="*/ 76 w 150" name="T78"/>
                  <a:gd fmla="*/ 0 h 341" name="T7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b="b" l="0" r="r" t="0"/>
                <a:pathLst>
                  <a:path h="341" w="150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3" name="组合 42"/>
            <p:cNvGrpSpPr>
              <a:grpSpLocks noChangeAspect="1"/>
            </p:cNvGrpSpPr>
            <p:nvPr/>
          </p:nvGrpSpPr>
          <p:grpSpPr>
            <a:xfrm>
              <a:off x="5320302" y="3361950"/>
              <a:ext cx="259375" cy="726245"/>
              <a:chOff x="4652963" y="2906714"/>
              <a:chExt cx="238125" cy="666750"/>
            </a:xfrm>
            <a:solidFill>
              <a:schemeClr val="bg1"/>
            </a:solidFill>
          </p:grpSpPr>
          <p:sp>
            <p:nvSpPr>
              <p:cNvPr id="54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gdLst>
                  <a:gd fmla="*/ 31 w 62" name="T0"/>
                  <a:gd fmla="*/ 0 h 66" name="T1"/>
                  <a:gd fmla="*/ 42 w 62" name="T2"/>
                  <a:gd fmla="*/ 2 h 66" name="T3"/>
                  <a:gd fmla="*/ 52 w 62" name="T4"/>
                  <a:gd fmla="*/ 9 h 66" name="T5"/>
                  <a:gd fmla="*/ 59 w 62" name="T6"/>
                  <a:gd fmla="*/ 20 h 66" name="T7"/>
                  <a:gd fmla="*/ 62 w 62" name="T8"/>
                  <a:gd fmla="*/ 33 h 66" name="T9"/>
                  <a:gd fmla="*/ 59 w 62" name="T10"/>
                  <a:gd fmla="*/ 45 h 66" name="T11"/>
                  <a:gd fmla="*/ 52 w 62" name="T12"/>
                  <a:gd fmla="*/ 56 h 66" name="T13"/>
                  <a:gd fmla="*/ 42 w 62" name="T14"/>
                  <a:gd fmla="*/ 63 h 66" name="T15"/>
                  <a:gd fmla="*/ 31 w 62" name="T16"/>
                  <a:gd fmla="*/ 66 h 66" name="T17"/>
                  <a:gd fmla="*/ 18 w 62" name="T18"/>
                  <a:gd fmla="*/ 63 h 66" name="T19"/>
                  <a:gd fmla="*/ 9 w 62" name="T20"/>
                  <a:gd fmla="*/ 56 h 66" name="T21"/>
                  <a:gd fmla="*/ 2 w 62" name="T22"/>
                  <a:gd fmla="*/ 45 h 66" name="T23"/>
                  <a:gd fmla="*/ 0 w 62" name="T24"/>
                  <a:gd fmla="*/ 33 h 66" name="T25"/>
                  <a:gd fmla="*/ 2 w 62" name="T26"/>
                  <a:gd fmla="*/ 20 h 66" name="T27"/>
                  <a:gd fmla="*/ 9 w 62" name="T28"/>
                  <a:gd fmla="*/ 9 h 66" name="T29"/>
                  <a:gd fmla="*/ 18 w 62" name="T30"/>
                  <a:gd fmla="*/ 2 h 66" name="T31"/>
                  <a:gd fmla="*/ 31 w 62" name="T32"/>
                  <a:gd fmla="*/ 0 h 66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66" w="62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55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gdLst>
                  <a:gd fmla="*/ 89 w 150" name="T0"/>
                  <a:gd fmla="*/ 0 h 341" name="T1"/>
                  <a:gd fmla="*/ 116 w 150" name="T2"/>
                  <a:gd fmla="*/ 3 h 341" name="T3"/>
                  <a:gd fmla="*/ 137 w 150" name="T4"/>
                  <a:gd fmla="*/ 11 h 341" name="T5"/>
                  <a:gd fmla="*/ 148 w 150" name="T6"/>
                  <a:gd fmla="*/ 29 h 341" name="T7"/>
                  <a:gd fmla="*/ 150 w 150" name="T8"/>
                  <a:gd fmla="*/ 176 h 341" name="T9"/>
                  <a:gd fmla="*/ 148 w 150" name="T10"/>
                  <a:gd fmla="*/ 184 h 341" name="T11"/>
                  <a:gd fmla="*/ 141 w 150" name="T12"/>
                  <a:gd fmla="*/ 190 h 341" name="T13"/>
                  <a:gd fmla="*/ 133 w 150" name="T14"/>
                  <a:gd fmla="*/ 190 h 341" name="T15"/>
                  <a:gd fmla="*/ 126 w 150" name="T16"/>
                  <a:gd fmla="*/ 184 h 341" name="T17"/>
                  <a:gd fmla="*/ 123 w 150" name="T18"/>
                  <a:gd fmla="*/ 176 h 341" name="T19"/>
                  <a:gd fmla="*/ 115 w 150" name="T20"/>
                  <a:gd fmla="*/ 57 h 341" name="T21"/>
                  <a:gd fmla="*/ 115 w 150" name="T22"/>
                  <a:gd fmla="*/ 324 h 341" name="T23"/>
                  <a:gd fmla="*/ 107 w 150" name="T24"/>
                  <a:gd fmla="*/ 339 h 341" name="T25"/>
                  <a:gd fmla="*/ 94 w 150" name="T26"/>
                  <a:gd fmla="*/ 340 h 341" name="T27"/>
                  <a:gd fmla="*/ 87 w 150" name="T28"/>
                  <a:gd fmla="*/ 335 h 341" name="T29"/>
                  <a:gd fmla="*/ 83 w 150" name="T30"/>
                  <a:gd fmla="*/ 326 h 341" name="T31"/>
                  <a:gd fmla="*/ 83 w 150" name="T32"/>
                  <a:gd fmla="*/ 177 h 341" name="T33"/>
                  <a:gd fmla="*/ 83 w 150" name="T34"/>
                  <a:gd fmla="*/ 171 h 341" name="T35"/>
                  <a:gd fmla="*/ 81 w 150" name="T36"/>
                  <a:gd fmla="*/ 166 h 341" name="T37"/>
                  <a:gd fmla="*/ 76 w 150" name="T38"/>
                  <a:gd fmla="*/ 164 h 341" name="T39"/>
                  <a:gd fmla="*/ 71 w 150" name="T40"/>
                  <a:gd fmla="*/ 166 h 341" name="T41"/>
                  <a:gd fmla="*/ 69 w 150" name="T42"/>
                  <a:gd fmla="*/ 171 h 341" name="T43"/>
                  <a:gd fmla="*/ 68 w 150" name="T44"/>
                  <a:gd fmla="*/ 177 h 341" name="T45"/>
                  <a:gd fmla="*/ 68 w 150" name="T46"/>
                  <a:gd fmla="*/ 326 h 341" name="T47"/>
                  <a:gd fmla="*/ 64 w 150" name="T48"/>
                  <a:gd fmla="*/ 335 h 341" name="T49"/>
                  <a:gd fmla="*/ 56 w 150" name="T50"/>
                  <a:gd fmla="*/ 340 h 341" name="T51"/>
                  <a:gd fmla="*/ 44 w 150" name="T52"/>
                  <a:gd fmla="*/ 339 h 341" name="T53"/>
                  <a:gd fmla="*/ 37 w 150" name="T54"/>
                  <a:gd fmla="*/ 324 h 341" name="T55"/>
                  <a:gd fmla="*/ 37 w 150" name="T56"/>
                  <a:gd fmla="*/ 324 h 341" name="T57"/>
                  <a:gd fmla="*/ 27 w 150" name="T58"/>
                  <a:gd fmla="*/ 57 h 341" name="T59"/>
                  <a:gd fmla="*/ 27 w 150" name="T60"/>
                  <a:gd fmla="*/ 180 h 341" name="T61"/>
                  <a:gd fmla="*/ 22 w 150" name="T62"/>
                  <a:gd fmla="*/ 188 h 341" name="T63"/>
                  <a:gd fmla="*/ 14 w 150" name="T64"/>
                  <a:gd fmla="*/ 191 h 341" name="T65"/>
                  <a:gd fmla="*/ 7 w 150" name="T66"/>
                  <a:gd fmla="*/ 188 h 341" name="T67"/>
                  <a:gd fmla="*/ 1 w 150" name="T68"/>
                  <a:gd fmla="*/ 180 h 341" name="T69"/>
                  <a:gd fmla="*/ 0 w 150" name="T70"/>
                  <a:gd fmla="*/ 43 h 341" name="T71"/>
                  <a:gd fmla="*/ 8 w 150" name="T72"/>
                  <a:gd fmla="*/ 19 h 341" name="T73"/>
                  <a:gd fmla="*/ 24 w 150" name="T74"/>
                  <a:gd fmla="*/ 6 h 341" name="T75"/>
                  <a:gd fmla="*/ 48 w 150" name="T76"/>
                  <a:gd fmla="*/ 1 h 341" name="T77"/>
                  <a:gd fmla="*/ 76 w 150" name="T78"/>
                  <a:gd fmla="*/ 0 h 341" name="T7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b="b" l="0" r="r" t="0"/>
                <a:pathLst>
                  <a:path h="341" w="150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4" name="组合 43"/>
            <p:cNvGrpSpPr>
              <a:grpSpLocks noChangeAspect="1"/>
            </p:cNvGrpSpPr>
            <p:nvPr/>
          </p:nvGrpSpPr>
          <p:grpSpPr>
            <a:xfrm>
              <a:off x="5757121" y="3361950"/>
              <a:ext cx="259375" cy="726245"/>
              <a:chOff x="4652963" y="2906714"/>
              <a:chExt cx="238125" cy="666750"/>
            </a:xfrm>
            <a:solidFill>
              <a:schemeClr val="bg1"/>
            </a:solidFill>
          </p:grpSpPr>
          <p:sp>
            <p:nvSpPr>
              <p:cNvPr id="52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gdLst>
                  <a:gd fmla="*/ 31 w 62" name="T0"/>
                  <a:gd fmla="*/ 0 h 66" name="T1"/>
                  <a:gd fmla="*/ 42 w 62" name="T2"/>
                  <a:gd fmla="*/ 2 h 66" name="T3"/>
                  <a:gd fmla="*/ 52 w 62" name="T4"/>
                  <a:gd fmla="*/ 9 h 66" name="T5"/>
                  <a:gd fmla="*/ 59 w 62" name="T6"/>
                  <a:gd fmla="*/ 20 h 66" name="T7"/>
                  <a:gd fmla="*/ 62 w 62" name="T8"/>
                  <a:gd fmla="*/ 33 h 66" name="T9"/>
                  <a:gd fmla="*/ 59 w 62" name="T10"/>
                  <a:gd fmla="*/ 45 h 66" name="T11"/>
                  <a:gd fmla="*/ 52 w 62" name="T12"/>
                  <a:gd fmla="*/ 56 h 66" name="T13"/>
                  <a:gd fmla="*/ 42 w 62" name="T14"/>
                  <a:gd fmla="*/ 63 h 66" name="T15"/>
                  <a:gd fmla="*/ 31 w 62" name="T16"/>
                  <a:gd fmla="*/ 66 h 66" name="T17"/>
                  <a:gd fmla="*/ 18 w 62" name="T18"/>
                  <a:gd fmla="*/ 63 h 66" name="T19"/>
                  <a:gd fmla="*/ 9 w 62" name="T20"/>
                  <a:gd fmla="*/ 56 h 66" name="T21"/>
                  <a:gd fmla="*/ 2 w 62" name="T22"/>
                  <a:gd fmla="*/ 45 h 66" name="T23"/>
                  <a:gd fmla="*/ 0 w 62" name="T24"/>
                  <a:gd fmla="*/ 33 h 66" name="T25"/>
                  <a:gd fmla="*/ 2 w 62" name="T26"/>
                  <a:gd fmla="*/ 20 h 66" name="T27"/>
                  <a:gd fmla="*/ 9 w 62" name="T28"/>
                  <a:gd fmla="*/ 9 h 66" name="T29"/>
                  <a:gd fmla="*/ 18 w 62" name="T30"/>
                  <a:gd fmla="*/ 2 h 66" name="T31"/>
                  <a:gd fmla="*/ 31 w 62" name="T32"/>
                  <a:gd fmla="*/ 0 h 66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66" w="62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53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gdLst>
                  <a:gd fmla="*/ 89 w 150" name="T0"/>
                  <a:gd fmla="*/ 0 h 341" name="T1"/>
                  <a:gd fmla="*/ 116 w 150" name="T2"/>
                  <a:gd fmla="*/ 3 h 341" name="T3"/>
                  <a:gd fmla="*/ 137 w 150" name="T4"/>
                  <a:gd fmla="*/ 11 h 341" name="T5"/>
                  <a:gd fmla="*/ 148 w 150" name="T6"/>
                  <a:gd fmla="*/ 29 h 341" name="T7"/>
                  <a:gd fmla="*/ 150 w 150" name="T8"/>
                  <a:gd fmla="*/ 176 h 341" name="T9"/>
                  <a:gd fmla="*/ 148 w 150" name="T10"/>
                  <a:gd fmla="*/ 184 h 341" name="T11"/>
                  <a:gd fmla="*/ 141 w 150" name="T12"/>
                  <a:gd fmla="*/ 190 h 341" name="T13"/>
                  <a:gd fmla="*/ 133 w 150" name="T14"/>
                  <a:gd fmla="*/ 190 h 341" name="T15"/>
                  <a:gd fmla="*/ 126 w 150" name="T16"/>
                  <a:gd fmla="*/ 184 h 341" name="T17"/>
                  <a:gd fmla="*/ 123 w 150" name="T18"/>
                  <a:gd fmla="*/ 176 h 341" name="T19"/>
                  <a:gd fmla="*/ 115 w 150" name="T20"/>
                  <a:gd fmla="*/ 57 h 341" name="T21"/>
                  <a:gd fmla="*/ 115 w 150" name="T22"/>
                  <a:gd fmla="*/ 324 h 341" name="T23"/>
                  <a:gd fmla="*/ 107 w 150" name="T24"/>
                  <a:gd fmla="*/ 339 h 341" name="T25"/>
                  <a:gd fmla="*/ 94 w 150" name="T26"/>
                  <a:gd fmla="*/ 340 h 341" name="T27"/>
                  <a:gd fmla="*/ 87 w 150" name="T28"/>
                  <a:gd fmla="*/ 335 h 341" name="T29"/>
                  <a:gd fmla="*/ 83 w 150" name="T30"/>
                  <a:gd fmla="*/ 326 h 341" name="T31"/>
                  <a:gd fmla="*/ 83 w 150" name="T32"/>
                  <a:gd fmla="*/ 177 h 341" name="T33"/>
                  <a:gd fmla="*/ 83 w 150" name="T34"/>
                  <a:gd fmla="*/ 171 h 341" name="T35"/>
                  <a:gd fmla="*/ 81 w 150" name="T36"/>
                  <a:gd fmla="*/ 166 h 341" name="T37"/>
                  <a:gd fmla="*/ 76 w 150" name="T38"/>
                  <a:gd fmla="*/ 164 h 341" name="T39"/>
                  <a:gd fmla="*/ 71 w 150" name="T40"/>
                  <a:gd fmla="*/ 166 h 341" name="T41"/>
                  <a:gd fmla="*/ 69 w 150" name="T42"/>
                  <a:gd fmla="*/ 171 h 341" name="T43"/>
                  <a:gd fmla="*/ 68 w 150" name="T44"/>
                  <a:gd fmla="*/ 177 h 341" name="T45"/>
                  <a:gd fmla="*/ 68 w 150" name="T46"/>
                  <a:gd fmla="*/ 326 h 341" name="T47"/>
                  <a:gd fmla="*/ 64 w 150" name="T48"/>
                  <a:gd fmla="*/ 335 h 341" name="T49"/>
                  <a:gd fmla="*/ 56 w 150" name="T50"/>
                  <a:gd fmla="*/ 340 h 341" name="T51"/>
                  <a:gd fmla="*/ 44 w 150" name="T52"/>
                  <a:gd fmla="*/ 339 h 341" name="T53"/>
                  <a:gd fmla="*/ 37 w 150" name="T54"/>
                  <a:gd fmla="*/ 324 h 341" name="T55"/>
                  <a:gd fmla="*/ 37 w 150" name="T56"/>
                  <a:gd fmla="*/ 324 h 341" name="T57"/>
                  <a:gd fmla="*/ 27 w 150" name="T58"/>
                  <a:gd fmla="*/ 57 h 341" name="T59"/>
                  <a:gd fmla="*/ 27 w 150" name="T60"/>
                  <a:gd fmla="*/ 180 h 341" name="T61"/>
                  <a:gd fmla="*/ 22 w 150" name="T62"/>
                  <a:gd fmla="*/ 188 h 341" name="T63"/>
                  <a:gd fmla="*/ 14 w 150" name="T64"/>
                  <a:gd fmla="*/ 191 h 341" name="T65"/>
                  <a:gd fmla="*/ 7 w 150" name="T66"/>
                  <a:gd fmla="*/ 188 h 341" name="T67"/>
                  <a:gd fmla="*/ 1 w 150" name="T68"/>
                  <a:gd fmla="*/ 180 h 341" name="T69"/>
                  <a:gd fmla="*/ 0 w 150" name="T70"/>
                  <a:gd fmla="*/ 43 h 341" name="T71"/>
                  <a:gd fmla="*/ 8 w 150" name="T72"/>
                  <a:gd fmla="*/ 19 h 341" name="T73"/>
                  <a:gd fmla="*/ 24 w 150" name="T74"/>
                  <a:gd fmla="*/ 6 h 341" name="T75"/>
                  <a:gd fmla="*/ 48 w 150" name="T76"/>
                  <a:gd fmla="*/ 1 h 341" name="T77"/>
                  <a:gd fmla="*/ 76 w 150" name="T78"/>
                  <a:gd fmla="*/ 0 h 341" name="T7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b="b" l="0" r="r" t="0"/>
                <a:pathLst>
                  <a:path h="341" w="150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5" name="组合 44"/>
            <p:cNvGrpSpPr>
              <a:grpSpLocks noChangeAspect="1"/>
            </p:cNvGrpSpPr>
            <p:nvPr/>
          </p:nvGrpSpPr>
          <p:grpSpPr>
            <a:xfrm>
              <a:off x="6193939" y="3361950"/>
              <a:ext cx="259375" cy="726245"/>
              <a:chOff x="4652963" y="2906714"/>
              <a:chExt cx="238125" cy="666750"/>
            </a:xfrm>
            <a:solidFill>
              <a:schemeClr val="bg1"/>
            </a:solidFill>
          </p:grpSpPr>
          <p:sp>
            <p:nvSpPr>
              <p:cNvPr id="50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gdLst>
                  <a:gd fmla="*/ 31 w 62" name="T0"/>
                  <a:gd fmla="*/ 0 h 66" name="T1"/>
                  <a:gd fmla="*/ 42 w 62" name="T2"/>
                  <a:gd fmla="*/ 2 h 66" name="T3"/>
                  <a:gd fmla="*/ 52 w 62" name="T4"/>
                  <a:gd fmla="*/ 9 h 66" name="T5"/>
                  <a:gd fmla="*/ 59 w 62" name="T6"/>
                  <a:gd fmla="*/ 20 h 66" name="T7"/>
                  <a:gd fmla="*/ 62 w 62" name="T8"/>
                  <a:gd fmla="*/ 33 h 66" name="T9"/>
                  <a:gd fmla="*/ 59 w 62" name="T10"/>
                  <a:gd fmla="*/ 45 h 66" name="T11"/>
                  <a:gd fmla="*/ 52 w 62" name="T12"/>
                  <a:gd fmla="*/ 56 h 66" name="T13"/>
                  <a:gd fmla="*/ 42 w 62" name="T14"/>
                  <a:gd fmla="*/ 63 h 66" name="T15"/>
                  <a:gd fmla="*/ 31 w 62" name="T16"/>
                  <a:gd fmla="*/ 66 h 66" name="T17"/>
                  <a:gd fmla="*/ 18 w 62" name="T18"/>
                  <a:gd fmla="*/ 63 h 66" name="T19"/>
                  <a:gd fmla="*/ 9 w 62" name="T20"/>
                  <a:gd fmla="*/ 56 h 66" name="T21"/>
                  <a:gd fmla="*/ 2 w 62" name="T22"/>
                  <a:gd fmla="*/ 45 h 66" name="T23"/>
                  <a:gd fmla="*/ 0 w 62" name="T24"/>
                  <a:gd fmla="*/ 33 h 66" name="T25"/>
                  <a:gd fmla="*/ 2 w 62" name="T26"/>
                  <a:gd fmla="*/ 20 h 66" name="T27"/>
                  <a:gd fmla="*/ 9 w 62" name="T28"/>
                  <a:gd fmla="*/ 9 h 66" name="T29"/>
                  <a:gd fmla="*/ 18 w 62" name="T30"/>
                  <a:gd fmla="*/ 2 h 66" name="T31"/>
                  <a:gd fmla="*/ 31 w 62" name="T32"/>
                  <a:gd fmla="*/ 0 h 66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66" w="62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51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gdLst>
                  <a:gd fmla="*/ 89 w 150" name="T0"/>
                  <a:gd fmla="*/ 0 h 341" name="T1"/>
                  <a:gd fmla="*/ 116 w 150" name="T2"/>
                  <a:gd fmla="*/ 3 h 341" name="T3"/>
                  <a:gd fmla="*/ 137 w 150" name="T4"/>
                  <a:gd fmla="*/ 11 h 341" name="T5"/>
                  <a:gd fmla="*/ 148 w 150" name="T6"/>
                  <a:gd fmla="*/ 29 h 341" name="T7"/>
                  <a:gd fmla="*/ 150 w 150" name="T8"/>
                  <a:gd fmla="*/ 176 h 341" name="T9"/>
                  <a:gd fmla="*/ 148 w 150" name="T10"/>
                  <a:gd fmla="*/ 184 h 341" name="T11"/>
                  <a:gd fmla="*/ 141 w 150" name="T12"/>
                  <a:gd fmla="*/ 190 h 341" name="T13"/>
                  <a:gd fmla="*/ 133 w 150" name="T14"/>
                  <a:gd fmla="*/ 190 h 341" name="T15"/>
                  <a:gd fmla="*/ 126 w 150" name="T16"/>
                  <a:gd fmla="*/ 184 h 341" name="T17"/>
                  <a:gd fmla="*/ 123 w 150" name="T18"/>
                  <a:gd fmla="*/ 176 h 341" name="T19"/>
                  <a:gd fmla="*/ 115 w 150" name="T20"/>
                  <a:gd fmla="*/ 57 h 341" name="T21"/>
                  <a:gd fmla="*/ 115 w 150" name="T22"/>
                  <a:gd fmla="*/ 324 h 341" name="T23"/>
                  <a:gd fmla="*/ 107 w 150" name="T24"/>
                  <a:gd fmla="*/ 339 h 341" name="T25"/>
                  <a:gd fmla="*/ 94 w 150" name="T26"/>
                  <a:gd fmla="*/ 340 h 341" name="T27"/>
                  <a:gd fmla="*/ 87 w 150" name="T28"/>
                  <a:gd fmla="*/ 335 h 341" name="T29"/>
                  <a:gd fmla="*/ 83 w 150" name="T30"/>
                  <a:gd fmla="*/ 326 h 341" name="T31"/>
                  <a:gd fmla="*/ 83 w 150" name="T32"/>
                  <a:gd fmla="*/ 177 h 341" name="T33"/>
                  <a:gd fmla="*/ 83 w 150" name="T34"/>
                  <a:gd fmla="*/ 171 h 341" name="T35"/>
                  <a:gd fmla="*/ 81 w 150" name="T36"/>
                  <a:gd fmla="*/ 166 h 341" name="T37"/>
                  <a:gd fmla="*/ 76 w 150" name="T38"/>
                  <a:gd fmla="*/ 164 h 341" name="T39"/>
                  <a:gd fmla="*/ 71 w 150" name="T40"/>
                  <a:gd fmla="*/ 166 h 341" name="T41"/>
                  <a:gd fmla="*/ 69 w 150" name="T42"/>
                  <a:gd fmla="*/ 171 h 341" name="T43"/>
                  <a:gd fmla="*/ 68 w 150" name="T44"/>
                  <a:gd fmla="*/ 177 h 341" name="T45"/>
                  <a:gd fmla="*/ 68 w 150" name="T46"/>
                  <a:gd fmla="*/ 326 h 341" name="T47"/>
                  <a:gd fmla="*/ 64 w 150" name="T48"/>
                  <a:gd fmla="*/ 335 h 341" name="T49"/>
                  <a:gd fmla="*/ 56 w 150" name="T50"/>
                  <a:gd fmla="*/ 340 h 341" name="T51"/>
                  <a:gd fmla="*/ 44 w 150" name="T52"/>
                  <a:gd fmla="*/ 339 h 341" name="T53"/>
                  <a:gd fmla="*/ 37 w 150" name="T54"/>
                  <a:gd fmla="*/ 324 h 341" name="T55"/>
                  <a:gd fmla="*/ 37 w 150" name="T56"/>
                  <a:gd fmla="*/ 324 h 341" name="T57"/>
                  <a:gd fmla="*/ 27 w 150" name="T58"/>
                  <a:gd fmla="*/ 57 h 341" name="T59"/>
                  <a:gd fmla="*/ 27 w 150" name="T60"/>
                  <a:gd fmla="*/ 180 h 341" name="T61"/>
                  <a:gd fmla="*/ 22 w 150" name="T62"/>
                  <a:gd fmla="*/ 188 h 341" name="T63"/>
                  <a:gd fmla="*/ 14 w 150" name="T64"/>
                  <a:gd fmla="*/ 191 h 341" name="T65"/>
                  <a:gd fmla="*/ 7 w 150" name="T66"/>
                  <a:gd fmla="*/ 188 h 341" name="T67"/>
                  <a:gd fmla="*/ 1 w 150" name="T68"/>
                  <a:gd fmla="*/ 180 h 341" name="T69"/>
                  <a:gd fmla="*/ 0 w 150" name="T70"/>
                  <a:gd fmla="*/ 43 h 341" name="T71"/>
                  <a:gd fmla="*/ 8 w 150" name="T72"/>
                  <a:gd fmla="*/ 19 h 341" name="T73"/>
                  <a:gd fmla="*/ 24 w 150" name="T74"/>
                  <a:gd fmla="*/ 6 h 341" name="T75"/>
                  <a:gd fmla="*/ 48 w 150" name="T76"/>
                  <a:gd fmla="*/ 1 h 341" name="T77"/>
                  <a:gd fmla="*/ 76 w 150" name="T78"/>
                  <a:gd fmla="*/ 0 h 341" name="T7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b="b" l="0" r="r" t="0"/>
                <a:pathLst>
                  <a:path h="341" w="150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46" name="组合 45"/>
            <p:cNvGrpSpPr>
              <a:grpSpLocks noChangeAspect="1"/>
            </p:cNvGrpSpPr>
            <p:nvPr/>
          </p:nvGrpSpPr>
          <p:grpSpPr>
            <a:xfrm>
              <a:off x="6630757" y="3361950"/>
              <a:ext cx="259375" cy="726245"/>
              <a:chOff x="4652963" y="2906714"/>
              <a:chExt cx="238125" cy="666750"/>
            </a:xfrm>
            <a:solidFill>
              <a:schemeClr val="bg1"/>
            </a:solidFill>
          </p:grpSpPr>
          <p:sp>
            <p:nvSpPr>
              <p:cNvPr id="48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gdLst>
                  <a:gd fmla="*/ 31 w 62" name="T0"/>
                  <a:gd fmla="*/ 0 h 66" name="T1"/>
                  <a:gd fmla="*/ 42 w 62" name="T2"/>
                  <a:gd fmla="*/ 2 h 66" name="T3"/>
                  <a:gd fmla="*/ 52 w 62" name="T4"/>
                  <a:gd fmla="*/ 9 h 66" name="T5"/>
                  <a:gd fmla="*/ 59 w 62" name="T6"/>
                  <a:gd fmla="*/ 20 h 66" name="T7"/>
                  <a:gd fmla="*/ 62 w 62" name="T8"/>
                  <a:gd fmla="*/ 33 h 66" name="T9"/>
                  <a:gd fmla="*/ 59 w 62" name="T10"/>
                  <a:gd fmla="*/ 45 h 66" name="T11"/>
                  <a:gd fmla="*/ 52 w 62" name="T12"/>
                  <a:gd fmla="*/ 56 h 66" name="T13"/>
                  <a:gd fmla="*/ 42 w 62" name="T14"/>
                  <a:gd fmla="*/ 63 h 66" name="T15"/>
                  <a:gd fmla="*/ 31 w 62" name="T16"/>
                  <a:gd fmla="*/ 66 h 66" name="T17"/>
                  <a:gd fmla="*/ 18 w 62" name="T18"/>
                  <a:gd fmla="*/ 63 h 66" name="T19"/>
                  <a:gd fmla="*/ 9 w 62" name="T20"/>
                  <a:gd fmla="*/ 56 h 66" name="T21"/>
                  <a:gd fmla="*/ 2 w 62" name="T22"/>
                  <a:gd fmla="*/ 45 h 66" name="T23"/>
                  <a:gd fmla="*/ 0 w 62" name="T24"/>
                  <a:gd fmla="*/ 33 h 66" name="T25"/>
                  <a:gd fmla="*/ 2 w 62" name="T26"/>
                  <a:gd fmla="*/ 20 h 66" name="T27"/>
                  <a:gd fmla="*/ 9 w 62" name="T28"/>
                  <a:gd fmla="*/ 9 h 66" name="T29"/>
                  <a:gd fmla="*/ 18 w 62" name="T30"/>
                  <a:gd fmla="*/ 2 h 66" name="T31"/>
                  <a:gd fmla="*/ 31 w 62" name="T32"/>
                  <a:gd fmla="*/ 0 h 66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66" w="62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49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gdLst>
                  <a:gd fmla="*/ 89 w 150" name="T0"/>
                  <a:gd fmla="*/ 0 h 341" name="T1"/>
                  <a:gd fmla="*/ 116 w 150" name="T2"/>
                  <a:gd fmla="*/ 3 h 341" name="T3"/>
                  <a:gd fmla="*/ 137 w 150" name="T4"/>
                  <a:gd fmla="*/ 11 h 341" name="T5"/>
                  <a:gd fmla="*/ 148 w 150" name="T6"/>
                  <a:gd fmla="*/ 29 h 341" name="T7"/>
                  <a:gd fmla="*/ 150 w 150" name="T8"/>
                  <a:gd fmla="*/ 176 h 341" name="T9"/>
                  <a:gd fmla="*/ 148 w 150" name="T10"/>
                  <a:gd fmla="*/ 184 h 341" name="T11"/>
                  <a:gd fmla="*/ 141 w 150" name="T12"/>
                  <a:gd fmla="*/ 190 h 341" name="T13"/>
                  <a:gd fmla="*/ 133 w 150" name="T14"/>
                  <a:gd fmla="*/ 190 h 341" name="T15"/>
                  <a:gd fmla="*/ 126 w 150" name="T16"/>
                  <a:gd fmla="*/ 184 h 341" name="T17"/>
                  <a:gd fmla="*/ 123 w 150" name="T18"/>
                  <a:gd fmla="*/ 176 h 341" name="T19"/>
                  <a:gd fmla="*/ 115 w 150" name="T20"/>
                  <a:gd fmla="*/ 57 h 341" name="T21"/>
                  <a:gd fmla="*/ 115 w 150" name="T22"/>
                  <a:gd fmla="*/ 324 h 341" name="T23"/>
                  <a:gd fmla="*/ 107 w 150" name="T24"/>
                  <a:gd fmla="*/ 339 h 341" name="T25"/>
                  <a:gd fmla="*/ 94 w 150" name="T26"/>
                  <a:gd fmla="*/ 340 h 341" name="T27"/>
                  <a:gd fmla="*/ 87 w 150" name="T28"/>
                  <a:gd fmla="*/ 335 h 341" name="T29"/>
                  <a:gd fmla="*/ 83 w 150" name="T30"/>
                  <a:gd fmla="*/ 326 h 341" name="T31"/>
                  <a:gd fmla="*/ 83 w 150" name="T32"/>
                  <a:gd fmla="*/ 177 h 341" name="T33"/>
                  <a:gd fmla="*/ 83 w 150" name="T34"/>
                  <a:gd fmla="*/ 171 h 341" name="T35"/>
                  <a:gd fmla="*/ 81 w 150" name="T36"/>
                  <a:gd fmla="*/ 166 h 341" name="T37"/>
                  <a:gd fmla="*/ 76 w 150" name="T38"/>
                  <a:gd fmla="*/ 164 h 341" name="T39"/>
                  <a:gd fmla="*/ 71 w 150" name="T40"/>
                  <a:gd fmla="*/ 166 h 341" name="T41"/>
                  <a:gd fmla="*/ 69 w 150" name="T42"/>
                  <a:gd fmla="*/ 171 h 341" name="T43"/>
                  <a:gd fmla="*/ 68 w 150" name="T44"/>
                  <a:gd fmla="*/ 177 h 341" name="T45"/>
                  <a:gd fmla="*/ 68 w 150" name="T46"/>
                  <a:gd fmla="*/ 326 h 341" name="T47"/>
                  <a:gd fmla="*/ 64 w 150" name="T48"/>
                  <a:gd fmla="*/ 335 h 341" name="T49"/>
                  <a:gd fmla="*/ 56 w 150" name="T50"/>
                  <a:gd fmla="*/ 340 h 341" name="T51"/>
                  <a:gd fmla="*/ 44 w 150" name="T52"/>
                  <a:gd fmla="*/ 339 h 341" name="T53"/>
                  <a:gd fmla="*/ 37 w 150" name="T54"/>
                  <a:gd fmla="*/ 324 h 341" name="T55"/>
                  <a:gd fmla="*/ 37 w 150" name="T56"/>
                  <a:gd fmla="*/ 324 h 341" name="T57"/>
                  <a:gd fmla="*/ 27 w 150" name="T58"/>
                  <a:gd fmla="*/ 57 h 341" name="T59"/>
                  <a:gd fmla="*/ 27 w 150" name="T60"/>
                  <a:gd fmla="*/ 180 h 341" name="T61"/>
                  <a:gd fmla="*/ 22 w 150" name="T62"/>
                  <a:gd fmla="*/ 188 h 341" name="T63"/>
                  <a:gd fmla="*/ 14 w 150" name="T64"/>
                  <a:gd fmla="*/ 191 h 341" name="T65"/>
                  <a:gd fmla="*/ 7 w 150" name="T66"/>
                  <a:gd fmla="*/ 188 h 341" name="T67"/>
                  <a:gd fmla="*/ 1 w 150" name="T68"/>
                  <a:gd fmla="*/ 180 h 341" name="T69"/>
                  <a:gd fmla="*/ 0 w 150" name="T70"/>
                  <a:gd fmla="*/ 43 h 341" name="T71"/>
                  <a:gd fmla="*/ 8 w 150" name="T72"/>
                  <a:gd fmla="*/ 19 h 341" name="T73"/>
                  <a:gd fmla="*/ 24 w 150" name="T74"/>
                  <a:gd fmla="*/ 6 h 341" name="T75"/>
                  <a:gd fmla="*/ 48 w 150" name="T76"/>
                  <a:gd fmla="*/ 1 h 341" name="T77"/>
                  <a:gd fmla="*/ 76 w 150" name="T78"/>
                  <a:gd fmla="*/ 0 h 341" name="T7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b="b" l="0" r="r" t="0"/>
                <a:pathLst>
                  <a:path h="341" w="150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47" name="TextBox 1042"/>
            <p:cNvSpPr txBox="1"/>
            <p:nvPr/>
          </p:nvSpPr>
          <p:spPr>
            <a:xfrm>
              <a:off x="1501965" y="3361949"/>
              <a:ext cx="1078230" cy="6400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altLang="zh-CN" lang="en-US" sz="3600">
                  <a:solidFill>
                    <a:prstClr val="white"/>
                  </a:solidFill>
                  <a:latin charset="-122" pitchFamily="34" typeface="微软雅黑 Light"/>
                  <a:ea charset="-122" pitchFamily="34" typeface="微软雅黑 Light"/>
                </a:rPr>
                <a:t>30%</a:t>
              </a:r>
            </a:p>
          </p:txBody>
        </p:sp>
      </p:grpSp>
      <p:grpSp>
        <p:nvGrpSpPr>
          <p:cNvPr id="101" name="组合 100"/>
          <p:cNvGrpSpPr/>
          <p:nvPr/>
        </p:nvGrpSpPr>
        <p:grpSpPr>
          <a:xfrm>
            <a:off x="1501965" y="4571432"/>
            <a:ext cx="5388167" cy="726245"/>
            <a:chOff x="1501965" y="4571432"/>
            <a:chExt cx="5388167" cy="726245"/>
          </a:xfrm>
        </p:grpSpPr>
        <p:grpSp>
          <p:nvGrpSpPr>
            <p:cNvPr id="69" name="组合 68"/>
            <p:cNvGrpSpPr>
              <a:grpSpLocks noChangeAspect="1"/>
            </p:cNvGrpSpPr>
            <p:nvPr/>
          </p:nvGrpSpPr>
          <p:grpSpPr>
            <a:xfrm>
              <a:off x="2699389" y="4571432"/>
              <a:ext cx="259375" cy="726245"/>
              <a:chOff x="4652963" y="2906714"/>
              <a:chExt cx="238125" cy="666750"/>
            </a:xfrm>
            <a:solidFill>
              <a:srgbClr val="C7AC93"/>
            </a:solidFill>
          </p:grpSpPr>
          <p:sp>
            <p:nvSpPr>
              <p:cNvPr id="98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gdLst>
                  <a:gd fmla="*/ 31 w 62" name="T0"/>
                  <a:gd fmla="*/ 0 h 66" name="T1"/>
                  <a:gd fmla="*/ 42 w 62" name="T2"/>
                  <a:gd fmla="*/ 2 h 66" name="T3"/>
                  <a:gd fmla="*/ 52 w 62" name="T4"/>
                  <a:gd fmla="*/ 9 h 66" name="T5"/>
                  <a:gd fmla="*/ 59 w 62" name="T6"/>
                  <a:gd fmla="*/ 20 h 66" name="T7"/>
                  <a:gd fmla="*/ 62 w 62" name="T8"/>
                  <a:gd fmla="*/ 33 h 66" name="T9"/>
                  <a:gd fmla="*/ 59 w 62" name="T10"/>
                  <a:gd fmla="*/ 45 h 66" name="T11"/>
                  <a:gd fmla="*/ 52 w 62" name="T12"/>
                  <a:gd fmla="*/ 56 h 66" name="T13"/>
                  <a:gd fmla="*/ 42 w 62" name="T14"/>
                  <a:gd fmla="*/ 63 h 66" name="T15"/>
                  <a:gd fmla="*/ 31 w 62" name="T16"/>
                  <a:gd fmla="*/ 66 h 66" name="T17"/>
                  <a:gd fmla="*/ 18 w 62" name="T18"/>
                  <a:gd fmla="*/ 63 h 66" name="T19"/>
                  <a:gd fmla="*/ 9 w 62" name="T20"/>
                  <a:gd fmla="*/ 56 h 66" name="T21"/>
                  <a:gd fmla="*/ 2 w 62" name="T22"/>
                  <a:gd fmla="*/ 45 h 66" name="T23"/>
                  <a:gd fmla="*/ 0 w 62" name="T24"/>
                  <a:gd fmla="*/ 33 h 66" name="T25"/>
                  <a:gd fmla="*/ 2 w 62" name="T26"/>
                  <a:gd fmla="*/ 20 h 66" name="T27"/>
                  <a:gd fmla="*/ 9 w 62" name="T28"/>
                  <a:gd fmla="*/ 9 h 66" name="T29"/>
                  <a:gd fmla="*/ 18 w 62" name="T30"/>
                  <a:gd fmla="*/ 2 h 66" name="T31"/>
                  <a:gd fmla="*/ 31 w 62" name="T32"/>
                  <a:gd fmla="*/ 0 h 66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66" w="62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99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gdLst>
                  <a:gd fmla="*/ 89 w 150" name="T0"/>
                  <a:gd fmla="*/ 0 h 341" name="T1"/>
                  <a:gd fmla="*/ 116 w 150" name="T2"/>
                  <a:gd fmla="*/ 3 h 341" name="T3"/>
                  <a:gd fmla="*/ 137 w 150" name="T4"/>
                  <a:gd fmla="*/ 11 h 341" name="T5"/>
                  <a:gd fmla="*/ 148 w 150" name="T6"/>
                  <a:gd fmla="*/ 29 h 341" name="T7"/>
                  <a:gd fmla="*/ 150 w 150" name="T8"/>
                  <a:gd fmla="*/ 176 h 341" name="T9"/>
                  <a:gd fmla="*/ 148 w 150" name="T10"/>
                  <a:gd fmla="*/ 184 h 341" name="T11"/>
                  <a:gd fmla="*/ 141 w 150" name="T12"/>
                  <a:gd fmla="*/ 190 h 341" name="T13"/>
                  <a:gd fmla="*/ 133 w 150" name="T14"/>
                  <a:gd fmla="*/ 190 h 341" name="T15"/>
                  <a:gd fmla="*/ 126 w 150" name="T16"/>
                  <a:gd fmla="*/ 184 h 341" name="T17"/>
                  <a:gd fmla="*/ 123 w 150" name="T18"/>
                  <a:gd fmla="*/ 176 h 341" name="T19"/>
                  <a:gd fmla="*/ 115 w 150" name="T20"/>
                  <a:gd fmla="*/ 57 h 341" name="T21"/>
                  <a:gd fmla="*/ 115 w 150" name="T22"/>
                  <a:gd fmla="*/ 324 h 341" name="T23"/>
                  <a:gd fmla="*/ 107 w 150" name="T24"/>
                  <a:gd fmla="*/ 339 h 341" name="T25"/>
                  <a:gd fmla="*/ 94 w 150" name="T26"/>
                  <a:gd fmla="*/ 340 h 341" name="T27"/>
                  <a:gd fmla="*/ 87 w 150" name="T28"/>
                  <a:gd fmla="*/ 335 h 341" name="T29"/>
                  <a:gd fmla="*/ 83 w 150" name="T30"/>
                  <a:gd fmla="*/ 326 h 341" name="T31"/>
                  <a:gd fmla="*/ 83 w 150" name="T32"/>
                  <a:gd fmla="*/ 177 h 341" name="T33"/>
                  <a:gd fmla="*/ 83 w 150" name="T34"/>
                  <a:gd fmla="*/ 171 h 341" name="T35"/>
                  <a:gd fmla="*/ 81 w 150" name="T36"/>
                  <a:gd fmla="*/ 166 h 341" name="T37"/>
                  <a:gd fmla="*/ 76 w 150" name="T38"/>
                  <a:gd fmla="*/ 164 h 341" name="T39"/>
                  <a:gd fmla="*/ 71 w 150" name="T40"/>
                  <a:gd fmla="*/ 166 h 341" name="T41"/>
                  <a:gd fmla="*/ 69 w 150" name="T42"/>
                  <a:gd fmla="*/ 171 h 341" name="T43"/>
                  <a:gd fmla="*/ 68 w 150" name="T44"/>
                  <a:gd fmla="*/ 177 h 341" name="T45"/>
                  <a:gd fmla="*/ 68 w 150" name="T46"/>
                  <a:gd fmla="*/ 326 h 341" name="T47"/>
                  <a:gd fmla="*/ 64 w 150" name="T48"/>
                  <a:gd fmla="*/ 335 h 341" name="T49"/>
                  <a:gd fmla="*/ 56 w 150" name="T50"/>
                  <a:gd fmla="*/ 340 h 341" name="T51"/>
                  <a:gd fmla="*/ 44 w 150" name="T52"/>
                  <a:gd fmla="*/ 339 h 341" name="T53"/>
                  <a:gd fmla="*/ 37 w 150" name="T54"/>
                  <a:gd fmla="*/ 324 h 341" name="T55"/>
                  <a:gd fmla="*/ 37 w 150" name="T56"/>
                  <a:gd fmla="*/ 324 h 341" name="T57"/>
                  <a:gd fmla="*/ 27 w 150" name="T58"/>
                  <a:gd fmla="*/ 57 h 341" name="T59"/>
                  <a:gd fmla="*/ 27 w 150" name="T60"/>
                  <a:gd fmla="*/ 180 h 341" name="T61"/>
                  <a:gd fmla="*/ 22 w 150" name="T62"/>
                  <a:gd fmla="*/ 188 h 341" name="T63"/>
                  <a:gd fmla="*/ 14 w 150" name="T64"/>
                  <a:gd fmla="*/ 191 h 341" name="T65"/>
                  <a:gd fmla="*/ 7 w 150" name="T66"/>
                  <a:gd fmla="*/ 188 h 341" name="T67"/>
                  <a:gd fmla="*/ 1 w 150" name="T68"/>
                  <a:gd fmla="*/ 180 h 341" name="T69"/>
                  <a:gd fmla="*/ 0 w 150" name="T70"/>
                  <a:gd fmla="*/ 43 h 341" name="T71"/>
                  <a:gd fmla="*/ 8 w 150" name="T72"/>
                  <a:gd fmla="*/ 19 h 341" name="T73"/>
                  <a:gd fmla="*/ 24 w 150" name="T74"/>
                  <a:gd fmla="*/ 6 h 341" name="T75"/>
                  <a:gd fmla="*/ 48 w 150" name="T76"/>
                  <a:gd fmla="*/ 1 h 341" name="T77"/>
                  <a:gd fmla="*/ 76 w 150" name="T78"/>
                  <a:gd fmla="*/ 0 h 341" name="T7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b="b" l="0" r="r" t="0"/>
                <a:pathLst>
                  <a:path h="341" w="150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0" name="组合 69"/>
            <p:cNvGrpSpPr>
              <a:grpSpLocks noChangeAspect="1"/>
            </p:cNvGrpSpPr>
            <p:nvPr/>
          </p:nvGrpSpPr>
          <p:grpSpPr>
            <a:xfrm>
              <a:off x="3136207" y="4571432"/>
              <a:ext cx="259375" cy="726245"/>
              <a:chOff x="4652963" y="2906714"/>
              <a:chExt cx="238125" cy="666750"/>
            </a:xfrm>
            <a:solidFill>
              <a:srgbClr val="C7AC93"/>
            </a:solidFill>
          </p:grpSpPr>
          <p:sp>
            <p:nvSpPr>
              <p:cNvPr id="96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gdLst>
                  <a:gd fmla="*/ 31 w 62" name="T0"/>
                  <a:gd fmla="*/ 0 h 66" name="T1"/>
                  <a:gd fmla="*/ 42 w 62" name="T2"/>
                  <a:gd fmla="*/ 2 h 66" name="T3"/>
                  <a:gd fmla="*/ 52 w 62" name="T4"/>
                  <a:gd fmla="*/ 9 h 66" name="T5"/>
                  <a:gd fmla="*/ 59 w 62" name="T6"/>
                  <a:gd fmla="*/ 20 h 66" name="T7"/>
                  <a:gd fmla="*/ 62 w 62" name="T8"/>
                  <a:gd fmla="*/ 33 h 66" name="T9"/>
                  <a:gd fmla="*/ 59 w 62" name="T10"/>
                  <a:gd fmla="*/ 45 h 66" name="T11"/>
                  <a:gd fmla="*/ 52 w 62" name="T12"/>
                  <a:gd fmla="*/ 56 h 66" name="T13"/>
                  <a:gd fmla="*/ 42 w 62" name="T14"/>
                  <a:gd fmla="*/ 63 h 66" name="T15"/>
                  <a:gd fmla="*/ 31 w 62" name="T16"/>
                  <a:gd fmla="*/ 66 h 66" name="T17"/>
                  <a:gd fmla="*/ 18 w 62" name="T18"/>
                  <a:gd fmla="*/ 63 h 66" name="T19"/>
                  <a:gd fmla="*/ 9 w 62" name="T20"/>
                  <a:gd fmla="*/ 56 h 66" name="T21"/>
                  <a:gd fmla="*/ 2 w 62" name="T22"/>
                  <a:gd fmla="*/ 45 h 66" name="T23"/>
                  <a:gd fmla="*/ 0 w 62" name="T24"/>
                  <a:gd fmla="*/ 33 h 66" name="T25"/>
                  <a:gd fmla="*/ 2 w 62" name="T26"/>
                  <a:gd fmla="*/ 20 h 66" name="T27"/>
                  <a:gd fmla="*/ 9 w 62" name="T28"/>
                  <a:gd fmla="*/ 9 h 66" name="T29"/>
                  <a:gd fmla="*/ 18 w 62" name="T30"/>
                  <a:gd fmla="*/ 2 h 66" name="T31"/>
                  <a:gd fmla="*/ 31 w 62" name="T32"/>
                  <a:gd fmla="*/ 0 h 66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66" w="62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97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gdLst>
                  <a:gd fmla="*/ 89 w 150" name="T0"/>
                  <a:gd fmla="*/ 0 h 341" name="T1"/>
                  <a:gd fmla="*/ 116 w 150" name="T2"/>
                  <a:gd fmla="*/ 3 h 341" name="T3"/>
                  <a:gd fmla="*/ 137 w 150" name="T4"/>
                  <a:gd fmla="*/ 11 h 341" name="T5"/>
                  <a:gd fmla="*/ 148 w 150" name="T6"/>
                  <a:gd fmla="*/ 29 h 341" name="T7"/>
                  <a:gd fmla="*/ 150 w 150" name="T8"/>
                  <a:gd fmla="*/ 176 h 341" name="T9"/>
                  <a:gd fmla="*/ 148 w 150" name="T10"/>
                  <a:gd fmla="*/ 184 h 341" name="T11"/>
                  <a:gd fmla="*/ 141 w 150" name="T12"/>
                  <a:gd fmla="*/ 190 h 341" name="T13"/>
                  <a:gd fmla="*/ 133 w 150" name="T14"/>
                  <a:gd fmla="*/ 190 h 341" name="T15"/>
                  <a:gd fmla="*/ 126 w 150" name="T16"/>
                  <a:gd fmla="*/ 184 h 341" name="T17"/>
                  <a:gd fmla="*/ 123 w 150" name="T18"/>
                  <a:gd fmla="*/ 176 h 341" name="T19"/>
                  <a:gd fmla="*/ 115 w 150" name="T20"/>
                  <a:gd fmla="*/ 57 h 341" name="T21"/>
                  <a:gd fmla="*/ 115 w 150" name="T22"/>
                  <a:gd fmla="*/ 324 h 341" name="T23"/>
                  <a:gd fmla="*/ 107 w 150" name="T24"/>
                  <a:gd fmla="*/ 339 h 341" name="T25"/>
                  <a:gd fmla="*/ 94 w 150" name="T26"/>
                  <a:gd fmla="*/ 340 h 341" name="T27"/>
                  <a:gd fmla="*/ 87 w 150" name="T28"/>
                  <a:gd fmla="*/ 335 h 341" name="T29"/>
                  <a:gd fmla="*/ 83 w 150" name="T30"/>
                  <a:gd fmla="*/ 326 h 341" name="T31"/>
                  <a:gd fmla="*/ 83 w 150" name="T32"/>
                  <a:gd fmla="*/ 177 h 341" name="T33"/>
                  <a:gd fmla="*/ 83 w 150" name="T34"/>
                  <a:gd fmla="*/ 171 h 341" name="T35"/>
                  <a:gd fmla="*/ 81 w 150" name="T36"/>
                  <a:gd fmla="*/ 166 h 341" name="T37"/>
                  <a:gd fmla="*/ 76 w 150" name="T38"/>
                  <a:gd fmla="*/ 164 h 341" name="T39"/>
                  <a:gd fmla="*/ 71 w 150" name="T40"/>
                  <a:gd fmla="*/ 166 h 341" name="T41"/>
                  <a:gd fmla="*/ 69 w 150" name="T42"/>
                  <a:gd fmla="*/ 171 h 341" name="T43"/>
                  <a:gd fmla="*/ 68 w 150" name="T44"/>
                  <a:gd fmla="*/ 177 h 341" name="T45"/>
                  <a:gd fmla="*/ 68 w 150" name="T46"/>
                  <a:gd fmla="*/ 326 h 341" name="T47"/>
                  <a:gd fmla="*/ 64 w 150" name="T48"/>
                  <a:gd fmla="*/ 335 h 341" name="T49"/>
                  <a:gd fmla="*/ 56 w 150" name="T50"/>
                  <a:gd fmla="*/ 340 h 341" name="T51"/>
                  <a:gd fmla="*/ 44 w 150" name="T52"/>
                  <a:gd fmla="*/ 339 h 341" name="T53"/>
                  <a:gd fmla="*/ 37 w 150" name="T54"/>
                  <a:gd fmla="*/ 324 h 341" name="T55"/>
                  <a:gd fmla="*/ 37 w 150" name="T56"/>
                  <a:gd fmla="*/ 324 h 341" name="T57"/>
                  <a:gd fmla="*/ 27 w 150" name="T58"/>
                  <a:gd fmla="*/ 57 h 341" name="T59"/>
                  <a:gd fmla="*/ 27 w 150" name="T60"/>
                  <a:gd fmla="*/ 180 h 341" name="T61"/>
                  <a:gd fmla="*/ 22 w 150" name="T62"/>
                  <a:gd fmla="*/ 188 h 341" name="T63"/>
                  <a:gd fmla="*/ 14 w 150" name="T64"/>
                  <a:gd fmla="*/ 191 h 341" name="T65"/>
                  <a:gd fmla="*/ 7 w 150" name="T66"/>
                  <a:gd fmla="*/ 188 h 341" name="T67"/>
                  <a:gd fmla="*/ 1 w 150" name="T68"/>
                  <a:gd fmla="*/ 180 h 341" name="T69"/>
                  <a:gd fmla="*/ 0 w 150" name="T70"/>
                  <a:gd fmla="*/ 43 h 341" name="T71"/>
                  <a:gd fmla="*/ 8 w 150" name="T72"/>
                  <a:gd fmla="*/ 19 h 341" name="T73"/>
                  <a:gd fmla="*/ 24 w 150" name="T74"/>
                  <a:gd fmla="*/ 6 h 341" name="T75"/>
                  <a:gd fmla="*/ 48 w 150" name="T76"/>
                  <a:gd fmla="*/ 1 h 341" name="T77"/>
                  <a:gd fmla="*/ 76 w 150" name="T78"/>
                  <a:gd fmla="*/ 0 h 341" name="T7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b="b" l="0" r="r" t="0"/>
                <a:pathLst>
                  <a:path h="341" w="150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1" name="组合 70"/>
            <p:cNvGrpSpPr>
              <a:grpSpLocks noChangeAspect="1"/>
            </p:cNvGrpSpPr>
            <p:nvPr/>
          </p:nvGrpSpPr>
          <p:grpSpPr>
            <a:xfrm>
              <a:off x="3573026" y="4571432"/>
              <a:ext cx="259375" cy="726245"/>
              <a:chOff x="4652963" y="2906714"/>
              <a:chExt cx="238125" cy="666750"/>
            </a:xfrm>
            <a:solidFill>
              <a:srgbClr val="C7AC93"/>
            </a:solidFill>
          </p:grpSpPr>
          <p:sp>
            <p:nvSpPr>
              <p:cNvPr id="94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gdLst>
                  <a:gd fmla="*/ 31 w 62" name="T0"/>
                  <a:gd fmla="*/ 0 h 66" name="T1"/>
                  <a:gd fmla="*/ 42 w 62" name="T2"/>
                  <a:gd fmla="*/ 2 h 66" name="T3"/>
                  <a:gd fmla="*/ 52 w 62" name="T4"/>
                  <a:gd fmla="*/ 9 h 66" name="T5"/>
                  <a:gd fmla="*/ 59 w 62" name="T6"/>
                  <a:gd fmla="*/ 20 h 66" name="T7"/>
                  <a:gd fmla="*/ 62 w 62" name="T8"/>
                  <a:gd fmla="*/ 33 h 66" name="T9"/>
                  <a:gd fmla="*/ 59 w 62" name="T10"/>
                  <a:gd fmla="*/ 45 h 66" name="T11"/>
                  <a:gd fmla="*/ 52 w 62" name="T12"/>
                  <a:gd fmla="*/ 56 h 66" name="T13"/>
                  <a:gd fmla="*/ 42 w 62" name="T14"/>
                  <a:gd fmla="*/ 63 h 66" name="T15"/>
                  <a:gd fmla="*/ 31 w 62" name="T16"/>
                  <a:gd fmla="*/ 66 h 66" name="T17"/>
                  <a:gd fmla="*/ 18 w 62" name="T18"/>
                  <a:gd fmla="*/ 63 h 66" name="T19"/>
                  <a:gd fmla="*/ 9 w 62" name="T20"/>
                  <a:gd fmla="*/ 56 h 66" name="T21"/>
                  <a:gd fmla="*/ 2 w 62" name="T22"/>
                  <a:gd fmla="*/ 45 h 66" name="T23"/>
                  <a:gd fmla="*/ 0 w 62" name="T24"/>
                  <a:gd fmla="*/ 33 h 66" name="T25"/>
                  <a:gd fmla="*/ 2 w 62" name="T26"/>
                  <a:gd fmla="*/ 20 h 66" name="T27"/>
                  <a:gd fmla="*/ 9 w 62" name="T28"/>
                  <a:gd fmla="*/ 9 h 66" name="T29"/>
                  <a:gd fmla="*/ 18 w 62" name="T30"/>
                  <a:gd fmla="*/ 2 h 66" name="T31"/>
                  <a:gd fmla="*/ 31 w 62" name="T32"/>
                  <a:gd fmla="*/ 0 h 66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66" w="62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95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gdLst>
                  <a:gd fmla="*/ 89 w 150" name="T0"/>
                  <a:gd fmla="*/ 0 h 341" name="T1"/>
                  <a:gd fmla="*/ 116 w 150" name="T2"/>
                  <a:gd fmla="*/ 3 h 341" name="T3"/>
                  <a:gd fmla="*/ 137 w 150" name="T4"/>
                  <a:gd fmla="*/ 11 h 341" name="T5"/>
                  <a:gd fmla="*/ 148 w 150" name="T6"/>
                  <a:gd fmla="*/ 29 h 341" name="T7"/>
                  <a:gd fmla="*/ 150 w 150" name="T8"/>
                  <a:gd fmla="*/ 176 h 341" name="T9"/>
                  <a:gd fmla="*/ 148 w 150" name="T10"/>
                  <a:gd fmla="*/ 184 h 341" name="T11"/>
                  <a:gd fmla="*/ 141 w 150" name="T12"/>
                  <a:gd fmla="*/ 190 h 341" name="T13"/>
                  <a:gd fmla="*/ 133 w 150" name="T14"/>
                  <a:gd fmla="*/ 190 h 341" name="T15"/>
                  <a:gd fmla="*/ 126 w 150" name="T16"/>
                  <a:gd fmla="*/ 184 h 341" name="T17"/>
                  <a:gd fmla="*/ 123 w 150" name="T18"/>
                  <a:gd fmla="*/ 176 h 341" name="T19"/>
                  <a:gd fmla="*/ 115 w 150" name="T20"/>
                  <a:gd fmla="*/ 57 h 341" name="T21"/>
                  <a:gd fmla="*/ 115 w 150" name="T22"/>
                  <a:gd fmla="*/ 324 h 341" name="T23"/>
                  <a:gd fmla="*/ 107 w 150" name="T24"/>
                  <a:gd fmla="*/ 339 h 341" name="T25"/>
                  <a:gd fmla="*/ 94 w 150" name="T26"/>
                  <a:gd fmla="*/ 340 h 341" name="T27"/>
                  <a:gd fmla="*/ 87 w 150" name="T28"/>
                  <a:gd fmla="*/ 335 h 341" name="T29"/>
                  <a:gd fmla="*/ 83 w 150" name="T30"/>
                  <a:gd fmla="*/ 326 h 341" name="T31"/>
                  <a:gd fmla="*/ 83 w 150" name="T32"/>
                  <a:gd fmla="*/ 177 h 341" name="T33"/>
                  <a:gd fmla="*/ 83 w 150" name="T34"/>
                  <a:gd fmla="*/ 171 h 341" name="T35"/>
                  <a:gd fmla="*/ 81 w 150" name="T36"/>
                  <a:gd fmla="*/ 166 h 341" name="T37"/>
                  <a:gd fmla="*/ 76 w 150" name="T38"/>
                  <a:gd fmla="*/ 164 h 341" name="T39"/>
                  <a:gd fmla="*/ 71 w 150" name="T40"/>
                  <a:gd fmla="*/ 166 h 341" name="T41"/>
                  <a:gd fmla="*/ 69 w 150" name="T42"/>
                  <a:gd fmla="*/ 171 h 341" name="T43"/>
                  <a:gd fmla="*/ 68 w 150" name="T44"/>
                  <a:gd fmla="*/ 177 h 341" name="T45"/>
                  <a:gd fmla="*/ 68 w 150" name="T46"/>
                  <a:gd fmla="*/ 326 h 341" name="T47"/>
                  <a:gd fmla="*/ 64 w 150" name="T48"/>
                  <a:gd fmla="*/ 335 h 341" name="T49"/>
                  <a:gd fmla="*/ 56 w 150" name="T50"/>
                  <a:gd fmla="*/ 340 h 341" name="T51"/>
                  <a:gd fmla="*/ 44 w 150" name="T52"/>
                  <a:gd fmla="*/ 339 h 341" name="T53"/>
                  <a:gd fmla="*/ 37 w 150" name="T54"/>
                  <a:gd fmla="*/ 324 h 341" name="T55"/>
                  <a:gd fmla="*/ 37 w 150" name="T56"/>
                  <a:gd fmla="*/ 324 h 341" name="T57"/>
                  <a:gd fmla="*/ 27 w 150" name="T58"/>
                  <a:gd fmla="*/ 57 h 341" name="T59"/>
                  <a:gd fmla="*/ 27 w 150" name="T60"/>
                  <a:gd fmla="*/ 180 h 341" name="T61"/>
                  <a:gd fmla="*/ 22 w 150" name="T62"/>
                  <a:gd fmla="*/ 188 h 341" name="T63"/>
                  <a:gd fmla="*/ 14 w 150" name="T64"/>
                  <a:gd fmla="*/ 191 h 341" name="T65"/>
                  <a:gd fmla="*/ 7 w 150" name="T66"/>
                  <a:gd fmla="*/ 188 h 341" name="T67"/>
                  <a:gd fmla="*/ 1 w 150" name="T68"/>
                  <a:gd fmla="*/ 180 h 341" name="T69"/>
                  <a:gd fmla="*/ 0 w 150" name="T70"/>
                  <a:gd fmla="*/ 43 h 341" name="T71"/>
                  <a:gd fmla="*/ 8 w 150" name="T72"/>
                  <a:gd fmla="*/ 19 h 341" name="T73"/>
                  <a:gd fmla="*/ 24 w 150" name="T74"/>
                  <a:gd fmla="*/ 6 h 341" name="T75"/>
                  <a:gd fmla="*/ 48 w 150" name="T76"/>
                  <a:gd fmla="*/ 1 h 341" name="T77"/>
                  <a:gd fmla="*/ 76 w 150" name="T78"/>
                  <a:gd fmla="*/ 0 h 341" name="T7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b="b" l="0" r="r" t="0"/>
                <a:pathLst>
                  <a:path h="341" w="150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2" name="组合 71"/>
            <p:cNvGrpSpPr>
              <a:grpSpLocks noChangeAspect="1"/>
            </p:cNvGrpSpPr>
            <p:nvPr/>
          </p:nvGrpSpPr>
          <p:grpSpPr>
            <a:xfrm>
              <a:off x="4009845" y="4571432"/>
              <a:ext cx="259375" cy="726245"/>
              <a:chOff x="4652963" y="2906714"/>
              <a:chExt cx="238125" cy="666750"/>
            </a:xfrm>
            <a:solidFill>
              <a:srgbClr val="C7AC93"/>
            </a:solidFill>
          </p:grpSpPr>
          <p:sp>
            <p:nvSpPr>
              <p:cNvPr id="92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gdLst>
                  <a:gd fmla="*/ 31 w 62" name="T0"/>
                  <a:gd fmla="*/ 0 h 66" name="T1"/>
                  <a:gd fmla="*/ 42 w 62" name="T2"/>
                  <a:gd fmla="*/ 2 h 66" name="T3"/>
                  <a:gd fmla="*/ 52 w 62" name="T4"/>
                  <a:gd fmla="*/ 9 h 66" name="T5"/>
                  <a:gd fmla="*/ 59 w 62" name="T6"/>
                  <a:gd fmla="*/ 20 h 66" name="T7"/>
                  <a:gd fmla="*/ 62 w 62" name="T8"/>
                  <a:gd fmla="*/ 33 h 66" name="T9"/>
                  <a:gd fmla="*/ 59 w 62" name="T10"/>
                  <a:gd fmla="*/ 45 h 66" name="T11"/>
                  <a:gd fmla="*/ 52 w 62" name="T12"/>
                  <a:gd fmla="*/ 56 h 66" name="T13"/>
                  <a:gd fmla="*/ 42 w 62" name="T14"/>
                  <a:gd fmla="*/ 63 h 66" name="T15"/>
                  <a:gd fmla="*/ 31 w 62" name="T16"/>
                  <a:gd fmla="*/ 66 h 66" name="T17"/>
                  <a:gd fmla="*/ 18 w 62" name="T18"/>
                  <a:gd fmla="*/ 63 h 66" name="T19"/>
                  <a:gd fmla="*/ 9 w 62" name="T20"/>
                  <a:gd fmla="*/ 56 h 66" name="T21"/>
                  <a:gd fmla="*/ 2 w 62" name="T22"/>
                  <a:gd fmla="*/ 45 h 66" name="T23"/>
                  <a:gd fmla="*/ 0 w 62" name="T24"/>
                  <a:gd fmla="*/ 33 h 66" name="T25"/>
                  <a:gd fmla="*/ 2 w 62" name="T26"/>
                  <a:gd fmla="*/ 20 h 66" name="T27"/>
                  <a:gd fmla="*/ 9 w 62" name="T28"/>
                  <a:gd fmla="*/ 9 h 66" name="T29"/>
                  <a:gd fmla="*/ 18 w 62" name="T30"/>
                  <a:gd fmla="*/ 2 h 66" name="T31"/>
                  <a:gd fmla="*/ 31 w 62" name="T32"/>
                  <a:gd fmla="*/ 0 h 66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66" w="62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93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gdLst>
                  <a:gd fmla="*/ 89 w 150" name="T0"/>
                  <a:gd fmla="*/ 0 h 341" name="T1"/>
                  <a:gd fmla="*/ 116 w 150" name="T2"/>
                  <a:gd fmla="*/ 3 h 341" name="T3"/>
                  <a:gd fmla="*/ 137 w 150" name="T4"/>
                  <a:gd fmla="*/ 11 h 341" name="T5"/>
                  <a:gd fmla="*/ 148 w 150" name="T6"/>
                  <a:gd fmla="*/ 29 h 341" name="T7"/>
                  <a:gd fmla="*/ 150 w 150" name="T8"/>
                  <a:gd fmla="*/ 176 h 341" name="T9"/>
                  <a:gd fmla="*/ 148 w 150" name="T10"/>
                  <a:gd fmla="*/ 184 h 341" name="T11"/>
                  <a:gd fmla="*/ 141 w 150" name="T12"/>
                  <a:gd fmla="*/ 190 h 341" name="T13"/>
                  <a:gd fmla="*/ 133 w 150" name="T14"/>
                  <a:gd fmla="*/ 190 h 341" name="T15"/>
                  <a:gd fmla="*/ 126 w 150" name="T16"/>
                  <a:gd fmla="*/ 184 h 341" name="T17"/>
                  <a:gd fmla="*/ 123 w 150" name="T18"/>
                  <a:gd fmla="*/ 176 h 341" name="T19"/>
                  <a:gd fmla="*/ 115 w 150" name="T20"/>
                  <a:gd fmla="*/ 57 h 341" name="T21"/>
                  <a:gd fmla="*/ 115 w 150" name="T22"/>
                  <a:gd fmla="*/ 324 h 341" name="T23"/>
                  <a:gd fmla="*/ 107 w 150" name="T24"/>
                  <a:gd fmla="*/ 339 h 341" name="T25"/>
                  <a:gd fmla="*/ 94 w 150" name="T26"/>
                  <a:gd fmla="*/ 340 h 341" name="T27"/>
                  <a:gd fmla="*/ 87 w 150" name="T28"/>
                  <a:gd fmla="*/ 335 h 341" name="T29"/>
                  <a:gd fmla="*/ 83 w 150" name="T30"/>
                  <a:gd fmla="*/ 326 h 341" name="T31"/>
                  <a:gd fmla="*/ 83 w 150" name="T32"/>
                  <a:gd fmla="*/ 177 h 341" name="T33"/>
                  <a:gd fmla="*/ 83 w 150" name="T34"/>
                  <a:gd fmla="*/ 171 h 341" name="T35"/>
                  <a:gd fmla="*/ 81 w 150" name="T36"/>
                  <a:gd fmla="*/ 166 h 341" name="T37"/>
                  <a:gd fmla="*/ 76 w 150" name="T38"/>
                  <a:gd fmla="*/ 164 h 341" name="T39"/>
                  <a:gd fmla="*/ 71 w 150" name="T40"/>
                  <a:gd fmla="*/ 166 h 341" name="T41"/>
                  <a:gd fmla="*/ 69 w 150" name="T42"/>
                  <a:gd fmla="*/ 171 h 341" name="T43"/>
                  <a:gd fmla="*/ 68 w 150" name="T44"/>
                  <a:gd fmla="*/ 177 h 341" name="T45"/>
                  <a:gd fmla="*/ 68 w 150" name="T46"/>
                  <a:gd fmla="*/ 326 h 341" name="T47"/>
                  <a:gd fmla="*/ 64 w 150" name="T48"/>
                  <a:gd fmla="*/ 335 h 341" name="T49"/>
                  <a:gd fmla="*/ 56 w 150" name="T50"/>
                  <a:gd fmla="*/ 340 h 341" name="T51"/>
                  <a:gd fmla="*/ 44 w 150" name="T52"/>
                  <a:gd fmla="*/ 339 h 341" name="T53"/>
                  <a:gd fmla="*/ 37 w 150" name="T54"/>
                  <a:gd fmla="*/ 324 h 341" name="T55"/>
                  <a:gd fmla="*/ 37 w 150" name="T56"/>
                  <a:gd fmla="*/ 324 h 341" name="T57"/>
                  <a:gd fmla="*/ 27 w 150" name="T58"/>
                  <a:gd fmla="*/ 57 h 341" name="T59"/>
                  <a:gd fmla="*/ 27 w 150" name="T60"/>
                  <a:gd fmla="*/ 180 h 341" name="T61"/>
                  <a:gd fmla="*/ 22 w 150" name="T62"/>
                  <a:gd fmla="*/ 188 h 341" name="T63"/>
                  <a:gd fmla="*/ 14 w 150" name="T64"/>
                  <a:gd fmla="*/ 191 h 341" name="T65"/>
                  <a:gd fmla="*/ 7 w 150" name="T66"/>
                  <a:gd fmla="*/ 188 h 341" name="T67"/>
                  <a:gd fmla="*/ 1 w 150" name="T68"/>
                  <a:gd fmla="*/ 180 h 341" name="T69"/>
                  <a:gd fmla="*/ 0 w 150" name="T70"/>
                  <a:gd fmla="*/ 43 h 341" name="T71"/>
                  <a:gd fmla="*/ 8 w 150" name="T72"/>
                  <a:gd fmla="*/ 19 h 341" name="T73"/>
                  <a:gd fmla="*/ 24 w 150" name="T74"/>
                  <a:gd fmla="*/ 6 h 341" name="T75"/>
                  <a:gd fmla="*/ 48 w 150" name="T76"/>
                  <a:gd fmla="*/ 1 h 341" name="T77"/>
                  <a:gd fmla="*/ 76 w 150" name="T78"/>
                  <a:gd fmla="*/ 0 h 341" name="T7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b="b" l="0" r="r" t="0"/>
                <a:pathLst>
                  <a:path h="341" w="150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3" name="组合 72"/>
            <p:cNvGrpSpPr>
              <a:grpSpLocks noChangeAspect="1"/>
            </p:cNvGrpSpPr>
            <p:nvPr/>
          </p:nvGrpSpPr>
          <p:grpSpPr>
            <a:xfrm>
              <a:off x="4446664" y="4571432"/>
              <a:ext cx="259375" cy="726245"/>
              <a:chOff x="4652963" y="2906714"/>
              <a:chExt cx="238125" cy="666750"/>
            </a:xfrm>
            <a:solidFill>
              <a:srgbClr val="C7AC93"/>
            </a:solidFill>
          </p:grpSpPr>
          <p:sp>
            <p:nvSpPr>
              <p:cNvPr id="90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gdLst>
                  <a:gd fmla="*/ 31 w 62" name="T0"/>
                  <a:gd fmla="*/ 0 h 66" name="T1"/>
                  <a:gd fmla="*/ 42 w 62" name="T2"/>
                  <a:gd fmla="*/ 2 h 66" name="T3"/>
                  <a:gd fmla="*/ 52 w 62" name="T4"/>
                  <a:gd fmla="*/ 9 h 66" name="T5"/>
                  <a:gd fmla="*/ 59 w 62" name="T6"/>
                  <a:gd fmla="*/ 20 h 66" name="T7"/>
                  <a:gd fmla="*/ 62 w 62" name="T8"/>
                  <a:gd fmla="*/ 33 h 66" name="T9"/>
                  <a:gd fmla="*/ 59 w 62" name="T10"/>
                  <a:gd fmla="*/ 45 h 66" name="T11"/>
                  <a:gd fmla="*/ 52 w 62" name="T12"/>
                  <a:gd fmla="*/ 56 h 66" name="T13"/>
                  <a:gd fmla="*/ 42 w 62" name="T14"/>
                  <a:gd fmla="*/ 63 h 66" name="T15"/>
                  <a:gd fmla="*/ 31 w 62" name="T16"/>
                  <a:gd fmla="*/ 66 h 66" name="T17"/>
                  <a:gd fmla="*/ 18 w 62" name="T18"/>
                  <a:gd fmla="*/ 63 h 66" name="T19"/>
                  <a:gd fmla="*/ 9 w 62" name="T20"/>
                  <a:gd fmla="*/ 56 h 66" name="T21"/>
                  <a:gd fmla="*/ 2 w 62" name="T22"/>
                  <a:gd fmla="*/ 45 h 66" name="T23"/>
                  <a:gd fmla="*/ 0 w 62" name="T24"/>
                  <a:gd fmla="*/ 33 h 66" name="T25"/>
                  <a:gd fmla="*/ 2 w 62" name="T26"/>
                  <a:gd fmla="*/ 20 h 66" name="T27"/>
                  <a:gd fmla="*/ 9 w 62" name="T28"/>
                  <a:gd fmla="*/ 9 h 66" name="T29"/>
                  <a:gd fmla="*/ 18 w 62" name="T30"/>
                  <a:gd fmla="*/ 2 h 66" name="T31"/>
                  <a:gd fmla="*/ 31 w 62" name="T32"/>
                  <a:gd fmla="*/ 0 h 66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66" w="62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91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gdLst>
                  <a:gd fmla="*/ 89 w 150" name="T0"/>
                  <a:gd fmla="*/ 0 h 341" name="T1"/>
                  <a:gd fmla="*/ 116 w 150" name="T2"/>
                  <a:gd fmla="*/ 3 h 341" name="T3"/>
                  <a:gd fmla="*/ 137 w 150" name="T4"/>
                  <a:gd fmla="*/ 11 h 341" name="T5"/>
                  <a:gd fmla="*/ 148 w 150" name="T6"/>
                  <a:gd fmla="*/ 29 h 341" name="T7"/>
                  <a:gd fmla="*/ 150 w 150" name="T8"/>
                  <a:gd fmla="*/ 176 h 341" name="T9"/>
                  <a:gd fmla="*/ 148 w 150" name="T10"/>
                  <a:gd fmla="*/ 184 h 341" name="T11"/>
                  <a:gd fmla="*/ 141 w 150" name="T12"/>
                  <a:gd fmla="*/ 190 h 341" name="T13"/>
                  <a:gd fmla="*/ 133 w 150" name="T14"/>
                  <a:gd fmla="*/ 190 h 341" name="T15"/>
                  <a:gd fmla="*/ 126 w 150" name="T16"/>
                  <a:gd fmla="*/ 184 h 341" name="T17"/>
                  <a:gd fmla="*/ 123 w 150" name="T18"/>
                  <a:gd fmla="*/ 176 h 341" name="T19"/>
                  <a:gd fmla="*/ 115 w 150" name="T20"/>
                  <a:gd fmla="*/ 57 h 341" name="T21"/>
                  <a:gd fmla="*/ 115 w 150" name="T22"/>
                  <a:gd fmla="*/ 324 h 341" name="T23"/>
                  <a:gd fmla="*/ 107 w 150" name="T24"/>
                  <a:gd fmla="*/ 339 h 341" name="T25"/>
                  <a:gd fmla="*/ 94 w 150" name="T26"/>
                  <a:gd fmla="*/ 340 h 341" name="T27"/>
                  <a:gd fmla="*/ 87 w 150" name="T28"/>
                  <a:gd fmla="*/ 335 h 341" name="T29"/>
                  <a:gd fmla="*/ 83 w 150" name="T30"/>
                  <a:gd fmla="*/ 326 h 341" name="T31"/>
                  <a:gd fmla="*/ 83 w 150" name="T32"/>
                  <a:gd fmla="*/ 177 h 341" name="T33"/>
                  <a:gd fmla="*/ 83 w 150" name="T34"/>
                  <a:gd fmla="*/ 171 h 341" name="T35"/>
                  <a:gd fmla="*/ 81 w 150" name="T36"/>
                  <a:gd fmla="*/ 166 h 341" name="T37"/>
                  <a:gd fmla="*/ 76 w 150" name="T38"/>
                  <a:gd fmla="*/ 164 h 341" name="T39"/>
                  <a:gd fmla="*/ 71 w 150" name="T40"/>
                  <a:gd fmla="*/ 166 h 341" name="T41"/>
                  <a:gd fmla="*/ 69 w 150" name="T42"/>
                  <a:gd fmla="*/ 171 h 341" name="T43"/>
                  <a:gd fmla="*/ 68 w 150" name="T44"/>
                  <a:gd fmla="*/ 177 h 341" name="T45"/>
                  <a:gd fmla="*/ 68 w 150" name="T46"/>
                  <a:gd fmla="*/ 326 h 341" name="T47"/>
                  <a:gd fmla="*/ 64 w 150" name="T48"/>
                  <a:gd fmla="*/ 335 h 341" name="T49"/>
                  <a:gd fmla="*/ 56 w 150" name="T50"/>
                  <a:gd fmla="*/ 340 h 341" name="T51"/>
                  <a:gd fmla="*/ 44 w 150" name="T52"/>
                  <a:gd fmla="*/ 339 h 341" name="T53"/>
                  <a:gd fmla="*/ 37 w 150" name="T54"/>
                  <a:gd fmla="*/ 324 h 341" name="T55"/>
                  <a:gd fmla="*/ 37 w 150" name="T56"/>
                  <a:gd fmla="*/ 324 h 341" name="T57"/>
                  <a:gd fmla="*/ 27 w 150" name="T58"/>
                  <a:gd fmla="*/ 57 h 341" name="T59"/>
                  <a:gd fmla="*/ 27 w 150" name="T60"/>
                  <a:gd fmla="*/ 180 h 341" name="T61"/>
                  <a:gd fmla="*/ 22 w 150" name="T62"/>
                  <a:gd fmla="*/ 188 h 341" name="T63"/>
                  <a:gd fmla="*/ 14 w 150" name="T64"/>
                  <a:gd fmla="*/ 191 h 341" name="T65"/>
                  <a:gd fmla="*/ 7 w 150" name="T66"/>
                  <a:gd fmla="*/ 188 h 341" name="T67"/>
                  <a:gd fmla="*/ 1 w 150" name="T68"/>
                  <a:gd fmla="*/ 180 h 341" name="T69"/>
                  <a:gd fmla="*/ 0 w 150" name="T70"/>
                  <a:gd fmla="*/ 43 h 341" name="T71"/>
                  <a:gd fmla="*/ 8 w 150" name="T72"/>
                  <a:gd fmla="*/ 19 h 341" name="T73"/>
                  <a:gd fmla="*/ 24 w 150" name="T74"/>
                  <a:gd fmla="*/ 6 h 341" name="T75"/>
                  <a:gd fmla="*/ 48 w 150" name="T76"/>
                  <a:gd fmla="*/ 1 h 341" name="T77"/>
                  <a:gd fmla="*/ 76 w 150" name="T78"/>
                  <a:gd fmla="*/ 0 h 341" name="T7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b="b" l="0" r="r" t="0"/>
                <a:pathLst>
                  <a:path h="341" w="150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4" name="组合 73"/>
            <p:cNvGrpSpPr>
              <a:grpSpLocks noChangeAspect="1"/>
            </p:cNvGrpSpPr>
            <p:nvPr/>
          </p:nvGrpSpPr>
          <p:grpSpPr>
            <a:xfrm>
              <a:off x="4883483" y="4571432"/>
              <a:ext cx="259375" cy="726245"/>
              <a:chOff x="4652963" y="2906714"/>
              <a:chExt cx="238125" cy="666750"/>
            </a:xfrm>
            <a:solidFill>
              <a:srgbClr val="C7AC93"/>
            </a:solidFill>
          </p:grpSpPr>
          <p:sp>
            <p:nvSpPr>
              <p:cNvPr id="88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gdLst>
                  <a:gd fmla="*/ 31 w 62" name="T0"/>
                  <a:gd fmla="*/ 0 h 66" name="T1"/>
                  <a:gd fmla="*/ 42 w 62" name="T2"/>
                  <a:gd fmla="*/ 2 h 66" name="T3"/>
                  <a:gd fmla="*/ 52 w 62" name="T4"/>
                  <a:gd fmla="*/ 9 h 66" name="T5"/>
                  <a:gd fmla="*/ 59 w 62" name="T6"/>
                  <a:gd fmla="*/ 20 h 66" name="T7"/>
                  <a:gd fmla="*/ 62 w 62" name="T8"/>
                  <a:gd fmla="*/ 33 h 66" name="T9"/>
                  <a:gd fmla="*/ 59 w 62" name="T10"/>
                  <a:gd fmla="*/ 45 h 66" name="T11"/>
                  <a:gd fmla="*/ 52 w 62" name="T12"/>
                  <a:gd fmla="*/ 56 h 66" name="T13"/>
                  <a:gd fmla="*/ 42 w 62" name="T14"/>
                  <a:gd fmla="*/ 63 h 66" name="T15"/>
                  <a:gd fmla="*/ 31 w 62" name="T16"/>
                  <a:gd fmla="*/ 66 h 66" name="T17"/>
                  <a:gd fmla="*/ 18 w 62" name="T18"/>
                  <a:gd fmla="*/ 63 h 66" name="T19"/>
                  <a:gd fmla="*/ 9 w 62" name="T20"/>
                  <a:gd fmla="*/ 56 h 66" name="T21"/>
                  <a:gd fmla="*/ 2 w 62" name="T22"/>
                  <a:gd fmla="*/ 45 h 66" name="T23"/>
                  <a:gd fmla="*/ 0 w 62" name="T24"/>
                  <a:gd fmla="*/ 33 h 66" name="T25"/>
                  <a:gd fmla="*/ 2 w 62" name="T26"/>
                  <a:gd fmla="*/ 20 h 66" name="T27"/>
                  <a:gd fmla="*/ 9 w 62" name="T28"/>
                  <a:gd fmla="*/ 9 h 66" name="T29"/>
                  <a:gd fmla="*/ 18 w 62" name="T30"/>
                  <a:gd fmla="*/ 2 h 66" name="T31"/>
                  <a:gd fmla="*/ 31 w 62" name="T32"/>
                  <a:gd fmla="*/ 0 h 66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66" w="62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89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gdLst>
                  <a:gd fmla="*/ 89 w 150" name="T0"/>
                  <a:gd fmla="*/ 0 h 341" name="T1"/>
                  <a:gd fmla="*/ 116 w 150" name="T2"/>
                  <a:gd fmla="*/ 3 h 341" name="T3"/>
                  <a:gd fmla="*/ 137 w 150" name="T4"/>
                  <a:gd fmla="*/ 11 h 341" name="T5"/>
                  <a:gd fmla="*/ 148 w 150" name="T6"/>
                  <a:gd fmla="*/ 29 h 341" name="T7"/>
                  <a:gd fmla="*/ 150 w 150" name="T8"/>
                  <a:gd fmla="*/ 176 h 341" name="T9"/>
                  <a:gd fmla="*/ 148 w 150" name="T10"/>
                  <a:gd fmla="*/ 184 h 341" name="T11"/>
                  <a:gd fmla="*/ 141 w 150" name="T12"/>
                  <a:gd fmla="*/ 190 h 341" name="T13"/>
                  <a:gd fmla="*/ 133 w 150" name="T14"/>
                  <a:gd fmla="*/ 190 h 341" name="T15"/>
                  <a:gd fmla="*/ 126 w 150" name="T16"/>
                  <a:gd fmla="*/ 184 h 341" name="T17"/>
                  <a:gd fmla="*/ 123 w 150" name="T18"/>
                  <a:gd fmla="*/ 176 h 341" name="T19"/>
                  <a:gd fmla="*/ 115 w 150" name="T20"/>
                  <a:gd fmla="*/ 57 h 341" name="T21"/>
                  <a:gd fmla="*/ 115 w 150" name="T22"/>
                  <a:gd fmla="*/ 324 h 341" name="T23"/>
                  <a:gd fmla="*/ 107 w 150" name="T24"/>
                  <a:gd fmla="*/ 339 h 341" name="T25"/>
                  <a:gd fmla="*/ 94 w 150" name="T26"/>
                  <a:gd fmla="*/ 340 h 341" name="T27"/>
                  <a:gd fmla="*/ 87 w 150" name="T28"/>
                  <a:gd fmla="*/ 335 h 341" name="T29"/>
                  <a:gd fmla="*/ 83 w 150" name="T30"/>
                  <a:gd fmla="*/ 326 h 341" name="T31"/>
                  <a:gd fmla="*/ 83 w 150" name="T32"/>
                  <a:gd fmla="*/ 177 h 341" name="T33"/>
                  <a:gd fmla="*/ 83 w 150" name="T34"/>
                  <a:gd fmla="*/ 171 h 341" name="T35"/>
                  <a:gd fmla="*/ 81 w 150" name="T36"/>
                  <a:gd fmla="*/ 166 h 341" name="T37"/>
                  <a:gd fmla="*/ 76 w 150" name="T38"/>
                  <a:gd fmla="*/ 164 h 341" name="T39"/>
                  <a:gd fmla="*/ 71 w 150" name="T40"/>
                  <a:gd fmla="*/ 166 h 341" name="T41"/>
                  <a:gd fmla="*/ 69 w 150" name="T42"/>
                  <a:gd fmla="*/ 171 h 341" name="T43"/>
                  <a:gd fmla="*/ 68 w 150" name="T44"/>
                  <a:gd fmla="*/ 177 h 341" name="T45"/>
                  <a:gd fmla="*/ 68 w 150" name="T46"/>
                  <a:gd fmla="*/ 326 h 341" name="T47"/>
                  <a:gd fmla="*/ 64 w 150" name="T48"/>
                  <a:gd fmla="*/ 335 h 341" name="T49"/>
                  <a:gd fmla="*/ 56 w 150" name="T50"/>
                  <a:gd fmla="*/ 340 h 341" name="T51"/>
                  <a:gd fmla="*/ 44 w 150" name="T52"/>
                  <a:gd fmla="*/ 339 h 341" name="T53"/>
                  <a:gd fmla="*/ 37 w 150" name="T54"/>
                  <a:gd fmla="*/ 324 h 341" name="T55"/>
                  <a:gd fmla="*/ 37 w 150" name="T56"/>
                  <a:gd fmla="*/ 324 h 341" name="T57"/>
                  <a:gd fmla="*/ 27 w 150" name="T58"/>
                  <a:gd fmla="*/ 57 h 341" name="T59"/>
                  <a:gd fmla="*/ 27 w 150" name="T60"/>
                  <a:gd fmla="*/ 180 h 341" name="T61"/>
                  <a:gd fmla="*/ 22 w 150" name="T62"/>
                  <a:gd fmla="*/ 188 h 341" name="T63"/>
                  <a:gd fmla="*/ 14 w 150" name="T64"/>
                  <a:gd fmla="*/ 191 h 341" name="T65"/>
                  <a:gd fmla="*/ 7 w 150" name="T66"/>
                  <a:gd fmla="*/ 188 h 341" name="T67"/>
                  <a:gd fmla="*/ 1 w 150" name="T68"/>
                  <a:gd fmla="*/ 180 h 341" name="T69"/>
                  <a:gd fmla="*/ 0 w 150" name="T70"/>
                  <a:gd fmla="*/ 43 h 341" name="T71"/>
                  <a:gd fmla="*/ 8 w 150" name="T72"/>
                  <a:gd fmla="*/ 19 h 341" name="T73"/>
                  <a:gd fmla="*/ 24 w 150" name="T74"/>
                  <a:gd fmla="*/ 6 h 341" name="T75"/>
                  <a:gd fmla="*/ 48 w 150" name="T76"/>
                  <a:gd fmla="*/ 1 h 341" name="T77"/>
                  <a:gd fmla="*/ 76 w 150" name="T78"/>
                  <a:gd fmla="*/ 0 h 341" name="T7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b="b" l="0" r="r" t="0"/>
                <a:pathLst>
                  <a:path h="341" w="150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5" name="组合 74"/>
            <p:cNvGrpSpPr>
              <a:grpSpLocks noChangeAspect="1"/>
            </p:cNvGrpSpPr>
            <p:nvPr/>
          </p:nvGrpSpPr>
          <p:grpSpPr>
            <a:xfrm>
              <a:off x="5320302" y="4571432"/>
              <a:ext cx="259375" cy="726245"/>
              <a:chOff x="4652963" y="2906714"/>
              <a:chExt cx="238125" cy="666750"/>
            </a:xfrm>
            <a:solidFill>
              <a:srgbClr val="C7AC93"/>
            </a:solidFill>
          </p:grpSpPr>
          <p:sp>
            <p:nvSpPr>
              <p:cNvPr id="86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gdLst>
                  <a:gd fmla="*/ 31 w 62" name="T0"/>
                  <a:gd fmla="*/ 0 h 66" name="T1"/>
                  <a:gd fmla="*/ 42 w 62" name="T2"/>
                  <a:gd fmla="*/ 2 h 66" name="T3"/>
                  <a:gd fmla="*/ 52 w 62" name="T4"/>
                  <a:gd fmla="*/ 9 h 66" name="T5"/>
                  <a:gd fmla="*/ 59 w 62" name="T6"/>
                  <a:gd fmla="*/ 20 h 66" name="T7"/>
                  <a:gd fmla="*/ 62 w 62" name="T8"/>
                  <a:gd fmla="*/ 33 h 66" name="T9"/>
                  <a:gd fmla="*/ 59 w 62" name="T10"/>
                  <a:gd fmla="*/ 45 h 66" name="T11"/>
                  <a:gd fmla="*/ 52 w 62" name="T12"/>
                  <a:gd fmla="*/ 56 h 66" name="T13"/>
                  <a:gd fmla="*/ 42 w 62" name="T14"/>
                  <a:gd fmla="*/ 63 h 66" name="T15"/>
                  <a:gd fmla="*/ 31 w 62" name="T16"/>
                  <a:gd fmla="*/ 66 h 66" name="T17"/>
                  <a:gd fmla="*/ 18 w 62" name="T18"/>
                  <a:gd fmla="*/ 63 h 66" name="T19"/>
                  <a:gd fmla="*/ 9 w 62" name="T20"/>
                  <a:gd fmla="*/ 56 h 66" name="T21"/>
                  <a:gd fmla="*/ 2 w 62" name="T22"/>
                  <a:gd fmla="*/ 45 h 66" name="T23"/>
                  <a:gd fmla="*/ 0 w 62" name="T24"/>
                  <a:gd fmla="*/ 33 h 66" name="T25"/>
                  <a:gd fmla="*/ 2 w 62" name="T26"/>
                  <a:gd fmla="*/ 20 h 66" name="T27"/>
                  <a:gd fmla="*/ 9 w 62" name="T28"/>
                  <a:gd fmla="*/ 9 h 66" name="T29"/>
                  <a:gd fmla="*/ 18 w 62" name="T30"/>
                  <a:gd fmla="*/ 2 h 66" name="T31"/>
                  <a:gd fmla="*/ 31 w 62" name="T32"/>
                  <a:gd fmla="*/ 0 h 66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66" w="62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87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gdLst>
                  <a:gd fmla="*/ 89 w 150" name="T0"/>
                  <a:gd fmla="*/ 0 h 341" name="T1"/>
                  <a:gd fmla="*/ 116 w 150" name="T2"/>
                  <a:gd fmla="*/ 3 h 341" name="T3"/>
                  <a:gd fmla="*/ 137 w 150" name="T4"/>
                  <a:gd fmla="*/ 11 h 341" name="T5"/>
                  <a:gd fmla="*/ 148 w 150" name="T6"/>
                  <a:gd fmla="*/ 29 h 341" name="T7"/>
                  <a:gd fmla="*/ 150 w 150" name="T8"/>
                  <a:gd fmla="*/ 176 h 341" name="T9"/>
                  <a:gd fmla="*/ 148 w 150" name="T10"/>
                  <a:gd fmla="*/ 184 h 341" name="T11"/>
                  <a:gd fmla="*/ 141 w 150" name="T12"/>
                  <a:gd fmla="*/ 190 h 341" name="T13"/>
                  <a:gd fmla="*/ 133 w 150" name="T14"/>
                  <a:gd fmla="*/ 190 h 341" name="T15"/>
                  <a:gd fmla="*/ 126 w 150" name="T16"/>
                  <a:gd fmla="*/ 184 h 341" name="T17"/>
                  <a:gd fmla="*/ 123 w 150" name="T18"/>
                  <a:gd fmla="*/ 176 h 341" name="T19"/>
                  <a:gd fmla="*/ 115 w 150" name="T20"/>
                  <a:gd fmla="*/ 57 h 341" name="T21"/>
                  <a:gd fmla="*/ 115 w 150" name="T22"/>
                  <a:gd fmla="*/ 324 h 341" name="T23"/>
                  <a:gd fmla="*/ 107 w 150" name="T24"/>
                  <a:gd fmla="*/ 339 h 341" name="T25"/>
                  <a:gd fmla="*/ 94 w 150" name="T26"/>
                  <a:gd fmla="*/ 340 h 341" name="T27"/>
                  <a:gd fmla="*/ 87 w 150" name="T28"/>
                  <a:gd fmla="*/ 335 h 341" name="T29"/>
                  <a:gd fmla="*/ 83 w 150" name="T30"/>
                  <a:gd fmla="*/ 326 h 341" name="T31"/>
                  <a:gd fmla="*/ 83 w 150" name="T32"/>
                  <a:gd fmla="*/ 177 h 341" name="T33"/>
                  <a:gd fmla="*/ 83 w 150" name="T34"/>
                  <a:gd fmla="*/ 171 h 341" name="T35"/>
                  <a:gd fmla="*/ 81 w 150" name="T36"/>
                  <a:gd fmla="*/ 166 h 341" name="T37"/>
                  <a:gd fmla="*/ 76 w 150" name="T38"/>
                  <a:gd fmla="*/ 164 h 341" name="T39"/>
                  <a:gd fmla="*/ 71 w 150" name="T40"/>
                  <a:gd fmla="*/ 166 h 341" name="T41"/>
                  <a:gd fmla="*/ 69 w 150" name="T42"/>
                  <a:gd fmla="*/ 171 h 341" name="T43"/>
                  <a:gd fmla="*/ 68 w 150" name="T44"/>
                  <a:gd fmla="*/ 177 h 341" name="T45"/>
                  <a:gd fmla="*/ 68 w 150" name="T46"/>
                  <a:gd fmla="*/ 326 h 341" name="T47"/>
                  <a:gd fmla="*/ 64 w 150" name="T48"/>
                  <a:gd fmla="*/ 335 h 341" name="T49"/>
                  <a:gd fmla="*/ 56 w 150" name="T50"/>
                  <a:gd fmla="*/ 340 h 341" name="T51"/>
                  <a:gd fmla="*/ 44 w 150" name="T52"/>
                  <a:gd fmla="*/ 339 h 341" name="T53"/>
                  <a:gd fmla="*/ 37 w 150" name="T54"/>
                  <a:gd fmla="*/ 324 h 341" name="T55"/>
                  <a:gd fmla="*/ 37 w 150" name="T56"/>
                  <a:gd fmla="*/ 324 h 341" name="T57"/>
                  <a:gd fmla="*/ 27 w 150" name="T58"/>
                  <a:gd fmla="*/ 57 h 341" name="T59"/>
                  <a:gd fmla="*/ 27 w 150" name="T60"/>
                  <a:gd fmla="*/ 180 h 341" name="T61"/>
                  <a:gd fmla="*/ 22 w 150" name="T62"/>
                  <a:gd fmla="*/ 188 h 341" name="T63"/>
                  <a:gd fmla="*/ 14 w 150" name="T64"/>
                  <a:gd fmla="*/ 191 h 341" name="T65"/>
                  <a:gd fmla="*/ 7 w 150" name="T66"/>
                  <a:gd fmla="*/ 188 h 341" name="T67"/>
                  <a:gd fmla="*/ 1 w 150" name="T68"/>
                  <a:gd fmla="*/ 180 h 341" name="T69"/>
                  <a:gd fmla="*/ 0 w 150" name="T70"/>
                  <a:gd fmla="*/ 43 h 341" name="T71"/>
                  <a:gd fmla="*/ 8 w 150" name="T72"/>
                  <a:gd fmla="*/ 19 h 341" name="T73"/>
                  <a:gd fmla="*/ 24 w 150" name="T74"/>
                  <a:gd fmla="*/ 6 h 341" name="T75"/>
                  <a:gd fmla="*/ 48 w 150" name="T76"/>
                  <a:gd fmla="*/ 1 h 341" name="T77"/>
                  <a:gd fmla="*/ 76 w 150" name="T78"/>
                  <a:gd fmla="*/ 0 h 341" name="T7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b="b" l="0" r="r" t="0"/>
                <a:pathLst>
                  <a:path h="341" w="150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6" name="组合 75"/>
            <p:cNvGrpSpPr>
              <a:grpSpLocks noChangeAspect="1"/>
            </p:cNvGrpSpPr>
            <p:nvPr/>
          </p:nvGrpSpPr>
          <p:grpSpPr>
            <a:xfrm>
              <a:off x="5757121" y="4571432"/>
              <a:ext cx="259375" cy="726245"/>
              <a:chOff x="4652963" y="2906714"/>
              <a:chExt cx="238125" cy="666750"/>
            </a:xfrm>
            <a:solidFill>
              <a:srgbClr val="C7AC93"/>
            </a:solidFill>
          </p:grpSpPr>
          <p:sp>
            <p:nvSpPr>
              <p:cNvPr id="84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gdLst>
                  <a:gd fmla="*/ 31 w 62" name="T0"/>
                  <a:gd fmla="*/ 0 h 66" name="T1"/>
                  <a:gd fmla="*/ 42 w 62" name="T2"/>
                  <a:gd fmla="*/ 2 h 66" name="T3"/>
                  <a:gd fmla="*/ 52 w 62" name="T4"/>
                  <a:gd fmla="*/ 9 h 66" name="T5"/>
                  <a:gd fmla="*/ 59 w 62" name="T6"/>
                  <a:gd fmla="*/ 20 h 66" name="T7"/>
                  <a:gd fmla="*/ 62 w 62" name="T8"/>
                  <a:gd fmla="*/ 33 h 66" name="T9"/>
                  <a:gd fmla="*/ 59 w 62" name="T10"/>
                  <a:gd fmla="*/ 45 h 66" name="T11"/>
                  <a:gd fmla="*/ 52 w 62" name="T12"/>
                  <a:gd fmla="*/ 56 h 66" name="T13"/>
                  <a:gd fmla="*/ 42 w 62" name="T14"/>
                  <a:gd fmla="*/ 63 h 66" name="T15"/>
                  <a:gd fmla="*/ 31 w 62" name="T16"/>
                  <a:gd fmla="*/ 66 h 66" name="T17"/>
                  <a:gd fmla="*/ 18 w 62" name="T18"/>
                  <a:gd fmla="*/ 63 h 66" name="T19"/>
                  <a:gd fmla="*/ 9 w 62" name="T20"/>
                  <a:gd fmla="*/ 56 h 66" name="T21"/>
                  <a:gd fmla="*/ 2 w 62" name="T22"/>
                  <a:gd fmla="*/ 45 h 66" name="T23"/>
                  <a:gd fmla="*/ 0 w 62" name="T24"/>
                  <a:gd fmla="*/ 33 h 66" name="T25"/>
                  <a:gd fmla="*/ 2 w 62" name="T26"/>
                  <a:gd fmla="*/ 20 h 66" name="T27"/>
                  <a:gd fmla="*/ 9 w 62" name="T28"/>
                  <a:gd fmla="*/ 9 h 66" name="T29"/>
                  <a:gd fmla="*/ 18 w 62" name="T30"/>
                  <a:gd fmla="*/ 2 h 66" name="T31"/>
                  <a:gd fmla="*/ 31 w 62" name="T32"/>
                  <a:gd fmla="*/ 0 h 66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66" w="62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85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gdLst>
                  <a:gd fmla="*/ 89 w 150" name="T0"/>
                  <a:gd fmla="*/ 0 h 341" name="T1"/>
                  <a:gd fmla="*/ 116 w 150" name="T2"/>
                  <a:gd fmla="*/ 3 h 341" name="T3"/>
                  <a:gd fmla="*/ 137 w 150" name="T4"/>
                  <a:gd fmla="*/ 11 h 341" name="T5"/>
                  <a:gd fmla="*/ 148 w 150" name="T6"/>
                  <a:gd fmla="*/ 29 h 341" name="T7"/>
                  <a:gd fmla="*/ 150 w 150" name="T8"/>
                  <a:gd fmla="*/ 176 h 341" name="T9"/>
                  <a:gd fmla="*/ 148 w 150" name="T10"/>
                  <a:gd fmla="*/ 184 h 341" name="T11"/>
                  <a:gd fmla="*/ 141 w 150" name="T12"/>
                  <a:gd fmla="*/ 190 h 341" name="T13"/>
                  <a:gd fmla="*/ 133 w 150" name="T14"/>
                  <a:gd fmla="*/ 190 h 341" name="T15"/>
                  <a:gd fmla="*/ 126 w 150" name="T16"/>
                  <a:gd fmla="*/ 184 h 341" name="T17"/>
                  <a:gd fmla="*/ 123 w 150" name="T18"/>
                  <a:gd fmla="*/ 176 h 341" name="T19"/>
                  <a:gd fmla="*/ 115 w 150" name="T20"/>
                  <a:gd fmla="*/ 57 h 341" name="T21"/>
                  <a:gd fmla="*/ 115 w 150" name="T22"/>
                  <a:gd fmla="*/ 324 h 341" name="T23"/>
                  <a:gd fmla="*/ 107 w 150" name="T24"/>
                  <a:gd fmla="*/ 339 h 341" name="T25"/>
                  <a:gd fmla="*/ 94 w 150" name="T26"/>
                  <a:gd fmla="*/ 340 h 341" name="T27"/>
                  <a:gd fmla="*/ 87 w 150" name="T28"/>
                  <a:gd fmla="*/ 335 h 341" name="T29"/>
                  <a:gd fmla="*/ 83 w 150" name="T30"/>
                  <a:gd fmla="*/ 326 h 341" name="T31"/>
                  <a:gd fmla="*/ 83 w 150" name="T32"/>
                  <a:gd fmla="*/ 177 h 341" name="T33"/>
                  <a:gd fmla="*/ 83 w 150" name="T34"/>
                  <a:gd fmla="*/ 171 h 341" name="T35"/>
                  <a:gd fmla="*/ 81 w 150" name="T36"/>
                  <a:gd fmla="*/ 166 h 341" name="T37"/>
                  <a:gd fmla="*/ 76 w 150" name="T38"/>
                  <a:gd fmla="*/ 164 h 341" name="T39"/>
                  <a:gd fmla="*/ 71 w 150" name="T40"/>
                  <a:gd fmla="*/ 166 h 341" name="T41"/>
                  <a:gd fmla="*/ 69 w 150" name="T42"/>
                  <a:gd fmla="*/ 171 h 341" name="T43"/>
                  <a:gd fmla="*/ 68 w 150" name="T44"/>
                  <a:gd fmla="*/ 177 h 341" name="T45"/>
                  <a:gd fmla="*/ 68 w 150" name="T46"/>
                  <a:gd fmla="*/ 326 h 341" name="T47"/>
                  <a:gd fmla="*/ 64 w 150" name="T48"/>
                  <a:gd fmla="*/ 335 h 341" name="T49"/>
                  <a:gd fmla="*/ 56 w 150" name="T50"/>
                  <a:gd fmla="*/ 340 h 341" name="T51"/>
                  <a:gd fmla="*/ 44 w 150" name="T52"/>
                  <a:gd fmla="*/ 339 h 341" name="T53"/>
                  <a:gd fmla="*/ 37 w 150" name="T54"/>
                  <a:gd fmla="*/ 324 h 341" name="T55"/>
                  <a:gd fmla="*/ 37 w 150" name="T56"/>
                  <a:gd fmla="*/ 324 h 341" name="T57"/>
                  <a:gd fmla="*/ 27 w 150" name="T58"/>
                  <a:gd fmla="*/ 57 h 341" name="T59"/>
                  <a:gd fmla="*/ 27 w 150" name="T60"/>
                  <a:gd fmla="*/ 180 h 341" name="T61"/>
                  <a:gd fmla="*/ 22 w 150" name="T62"/>
                  <a:gd fmla="*/ 188 h 341" name="T63"/>
                  <a:gd fmla="*/ 14 w 150" name="T64"/>
                  <a:gd fmla="*/ 191 h 341" name="T65"/>
                  <a:gd fmla="*/ 7 w 150" name="T66"/>
                  <a:gd fmla="*/ 188 h 341" name="T67"/>
                  <a:gd fmla="*/ 1 w 150" name="T68"/>
                  <a:gd fmla="*/ 180 h 341" name="T69"/>
                  <a:gd fmla="*/ 0 w 150" name="T70"/>
                  <a:gd fmla="*/ 43 h 341" name="T71"/>
                  <a:gd fmla="*/ 8 w 150" name="T72"/>
                  <a:gd fmla="*/ 19 h 341" name="T73"/>
                  <a:gd fmla="*/ 24 w 150" name="T74"/>
                  <a:gd fmla="*/ 6 h 341" name="T75"/>
                  <a:gd fmla="*/ 48 w 150" name="T76"/>
                  <a:gd fmla="*/ 1 h 341" name="T77"/>
                  <a:gd fmla="*/ 76 w 150" name="T78"/>
                  <a:gd fmla="*/ 0 h 341" name="T7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b="b" l="0" r="r" t="0"/>
                <a:pathLst>
                  <a:path h="341" w="150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7" name="组合 76"/>
            <p:cNvGrpSpPr>
              <a:grpSpLocks noChangeAspect="1"/>
            </p:cNvGrpSpPr>
            <p:nvPr/>
          </p:nvGrpSpPr>
          <p:grpSpPr>
            <a:xfrm>
              <a:off x="6193939" y="4571432"/>
              <a:ext cx="259375" cy="726245"/>
              <a:chOff x="4652963" y="2906714"/>
              <a:chExt cx="238125" cy="666750"/>
            </a:xfrm>
            <a:solidFill>
              <a:schemeClr val="bg1"/>
            </a:solidFill>
          </p:grpSpPr>
          <p:sp>
            <p:nvSpPr>
              <p:cNvPr id="82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gdLst>
                  <a:gd fmla="*/ 31 w 62" name="T0"/>
                  <a:gd fmla="*/ 0 h 66" name="T1"/>
                  <a:gd fmla="*/ 42 w 62" name="T2"/>
                  <a:gd fmla="*/ 2 h 66" name="T3"/>
                  <a:gd fmla="*/ 52 w 62" name="T4"/>
                  <a:gd fmla="*/ 9 h 66" name="T5"/>
                  <a:gd fmla="*/ 59 w 62" name="T6"/>
                  <a:gd fmla="*/ 20 h 66" name="T7"/>
                  <a:gd fmla="*/ 62 w 62" name="T8"/>
                  <a:gd fmla="*/ 33 h 66" name="T9"/>
                  <a:gd fmla="*/ 59 w 62" name="T10"/>
                  <a:gd fmla="*/ 45 h 66" name="T11"/>
                  <a:gd fmla="*/ 52 w 62" name="T12"/>
                  <a:gd fmla="*/ 56 h 66" name="T13"/>
                  <a:gd fmla="*/ 42 w 62" name="T14"/>
                  <a:gd fmla="*/ 63 h 66" name="T15"/>
                  <a:gd fmla="*/ 31 w 62" name="T16"/>
                  <a:gd fmla="*/ 66 h 66" name="T17"/>
                  <a:gd fmla="*/ 18 w 62" name="T18"/>
                  <a:gd fmla="*/ 63 h 66" name="T19"/>
                  <a:gd fmla="*/ 9 w 62" name="T20"/>
                  <a:gd fmla="*/ 56 h 66" name="T21"/>
                  <a:gd fmla="*/ 2 w 62" name="T22"/>
                  <a:gd fmla="*/ 45 h 66" name="T23"/>
                  <a:gd fmla="*/ 0 w 62" name="T24"/>
                  <a:gd fmla="*/ 33 h 66" name="T25"/>
                  <a:gd fmla="*/ 2 w 62" name="T26"/>
                  <a:gd fmla="*/ 20 h 66" name="T27"/>
                  <a:gd fmla="*/ 9 w 62" name="T28"/>
                  <a:gd fmla="*/ 9 h 66" name="T29"/>
                  <a:gd fmla="*/ 18 w 62" name="T30"/>
                  <a:gd fmla="*/ 2 h 66" name="T31"/>
                  <a:gd fmla="*/ 31 w 62" name="T32"/>
                  <a:gd fmla="*/ 0 h 66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66" w="62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83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gdLst>
                  <a:gd fmla="*/ 89 w 150" name="T0"/>
                  <a:gd fmla="*/ 0 h 341" name="T1"/>
                  <a:gd fmla="*/ 116 w 150" name="T2"/>
                  <a:gd fmla="*/ 3 h 341" name="T3"/>
                  <a:gd fmla="*/ 137 w 150" name="T4"/>
                  <a:gd fmla="*/ 11 h 341" name="T5"/>
                  <a:gd fmla="*/ 148 w 150" name="T6"/>
                  <a:gd fmla="*/ 29 h 341" name="T7"/>
                  <a:gd fmla="*/ 150 w 150" name="T8"/>
                  <a:gd fmla="*/ 176 h 341" name="T9"/>
                  <a:gd fmla="*/ 148 w 150" name="T10"/>
                  <a:gd fmla="*/ 184 h 341" name="T11"/>
                  <a:gd fmla="*/ 141 w 150" name="T12"/>
                  <a:gd fmla="*/ 190 h 341" name="T13"/>
                  <a:gd fmla="*/ 133 w 150" name="T14"/>
                  <a:gd fmla="*/ 190 h 341" name="T15"/>
                  <a:gd fmla="*/ 126 w 150" name="T16"/>
                  <a:gd fmla="*/ 184 h 341" name="T17"/>
                  <a:gd fmla="*/ 123 w 150" name="T18"/>
                  <a:gd fmla="*/ 176 h 341" name="T19"/>
                  <a:gd fmla="*/ 115 w 150" name="T20"/>
                  <a:gd fmla="*/ 57 h 341" name="T21"/>
                  <a:gd fmla="*/ 115 w 150" name="T22"/>
                  <a:gd fmla="*/ 324 h 341" name="T23"/>
                  <a:gd fmla="*/ 107 w 150" name="T24"/>
                  <a:gd fmla="*/ 339 h 341" name="T25"/>
                  <a:gd fmla="*/ 94 w 150" name="T26"/>
                  <a:gd fmla="*/ 340 h 341" name="T27"/>
                  <a:gd fmla="*/ 87 w 150" name="T28"/>
                  <a:gd fmla="*/ 335 h 341" name="T29"/>
                  <a:gd fmla="*/ 83 w 150" name="T30"/>
                  <a:gd fmla="*/ 326 h 341" name="T31"/>
                  <a:gd fmla="*/ 83 w 150" name="T32"/>
                  <a:gd fmla="*/ 177 h 341" name="T33"/>
                  <a:gd fmla="*/ 83 w 150" name="T34"/>
                  <a:gd fmla="*/ 171 h 341" name="T35"/>
                  <a:gd fmla="*/ 81 w 150" name="T36"/>
                  <a:gd fmla="*/ 166 h 341" name="T37"/>
                  <a:gd fmla="*/ 76 w 150" name="T38"/>
                  <a:gd fmla="*/ 164 h 341" name="T39"/>
                  <a:gd fmla="*/ 71 w 150" name="T40"/>
                  <a:gd fmla="*/ 166 h 341" name="T41"/>
                  <a:gd fmla="*/ 69 w 150" name="T42"/>
                  <a:gd fmla="*/ 171 h 341" name="T43"/>
                  <a:gd fmla="*/ 68 w 150" name="T44"/>
                  <a:gd fmla="*/ 177 h 341" name="T45"/>
                  <a:gd fmla="*/ 68 w 150" name="T46"/>
                  <a:gd fmla="*/ 326 h 341" name="T47"/>
                  <a:gd fmla="*/ 64 w 150" name="T48"/>
                  <a:gd fmla="*/ 335 h 341" name="T49"/>
                  <a:gd fmla="*/ 56 w 150" name="T50"/>
                  <a:gd fmla="*/ 340 h 341" name="T51"/>
                  <a:gd fmla="*/ 44 w 150" name="T52"/>
                  <a:gd fmla="*/ 339 h 341" name="T53"/>
                  <a:gd fmla="*/ 37 w 150" name="T54"/>
                  <a:gd fmla="*/ 324 h 341" name="T55"/>
                  <a:gd fmla="*/ 37 w 150" name="T56"/>
                  <a:gd fmla="*/ 324 h 341" name="T57"/>
                  <a:gd fmla="*/ 27 w 150" name="T58"/>
                  <a:gd fmla="*/ 57 h 341" name="T59"/>
                  <a:gd fmla="*/ 27 w 150" name="T60"/>
                  <a:gd fmla="*/ 180 h 341" name="T61"/>
                  <a:gd fmla="*/ 22 w 150" name="T62"/>
                  <a:gd fmla="*/ 188 h 341" name="T63"/>
                  <a:gd fmla="*/ 14 w 150" name="T64"/>
                  <a:gd fmla="*/ 191 h 341" name="T65"/>
                  <a:gd fmla="*/ 7 w 150" name="T66"/>
                  <a:gd fmla="*/ 188 h 341" name="T67"/>
                  <a:gd fmla="*/ 1 w 150" name="T68"/>
                  <a:gd fmla="*/ 180 h 341" name="T69"/>
                  <a:gd fmla="*/ 0 w 150" name="T70"/>
                  <a:gd fmla="*/ 43 h 341" name="T71"/>
                  <a:gd fmla="*/ 8 w 150" name="T72"/>
                  <a:gd fmla="*/ 19 h 341" name="T73"/>
                  <a:gd fmla="*/ 24 w 150" name="T74"/>
                  <a:gd fmla="*/ 6 h 341" name="T75"/>
                  <a:gd fmla="*/ 48 w 150" name="T76"/>
                  <a:gd fmla="*/ 1 h 341" name="T77"/>
                  <a:gd fmla="*/ 76 w 150" name="T78"/>
                  <a:gd fmla="*/ 0 h 341" name="T7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b="b" l="0" r="r" t="0"/>
                <a:pathLst>
                  <a:path h="341" w="150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78" name="组合 77"/>
            <p:cNvGrpSpPr>
              <a:grpSpLocks noChangeAspect="1"/>
            </p:cNvGrpSpPr>
            <p:nvPr/>
          </p:nvGrpSpPr>
          <p:grpSpPr>
            <a:xfrm>
              <a:off x="6630757" y="4571432"/>
              <a:ext cx="259375" cy="726245"/>
              <a:chOff x="4652963" y="2906714"/>
              <a:chExt cx="238125" cy="666750"/>
            </a:xfrm>
            <a:solidFill>
              <a:schemeClr val="bg1"/>
            </a:solidFill>
          </p:grpSpPr>
          <p:sp>
            <p:nvSpPr>
              <p:cNvPr id="80" name="Freeform 328"/>
              <p:cNvSpPr/>
              <p:nvPr/>
            </p:nvSpPr>
            <p:spPr bwMode="auto">
              <a:xfrm>
                <a:off x="4724401" y="2906714"/>
                <a:ext cx="98425" cy="104775"/>
              </a:xfrm>
              <a:custGeom>
                <a:gdLst>
                  <a:gd fmla="*/ 31 w 62" name="T0"/>
                  <a:gd fmla="*/ 0 h 66" name="T1"/>
                  <a:gd fmla="*/ 42 w 62" name="T2"/>
                  <a:gd fmla="*/ 2 h 66" name="T3"/>
                  <a:gd fmla="*/ 52 w 62" name="T4"/>
                  <a:gd fmla="*/ 9 h 66" name="T5"/>
                  <a:gd fmla="*/ 59 w 62" name="T6"/>
                  <a:gd fmla="*/ 20 h 66" name="T7"/>
                  <a:gd fmla="*/ 62 w 62" name="T8"/>
                  <a:gd fmla="*/ 33 h 66" name="T9"/>
                  <a:gd fmla="*/ 59 w 62" name="T10"/>
                  <a:gd fmla="*/ 45 h 66" name="T11"/>
                  <a:gd fmla="*/ 52 w 62" name="T12"/>
                  <a:gd fmla="*/ 56 h 66" name="T13"/>
                  <a:gd fmla="*/ 42 w 62" name="T14"/>
                  <a:gd fmla="*/ 63 h 66" name="T15"/>
                  <a:gd fmla="*/ 31 w 62" name="T16"/>
                  <a:gd fmla="*/ 66 h 66" name="T17"/>
                  <a:gd fmla="*/ 18 w 62" name="T18"/>
                  <a:gd fmla="*/ 63 h 66" name="T19"/>
                  <a:gd fmla="*/ 9 w 62" name="T20"/>
                  <a:gd fmla="*/ 56 h 66" name="T21"/>
                  <a:gd fmla="*/ 2 w 62" name="T22"/>
                  <a:gd fmla="*/ 45 h 66" name="T23"/>
                  <a:gd fmla="*/ 0 w 62" name="T24"/>
                  <a:gd fmla="*/ 33 h 66" name="T25"/>
                  <a:gd fmla="*/ 2 w 62" name="T26"/>
                  <a:gd fmla="*/ 20 h 66" name="T27"/>
                  <a:gd fmla="*/ 9 w 62" name="T28"/>
                  <a:gd fmla="*/ 9 h 66" name="T29"/>
                  <a:gd fmla="*/ 18 w 62" name="T30"/>
                  <a:gd fmla="*/ 2 h 66" name="T31"/>
                  <a:gd fmla="*/ 31 w 62" name="T32"/>
                  <a:gd fmla="*/ 0 h 66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66" w="62">
                    <a:moveTo>
                      <a:pt x="31" y="0"/>
                    </a:moveTo>
                    <a:lnTo>
                      <a:pt x="42" y="2"/>
                    </a:lnTo>
                    <a:lnTo>
                      <a:pt x="52" y="9"/>
                    </a:lnTo>
                    <a:lnTo>
                      <a:pt x="59" y="20"/>
                    </a:lnTo>
                    <a:lnTo>
                      <a:pt x="62" y="33"/>
                    </a:lnTo>
                    <a:lnTo>
                      <a:pt x="59" y="45"/>
                    </a:lnTo>
                    <a:lnTo>
                      <a:pt x="52" y="56"/>
                    </a:lnTo>
                    <a:lnTo>
                      <a:pt x="42" y="63"/>
                    </a:lnTo>
                    <a:lnTo>
                      <a:pt x="31" y="66"/>
                    </a:lnTo>
                    <a:lnTo>
                      <a:pt x="18" y="63"/>
                    </a:lnTo>
                    <a:lnTo>
                      <a:pt x="9" y="56"/>
                    </a:lnTo>
                    <a:lnTo>
                      <a:pt x="2" y="45"/>
                    </a:lnTo>
                    <a:lnTo>
                      <a:pt x="0" y="33"/>
                    </a:lnTo>
                    <a:lnTo>
                      <a:pt x="2" y="20"/>
                    </a:lnTo>
                    <a:lnTo>
                      <a:pt x="9" y="9"/>
                    </a:lnTo>
                    <a:lnTo>
                      <a:pt x="18" y="2"/>
                    </a:lnTo>
                    <a:lnTo>
                      <a:pt x="3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  <p:sp>
            <p:nvSpPr>
              <p:cNvPr id="81" name="Freeform 329"/>
              <p:cNvSpPr/>
              <p:nvPr/>
            </p:nvSpPr>
            <p:spPr bwMode="auto">
              <a:xfrm>
                <a:off x="4652963" y="3032126"/>
                <a:ext cx="238125" cy="541338"/>
              </a:xfrm>
              <a:custGeom>
                <a:gdLst>
                  <a:gd fmla="*/ 89 w 150" name="T0"/>
                  <a:gd fmla="*/ 0 h 341" name="T1"/>
                  <a:gd fmla="*/ 116 w 150" name="T2"/>
                  <a:gd fmla="*/ 3 h 341" name="T3"/>
                  <a:gd fmla="*/ 137 w 150" name="T4"/>
                  <a:gd fmla="*/ 11 h 341" name="T5"/>
                  <a:gd fmla="*/ 148 w 150" name="T6"/>
                  <a:gd fmla="*/ 29 h 341" name="T7"/>
                  <a:gd fmla="*/ 150 w 150" name="T8"/>
                  <a:gd fmla="*/ 176 h 341" name="T9"/>
                  <a:gd fmla="*/ 148 w 150" name="T10"/>
                  <a:gd fmla="*/ 184 h 341" name="T11"/>
                  <a:gd fmla="*/ 141 w 150" name="T12"/>
                  <a:gd fmla="*/ 190 h 341" name="T13"/>
                  <a:gd fmla="*/ 133 w 150" name="T14"/>
                  <a:gd fmla="*/ 190 h 341" name="T15"/>
                  <a:gd fmla="*/ 126 w 150" name="T16"/>
                  <a:gd fmla="*/ 184 h 341" name="T17"/>
                  <a:gd fmla="*/ 123 w 150" name="T18"/>
                  <a:gd fmla="*/ 176 h 341" name="T19"/>
                  <a:gd fmla="*/ 115 w 150" name="T20"/>
                  <a:gd fmla="*/ 57 h 341" name="T21"/>
                  <a:gd fmla="*/ 115 w 150" name="T22"/>
                  <a:gd fmla="*/ 324 h 341" name="T23"/>
                  <a:gd fmla="*/ 107 w 150" name="T24"/>
                  <a:gd fmla="*/ 339 h 341" name="T25"/>
                  <a:gd fmla="*/ 94 w 150" name="T26"/>
                  <a:gd fmla="*/ 340 h 341" name="T27"/>
                  <a:gd fmla="*/ 87 w 150" name="T28"/>
                  <a:gd fmla="*/ 335 h 341" name="T29"/>
                  <a:gd fmla="*/ 83 w 150" name="T30"/>
                  <a:gd fmla="*/ 326 h 341" name="T31"/>
                  <a:gd fmla="*/ 83 w 150" name="T32"/>
                  <a:gd fmla="*/ 177 h 341" name="T33"/>
                  <a:gd fmla="*/ 83 w 150" name="T34"/>
                  <a:gd fmla="*/ 171 h 341" name="T35"/>
                  <a:gd fmla="*/ 81 w 150" name="T36"/>
                  <a:gd fmla="*/ 166 h 341" name="T37"/>
                  <a:gd fmla="*/ 76 w 150" name="T38"/>
                  <a:gd fmla="*/ 164 h 341" name="T39"/>
                  <a:gd fmla="*/ 71 w 150" name="T40"/>
                  <a:gd fmla="*/ 166 h 341" name="T41"/>
                  <a:gd fmla="*/ 69 w 150" name="T42"/>
                  <a:gd fmla="*/ 171 h 341" name="T43"/>
                  <a:gd fmla="*/ 68 w 150" name="T44"/>
                  <a:gd fmla="*/ 177 h 341" name="T45"/>
                  <a:gd fmla="*/ 68 w 150" name="T46"/>
                  <a:gd fmla="*/ 326 h 341" name="T47"/>
                  <a:gd fmla="*/ 64 w 150" name="T48"/>
                  <a:gd fmla="*/ 335 h 341" name="T49"/>
                  <a:gd fmla="*/ 56 w 150" name="T50"/>
                  <a:gd fmla="*/ 340 h 341" name="T51"/>
                  <a:gd fmla="*/ 44 w 150" name="T52"/>
                  <a:gd fmla="*/ 339 h 341" name="T53"/>
                  <a:gd fmla="*/ 37 w 150" name="T54"/>
                  <a:gd fmla="*/ 324 h 341" name="T55"/>
                  <a:gd fmla="*/ 37 w 150" name="T56"/>
                  <a:gd fmla="*/ 324 h 341" name="T57"/>
                  <a:gd fmla="*/ 27 w 150" name="T58"/>
                  <a:gd fmla="*/ 57 h 341" name="T59"/>
                  <a:gd fmla="*/ 27 w 150" name="T60"/>
                  <a:gd fmla="*/ 180 h 341" name="T61"/>
                  <a:gd fmla="*/ 22 w 150" name="T62"/>
                  <a:gd fmla="*/ 188 h 341" name="T63"/>
                  <a:gd fmla="*/ 14 w 150" name="T64"/>
                  <a:gd fmla="*/ 191 h 341" name="T65"/>
                  <a:gd fmla="*/ 7 w 150" name="T66"/>
                  <a:gd fmla="*/ 188 h 341" name="T67"/>
                  <a:gd fmla="*/ 1 w 150" name="T68"/>
                  <a:gd fmla="*/ 180 h 341" name="T69"/>
                  <a:gd fmla="*/ 0 w 150" name="T70"/>
                  <a:gd fmla="*/ 43 h 341" name="T71"/>
                  <a:gd fmla="*/ 8 w 150" name="T72"/>
                  <a:gd fmla="*/ 19 h 341" name="T73"/>
                  <a:gd fmla="*/ 24 w 150" name="T74"/>
                  <a:gd fmla="*/ 6 h 341" name="T75"/>
                  <a:gd fmla="*/ 48 w 150" name="T76"/>
                  <a:gd fmla="*/ 1 h 341" name="T77"/>
                  <a:gd fmla="*/ 76 w 150" name="T78"/>
                  <a:gd fmla="*/ 0 h 341" name="T7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b="b" l="0" r="r" t="0"/>
                <a:pathLst>
                  <a:path h="341" w="150">
                    <a:moveTo>
                      <a:pt x="76" y="0"/>
                    </a:moveTo>
                    <a:lnTo>
                      <a:pt x="89" y="0"/>
                    </a:lnTo>
                    <a:lnTo>
                      <a:pt x="103" y="1"/>
                    </a:lnTo>
                    <a:lnTo>
                      <a:pt x="116" y="3"/>
                    </a:lnTo>
                    <a:lnTo>
                      <a:pt x="126" y="6"/>
                    </a:lnTo>
                    <a:lnTo>
                      <a:pt x="137" y="11"/>
                    </a:lnTo>
                    <a:lnTo>
                      <a:pt x="144" y="19"/>
                    </a:lnTo>
                    <a:lnTo>
                      <a:pt x="148" y="29"/>
                    </a:lnTo>
                    <a:lnTo>
                      <a:pt x="150" y="43"/>
                    </a:lnTo>
                    <a:lnTo>
                      <a:pt x="150" y="176"/>
                    </a:lnTo>
                    <a:lnTo>
                      <a:pt x="150" y="180"/>
                    </a:lnTo>
                    <a:lnTo>
                      <a:pt x="148" y="184"/>
                    </a:lnTo>
                    <a:lnTo>
                      <a:pt x="145" y="188"/>
                    </a:lnTo>
                    <a:lnTo>
                      <a:pt x="141" y="190"/>
                    </a:lnTo>
                    <a:lnTo>
                      <a:pt x="137" y="191"/>
                    </a:lnTo>
                    <a:lnTo>
                      <a:pt x="133" y="190"/>
                    </a:lnTo>
                    <a:lnTo>
                      <a:pt x="130" y="188"/>
                    </a:lnTo>
                    <a:lnTo>
                      <a:pt x="126" y="184"/>
                    </a:lnTo>
                    <a:lnTo>
                      <a:pt x="124" y="180"/>
                    </a:lnTo>
                    <a:lnTo>
                      <a:pt x="123" y="176"/>
                    </a:lnTo>
                    <a:lnTo>
                      <a:pt x="123" y="57"/>
                    </a:lnTo>
                    <a:lnTo>
                      <a:pt x="115" y="57"/>
                    </a:lnTo>
                    <a:lnTo>
                      <a:pt x="115" y="324"/>
                    </a:lnTo>
                    <a:lnTo>
                      <a:pt x="115" y="324"/>
                    </a:lnTo>
                    <a:lnTo>
                      <a:pt x="113" y="333"/>
                    </a:lnTo>
                    <a:lnTo>
                      <a:pt x="107" y="339"/>
                    </a:lnTo>
                    <a:lnTo>
                      <a:pt x="100" y="341"/>
                    </a:lnTo>
                    <a:lnTo>
                      <a:pt x="94" y="340"/>
                    </a:lnTo>
                    <a:lnTo>
                      <a:pt x="90" y="338"/>
                    </a:lnTo>
                    <a:lnTo>
                      <a:pt x="87" y="335"/>
                    </a:lnTo>
                    <a:lnTo>
                      <a:pt x="85" y="331"/>
                    </a:lnTo>
                    <a:lnTo>
                      <a:pt x="83" y="326"/>
                    </a:lnTo>
                    <a:lnTo>
                      <a:pt x="83" y="325"/>
                    </a:lnTo>
                    <a:lnTo>
                      <a:pt x="83" y="177"/>
                    </a:lnTo>
                    <a:lnTo>
                      <a:pt x="83" y="174"/>
                    </a:lnTo>
                    <a:lnTo>
                      <a:pt x="83" y="171"/>
                    </a:lnTo>
                    <a:lnTo>
                      <a:pt x="82" y="168"/>
                    </a:lnTo>
                    <a:lnTo>
                      <a:pt x="81" y="166"/>
                    </a:lnTo>
                    <a:lnTo>
                      <a:pt x="79" y="165"/>
                    </a:lnTo>
                    <a:lnTo>
                      <a:pt x="76" y="164"/>
                    </a:lnTo>
                    <a:lnTo>
                      <a:pt x="73" y="165"/>
                    </a:lnTo>
                    <a:lnTo>
                      <a:pt x="71" y="166"/>
                    </a:lnTo>
                    <a:lnTo>
                      <a:pt x="70" y="168"/>
                    </a:lnTo>
                    <a:lnTo>
                      <a:pt x="69" y="171"/>
                    </a:lnTo>
                    <a:lnTo>
                      <a:pt x="68" y="174"/>
                    </a:lnTo>
                    <a:lnTo>
                      <a:pt x="68" y="177"/>
                    </a:lnTo>
                    <a:lnTo>
                      <a:pt x="68" y="325"/>
                    </a:lnTo>
                    <a:lnTo>
                      <a:pt x="68" y="326"/>
                    </a:lnTo>
                    <a:lnTo>
                      <a:pt x="67" y="331"/>
                    </a:lnTo>
                    <a:lnTo>
                      <a:pt x="64" y="335"/>
                    </a:lnTo>
                    <a:lnTo>
                      <a:pt x="60" y="338"/>
                    </a:lnTo>
                    <a:lnTo>
                      <a:pt x="56" y="340"/>
                    </a:lnTo>
                    <a:lnTo>
                      <a:pt x="52" y="341"/>
                    </a:lnTo>
                    <a:lnTo>
                      <a:pt x="44" y="339"/>
                    </a:lnTo>
                    <a:lnTo>
                      <a:pt x="39" y="333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324"/>
                    </a:lnTo>
                    <a:lnTo>
                      <a:pt x="37" y="57"/>
                    </a:lnTo>
                    <a:lnTo>
                      <a:pt x="27" y="57"/>
                    </a:lnTo>
                    <a:lnTo>
                      <a:pt x="27" y="176"/>
                    </a:lnTo>
                    <a:lnTo>
                      <a:pt x="27" y="180"/>
                    </a:lnTo>
                    <a:lnTo>
                      <a:pt x="25" y="184"/>
                    </a:lnTo>
                    <a:lnTo>
                      <a:pt x="22" y="188"/>
                    </a:lnTo>
                    <a:lnTo>
                      <a:pt x="18" y="190"/>
                    </a:lnTo>
                    <a:lnTo>
                      <a:pt x="14" y="191"/>
                    </a:lnTo>
                    <a:lnTo>
                      <a:pt x="10" y="190"/>
                    </a:lnTo>
                    <a:lnTo>
                      <a:pt x="7" y="188"/>
                    </a:lnTo>
                    <a:lnTo>
                      <a:pt x="4" y="184"/>
                    </a:lnTo>
                    <a:lnTo>
                      <a:pt x="1" y="180"/>
                    </a:lnTo>
                    <a:lnTo>
                      <a:pt x="0" y="176"/>
                    </a:lnTo>
                    <a:lnTo>
                      <a:pt x="0" y="43"/>
                    </a:lnTo>
                    <a:lnTo>
                      <a:pt x="2" y="29"/>
                    </a:lnTo>
                    <a:lnTo>
                      <a:pt x="8" y="19"/>
                    </a:lnTo>
                    <a:lnTo>
                      <a:pt x="15" y="11"/>
                    </a:lnTo>
                    <a:lnTo>
                      <a:pt x="24" y="6"/>
                    </a:lnTo>
                    <a:lnTo>
                      <a:pt x="36" y="3"/>
                    </a:lnTo>
                    <a:lnTo>
                      <a:pt x="48" y="1"/>
                    </a:lnTo>
                    <a:lnTo>
                      <a:pt x="61" y="0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 sz="110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79" name="TextBox 1042"/>
            <p:cNvSpPr txBox="1"/>
            <p:nvPr/>
          </p:nvSpPr>
          <p:spPr>
            <a:xfrm>
              <a:off x="1501965" y="4571431"/>
              <a:ext cx="1078230" cy="6400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altLang="zh-CN" lang="en-US" sz="3600">
                  <a:solidFill>
                    <a:prstClr val="white"/>
                  </a:solidFill>
                  <a:latin charset="-122" pitchFamily="34" typeface="微软雅黑 Light"/>
                  <a:ea charset="-122" pitchFamily="34" typeface="微软雅黑 Light"/>
                </a:rPr>
                <a:t>80%</a:t>
              </a:r>
            </a:p>
          </p:txBody>
        </p:sp>
      </p:grpSp>
      <p:sp>
        <p:nvSpPr>
          <p:cNvPr id="102" name="矩形 1"/>
          <p:cNvSpPr>
            <a:spLocks noChangeArrowheads="1"/>
          </p:cNvSpPr>
          <p:nvPr/>
        </p:nvSpPr>
        <p:spPr bwMode="auto">
          <a:xfrm>
            <a:off x="7178320" y="2903363"/>
            <a:ext cx="3912715" cy="1261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5pPr>
            <a:lvl6pPr defTabSz="457200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6pPr>
            <a:lvl7pPr defTabSz="457200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7pPr>
            <a:lvl8pPr defTabSz="457200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8pPr>
            <a:lvl9pPr defTabSz="457200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altLang="en-US" lang="zh-CN" sz="1600">
                <a:solidFill>
                  <a:schemeClr val="bg1"/>
                </a:solidFill>
                <a:latin charset="-122" pitchFamily="34" typeface="微软雅黑 Light"/>
                <a:ea charset="-122" pitchFamily="34" typeface="微软雅黑 Light"/>
              </a:rPr>
              <a:t>演示用心制作每一页艺术珍品，以姿态孜孜不倦地打磨，完美助力您的演示项目每一页艺术珍品，以姿态孜孜不倦地打磨，完美助力您的演示项目</a:t>
            </a:r>
          </a:p>
        </p:txBody>
      </p:sp>
      <p:sp>
        <p:nvSpPr>
          <p:cNvPr id="103" name="矩形 102"/>
          <p:cNvSpPr/>
          <p:nvPr/>
        </p:nvSpPr>
        <p:spPr>
          <a:xfrm>
            <a:off x="7178319" y="2152469"/>
            <a:ext cx="2444652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altLang="en-US" lang="zh-CN" sz="2800">
                <a:solidFill>
                  <a:schemeClr val="bg1"/>
                </a:solidFill>
                <a:latin charset="-122" pitchFamily="34" typeface="微软雅黑"/>
                <a:ea charset="-122" pitchFamily="34" typeface="微软雅黑"/>
              </a:rPr>
              <a:t>实验数据结果</a:t>
            </a:r>
          </a:p>
        </p:txBody>
      </p:sp>
      <p:sp>
        <p:nvSpPr>
          <p:cNvPr id="104" name="矩形 1"/>
          <p:cNvSpPr>
            <a:spLocks noChangeArrowheads="1"/>
          </p:cNvSpPr>
          <p:nvPr/>
        </p:nvSpPr>
        <p:spPr bwMode="auto">
          <a:xfrm>
            <a:off x="7178320" y="4405231"/>
            <a:ext cx="3912715" cy="969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5pPr>
            <a:lvl6pPr defTabSz="457200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6pPr>
            <a:lvl7pPr defTabSz="457200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7pPr>
            <a:lvl8pPr defTabSz="457200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8pPr>
            <a:lvl9pPr defTabSz="457200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altLang="en-US" lang="zh-CN" sz="1600">
                <a:solidFill>
                  <a:schemeClr val="bg1"/>
                </a:solidFill>
                <a:latin charset="-122" pitchFamily="34" typeface="微软雅黑 Light"/>
                <a:ea charset="-122" pitchFamily="34" typeface="微软雅黑 Light"/>
              </a:rPr>
              <a:t>演示用心制作每一页艺术珍品，以姿态孜孜不倦地打磨，完美助力您的演示项目每一页艺术珍品.</a:t>
            </a:r>
          </a:p>
        </p:txBody>
      </p:sp>
    </p:spTree>
  </p:cSld>
  <p:clrMapOvr>
    <a:masterClrMapping/>
  </p:clrMapOvr>
  <p:transition/>
  <p:timing/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196965" y="602285"/>
            <a:ext cx="2954121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altLang="en-US" lang="zh-CN" sz="2800">
                <a:solidFill>
                  <a:srgbClr val="DBC9B8"/>
                </a:solidFill>
                <a:latin charset="-122" pitchFamily="34" typeface="微软雅黑"/>
                <a:ea charset="-122" pitchFamily="34" typeface="微软雅黑"/>
              </a:rPr>
              <a:t>实验数据结果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1542225" y="2465664"/>
            <a:ext cx="2786441" cy="1589502"/>
            <a:chOff x="1356694" y="2465664"/>
            <a:chExt cx="2786441" cy="1589502"/>
          </a:xfrm>
          <a:solidFill>
            <a:srgbClr val="DBC9B8"/>
          </a:solidFill>
        </p:grpSpPr>
        <p:sp>
          <p:nvSpPr>
            <p:cNvPr id="4" name="Rectangle 5"/>
            <p:cNvSpPr>
              <a:spLocks noChangeArrowheads="1"/>
            </p:cNvSpPr>
            <p:nvPr/>
          </p:nvSpPr>
          <p:spPr bwMode="auto">
            <a:xfrm>
              <a:off x="1751183" y="2810120"/>
              <a:ext cx="196282" cy="898665"/>
            </a:xfrm>
            <a:prstGeom prst="rect">
              <a:avLst/>
            </a:prstGeom>
            <a:solidFill>
              <a:srgbClr val="C7AC9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2143748" y="2810120"/>
              <a:ext cx="163569" cy="898665"/>
            </a:xfrm>
            <a:prstGeom prst="rect">
              <a:avLst/>
            </a:prstGeom>
            <a:solidFill>
              <a:srgbClr val="C7AC9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2503599" y="2810120"/>
              <a:ext cx="198207" cy="898665"/>
            </a:xfrm>
            <a:prstGeom prst="rect">
              <a:avLst/>
            </a:prstGeom>
            <a:solidFill>
              <a:srgbClr val="C7AC9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2865375" y="2810120"/>
              <a:ext cx="196282" cy="8986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9" name="Freeform 10"/>
            <p:cNvSpPr>
              <a:spLocks noEditPoints="1"/>
            </p:cNvSpPr>
            <p:nvPr/>
          </p:nvSpPr>
          <p:spPr bwMode="auto">
            <a:xfrm>
              <a:off x="1356694" y="2465664"/>
              <a:ext cx="2786441" cy="1589502"/>
            </a:xfrm>
            <a:custGeom>
              <a:gdLst>
                <a:gd fmla="*/ 82 w 85" name="T0"/>
                <a:gd fmla="*/ 13 h 46" name="T1"/>
                <a:gd fmla="*/ 77 w 85" name="T2"/>
                <a:gd fmla="*/ 13 h 46" name="T3"/>
                <a:gd fmla="*/ 77 w 85" name="T4"/>
                <a:gd fmla="*/ 8 h 46" name="T5"/>
                <a:gd fmla="*/ 69 w 85" name="T6"/>
                <a:gd fmla="*/ 0 h 46" name="T7"/>
                <a:gd fmla="*/ 8 w 85" name="T8"/>
                <a:gd fmla="*/ 0 h 46" name="T9"/>
                <a:gd fmla="*/ 0 w 85" name="T10"/>
                <a:gd fmla="*/ 8 h 46" name="T11"/>
                <a:gd fmla="*/ 0 w 85" name="T12"/>
                <a:gd fmla="*/ 38 h 46" name="T13"/>
                <a:gd fmla="*/ 8 w 85" name="T14"/>
                <a:gd fmla="*/ 46 h 46" name="T15"/>
                <a:gd fmla="*/ 69 w 85" name="T16"/>
                <a:gd fmla="*/ 46 h 46" name="T17"/>
                <a:gd fmla="*/ 77 w 85" name="T18"/>
                <a:gd fmla="*/ 38 h 46" name="T19"/>
                <a:gd fmla="*/ 77 w 85" name="T20"/>
                <a:gd fmla="*/ 33 h 46" name="T21"/>
                <a:gd fmla="*/ 82 w 85" name="T22"/>
                <a:gd fmla="*/ 33 h 46" name="T23"/>
                <a:gd fmla="*/ 85 w 85" name="T24"/>
                <a:gd fmla="*/ 31 h 46" name="T25"/>
                <a:gd fmla="*/ 85 w 85" name="T26"/>
                <a:gd fmla="*/ 15 h 46" name="T27"/>
                <a:gd fmla="*/ 82 w 85" name="T28"/>
                <a:gd fmla="*/ 13 h 46" name="T29"/>
                <a:gd fmla="*/ 72 w 85" name="T30"/>
                <a:gd fmla="*/ 38 h 46" name="T31"/>
                <a:gd fmla="*/ 69 w 85" name="T32"/>
                <a:gd fmla="*/ 41 h 46" name="T33"/>
                <a:gd fmla="*/ 8 w 85" name="T34"/>
                <a:gd fmla="*/ 41 h 46" name="T35"/>
                <a:gd fmla="*/ 5 w 85" name="T36"/>
                <a:gd fmla="*/ 38 h 46" name="T37"/>
                <a:gd fmla="*/ 5 w 85" name="T38"/>
                <a:gd fmla="*/ 8 h 46" name="T39"/>
                <a:gd fmla="*/ 8 w 85" name="T40"/>
                <a:gd fmla="*/ 5 h 46" name="T41"/>
                <a:gd fmla="*/ 69 w 85" name="T42"/>
                <a:gd fmla="*/ 5 h 46" name="T43"/>
                <a:gd fmla="*/ 72 w 85" name="T44"/>
                <a:gd fmla="*/ 8 h 46" name="T45"/>
                <a:gd fmla="*/ 72 w 85" name="T46"/>
                <a:gd fmla="*/ 38 h 46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46" w="85">
                  <a:moveTo>
                    <a:pt x="82" y="13"/>
                  </a:moveTo>
                  <a:cubicBezTo>
                    <a:pt x="77" y="13"/>
                    <a:pt x="77" y="13"/>
                    <a:pt x="77" y="13"/>
                  </a:cubicBezTo>
                  <a:cubicBezTo>
                    <a:pt x="77" y="8"/>
                    <a:pt x="77" y="8"/>
                    <a:pt x="77" y="8"/>
                  </a:cubicBezTo>
                  <a:cubicBezTo>
                    <a:pt x="77" y="3"/>
                    <a:pt x="74" y="0"/>
                    <a:pt x="69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43"/>
                    <a:pt x="4" y="46"/>
                    <a:pt x="8" y="46"/>
                  </a:cubicBezTo>
                  <a:cubicBezTo>
                    <a:pt x="69" y="46"/>
                    <a:pt x="69" y="46"/>
                    <a:pt x="69" y="46"/>
                  </a:cubicBezTo>
                  <a:cubicBezTo>
                    <a:pt x="74" y="46"/>
                    <a:pt x="77" y="43"/>
                    <a:pt x="77" y="38"/>
                  </a:cubicBezTo>
                  <a:cubicBezTo>
                    <a:pt x="77" y="33"/>
                    <a:pt x="77" y="33"/>
                    <a:pt x="77" y="33"/>
                  </a:cubicBezTo>
                  <a:cubicBezTo>
                    <a:pt x="82" y="33"/>
                    <a:pt x="82" y="33"/>
                    <a:pt x="82" y="33"/>
                  </a:cubicBezTo>
                  <a:cubicBezTo>
                    <a:pt x="84" y="33"/>
                    <a:pt x="85" y="32"/>
                    <a:pt x="85" y="31"/>
                  </a:cubicBezTo>
                  <a:cubicBezTo>
                    <a:pt x="85" y="15"/>
                    <a:pt x="85" y="15"/>
                    <a:pt x="85" y="15"/>
                  </a:cubicBezTo>
                  <a:cubicBezTo>
                    <a:pt x="85" y="14"/>
                    <a:pt x="84" y="13"/>
                    <a:pt x="82" y="13"/>
                  </a:cubicBezTo>
                  <a:close/>
                  <a:moveTo>
                    <a:pt x="72" y="38"/>
                  </a:moveTo>
                  <a:cubicBezTo>
                    <a:pt x="72" y="40"/>
                    <a:pt x="71" y="41"/>
                    <a:pt x="69" y="41"/>
                  </a:cubicBezTo>
                  <a:cubicBezTo>
                    <a:pt x="8" y="41"/>
                    <a:pt x="8" y="41"/>
                    <a:pt x="8" y="41"/>
                  </a:cubicBezTo>
                  <a:cubicBezTo>
                    <a:pt x="7" y="41"/>
                    <a:pt x="5" y="40"/>
                    <a:pt x="5" y="3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6"/>
                    <a:pt x="7" y="5"/>
                    <a:pt x="8" y="5"/>
                  </a:cubicBezTo>
                  <a:cubicBezTo>
                    <a:pt x="69" y="5"/>
                    <a:pt x="69" y="5"/>
                    <a:pt x="69" y="5"/>
                  </a:cubicBezTo>
                  <a:cubicBezTo>
                    <a:pt x="71" y="5"/>
                    <a:pt x="72" y="6"/>
                    <a:pt x="72" y="8"/>
                  </a:cubicBezTo>
                  <a:lnTo>
                    <a:pt x="72" y="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4755869" y="2465664"/>
            <a:ext cx="2753728" cy="1589502"/>
            <a:chOff x="4570338" y="2465664"/>
            <a:chExt cx="2753728" cy="1589502"/>
          </a:xfrm>
          <a:solidFill>
            <a:srgbClr val="DBC9B8"/>
          </a:solidFill>
        </p:grpSpPr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4930190" y="2810120"/>
              <a:ext cx="196282" cy="898665"/>
            </a:xfrm>
            <a:prstGeom prst="rect">
              <a:avLst/>
            </a:prstGeom>
            <a:solidFill>
              <a:srgbClr val="C7AC93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5322755" y="2810120"/>
              <a:ext cx="198207" cy="898665"/>
            </a:xfrm>
            <a:prstGeom prst="rect">
              <a:avLst/>
            </a:prstGeom>
            <a:solidFill>
              <a:srgbClr val="C7AC93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5684530" y="2810120"/>
              <a:ext cx="196282" cy="8986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auto">
            <a:xfrm>
              <a:off x="4570338" y="2465664"/>
              <a:ext cx="2753728" cy="1589502"/>
            </a:xfrm>
            <a:custGeom>
              <a:gdLst>
                <a:gd fmla="*/ 81 w 84" name="T0"/>
                <a:gd fmla="*/ 13 h 46" name="T1"/>
                <a:gd fmla="*/ 76 w 84" name="T2"/>
                <a:gd fmla="*/ 13 h 46" name="T3"/>
                <a:gd fmla="*/ 76 w 84" name="T4"/>
                <a:gd fmla="*/ 8 h 46" name="T5"/>
                <a:gd fmla="*/ 69 w 84" name="T6"/>
                <a:gd fmla="*/ 0 h 46" name="T7"/>
                <a:gd fmla="*/ 7 w 84" name="T8"/>
                <a:gd fmla="*/ 0 h 46" name="T9"/>
                <a:gd fmla="*/ 0 w 84" name="T10"/>
                <a:gd fmla="*/ 8 h 46" name="T11"/>
                <a:gd fmla="*/ 0 w 84" name="T12"/>
                <a:gd fmla="*/ 38 h 46" name="T13"/>
                <a:gd fmla="*/ 7 w 84" name="T14"/>
                <a:gd fmla="*/ 46 h 46" name="T15"/>
                <a:gd fmla="*/ 69 w 84" name="T16"/>
                <a:gd fmla="*/ 46 h 46" name="T17"/>
                <a:gd fmla="*/ 76 w 84" name="T18"/>
                <a:gd fmla="*/ 38 h 46" name="T19"/>
                <a:gd fmla="*/ 76 w 84" name="T20"/>
                <a:gd fmla="*/ 33 h 46" name="T21"/>
                <a:gd fmla="*/ 81 w 84" name="T22"/>
                <a:gd fmla="*/ 33 h 46" name="T23"/>
                <a:gd fmla="*/ 84 w 84" name="T24"/>
                <a:gd fmla="*/ 31 h 46" name="T25"/>
                <a:gd fmla="*/ 84 w 84" name="T26"/>
                <a:gd fmla="*/ 15 h 46" name="T27"/>
                <a:gd fmla="*/ 81 w 84" name="T28"/>
                <a:gd fmla="*/ 13 h 46" name="T29"/>
                <a:gd fmla="*/ 71 w 84" name="T30"/>
                <a:gd fmla="*/ 38 h 46" name="T31"/>
                <a:gd fmla="*/ 69 w 84" name="T32"/>
                <a:gd fmla="*/ 41 h 46" name="T33"/>
                <a:gd fmla="*/ 7 w 84" name="T34"/>
                <a:gd fmla="*/ 41 h 46" name="T35"/>
                <a:gd fmla="*/ 5 w 84" name="T36"/>
                <a:gd fmla="*/ 38 h 46" name="T37"/>
                <a:gd fmla="*/ 5 w 84" name="T38"/>
                <a:gd fmla="*/ 8 h 46" name="T39"/>
                <a:gd fmla="*/ 7 w 84" name="T40"/>
                <a:gd fmla="*/ 5 h 46" name="T41"/>
                <a:gd fmla="*/ 69 w 84" name="T42"/>
                <a:gd fmla="*/ 5 h 46" name="T43"/>
                <a:gd fmla="*/ 71 w 84" name="T44"/>
                <a:gd fmla="*/ 8 h 46" name="T45"/>
                <a:gd fmla="*/ 71 w 84" name="T46"/>
                <a:gd fmla="*/ 38 h 46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46" w="84">
                  <a:moveTo>
                    <a:pt x="81" y="13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6" y="8"/>
                    <a:pt x="76" y="8"/>
                    <a:pt x="76" y="8"/>
                  </a:cubicBezTo>
                  <a:cubicBezTo>
                    <a:pt x="76" y="3"/>
                    <a:pt x="73" y="0"/>
                    <a:pt x="69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8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43"/>
                    <a:pt x="3" y="46"/>
                    <a:pt x="7" y="46"/>
                  </a:cubicBezTo>
                  <a:cubicBezTo>
                    <a:pt x="69" y="46"/>
                    <a:pt x="69" y="46"/>
                    <a:pt x="69" y="46"/>
                  </a:cubicBezTo>
                  <a:cubicBezTo>
                    <a:pt x="73" y="46"/>
                    <a:pt x="76" y="43"/>
                    <a:pt x="76" y="38"/>
                  </a:cubicBezTo>
                  <a:cubicBezTo>
                    <a:pt x="76" y="33"/>
                    <a:pt x="76" y="33"/>
                    <a:pt x="76" y="33"/>
                  </a:cubicBezTo>
                  <a:cubicBezTo>
                    <a:pt x="81" y="33"/>
                    <a:pt x="81" y="33"/>
                    <a:pt x="81" y="33"/>
                  </a:cubicBezTo>
                  <a:cubicBezTo>
                    <a:pt x="83" y="33"/>
                    <a:pt x="84" y="32"/>
                    <a:pt x="84" y="31"/>
                  </a:cubicBezTo>
                  <a:cubicBezTo>
                    <a:pt x="84" y="15"/>
                    <a:pt x="84" y="15"/>
                    <a:pt x="84" y="15"/>
                  </a:cubicBezTo>
                  <a:cubicBezTo>
                    <a:pt x="84" y="14"/>
                    <a:pt x="83" y="13"/>
                    <a:pt x="81" y="13"/>
                  </a:cubicBezTo>
                  <a:close/>
                  <a:moveTo>
                    <a:pt x="71" y="38"/>
                  </a:moveTo>
                  <a:cubicBezTo>
                    <a:pt x="71" y="40"/>
                    <a:pt x="70" y="41"/>
                    <a:pt x="69" y="41"/>
                  </a:cubicBezTo>
                  <a:cubicBezTo>
                    <a:pt x="7" y="41"/>
                    <a:pt x="7" y="41"/>
                    <a:pt x="7" y="41"/>
                  </a:cubicBezTo>
                  <a:cubicBezTo>
                    <a:pt x="6" y="41"/>
                    <a:pt x="5" y="40"/>
                    <a:pt x="5" y="3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6"/>
                    <a:pt x="6" y="5"/>
                    <a:pt x="7" y="5"/>
                  </a:cubicBezTo>
                  <a:cubicBezTo>
                    <a:pt x="69" y="5"/>
                    <a:pt x="69" y="5"/>
                    <a:pt x="69" y="5"/>
                  </a:cubicBezTo>
                  <a:cubicBezTo>
                    <a:pt x="70" y="5"/>
                    <a:pt x="71" y="6"/>
                    <a:pt x="71" y="8"/>
                  </a:cubicBezTo>
                  <a:lnTo>
                    <a:pt x="71" y="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8000303" y="2465664"/>
            <a:ext cx="2753728" cy="1589502"/>
            <a:chOff x="7814772" y="2465664"/>
            <a:chExt cx="2753728" cy="1589502"/>
          </a:xfrm>
          <a:solidFill>
            <a:srgbClr val="DBC9B8"/>
          </a:solidFill>
        </p:grpSpPr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8174624" y="2810120"/>
              <a:ext cx="198207" cy="898665"/>
            </a:xfrm>
            <a:prstGeom prst="rect">
              <a:avLst/>
            </a:prstGeom>
            <a:solidFill>
              <a:srgbClr val="C7AC9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7" name="Freeform 16"/>
            <p:cNvSpPr>
              <a:spLocks noEditPoints="1"/>
            </p:cNvSpPr>
            <p:nvPr/>
          </p:nvSpPr>
          <p:spPr bwMode="auto">
            <a:xfrm>
              <a:off x="7814772" y="2465664"/>
              <a:ext cx="2753728" cy="1589502"/>
            </a:xfrm>
            <a:custGeom>
              <a:gdLst>
                <a:gd fmla="*/ 82 w 84" name="T0"/>
                <a:gd fmla="*/ 13 h 46" name="T1"/>
                <a:gd fmla="*/ 76 w 84" name="T2"/>
                <a:gd fmla="*/ 13 h 46" name="T3"/>
                <a:gd fmla="*/ 76 w 84" name="T4"/>
                <a:gd fmla="*/ 8 h 46" name="T5"/>
                <a:gd fmla="*/ 69 w 84" name="T6"/>
                <a:gd fmla="*/ 0 h 46" name="T7"/>
                <a:gd fmla="*/ 7 w 84" name="T8"/>
                <a:gd fmla="*/ 0 h 46" name="T9"/>
                <a:gd fmla="*/ 0 w 84" name="T10"/>
                <a:gd fmla="*/ 8 h 46" name="T11"/>
                <a:gd fmla="*/ 0 w 84" name="T12"/>
                <a:gd fmla="*/ 38 h 46" name="T13"/>
                <a:gd fmla="*/ 7 w 84" name="T14"/>
                <a:gd fmla="*/ 46 h 46" name="T15"/>
                <a:gd fmla="*/ 69 w 84" name="T16"/>
                <a:gd fmla="*/ 46 h 46" name="T17"/>
                <a:gd fmla="*/ 76 w 84" name="T18"/>
                <a:gd fmla="*/ 38 h 46" name="T19"/>
                <a:gd fmla="*/ 76 w 84" name="T20"/>
                <a:gd fmla="*/ 33 h 46" name="T21"/>
                <a:gd fmla="*/ 82 w 84" name="T22"/>
                <a:gd fmla="*/ 33 h 46" name="T23"/>
                <a:gd fmla="*/ 84 w 84" name="T24"/>
                <a:gd fmla="*/ 31 h 46" name="T25"/>
                <a:gd fmla="*/ 84 w 84" name="T26"/>
                <a:gd fmla="*/ 15 h 46" name="T27"/>
                <a:gd fmla="*/ 82 w 84" name="T28"/>
                <a:gd fmla="*/ 13 h 46" name="T29"/>
                <a:gd fmla="*/ 71 w 84" name="T30"/>
                <a:gd fmla="*/ 38 h 46" name="T31"/>
                <a:gd fmla="*/ 69 w 84" name="T32"/>
                <a:gd fmla="*/ 41 h 46" name="T33"/>
                <a:gd fmla="*/ 7 w 84" name="T34"/>
                <a:gd fmla="*/ 41 h 46" name="T35"/>
                <a:gd fmla="*/ 5 w 84" name="T36"/>
                <a:gd fmla="*/ 38 h 46" name="T37"/>
                <a:gd fmla="*/ 5 w 84" name="T38"/>
                <a:gd fmla="*/ 8 h 46" name="T39"/>
                <a:gd fmla="*/ 7 w 84" name="T40"/>
                <a:gd fmla="*/ 5 h 46" name="T41"/>
                <a:gd fmla="*/ 69 w 84" name="T42"/>
                <a:gd fmla="*/ 5 h 46" name="T43"/>
                <a:gd fmla="*/ 71 w 84" name="T44"/>
                <a:gd fmla="*/ 8 h 46" name="T45"/>
                <a:gd fmla="*/ 71 w 84" name="T46"/>
                <a:gd fmla="*/ 38 h 46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46" w="84">
                  <a:moveTo>
                    <a:pt x="82" y="13"/>
                  </a:moveTo>
                  <a:cubicBezTo>
                    <a:pt x="76" y="13"/>
                    <a:pt x="76" y="13"/>
                    <a:pt x="76" y="13"/>
                  </a:cubicBezTo>
                  <a:cubicBezTo>
                    <a:pt x="76" y="8"/>
                    <a:pt x="76" y="8"/>
                    <a:pt x="76" y="8"/>
                  </a:cubicBezTo>
                  <a:cubicBezTo>
                    <a:pt x="76" y="3"/>
                    <a:pt x="73" y="0"/>
                    <a:pt x="69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8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43"/>
                    <a:pt x="3" y="46"/>
                    <a:pt x="7" y="46"/>
                  </a:cubicBezTo>
                  <a:cubicBezTo>
                    <a:pt x="69" y="46"/>
                    <a:pt x="69" y="46"/>
                    <a:pt x="69" y="46"/>
                  </a:cubicBezTo>
                  <a:cubicBezTo>
                    <a:pt x="73" y="46"/>
                    <a:pt x="76" y="43"/>
                    <a:pt x="76" y="38"/>
                  </a:cubicBezTo>
                  <a:cubicBezTo>
                    <a:pt x="76" y="33"/>
                    <a:pt x="76" y="33"/>
                    <a:pt x="76" y="33"/>
                  </a:cubicBezTo>
                  <a:cubicBezTo>
                    <a:pt x="82" y="33"/>
                    <a:pt x="82" y="33"/>
                    <a:pt x="82" y="33"/>
                  </a:cubicBezTo>
                  <a:cubicBezTo>
                    <a:pt x="83" y="33"/>
                    <a:pt x="84" y="32"/>
                    <a:pt x="84" y="31"/>
                  </a:cubicBezTo>
                  <a:cubicBezTo>
                    <a:pt x="84" y="15"/>
                    <a:pt x="84" y="15"/>
                    <a:pt x="84" y="15"/>
                  </a:cubicBezTo>
                  <a:cubicBezTo>
                    <a:pt x="84" y="14"/>
                    <a:pt x="83" y="13"/>
                    <a:pt x="82" y="13"/>
                  </a:cubicBezTo>
                  <a:close/>
                  <a:moveTo>
                    <a:pt x="71" y="38"/>
                  </a:moveTo>
                  <a:cubicBezTo>
                    <a:pt x="71" y="40"/>
                    <a:pt x="70" y="41"/>
                    <a:pt x="69" y="41"/>
                  </a:cubicBezTo>
                  <a:cubicBezTo>
                    <a:pt x="7" y="41"/>
                    <a:pt x="7" y="41"/>
                    <a:pt x="7" y="41"/>
                  </a:cubicBezTo>
                  <a:cubicBezTo>
                    <a:pt x="6" y="41"/>
                    <a:pt x="5" y="40"/>
                    <a:pt x="5" y="3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6"/>
                    <a:pt x="6" y="5"/>
                    <a:pt x="7" y="5"/>
                  </a:cubicBezTo>
                  <a:cubicBezTo>
                    <a:pt x="69" y="5"/>
                    <a:pt x="69" y="5"/>
                    <a:pt x="69" y="5"/>
                  </a:cubicBezTo>
                  <a:cubicBezTo>
                    <a:pt x="70" y="5"/>
                    <a:pt x="71" y="6"/>
                    <a:pt x="71" y="8"/>
                  </a:cubicBezTo>
                  <a:lnTo>
                    <a:pt x="71" y="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8" name="Rectangle 9"/>
            <p:cNvSpPr>
              <a:spLocks noChangeArrowheads="1"/>
            </p:cNvSpPr>
            <p:nvPr/>
          </p:nvSpPr>
          <p:spPr bwMode="auto">
            <a:xfrm>
              <a:off x="8536401" y="2810120"/>
              <a:ext cx="196282" cy="8986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</p:grpSp>
      <p:sp>
        <p:nvSpPr>
          <p:cNvPr id="19" name="矩形 1"/>
          <p:cNvSpPr>
            <a:spLocks noChangeArrowheads="1"/>
          </p:cNvSpPr>
          <p:nvPr/>
        </p:nvSpPr>
        <p:spPr bwMode="auto">
          <a:xfrm>
            <a:off x="1460440" y="4399621"/>
            <a:ext cx="9211806" cy="67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5pPr>
            <a:lvl6pPr defTabSz="457200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6pPr>
            <a:lvl7pPr defTabSz="457200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7pPr>
            <a:lvl8pPr defTabSz="457200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8pPr>
            <a:lvl9pPr defTabSz="457200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altLang="en-US" lang="zh-CN" sz="1600">
                <a:solidFill>
                  <a:schemeClr val="bg1"/>
                </a:solidFill>
                <a:latin charset="-122" pitchFamily="34" typeface="微软雅黑 Light"/>
                <a:ea charset="-122" pitchFamily="34" typeface="微软雅黑 Light"/>
              </a:rPr>
              <a:t>演示用心制作每一页艺术珍品，以姿态孜孜不倦地打磨，完美助力您的演示项目每一页艺术珍品，以姿态孜孜不倦地打磨，完美助力您的演示项目</a:t>
            </a:r>
          </a:p>
        </p:txBody>
      </p:sp>
      <p:sp>
        <p:nvSpPr>
          <p:cNvPr id="20" name="矩形 1"/>
          <p:cNvSpPr>
            <a:spLocks noChangeArrowheads="1"/>
          </p:cNvSpPr>
          <p:nvPr/>
        </p:nvSpPr>
        <p:spPr bwMode="auto">
          <a:xfrm>
            <a:off x="1399954" y="5085711"/>
            <a:ext cx="9211806" cy="384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5pPr>
            <a:lvl6pPr defTabSz="457200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6pPr>
            <a:lvl7pPr defTabSz="457200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7pPr>
            <a:lvl8pPr defTabSz="457200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8pPr>
            <a:lvl9pPr defTabSz="457200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altLang="en-US" lang="zh-CN" sz="1600">
                <a:solidFill>
                  <a:schemeClr val="bg1"/>
                </a:solidFill>
                <a:latin charset="-122" pitchFamily="34" typeface="微软雅黑 Light"/>
                <a:ea charset="-122" pitchFamily="34" typeface="微软雅黑 Light"/>
              </a:rPr>
              <a:t>演示用心制作每一页艺术珍品，以姿态孜孜不倦地打磨，完美助力您的演示项目每一页艺术</a:t>
            </a:r>
          </a:p>
        </p:txBody>
      </p:sp>
    </p:spTree>
  </p:cSld>
  <p:clrMapOvr>
    <a:masterClrMapping/>
  </p:clrMapOvr>
  <p:transition/>
  <p:timing/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0" y="-142937"/>
            <a:ext cx="12192000" cy="7143873"/>
            <a:chOff x="0" y="-142937"/>
            <a:chExt cx="12192000" cy="7143873"/>
          </a:xfrm>
        </p:grpSpPr>
        <p:sp>
          <p:nvSpPr>
            <p:cNvPr id="3" name="矩形 2"/>
            <p:cNvSpPr/>
            <p:nvPr/>
          </p:nvSpPr>
          <p:spPr>
            <a:xfrm>
              <a:off x="0" y="-1"/>
              <a:ext cx="12192000" cy="6858000"/>
            </a:xfrm>
            <a:prstGeom prst="rect">
              <a:avLst/>
            </a:prstGeom>
            <a:solidFill>
              <a:srgbClr val="5C4A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" name="Freeform 6"/>
            <p:cNvSpPr>
              <a:spLocks noEditPoints="1"/>
            </p:cNvSpPr>
            <p:nvPr/>
          </p:nvSpPr>
          <p:spPr bwMode="auto">
            <a:xfrm rot="16200000">
              <a:off x="1980341" y="1794154"/>
              <a:ext cx="3226441" cy="7187123"/>
            </a:xfrm>
            <a:custGeom>
              <a:gdLst>
                <a:gd fmla="*/ 345 w 1088" name="T0"/>
                <a:gd fmla="*/ 87 h 2427" name="T1"/>
                <a:gd fmla="*/ 208 w 1088" name="T2"/>
                <a:gd fmla="*/ 15 h 2427" name="T3"/>
                <a:gd fmla="*/ 420 w 1088" name="T4"/>
                <a:gd fmla="*/ 0 h 2427" name="T5"/>
                <a:gd fmla="*/ 62 w 1088" name="T6"/>
                <a:gd fmla="*/ 2420 h 2427" name="T7"/>
                <a:gd fmla="*/ 64 w 1088" name="T8"/>
                <a:gd fmla="*/ 2375 h 2427" name="T9"/>
                <a:gd fmla="*/ 64 w 1088" name="T10"/>
                <a:gd fmla="*/ 2247 h 2427" name="T11"/>
                <a:gd fmla="*/ 62 w 1088" name="T12"/>
                <a:gd fmla="*/ 2192 h 2427" name="T13"/>
                <a:gd fmla="*/ 62 w 1088" name="T14"/>
                <a:gd fmla="*/ 1919 h 2427" name="T15"/>
                <a:gd fmla="*/ 64 w 1088" name="T16"/>
                <a:gd fmla="*/ 1808 h 2427" name="T17"/>
                <a:gd fmla="*/ 62 w 1088" name="T18"/>
                <a:gd fmla="*/ 1755 h 2427" name="T19"/>
                <a:gd fmla="*/ 64 w 1088" name="T20"/>
                <a:gd fmla="*/ 1718 h 2427" name="T21"/>
                <a:gd fmla="*/ 64 w 1088" name="T22"/>
                <a:gd fmla="*/ 1082 h 2427" name="T23"/>
                <a:gd fmla="*/ 62 w 1088" name="T24"/>
                <a:gd fmla="*/ 918 h 2427" name="T25"/>
                <a:gd fmla="*/ 62 w 1088" name="T26"/>
                <a:gd fmla="*/ 829 h 2427" name="T27"/>
                <a:gd fmla="*/ 62 w 1088" name="T28"/>
                <a:gd fmla="*/ 309 h 2427" name="T29"/>
                <a:gd fmla="*/ 62 w 1088" name="T30"/>
                <a:gd fmla="*/ 558 h 2427" name="T31"/>
                <a:gd fmla="*/ 79 w 1088" name="T32"/>
                <a:gd fmla="*/ 60 h 2427" name="T33"/>
                <a:gd fmla="*/ 111 w 1088" name="T34"/>
                <a:gd fmla="*/ 88 h 2427" name="T35"/>
                <a:gd fmla="*/ 278 w 1088" name="T36"/>
                <a:gd fmla="*/ 1411 h 2427" name="T37"/>
                <a:gd fmla="*/ 175 w 1088" name="T38"/>
                <a:gd fmla="*/ 290 h 2427" name="T39"/>
                <a:gd fmla="*/ 145 w 1088" name="T40"/>
                <a:gd fmla="*/ 221 h 2427" name="T41"/>
                <a:gd fmla="*/ 236 w 1088" name="T42"/>
                <a:gd fmla="*/ 2263 h 2427" name="T43"/>
                <a:gd fmla="*/ 457 w 1088" name="T44"/>
                <a:gd fmla="*/ 2147 h 2427" name="T45"/>
                <a:gd fmla="*/ 134 w 1088" name="T46"/>
                <a:gd fmla="*/ 2020 h 2427" name="T47"/>
                <a:gd fmla="*/ 230 w 1088" name="T48"/>
                <a:gd fmla="*/ 2339 h 2427" name="T49"/>
                <a:gd fmla="*/ 200 w 1088" name="T50"/>
                <a:gd fmla="*/ 1774 h 2427" name="T51"/>
                <a:gd fmla="*/ 362 w 1088" name="T52"/>
                <a:gd fmla="*/ 1972 h 2427" name="T53"/>
                <a:gd fmla="*/ 185 w 1088" name="T54"/>
                <a:gd fmla="*/ 1706 h 2427" name="T55"/>
                <a:gd fmla="*/ 822 w 1088" name="T56"/>
                <a:gd fmla="*/ 1398 h 2427" name="T57"/>
                <a:gd fmla="*/ 307 w 1088" name="T58"/>
                <a:gd fmla="*/ 1875 h 2427" name="T59"/>
                <a:gd fmla="*/ 377 w 1088" name="T60"/>
                <a:gd fmla="*/ 1060 h 2427" name="T61"/>
                <a:gd fmla="*/ 548 w 1088" name="T62"/>
                <a:gd fmla="*/ 1585 h 2427" name="T63"/>
                <a:gd fmla="*/ 525 w 1088" name="T64"/>
                <a:gd fmla="*/ 1290 h 2427" name="T65"/>
                <a:gd fmla="*/ 485 w 1088" name="T66"/>
                <a:gd fmla="*/ 1460 h 2427" name="T67"/>
                <a:gd fmla="*/ 484 w 1088" name="T68"/>
                <a:gd fmla="*/ 1226 h 2427" name="T69"/>
                <a:gd fmla="*/ 397 w 1088" name="T70"/>
                <a:gd fmla="*/ 1760 h 2427" name="T71"/>
                <a:gd fmla="*/ 249 w 1088" name="T72"/>
                <a:gd fmla="*/ 941 h 2427" name="T73"/>
                <a:gd fmla="*/ 361 w 1088" name="T74"/>
                <a:gd fmla="*/ 1698 h 2427" name="T75"/>
                <a:gd fmla="*/ 451 w 1088" name="T76"/>
                <a:gd fmla="*/ 1627 h 2427" name="T77"/>
                <a:gd fmla="*/ 156 w 1088" name="T78"/>
                <a:gd fmla="*/ 1296 h 2427" name="T79"/>
                <a:gd fmla="*/ 294 w 1088" name="T80"/>
                <a:gd fmla="*/ 1392 h 2427" name="T81"/>
                <a:gd fmla="*/ 323 w 1088" name="T82"/>
                <a:gd fmla="*/ 1483 h 2427" name="T83"/>
                <a:gd fmla="*/ 167 w 1088" name="T84"/>
                <a:gd fmla="*/ 1082 h 2427" name="T85"/>
                <a:gd fmla="*/ 279 w 1088" name="T86"/>
                <a:gd fmla="*/ 666 h 2427" name="T87"/>
                <a:gd fmla="*/ 264 w 1088" name="T88"/>
                <a:gd fmla="*/ 616 h 2427" name="T89"/>
                <a:gd fmla="*/ 423 w 1088" name="T90"/>
                <a:gd fmla="*/ 965 h 2427" name="T91"/>
                <a:gd fmla="*/ 265 w 1088" name="T92"/>
                <a:gd fmla="*/ 833 h 2427" name="T93"/>
                <a:gd fmla="*/ 190 w 1088" name="T94"/>
                <a:gd fmla="*/ 509 h 2427" name="T95"/>
                <a:gd fmla="*/ 266 w 1088" name="T96"/>
                <a:gd fmla="*/ 537 h 2427" name="T97"/>
                <a:gd fmla="*/ 169 w 1088" name="T98"/>
                <a:gd fmla="*/ 230 h 2427" name="T99"/>
                <a:gd fmla="*/ 693 w 1088" name="T100"/>
                <a:gd fmla="*/ 744 h 2427" name="T101"/>
                <a:gd fmla="*/ 517 w 1088" name="T102"/>
                <a:gd fmla="*/ 547 h 2427" name="T103"/>
                <a:gd fmla="*/ 220 w 1088" name="T104"/>
                <a:gd fmla="*/ 206 h 2427" name="T105"/>
                <a:gd fmla="*/ 618 w 1088" name="T106"/>
                <a:gd fmla="*/ 503 h 2427" name="T107"/>
                <a:gd fmla="*/ 450 w 1088" name="T108"/>
                <a:gd fmla="*/ 201 h 2427" name="T109"/>
                <a:gd fmla="*/ 579 w 1088" name="T110"/>
                <a:gd fmla="*/ 130 h 2427" name="T111"/>
                <a:gd fmla="*/ 652 w 1088" name="T112"/>
                <a:gd fmla="*/ 232 h 2427" name="T113"/>
                <a:gd fmla="*/ 982 w 1088" name="T114"/>
                <a:gd fmla="*/ 658 h 2427" name="T115"/>
                <a:gd fmla="*/ 854 w 1088" name="T116"/>
                <a:gd fmla="*/ 797 h 2427" name="T117"/>
                <a:gd fmla="*/ 402 w 1088" name="T118"/>
                <a:gd fmla="*/ 297 h 2427" name="T119"/>
                <a:gd fmla="*/ 775 w 1088" name="T120"/>
                <a:gd fmla="*/ 910 h 2427" name="T121"/>
                <a:gd fmla="*/ 835 w 1088" name="T122"/>
                <a:gd fmla="*/ 927 h 2427" name="T123"/>
                <a:gd fmla="*/ 247 w 1088" name="T124"/>
                <a:gd fmla="*/ 161 h 2427" name="T1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b="b" l="0" r="r" t="0"/>
              <a:pathLst>
                <a:path h="2427" w="1088">
                  <a:moveTo>
                    <a:pt x="96" y="0"/>
                  </a:moveTo>
                  <a:cubicBezTo>
                    <a:pt x="120" y="0"/>
                    <a:pt x="120" y="0"/>
                    <a:pt x="120" y="0"/>
                  </a:cubicBezTo>
                  <a:cubicBezTo>
                    <a:pt x="121" y="12"/>
                    <a:pt x="119" y="24"/>
                    <a:pt x="114" y="32"/>
                  </a:cubicBezTo>
                  <a:cubicBezTo>
                    <a:pt x="112" y="23"/>
                    <a:pt x="104" y="11"/>
                    <a:pt x="96" y="0"/>
                  </a:cubicBezTo>
                  <a:close/>
                  <a:moveTo>
                    <a:pt x="139" y="0"/>
                  </a:moveTo>
                  <a:cubicBezTo>
                    <a:pt x="152" y="0"/>
                    <a:pt x="152" y="0"/>
                    <a:pt x="152" y="0"/>
                  </a:cubicBezTo>
                  <a:cubicBezTo>
                    <a:pt x="172" y="40"/>
                    <a:pt x="196" y="74"/>
                    <a:pt x="227" y="101"/>
                  </a:cubicBezTo>
                  <a:cubicBezTo>
                    <a:pt x="261" y="131"/>
                    <a:pt x="325" y="177"/>
                    <a:pt x="367" y="140"/>
                  </a:cubicBezTo>
                  <a:cubicBezTo>
                    <a:pt x="386" y="124"/>
                    <a:pt x="391" y="88"/>
                    <a:pt x="369" y="76"/>
                  </a:cubicBezTo>
                  <a:cubicBezTo>
                    <a:pt x="356" y="69"/>
                    <a:pt x="343" y="77"/>
                    <a:pt x="345" y="87"/>
                  </a:cubicBezTo>
                  <a:cubicBezTo>
                    <a:pt x="363" y="86"/>
                    <a:pt x="368" y="114"/>
                    <a:pt x="353" y="127"/>
                  </a:cubicBezTo>
                  <a:cubicBezTo>
                    <a:pt x="337" y="140"/>
                    <a:pt x="314" y="138"/>
                    <a:pt x="300" y="124"/>
                  </a:cubicBezTo>
                  <a:cubicBezTo>
                    <a:pt x="282" y="106"/>
                    <a:pt x="285" y="78"/>
                    <a:pt x="295" y="61"/>
                  </a:cubicBezTo>
                  <a:cubicBezTo>
                    <a:pt x="312" y="34"/>
                    <a:pt x="352" y="18"/>
                    <a:pt x="382" y="33"/>
                  </a:cubicBezTo>
                  <a:cubicBezTo>
                    <a:pt x="435" y="58"/>
                    <a:pt x="439" y="143"/>
                    <a:pt x="391" y="175"/>
                  </a:cubicBezTo>
                  <a:cubicBezTo>
                    <a:pt x="301" y="234"/>
                    <a:pt x="192" y="107"/>
                    <a:pt x="156" y="37"/>
                  </a:cubicBezTo>
                  <a:cubicBezTo>
                    <a:pt x="151" y="27"/>
                    <a:pt x="145" y="14"/>
                    <a:pt x="139" y="0"/>
                  </a:cubicBezTo>
                  <a:close/>
                  <a:moveTo>
                    <a:pt x="167" y="0"/>
                  </a:moveTo>
                  <a:cubicBezTo>
                    <a:pt x="183" y="0"/>
                    <a:pt x="183" y="0"/>
                    <a:pt x="183" y="0"/>
                  </a:cubicBezTo>
                  <a:cubicBezTo>
                    <a:pt x="190" y="6"/>
                    <a:pt x="199" y="12"/>
                    <a:pt x="208" y="15"/>
                  </a:cubicBezTo>
                  <a:cubicBezTo>
                    <a:pt x="225" y="23"/>
                    <a:pt x="241" y="17"/>
                    <a:pt x="247" y="6"/>
                  </a:cubicBezTo>
                  <a:cubicBezTo>
                    <a:pt x="248" y="4"/>
                    <a:pt x="249" y="2"/>
                    <a:pt x="249" y="0"/>
                  </a:cubicBezTo>
                  <a:cubicBezTo>
                    <a:pt x="289" y="0"/>
                    <a:pt x="289" y="0"/>
                    <a:pt x="289" y="0"/>
                  </a:cubicBezTo>
                  <a:cubicBezTo>
                    <a:pt x="290" y="4"/>
                    <a:pt x="289" y="8"/>
                    <a:pt x="288" y="12"/>
                  </a:cubicBezTo>
                  <a:cubicBezTo>
                    <a:pt x="284" y="22"/>
                    <a:pt x="273" y="29"/>
                    <a:pt x="264" y="25"/>
                  </a:cubicBezTo>
                  <a:cubicBezTo>
                    <a:pt x="271" y="35"/>
                    <a:pt x="265" y="48"/>
                    <a:pt x="257" y="52"/>
                  </a:cubicBezTo>
                  <a:cubicBezTo>
                    <a:pt x="248" y="58"/>
                    <a:pt x="240" y="56"/>
                    <a:pt x="235" y="49"/>
                  </a:cubicBezTo>
                  <a:cubicBezTo>
                    <a:pt x="233" y="59"/>
                    <a:pt x="217" y="61"/>
                    <a:pt x="203" y="52"/>
                  </a:cubicBezTo>
                  <a:cubicBezTo>
                    <a:pt x="188" y="42"/>
                    <a:pt x="175" y="20"/>
                    <a:pt x="167" y="0"/>
                  </a:cubicBezTo>
                  <a:close/>
                  <a:moveTo>
                    <a:pt x="420" y="0"/>
                  </a:moveTo>
                  <a:cubicBezTo>
                    <a:pt x="473" y="0"/>
                    <a:pt x="473" y="0"/>
                    <a:pt x="473" y="0"/>
                  </a:cubicBezTo>
                  <a:cubicBezTo>
                    <a:pt x="466" y="22"/>
                    <a:pt x="448" y="33"/>
                    <a:pt x="441" y="51"/>
                  </a:cubicBezTo>
                  <a:cubicBezTo>
                    <a:pt x="440" y="33"/>
                    <a:pt x="418" y="21"/>
                    <a:pt x="420" y="0"/>
                  </a:cubicBezTo>
                  <a:close/>
                  <a:moveTo>
                    <a:pt x="493" y="0"/>
                  </a:moveTo>
                  <a:cubicBezTo>
                    <a:pt x="543" y="0"/>
                    <a:pt x="543" y="0"/>
                    <a:pt x="543" y="0"/>
                  </a:cubicBezTo>
                  <a:cubicBezTo>
                    <a:pt x="545" y="10"/>
                    <a:pt x="548" y="20"/>
                    <a:pt x="555" y="27"/>
                  </a:cubicBezTo>
                  <a:cubicBezTo>
                    <a:pt x="563" y="35"/>
                    <a:pt x="579" y="38"/>
                    <a:pt x="590" y="35"/>
                  </a:cubicBezTo>
                  <a:cubicBezTo>
                    <a:pt x="570" y="59"/>
                    <a:pt x="528" y="53"/>
                    <a:pt x="509" y="31"/>
                  </a:cubicBezTo>
                  <a:cubicBezTo>
                    <a:pt x="501" y="21"/>
                    <a:pt x="496" y="11"/>
                    <a:pt x="493" y="0"/>
                  </a:cubicBezTo>
                  <a:close/>
                  <a:moveTo>
                    <a:pt x="62" y="2420"/>
                  </a:moveTo>
                  <a:cubicBezTo>
                    <a:pt x="62" y="2401"/>
                    <a:pt x="62" y="2401"/>
                    <a:pt x="62" y="2401"/>
                  </a:cubicBezTo>
                  <a:cubicBezTo>
                    <a:pt x="62" y="2401"/>
                    <a:pt x="63" y="2401"/>
                    <a:pt x="64" y="2401"/>
                  </a:cubicBezTo>
                  <a:cubicBezTo>
                    <a:pt x="69" y="2401"/>
                    <a:pt x="73" y="2405"/>
                    <a:pt x="73" y="2411"/>
                  </a:cubicBezTo>
                  <a:cubicBezTo>
                    <a:pt x="73" y="2416"/>
                    <a:pt x="69" y="2421"/>
                    <a:pt x="64" y="2421"/>
                  </a:cubicBezTo>
                  <a:cubicBezTo>
                    <a:pt x="63" y="2421"/>
                    <a:pt x="62" y="2420"/>
                    <a:pt x="62" y="2420"/>
                  </a:cubicBezTo>
                  <a:close/>
                  <a:moveTo>
                    <a:pt x="62" y="2375"/>
                  </a:moveTo>
                  <a:cubicBezTo>
                    <a:pt x="62" y="2350"/>
                    <a:pt x="62" y="2350"/>
                    <a:pt x="62" y="2350"/>
                  </a:cubicBezTo>
                  <a:cubicBezTo>
                    <a:pt x="62" y="2350"/>
                    <a:pt x="63" y="2350"/>
                    <a:pt x="64" y="2350"/>
                  </a:cubicBezTo>
                  <a:cubicBezTo>
                    <a:pt x="71" y="2350"/>
                    <a:pt x="76" y="2355"/>
                    <a:pt x="76" y="2362"/>
                  </a:cubicBezTo>
                  <a:cubicBezTo>
                    <a:pt x="76" y="2369"/>
                    <a:pt x="71" y="2375"/>
                    <a:pt x="64" y="2375"/>
                  </a:cubicBezTo>
                  <a:cubicBezTo>
                    <a:pt x="63" y="2375"/>
                    <a:pt x="62" y="2375"/>
                    <a:pt x="62" y="2375"/>
                  </a:cubicBezTo>
                  <a:close/>
                  <a:moveTo>
                    <a:pt x="62" y="2329"/>
                  </a:moveTo>
                  <a:cubicBezTo>
                    <a:pt x="62" y="2299"/>
                    <a:pt x="62" y="2299"/>
                    <a:pt x="62" y="2299"/>
                  </a:cubicBezTo>
                  <a:cubicBezTo>
                    <a:pt x="62" y="2298"/>
                    <a:pt x="63" y="2298"/>
                    <a:pt x="64" y="2298"/>
                  </a:cubicBezTo>
                  <a:cubicBezTo>
                    <a:pt x="72" y="2298"/>
                    <a:pt x="79" y="2305"/>
                    <a:pt x="79" y="2314"/>
                  </a:cubicBezTo>
                  <a:cubicBezTo>
                    <a:pt x="79" y="2322"/>
                    <a:pt x="72" y="2329"/>
                    <a:pt x="64" y="2329"/>
                  </a:cubicBezTo>
                  <a:cubicBezTo>
                    <a:pt x="63" y="2329"/>
                    <a:pt x="62" y="2329"/>
                    <a:pt x="62" y="2329"/>
                  </a:cubicBezTo>
                  <a:close/>
                  <a:moveTo>
                    <a:pt x="62" y="2283"/>
                  </a:moveTo>
                  <a:cubicBezTo>
                    <a:pt x="62" y="2247"/>
                    <a:pt x="62" y="2247"/>
                    <a:pt x="62" y="2247"/>
                  </a:cubicBezTo>
                  <a:cubicBezTo>
                    <a:pt x="62" y="2247"/>
                    <a:pt x="63" y="2247"/>
                    <a:pt x="64" y="2247"/>
                  </a:cubicBezTo>
                  <a:cubicBezTo>
                    <a:pt x="74" y="2247"/>
                    <a:pt x="82" y="2255"/>
                    <a:pt x="82" y="2265"/>
                  </a:cubicBezTo>
                  <a:cubicBezTo>
                    <a:pt x="82" y="2275"/>
                    <a:pt x="74" y="2283"/>
                    <a:pt x="64" y="2283"/>
                  </a:cubicBezTo>
                  <a:cubicBezTo>
                    <a:pt x="63" y="2283"/>
                    <a:pt x="62" y="2283"/>
                    <a:pt x="62" y="2283"/>
                  </a:cubicBezTo>
                  <a:close/>
                  <a:moveTo>
                    <a:pt x="62" y="2238"/>
                  </a:moveTo>
                  <a:cubicBezTo>
                    <a:pt x="62" y="2196"/>
                    <a:pt x="62" y="2196"/>
                    <a:pt x="62" y="2196"/>
                  </a:cubicBezTo>
                  <a:cubicBezTo>
                    <a:pt x="62" y="2196"/>
                    <a:pt x="63" y="2196"/>
                    <a:pt x="64" y="2196"/>
                  </a:cubicBezTo>
                  <a:cubicBezTo>
                    <a:pt x="75" y="2196"/>
                    <a:pt x="85" y="2205"/>
                    <a:pt x="85" y="2217"/>
                  </a:cubicBezTo>
                  <a:cubicBezTo>
                    <a:pt x="85" y="2228"/>
                    <a:pt x="75" y="2238"/>
                    <a:pt x="64" y="2238"/>
                  </a:cubicBezTo>
                  <a:cubicBezTo>
                    <a:pt x="63" y="2238"/>
                    <a:pt x="62" y="2238"/>
                    <a:pt x="62" y="2238"/>
                  </a:cubicBezTo>
                  <a:close/>
                  <a:moveTo>
                    <a:pt x="62" y="2192"/>
                  </a:moveTo>
                  <a:cubicBezTo>
                    <a:pt x="62" y="2144"/>
                    <a:pt x="62" y="2144"/>
                    <a:pt x="62" y="2144"/>
                  </a:cubicBezTo>
                  <a:cubicBezTo>
                    <a:pt x="62" y="2144"/>
                    <a:pt x="63" y="2144"/>
                    <a:pt x="64" y="2144"/>
                  </a:cubicBezTo>
                  <a:cubicBezTo>
                    <a:pt x="77" y="2144"/>
                    <a:pt x="87" y="2155"/>
                    <a:pt x="87" y="2168"/>
                  </a:cubicBezTo>
                  <a:cubicBezTo>
                    <a:pt x="87" y="2181"/>
                    <a:pt x="77" y="2192"/>
                    <a:pt x="64" y="2192"/>
                  </a:cubicBezTo>
                  <a:cubicBezTo>
                    <a:pt x="63" y="2192"/>
                    <a:pt x="62" y="2192"/>
                    <a:pt x="62" y="2192"/>
                  </a:cubicBezTo>
                  <a:close/>
                  <a:moveTo>
                    <a:pt x="62" y="2076"/>
                  </a:moveTo>
                  <a:cubicBezTo>
                    <a:pt x="62" y="2055"/>
                    <a:pt x="62" y="2055"/>
                    <a:pt x="62" y="2055"/>
                  </a:cubicBezTo>
                  <a:cubicBezTo>
                    <a:pt x="63" y="2063"/>
                    <a:pt x="63" y="2070"/>
                    <a:pt x="62" y="2076"/>
                  </a:cubicBezTo>
                  <a:close/>
                  <a:moveTo>
                    <a:pt x="62" y="1953"/>
                  </a:moveTo>
                  <a:cubicBezTo>
                    <a:pt x="62" y="1919"/>
                    <a:pt x="62" y="1919"/>
                    <a:pt x="62" y="1919"/>
                  </a:cubicBezTo>
                  <a:cubicBezTo>
                    <a:pt x="63" y="1930"/>
                    <a:pt x="63" y="1942"/>
                    <a:pt x="62" y="1953"/>
                  </a:cubicBezTo>
                  <a:close/>
                  <a:moveTo>
                    <a:pt x="62" y="1866"/>
                  </a:moveTo>
                  <a:cubicBezTo>
                    <a:pt x="62" y="1850"/>
                    <a:pt x="62" y="1850"/>
                    <a:pt x="62" y="1850"/>
                  </a:cubicBezTo>
                  <a:cubicBezTo>
                    <a:pt x="62" y="1850"/>
                    <a:pt x="63" y="1850"/>
                    <a:pt x="64" y="1850"/>
                  </a:cubicBezTo>
                  <a:cubicBezTo>
                    <a:pt x="68" y="1850"/>
                    <a:pt x="72" y="1854"/>
                    <a:pt x="72" y="1858"/>
                  </a:cubicBezTo>
                  <a:cubicBezTo>
                    <a:pt x="72" y="1863"/>
                    <a:pt x="68" y="1866"/>
                    <a:pt x="64" y="1866"/>
                  </a:cubicBezTo>
                  <a:cubicBezTo>
                    <a:pt x="63" y="1866"/>
                    <a:pt x="62" y="1866"/>
                    <a:pt x="62" y="1866"/>
                  </a:cubicBezTo>
                  <a:close/>
                  <a:moveTo>
                    <a:pt x="62" y="1829"/>
                  </a:moveTo>
                  <a:cubicBezTo>
                    <a:pt x="62" y="1809"/>
                    <a:pt x="62" y="1809"/>
                    <a:pt x="62" y="1809"/>
                  </a:cubicBezTo>
                  <a:cubicBezTo>
                    <a:pt x="62" y="1809"/>
                    <a:pt x="63" y="1808"/>
                    <a:pt x="64" y="1808"/>
                  </a:cubicBezTo>
                  <a:cubicBezTo>
                    <a:pt x="69" y="1808"/>
                    <a:pt x="74" y="1813"/>
                    <a:pt x="74" y="1819"/>
                  </a:cubicBezTo>
                  <a:cubicBezTo>
                    <a:pt x="74" y="1825"/>
                    <a:pt x="69" y="1829"/>
                    <a:pt x="64" y="1829"/>
                  </a:cubicBezTo>
                  <a:cubicBezTo>
                    <a:pt x="63" y="1829"/>
                    <a:pt x="62" y="1829"/>
                    <a:pt x="62" y="1829"/>
                  </a:cubicBezTo>
                  <a:close/>
                  <a:moveTo>
                    <a:pt x="62" y="1792"/>
                  </a:moveTo>
                  <a:cubicBezTo>
                    <a:pt x="62" y="1767"/>
                    <a:pt x="62" y="1767"/>
                    <a:pt x="62" y="1767"/>
                  </a:cubicBezTo>
                  <a:cubicBezTo>
                    <a:pt x="62" y="1767"/>
                    <a:pt x="63" y="1767"/>
                    <a:pt x="64" y="1767"/>
                  </a:cubicBezTo>
                  <a:cubicBezTo>
                    <a:pt x="71" y="1767"/>
                    <a:pt x="76" y="1772"/>
                    <a:pt x="76" y="1779"/>
                  </a:cubicBezTo>
                  <a:cubicBezTo>
                    <a:pt x="76" y="1787"/>
                    <a:pt x="71" y="1792"/>
                    <a:pt x="64" y="1792"/>
                  </a:cubicBezTo>
                  <a:cubicBezTo>
                    <a:pt x="63" y="1792"/>
                    <a:pt x="62" y="1792"/>
                    <a:pt x="62" y="1792"/>
                  </a:cubicBezTo>
                  <a:close/>
                  <a:moveTo>
                    <a:pt x="62" y="1755"/>
                  </a:moveTo>
                  <a:cubicBezTo>
                    <a:pt x="62" y="1725"/>
                    <a:pt x="62" y="1725"/>
                    <a:pt x="62" y="1725"/>
                  </a:cubicBezTo>
                  <a:cubicBezTo>
                    <a:pt x="62" y="1725"/>
                    <a:pt x="63" y="1725"/>
                    <a:pt x="64" y="1725"/>
                  </a:cubicBezTo>
                  <a:cubicBezTo>
                    <a:pt x="72" y="1725"/>
                    <a:pt x="79" y="1732"/>
                    <a:pt x="79" y="1740"/>
                  </a:cubicBezTo>
                  <a:cubicBezTo>
                    <a:pt x="79" y="1749"/>
                    <a:pt x="72" y="1755"/>
                    <a:pt x="64" y="1755"/>
                  </a:cubicBezTo>
                  <a:cubicBezTo>
                    <a:pt x="63" y="1755"/>
                    <a:pt x="62" y="1755"/>
                    <a:pt x="62" y="1755"/>
                  </a:cubicBezTo>
                  <a:close/>
                  <a:moveTo>
                    <a:pt x="62" y="1718"/>
                  </a:moveTo>
                  <a:cubicBezTo>
                    <a:pt x="62" y="1684"/>
                    <a:pt x="62" y="1684"/>
                    <a:pt x="62" y="1684"/>
                  </a:cubicBezTo>
                  <a:cubicBezTo>
                    <a:pt x="62" y="1683"/>
                    <a:pt x="63" y="1683"/>
                    <a:pt x="64" y="1683"/>
                  </a:cubicBezTo>
                  <a:cubicBezTo>
                    <a:pt x="73" y="1683"/>
                    <a:pt x="81" y="1691"/>
                    <a:pt x="81" y="1701"/>
                  </a:cubicBezTo>
                  <a:cubicBezTo>
                    <a:pt x="81" y="1711"/>
                    <a:pt x="73" y="1718"/>
                    <a:pt x="64" y="1718"/>
                  </a:cubicBezTo>
                  <a:cubicBezTo>
                    <a:pt x="63" y="1718"/>
                    <a:pt x="62" y="1718"/>
                    <a:pt x="62" y="1718"/>
                  </a:cubicBezTo>
                  <a:close/>
                  <a:moveTo>
                    <a:pt x="62" y="1649"/>
                  </a:moveTo>
                  <a:cubicBezTo>
                    <a:pt x="62" y="1375"/>
                    <a:pt x="62" y="1375"/>
                    <a:pt x="62" y="1375"/>
                  </a:cubicBezTo>
                  <a:cubicBezTo>
                    <a:pt x="62" y="1374"/>
                    <a:pt x="63" y="1373"/>
                    <a:pt x="64" y="1372"/>
                  </a:cubicBezTo>
                  <a:cubicBezTo>
                    <a:pt x="75" y="1392"/>
                    <a:pt x="158" y="1392"/>
                    <a:pt x="130" y="1494"/>
                  </a:cubicBezTo>
                  <a:cubicBezTo>
                    <a:pt x="115" y="1550"/>
                    <a:pt x="64" y="1605"/>
                    <a:pt x="64" y="1673"/>
                  </a:cubicBezTo>
                  <a:cubicBezTo>
                    <a:pt x="64" y="1665"/>
                    <a:pt x="63" y="1657"/>
                    <a:pt x="62" y="1649"/>
                  </a:cubicBezTo>
                  <a:close/>
                  <a:moveTo>
                    <a:pt x="62" y="1308"/>
                  </a:moveTo>
                  <a:cubicBezTo>
                    <a:pt x="62" y="1092"/>
                    <a:pt x="62" y="1092"/>
                    <a:pt x="62" y="1092"/>
                  </a:cubicBezTo>
                  <a:cubicBezTo>
                    <a:pt x="63" y="1088"/>
                    <a:pt x="64" y="1085"/>
                    <a:pt x="64" y="1082"/>
                  </a:cubicBezTo>
                  <a:cubicBezTo>
                    <a:pt x="64" y="1082"/>
                    <a:pt x="64" y="1082"/>
                    <a:pt x="64" y="1082"/>
                  </a:cubicBezTo>
                  <a:cubicBezTo>
                    <a:pt x="64" y="1108"/>
                    <a:pt x="117" y="1142"/>
                    <a:pt x="111" y="1185"/>
                  </a:cubicBezTo>
                  <a:cubicBezTo>
                    <a:pt x="106" y="1221"/>
                    <a:pt x="68" y="1248"/>
                    <a:pt x="64" y="1329"/>
                  </a:cubicBezTo>
                  <a:cubicBezTo>
                    <a:pt x="63" y="1322"/>
                    <a:pt x="62" y="1314"/>
                    <a:pt x="62" y="1308"/>
                  </a:cubicBezTo>
                  <a:close/>
                  <a:moveTo>
                    <a:pt x="62" y="1028"/>
                  </a:moveTo>
                  <a:cubicBezTo>
                    <a:pt x="62" y="952"/>
                    <a:pt x="62" y="952"/>
                    <a:pt x="62" y="952"/>
                  </a:cubicBezTo>
                  <a:cubicBezTo>
                    <a:pt x="62" y="952"/>
                    <a:pt x="63" y="952"/>
                    <a:pt x="64" y="952"/>
                  </a:cubicBezTo>
                  <a:cubicBezTo>
                    <a:pt x="73" y="952"/>
                    <a:pt x="81" y="944"/>
                    <a:pt x="81" y="935"/>
                  </a:cubicBezTo>
                  <a:cubicBezTo>
                    <a:pt x="81" y="925"/>
                    <a:pt x="73" y="918"/>
                    <a:pt x="64" y="918"/>
                  </a:cubicBezTo>
                  <a:cubicBezTo>
                    <a:pt x="63" y="918"/>
                    <a:pt x="62" y="918"/>
                    <a:pt x="62" y="918"/>
                  </a:cubicBezTo>
                  <a:cubicBezTo>
                    <a:pt x="62" y="851"/>
                    <a:pt x="62" y="851"/>
                    <a:pt x="62" y="851"/>
                  </a:cubicBezTo>
                  <a:cubicBezTo>
                    <a:pt x="62" y="848"/>
                    <a:pt x="63" y="845"/>
                    <a:pt x="64" y="841"/>
                  </a:cubicBezTo>
                  <a:cubicBezTo>
                    <a:pt x="73" y="898"/>
                    <a:pt x="111" y="899"/>
                    <a:pt x="133" y="926"/>
                  </a:cubicBezTo>
                  <a:cubicBezTo>
                    <a:pt x="145" y="940"/>
                    <a:pt x="143" y="961"/>
                    <a:pt x="132" y="971"/>
                  </a:cubicBezTo>
                  <a:cubicBezTo>
                    <a:pt x="121" y="979"/>
                    <a:pt x="100" y="978"/>
                    <a:pt x="90" y="961"/>
                  </a:cubicBezTo>
                  <a:cubicBezTo>
                    <a:pt x="106" y="996"/>
                    <a:pt x="88" y="1027"/>
                    <a:pt x="64" y="1028"/>
                  </a:cubicBezTo>
                  <a:cubicBezTo>
                    <a:pt x="63" y="1028"/>
                    <a:pt x="62" y="1028"/>
                    <a:pt x="62" y="1028"/>
                  </a:cubicBezTo>
                  <a:close/>
                  <a:moveTo>
                    <a:pt x="62" y="829"/>
                  </a:moveTo>
                  <a:cubicBezTo>
                    <a:pt x="62" y="802"/>
                    <a:pt x="62" y="802"/>
                    <a:pt x="62" y="802"/>
                  </a:cubicBezTo>
                  <a:cubicBezTo>
                    <a:pt x="64" y="812"/>
                    <a:pt x="64" y="821"/>
                    <a:pt x="62" y="829"/>
                  </a:cubicBezTo>
                  <a:close/>
                  <a:moveTo>
                    <a:pt x="62" y="744"/>
                  </a:moveTo>
                  <a:cubicBezTo>
                    <a:pt x="62" y="700"/>
                    <a:pt x="62" y="700"/>
                    <a:pt x="62" y="700"/>
                  </a:cubicBezTo>
                  <a:cubicBezTo>
                    <a:pt x="62" y="698"/>
                    <a:pt x="63" y="696"/>
                    <a:pt x="64" y="693"/>
                  </a:cubicBezTo>
                  <a:cubicBezTo>
                    <a:pt x="64" y="748"/>
                    <a:pt x="65" y="778"/>
                    <a:pt x="100" y="812"/>
                  </a:cubicBezTo>
                  <a:cubicBezTo>
                    <a:pt x="136" y="847"/>
                    <a:pt x="131" y="901"/>
                    <a:pt x="205" y="909"/>
                  </a:cubicBezTo>
                  <a:cubicBezTo>
                    <a:pt x="177" y="892"/>
                    <a:pt x="192" y="836"/>
                    <a:pt x="163" y="801"/>
                  </a:cubicBezTo>
                  <a:cubicBezTo>
                    <a:pt x="129" y="761"/>
                    <a:pt x="84" y="758"/>
                    <a:pt x="64" y="693"/>
                  </a:cubicBezTo>
                  <a:cubicBezTo>
                    <a:pt x="64" y="713"/>
                    <a:pt x="63" y="729"/>
                    <a:pt x="62" y="744"/>
                  </a:cubicBezTo>
                  <a:close/>
                  <a:moveTo>
                    <a:pt x="62" y="558"/>
                  </a:moveTo>
                  <a:cubicBezTo>
                    <a:pt x="62" y="309"/>
                    <a:pt x="62" y="309"/>
                    <a:pt x="62" y="309"/>
                  </a:cubicBezTo>
                  <a:cubicBezTo>
                    <a:pt x="62" y="308"/>
                    <a:pt x="63" y="308"/>
                    <a:pt x="64" y="308"/>
                  </a:cubicBezTo>
                  <a:cubicBezTo>
                    <a:pt x="115" y="331"/>
                    <a:pt x="78" y="390"/>
                    <a:pt x="125" y="404"/>
                  </a:cubicBezTo>
                  <a:cubicBezTo>
                    <a:pt x="136" y="407"/>
                    <a:pt x="154" y="403"/>
                    <a:pt x="154" y="389"/>
                  </a:cubicBezTo>
                  <a:cubicBezTo>
                    <a:pt x="167" y="396"/>
                    <a:pt x="170" y="422"/>
                    <a:pt x="150" y="435"/>
                  </a:cubicBezTo>
                  <a:cubicBezTo>
                    <a:pt x="141" y="441"/>
                    <a:pt x="123" y="448"/>
                    <a:pt x="102" y="433"/>
                  </a:cubicBezTo>
                  <a:cubicBezTo>
                    <a:pt x="91" y="425"/>
                    <a:pt x="82" y="409"/>
                    <a:pt x="83" y="394"/>
                  </a:cubicBezTo>
                  <a:cubicBezTo>
                    <a:pt x="75" y="405"/>
                    <a:pt x="74" y="432"/>
                    <a:pt x="94" y="449"/>
                  </a:cubicBezTo>
                  <a:cubicBezTo>
                    <a:pt x="113" y="464"/>
                    <a:pt x="111" y="484"/>
                    <a:pt x="106" y="495"/>
                  </a:cubicBezTo>
                  <a:cubicBezTo>
                    <a:pt x="94" y="521"/>
                    <a:pt x="67" y="533"/>
                    <a:pt x="64" y="570"/>
                  </a:cubicBezTo>
                  <a:cubicBezTo>
                    <a:pt x="63" y="565"/>
                    <a:pt x="63" y="562"/>
                    <a:pt x="62" y="558"/>
                  </a:cubicBezTo>
                  <a:close/>
                  <a:moveTo>
                    <a:pt x="62" y="218"/>
                  </a:moveTo>
                  <a:cubicBezTo>
                    <a:pt x="62" y="122"/>
                    <a:pt x="62" y="122"/>
                    <a:pt x="62" y="122"/>
                  </a:cubicBezTo>
                  <a:cubicBezTo>
                    <a:pt x="62" y="122"/>
                    <a:pt x="63" y="121"/>
                    <a:pt x="64" y="121"/>
                  </a:cubicBezTo>
                  <a:cubicBezTo>
                    <a:pt x="72" y="128"/>
                    <a:pt x="83" y="148"/>
                    <a:pt x="80" y="173"/>
                  </a:cubicBezTo>
                  <a:cubicBezTo>
                    <a:pt x="78" y="189"/>
                    <a:pt x="67" y="204"/>
                    <a:pt x="64" y="229"/>
                  </a:cubicBezTo>
                  <a:cubicBezTo>
                    <a:pt x="63" y="225"/>
                    <a:pt x="62" y="221"/>
                    <a:pt x="62" y="218"/>
                  </a:cubicBezTo>
                  <a:close/>
                  <a:moveTo>
                    <a:pt x="62" y="115"/>
                  </a:moveTo>
                  <a:cubicBezTo>
                    <a:pt x="62" y="75"/>
                    <a:pt x="62" y="75"/>
                    <a:pt x="62" y="75"/>
                  </a:cubicBezTo>
                  <a:cubicBezTo>
                    <a:pt x="62" y="75"/>
                    <a:pt x="63" y="76"/>
                    <a:pt x="64" y="76"/>
                  </a:cubicBezTo>
                  <a:cubicBezTo>
                    <a:pt x="72" y="76"/>
                    <a:pt x="79" y="69"/>
                    <a:pt x="79" y="60"/>
                  </a:cubicBezTo>
                  <a:cubicBezTo>
                    <a:pt x="79" y="52"/>
                    <a:pt x="72" y="45"/>
                    <a:pt x="64" y="45"/>
                  </a:cubicBezTo>
                  <a:cubicBezTo>
                    <a:pt x="63" y="45"/>
                    <a:pt x="62" y="45"/>
                    <a:pt x="62" y="45"/>
                  </a:cubicBezTo>
                  <a:cubicBezTo>
                    <a:pt x="62" y="6"/>
                    <a:pt x="62" y="6"/>
                    <a:pt x="62" y="6"/>
                  </a:cubicBezTo>
                  <a:cubicBezTo>
                    <a:pt x="62" y="6"/>
                    <a:pt x="63" y="6"/>
                    <a:pt x="64" y="6"/>
                  </a:cubicBezTo>
                  <a:cubicBezTo>
                    <a:pt x="64" y="6"/>
                    <a:pt x="64" y="6"/>
                    <a:pt x="64" y="6"/>
                  </a:cubicBezTo>
                  <a:cubicBezTo>
                    <a:pt x="64" y="6"/>
                    <a:pt x="64" y="6"/>
                    <a:pt x="64" y="6"/>
                  </a:cubicBezTo>
                  <a:cubicBezTo>
                    <a:pt x="74" y="6"/>
                    <a:pt x="83" y="15"/>
                    <a:pt x="84" y="26"/>
                  </a:cubicBezTo>
                  <a:cubicBezTo>
                    <a:pt x="94" y="21"/>
                    <a:pt x="105" y="24"/>
                    <a:pt x="111" y="33"/>
                  </a:cubicBezTo>
                  <a:cubicBezTo>
                    <a:pt x="116" y="42"/>
                    <a:pt x="113" y="54"/>
                    <a:pt x="104" y="60"/>
                  </a:cubicBezTo>
                  <a:cubicBezTo>
                    <a:pt x="113" y="67"/>
                    <a:pt x="116" y="78"/>
                    <a:pt x="111" y="88"/>
                  </a:cubicBezTo>
                  <a:cubicBezTo>
                    <a:pt x="105" y="97"/>
                    <a:pt x="94" y="100"/>
                    <a:pt x="84" y="95"/>
                  </a:cubicBezTo>
                  <a:cubicBezTo>
                    <a:pt x="83" y="106"/>
                    <a:pt x="74" y="115"/>
                    <a:pt x="64" y="115"/>
                  </a:cubicBezTo>
                  <a:cubicBezTo>
                    <a:pt x="63" y="115"/>
                    <a:pt x="62" y="115"/>
                    <a:pt x="62" y="115"/>
                  </a:cubicBezTo>
                  <a:close/>
                  <a:moveTo>
                    <a:pt x="278" y="1411"/>
                  </a:moveTo>
                  <a:cubicBezTo>
                    <a:pt x="297" y="1425"/>
                    <a:pt x="342" y="1426"/>
                    <a:pt x="372" y="1407"/>
                  </a:cubicBezTo>
                  <a:cubicBezTo>
                    <a:pt x="407" y="1384"/>
                    <a:pt x="424" y="1343"/>
                    <a:pt x="438" y="1329"/>
                  </a:cubicBezTo>
                  <a:cubicBezTo>
                    <a:pt x="453" y="1313"/>
                    <a:pt x="474" y="1302"/>
                    <a:pt x="499" y="1310"/>
                  </a:cubicBezTo>
                  <a:cubicBezTo>
                    <a:pt x="500" y="1293"/>
                    <a:pt x="476" y="1270"/>
                    <a:pt x="446" y="1266"/>
                  </a:cubicBezTo>
                  <a:cubicBezTo>
                    <a:pt x="421" y="1263"/>
                    <a:pt x="387" y="1281"/>
                    <a:pt x="372" y="1309"/>
                  </a:cubicBezTo>
                  <a:cubicBezTo>
                    <a:pt x="348" y="1355"/>
                    <a:pt x="336" y="1400"/>
                    <a:pt x="278" y="1411"/>
                  </a:cubicBezTo>
                  <a:close/>
                  <a:moveTo>
                    <a:pt x="440" y="2134"/>
                  </a:moveTo>
                  <a:cubicBezTo>
                    <a:pt x="424" y="2163"/>
                    <a:pt x="400" y="2169"/>
                    <a:pt x="377" y="2163"/>
                  </a:cubicBezTo>
                  <a:cubicBezTo>
                    <a:pt x="352" y="2158"/>
                    <a:pt x="337" y="2139"/>
                    <a:pt x="316" y="2105"/>
                  </a:cubicBezTo>
                  <a:cubicBezTo>
                    <a:pt x="300" y="2080"/>
                    <a:pt x="270" y="2056"/>
                    <a:pt x="240" y="2056"/>
                  </a:cubicBezTo>
                  <a:cubicBezTo>
                    <a:pt x="253" y="2037"/>
                    <a:pt x="282" y="2030"/>
                    <a:pt x="307" y="2042"/>
                  </a:cubicBezTo>
                  <a:cubicBezTo>
                    <a:pt x="339" y="2056"/>
                    <a:pt x="361" y="2109"/>
                    <a:pt x="396" y="2132"/>
                  </a:cubicBezTo>
                  <a:cubicBezTo>
                    <a:pt x="409" y="2139"/>
                    <a:pt x="424" y="2139"/>
                    <a:pt x="440" y="2134"/>
                  </a:cubicBezTo>
                  <a:close/>
                  <a:moveTo>
                    <a:pt x="175" y="309"/>
                  </a:moveTo>
                  <a:cubicBezTo>
                    <a:pt x="170" y="309"/>
                    <a:pt x="165" y="304"/>
                    <a:pt x="165" y="299"/>
                  </a:cubicBezTo>
                  <a:cubicBezTo>
                    <a:pt x="165" y="294"/>
                    <a:pt x="170" y="290"/>
                    <a:pt x="175" y="290"/>
                  </a:cubicBezTo>
                  <a:cubicBezTo>
                    <a:pt x="180" y="290"/>
                    <a:pt x="184" y="294"/>
                    <a:pt x="184" y="299"/>
                  </a:cubicBezTo>
                  <a:cubicBezTo>
                    <a:pt x="184" y="304"/>
                    <a:pt x="180" y="309"/>
                    <a:pt x="175" y="309"/>
                  </a:cubicBezTo>
                  <a:close/>
                  <a:moveTo>
                    <a:pt x="152" y="286"/>
                  </a:moveTo>
                  <a:cubicBezTo>
                    <a:pt x="145" y="286"/>
                    <a:pt x="140" y="281"/>
                    <a:pt x="140" y="274"/>
                  </a:cubicBezTo>
                  <a:cubicBezTo>
                    <a:pt x="140" y="267"/>
                    <a:pt x="145" y="262"/>
                    <a:pt x="152" y="262"/>
                  </a:cubicBezTo>
                  <a:cubicBezTo>
                    <a:pt x="159" y="262"/>
                    <a:pt x="164" y="267"/>
                    <a:pt x="164" y="274"/>
                  </a:cubicBezTo>
                  <a:cubicBezTo>
                    <a:pt x="164" y="281"/>
                    <a:pt x="159" y="286"/>
                    <a:pt x="152" y="286"/>
                  </a:cubicBezTo>
                  <a:close/>
                  <a:moveTo>
                    <a:pt x="145" y="251"/>
                  </a:moveTo>
                  <a:cubicBezTo>
                    <a:pt x="136" y="251"/>
                    <a:pt x="129" y="244"/>
                    <a:pt x="129" y="236"/>
                  </a:cubicBezTo>
                  <a:cubicBezTo>
                    <a:pt x="129" y="227"/>
                    <a:pt x="136" y="221"/>
                    <a:pt x="145" y="221"/>
                  </a:cubicBezTo>
                  <a:cubicBezTo>
                    <a:pt x="153" y="221"/>
                    <a:pt x="160" y="227"/>
                    <a:pt x="160" y="236"/>
                  </a:cubicBezTo>
                  <a:cubicBezTo>
                    <a:pt x="160" y="244"/>
                    <a:pt x="153" y="251"/>
                    <a:pt x="145" y="251"/>
                  </a:cubicBezTo>
                  <a:close/>
                  <a:moveTo>
                    <a:pt x="83" y="1634"/>
                  </a:moveTo>
                  <a:cubicBezTo>
                    <a:pt x="90" y="1668"/>
                    <a:pt x="143" y="1682"/>
                    <a:pt x="121" y="1737"/>
                  </a:cubicBezTo>
                  <a:cubicBezTo>
                    <a:pt x="113" y="1757"/>
                    <a:pt x="79" y="1783"/>
                    <a:pt x="81" y="1817"/>
                  </a:cubicBezTo>
                  <a:cubicBezTo>
                    <a:pt x="64" y="1774"/>
                    <a:pt x="111" y="1752"/>
                    <a:pt x="91" y="1695"/>
                  </a:cubicBezTo>
                  <a:cubicBezTo>
                    <a:pt x="83" y="1674"/>
                    <a:pt x="76" y="1647"/>
                    <a:pt x="83" y="1634"/>
                  </a:cubicBezTo>
                  <a:close/>
                  <a:moveTo>
                    <a:pt x="166" y="2097"/>
                  </a:moveTo>
                  <a:cubicBezTo>
                    <a:pt x="193" y="2115"/>
                    <a:pt x="218" y="2141"/>
                    <a:pt x="215" y="2182"/>
                  </a:cubicBezTo>
                  <a:cubicBezTo>
                    <a:pt x="213" y="2212"/>
                    <a:pt x="213" y="2234"/>
                    <a:pt x="236" y="2263"/>
                  </a:cubicBezTo>
                  <a:cubicBezTo>
                    <a:pt x="196" y="2255"/>
                    <a:pt x="164" y="2229"/>
                    <a:pt x="164" y="2186"/>
                  </a:cubicBezTo>
                  <a:cubicBezTo>
                    <a:pt x="164" y="2148"/>
                    <a:pt x="177" y="2131"/>
                    <a:pt x="166" y="2097"/>
                  </a:cubicBezTo>
                  <a:close/>
                  <a:moveTo>
                    <a:pt x="126" y="2050"/>
                  </a:moveTo>
                  <a:cubicBezTo>
                    <a:pt x="140" y="2068"/>
                    <a:pt x="182" y="2115"/>
                    <a:pt x="146" y="2179"/>
                  </a:cubicBezTo>
                  <a:cubicBezTo>
                    <a:pt x="133" y="2202"/>
                    <a:pt x="108" y="2227"/>
                    <a:pt x="102" y="2251"/>
                  </a:cubicBezTo>
                  <a:cubicBezTo>
                    <a:pt x="91" y="2232"/>
                    <a:pt x="86" y="2205"/>
                    <a:pt x="103" y="2164"/>
                  </a:cubicBezTo>
                  <a:cubicBezTo>
                    <a:pt x="117" y="2129"/>
                    <a:pt x="133" y="2090"/>
                    <a:pt x="126" y="2050"/>
                  </a:cubicBezTo>
                  <a:close/>
                  <a:moveTo>
                    <a:pt x="325" y="2151"/>
                  </a:moveTo>
                  <a:cubicBezTo>
                    <a:pt x="340" y="2180"/>
                    <a:pt x="380" y="2192"/>
                    <a:pt x="401" y="2188"/>
                  </a:cubicBezTo>
                  <a:cubicBezTo>
                    <a:pt x="430" y="2181"/>
                    <a:pt x="437" y="2150"/>
                    <a:pt x="457" y="2147"/>
                  </a:cubicBezTo>
                  <a:cubicBezTo>
                    <a:pt x="464" y="2115"/>
                    <a:pt x="433" y="2127"/>
                    <a:pt x="448" y="2092"/>
                  </a:cubicBezTo>
                  <a:cubicBezTo>
                    <a:pt x="453" y="2081"/>
                    <a:pt x="451" y="2063"/>
                    <a:pt x="432" y="2061"/>
                  </a:cubicBezTo>
                  <a:cubicBezTo>
                    <a:pt x="422" y="2060"/>
                    <a:pt x="408" y="2069"/>
                    <a:pt x="419" y="2087"/>
                  </a:cubicBezTo>
                  <a:cubicBezTo>
                    <a:pt x="407" y="2085"/>
                    <a:pt x="399" y="2067"/>
                    <a:pt x="404" y="2051"/>
                  </a:cubicBezTo>
                  <a:cubicBezTo>
                    <a:pt x="415" y="2019"/>
                    <a:pt x="473" y="2013"/>
                    <a:pt x="496" y="2047"/>
                  </a:cubicBezTo>
                  <a:cubicBezTo>
                    <a:pt x="520" y="2082"/>
                    <a:pt x="500" y="2119"/>
                    <a:pt x="490" y="2128"/>
                  </a:cubicBezTo>
                  <a:cubicBezTo>
                    <a:pt x="498" y="2141"/>
                    <a:pt x="504" y="2173"/>
                    <a:pt x="491" y="2199"/>
                  </a:cubicBezTo>
                  <a:cubicBezTo>
                    <a:pt x="471" y="2239"/>
                    <a:pt x="422" y="2249"/>
                    <a:pt x="384" y="2229"/>
                  </a:cubicBezTo>
                  <a:cubicBezTo>
                    <a:pt x="350" y="2211"/>
                    <a:pt x="325" y="2175"/>
                    <a:pt x="325" y="2151"/>
                  </a:cubicBezTo>
                  <a:close/>
                  <a:moveTo>
                    <a:pt x="134" y="2020"/>
                  </a:moveTo>
                  <a:cubicBezTo>
                    <a:pt x="224" y="2032"/>
                    <a:pt x="325" y="2130"/>
                    <a:pt x="340" y="2252"/>
                  </a:cubicBezTo>
                  <a:cubicBezTo>
                    <a:pt x="343" y="2284"/>
                    <a:pt x="326" y="2309"/>
                    <a:pt x="307" y="2305"/>
                  </a:cubicBezTo>
                  <a:cubicBezTo>
                    <a:pt x="303" y="2309"/>
                    <a:pt x="308" y="2331"/>
                    <a:pt x="303" y="2354"/>
                  </a:cubicBezTo>
                  <a:cubicBezTo>
                    <a:pt x="296" y="2382"/>
                    <a:pt x="277" y="2401"/>
                    <a:pt x="250" y="2408"/>
                  </a:cubicBezTo>
                  <a:cubicBezTo>
                    <a:pt x="233" y="2413"/>
                    <a:pt x="217" y="2411"/>
                    <a:pt x="208" y="2398"/>
                  </a:cubicBezTo>
                  <a:cubicBezTo>
                    <a:pt x="201" y="2407"/>
                    <a:pt x="156" y="2427"/>
                    <a:pt x="123" y="2399"/>
                  </a:cubicBezTo>
                  <a:cubicBezTo>
                    <a:pt x="83" y="2366"/>
                    <a:pt x="80" y="2288"/>
                    <a:pt x="127" y="2262"/>
                  </a:cubicBezTo>
                  <a:cubicBezTo>
                    <a:pt x="152" y="2248"/>
                    <a:pt x="191" y="2266"/>
                    <a:pt x="189" y="2292"/>
                  </a:cubicBezTo>
                  <a:cubicBezTo>
                    <a:pt x="171" y="2273"/>
                    <a:pt x="142" y="2283"/>
                    <a:pt x="144" y="2311"/>
                  </a:cubicBezTo>
                  <a:cubicBezTo>
                    <a:pt x="147" y="2351"/>
                    <a:pt x="195" y="2362"/>
                    <a:pt x="230" y="2339"/>
                  </a:cubicBezTo>
                  <a:cubicBezTo>
                    <a:pt x="272" y="2312"/>
                    <a:pt x="277" y="2259"/>
                    <a:pt x="268" y="2212"/>
                  </a:cubicBezTo>
                  <a:cubicBezTo>
                    <a:pt x="251" y="2134"/>
                    <a:pt x="191" y="2056"/>
                    <a:pt x="134" y="2020"/>
                  </a:cubicBezTo>
                  <a:close/>
                  <a:moveTo>
                    <a:pt x="200" y="1774"/>
                  </a:moveTo>
                  <a:cubicBezTo>
                    <a:pt x="244" y="1779"/>
                    <a:pt x="261" y="1861"/>
                    <a:pt x="193" y="1871"/>
                  </a:cubicBezTo>
                  <a:cubicBezTo>
                    <a:pt x="223" y="1878"/>
                    <a:pt x="246" y="1863"/>
                    <a:pt x="273" y="1874"/>
                  </a:cubicBezTo>
                  <a:cubicBezTo>
                    <a:pt x="304" y="1886"/>
                    <a:pt x="323" y="1921"/>
                    <a:pt x="324" y="1935"/>
                  </a:cubicBezTo>
                  <a:cubicBezTo>
                    <a:pt x="292" y="1907"/>
                    <a:pt x="262" y="1913"/>
                    <a:pt x="231" y="1913"/>
                  </a:cubicBezTo>
                  <a:cubicBezTo>
                    <a:pt x="198" y="1912"/>
                    <a:pt x="157" y="1890"/>
                    <a:pt x="143" y="1859"/>
                  </a:cubicBezTo>
                  <a:cubicBezTo>
                    <a:pt x="163" y="1864"/>
                    <a:pt x="182" y="1858"/>
                    <a:pt x="193" y="1844"/>
                  </a:cubicBezTo>
                  <a:cubicBezTo>
                    <a:pt x="211" y="1820"/>
                    <a:pt x="208" y="1789"/>
                    <a:pt x="200" y="1774"/>
                  </a:cubicBezTo>
                  <a:close/>
                  <a:moveTo>
                    <a:pt x="131" y="1862"/>
                  </a:moveTo>
                  <a:cubicBezTo>
                    <a:pt x="133" y="1891"/>
                    <a:pt x="161" y="1946"/>
                    <a:pt x="194" y="1983"/>
                  </a:cubicBezTo>
                  <a:cubicBezTo>
                    <a:pt x="221" y="2013"/>
                    <a:pt x="267" y="2033"/>
                    <a:pt x="286" y="1996"/>
                  </a:cubicBezTo>
                  <a:cubicBezTo>
                    <a:pt x="300" y="2020"/>
                    <a:pt x="329" y="2042"/>
                    <a:pt x="357" y="2043"/>
                  </a:cubicBezTo>
                  <a:cubicBezTo>
                    <a:pt x="392" y="2043"/>
                    <a:pt x="409" y="2017"/>
                    <a:pt x="410" y="1988"/>
                  </a:cubicBezTo>
                  <a:cubicBezTo>
                    <a:pt x="438" y="2008"/>
                    <a:pt x="480" y="2010"/>
                    <a:pt x="506" y="1986"/>
                  </a:cubicBezTo>
                  <a:cubicBezTo>
                    <a:pt x="532" y="1962"/>
                    <a:pt x="529" y="1914"/>
                    <a:pt x="504" y="1887"/>
                  </a:cubicBezTo>
                  <a:cubicBezTo>
                    <a:pt x="483" y="1865"/>
                    <a:pt x="449" y="1862"/>
                    <a:pt x="435" y="1887"/>
                  </a:cubicBezTo>
                  <a:cubicBezTo>
                    <a:pt x="452" y="1895"/>
                    <a:pt x="453" y="1913"/>
                    <a:pt x="446" y="1929"/>
                  </a:cubicBezTo>
                  <a:cubicBezTo>
                    <a:pt x="431" y="1959"/>
                    <a:pt x="392" y="1972"/>
                    <a:pt x="362" y="1972"/>
                  </a:cubicBezTo>
                  <a:cubicBezTo>
                    <a:pt x="316" y="1974"/>
                    <a:pt x="266" y="1956"/>
                    <a:pt x="231" y="1939"/>
                  </a:cubicBezTo>
                  <a:cubicBezTo>
                    <a:pt x="189" y="1917"/>
                    <a:pt x="143" y="1887"/>
                    <a:pt x="131" y="1862"/>
                  </a:cubicBezTo>
                  <a:close/>
                  <a:moveTo>
                    <a:pt x="110" y="1900"/>
                  </a:moveTo>
                  <a:cubicBezTo>
                    <a:pt x="103" y="1932"/>
                    <a:pt x="159" y="1952"/>
                    <a:pt x="129" y="2014"/>
                  </a:cubicBezTo>
                  <a:cubicBezTo>
                    <a:pt x="111" y="2052"/>
                    <a:pt x="87" y="2089"/>
                    <a:pt x="96" y="2136"/>
                  </a:cubicBezTo>
                  <a:cubicBezTo>
                    <a:pt x="90" y="2109"/>
                    <a:pt x="58" y="2090"/>
                    <a:pt x="66" y="2055"/>
                  </a:cubicBezTo>
                  <a:cubicBezTo>
                    <a:pt x="71" y="2034"/>
                    <a:pt x="101" y="2015"/>
                    <a:pt x="103" y="1988"/>
                  </a:cubicBezTo>
                  <a:cubicBezTo>
                    <a:pt x="105" y="1971"/>
                    <a:pt x="90" y="1917"/>
                    <a:pt x="110" y="1900"/>
                  </a:cubicBezTo>
                  <a:close/>
                  <a:moveTo>
                    <a:pt x="118" y="1578"/>
                  </a:moveTo>
                  <a:cubicBezTo>
                    <a:pt x="100" y="1616"/>
                    <a:pt x="174" y="1643"/>
                    <a:pt x="185" y="1706"/>
                  </a:cubicBezTo>
                  <a:cubicBezTo>
                    <a:pt x="206" y="1821"/>
                    <a:pt x="68" y="1842"/>
                    <a:pt x="86" y="1999"/>
                  </a:cubicBezTo>
                  <a:cubicBezTo>
                    <a:pt x="0" y="1886"/>
                    <a:pt x="201" y="1768"/>
                    <a:pt x="122" y="1651"/>
                  </a:cubicBezTo>
                  <a:cubicBezTo>
                    <a:pt x="94" y="1609"/>
                    <a:pt x="107" y="1585"/>
                    <a:pt x="118" y="1578"/>
                  </a:cubicBezTo>
                  <a:close/>
                  <a:moveTo>
                    <a:pt x="377" y="1060"/>
                  </a:moveTo>
                  <a:cubicBezTo>
                    <a:pt x="442" y="1057"/>
                    <a:pt x="484" y="1086"/>
                    <a:pt x="517" y="1106"/>
                  </a:cubicBezTo>
                  <a:cubicBezTo>
                    <a:pt x="631" y="1175"/>
                    <a:pt x="574" y="1036"/>
                    <a:pt x="676" y="1029"/>
                  </a:cubicBezTo>
                  <a:cubicBezTo>
                    <a:pt x="690" y="1028"/>
                    <a:pt x="717" y="1039"/>
                    <a:pt x="727" y="1060"/>
                  </a:cubicBezTo>
                  <a:cubicBezTo>
                    <a:pt x="620" y="1110"/>
                    <a:pt x="727" y="1151"/>
                    <a:pt x="669" y="1220"/>
                  </a:cubicBezTo>
                  <a:cubicBezTo>
                    <a:pt x="698" y="1207"/>
                    <a:pt x="749" y="1207"/>
                    <a:pt x="785" y="1241"/>
                  </a:cubicBezTo>
                  <a:cubicBezTo>
                    <a:pt x="830" y="1283"/>
                    <a:pt x="802" y="1349"/>
                    <a:pt x="822" y="1398"/>
                  </a:cubicBezTo>
                  <a:cubicBezTo>
                    <a:pt x="829" y="1416"/>
                    <a:pt x="866" y="1437"/>
                    <a:pt x="863" y="1454"/>
                  </a:cubicBezTo>
                  <a:cubicBezTo>
                    <a:pt x="821" y="1424"/>
                    <a:pt x="726" y="1463"/>
                    <a:pt x="726" y="1389"/>
                  </a:cubicBezTo>
                  <a:cubicBezTo>
                    <a:pt x="726" y="1485"/>
                    <a:pt x="834" y="1565"/>
                    <a:pt x="816" y="1658"/>
                  </a:cubicBezTo>
                  <a:cubicBezTo>
                    <a:pt x="808" y="1702"/>
                    <a:pt x="766" y="1730"/>
                    <a:pt x="760" y="1764"/>
                  </a:cubicBezTo>
                  <a:cubicBezTo>
                    <a:pt x="725" y="1706"/>
                    <a:pt x="768" y="1677"/>
                    <a:pt x="747" y="1618"/>
                  </a:cubicBezTo>
                  <a:cubicBezTo>
                    <a:pt x="686" y="1648"/>
                    <a:pt x="703" y="1755"/>
                    <a:pt x="666" y="1819"/>
                  </a:cubicBezTo>
                  <a:cubicBezTo>
                    <a:pt x="633" y="1876"/>
                    <a:pt x="563" y="1916"/>
                    <a:pt x="518" y="1873"/>
                  </a:cubicBezTo>
                  <a:cubicBezTo>
                    <a:pt x="553" y="1859"/>
                    <a:pt x="529" y="1824"/>
                    <a:pt x="561" y="1792"/>
                  </a:cubicBezTo>
                  <a:cubicBezTo>
                    <a:pt x="511" y="1791"/>
                    <a:pt x="470" y="1834"/>
                    <a:pt x="429" y="1865"/>
                  </a:cubicBezTo>
                  <a:cubicBezTo>
                    <a:pt x="392" y="1892"/>
                    <a:pt x="345" y="1900"/>
                    <a:pt x="307" y="1875"/>
                  </a:cubicBezTo>
                  <a:cubicBezTo>
                    <a:pt x="248" y="1837"/>
                    <a:pt x="230" y="1749"/>
                    <a:pt x="280" y="1707"/>
                  </a:cubicBezTo>
                  <a:cubicBezTo>
                    <a:pt x="274" y="1791"/>
                    <a:pt x="316" y="1770"/>
                    <a:pt x="351" y="1809"/>
                  </a:cubicBezTo>
                  <a:cubicBezTo>
                    <a:pt x="347" y="1759"/>
                    <a:pt x="313" y="1730"/>
                    <a:pt x="293" y="1680"/>
                  </a:cubicBezTo>
                  <a:cubicBezTo>
                    <a:pt x="269" y="1623"/>
                    <a:pt x="269" y="1562"/>
                    <a:pt x="316" y="1530"/>
                  </a:cubicBezTo>
                  <a:cubicBezTo>
                    <a:pt x="370" y="1492"/>
                    <a:pt x="452" y="1516"/>
                    <a:pt x="467" y="1589"/>
                  </a:cubicBezTo>
                  <a:cubicBezTo>
                    <a:pt x="442" y="1531"/>
                    <a:pt x="370" y="1529"/>
                    <a:pt x="342" y="1550"/>
                  </a:cubicBezTo>
                  <a:cubicBezTo>
                    <a:pt x="250" y="1620"/>
                    <a:pt x="327" y="1763"/>
                    <a:pt x="415" y="1784"/>
                  </a:cubicBezTo>
                  <a:cubicBezTo>
                    <a:pt x="532" y="1813"/>
                    <a:pt x="626" y="1745"/>
                    <a:pt x="676" y="1664"/>
                  </a:cubicBezTo>
                  <a:cubicBezTo>
                    <a:pt x="730" y="1574"/>
                    <a:pt x="731" y="1465"/>
                    <a:pt x="696" y="1368"/>
                  </a:cubicBezTo>
                  <a:cubicBezTo>
                    <a:pt x="647" y="1231"/>
                    <a:pt x="552" y="1148"/>
                    <a:pt x="377" y="1060"/>
                  </a:cubicBezTo>
                  <a:close/>
                  <a:moveTo>
                    <a:pt x="620" y="1639"/>
                  </a:moveTo>
                  <a:cubicBezTo>
                    <a:pt x="585" y="1674"/>
                    <a:pt x="531" y="1707"/>
                    <a:pt x="480" y="1712"/>
                  </a:cubicBezTo>
                  <a:cubicBezTo>
                    <a:pt x="440" y="1717"/>
                    <a:pt x="396" y="1702"/>
                    <a:pt x="374" y="1664"/>
                  </a:cubicBezTo>
                  <a:cubicBezTo>
                    <a:pt x="350" y="1623"/>
                    <a:pt x="376" y="1575"/>
                    <a:pt x="407" y="1592"/>
                  </a:cubicBezTo>
                  <a:cubicBezTo>
                    <a:pt x="393" y="1605"/>
                    <a:pt x="394" y="1631"/>
                    <a:pt x="408" y="1649"/>
                  </a:cubicBezTo>
                  <a:cubicBezTo>
                    <a:pt x="453" y="1709"/>
                    <a:pt x="568" y="1667"/>
                    <a:pt x="620" y="1639"/>
                  </a:cubicBezTo>
                  <a:close/>
                  <a:moveTo>
                    <a:pt x="587" y="1250"/>
                  </a:moveTo>
                  <a:cubicBezTo>
                    <a:pt x="616" y="1286"/>
                    <a:pt x="666" y="1394"/>
                    <a:pt x="626" y="1434"/>
                  </a:cubicBezTo>
                  <a:cubicBezTo>
                    <a:pt x="583" y="1477"/>
                    <a:pt x="583" y="1462"/>
                    <a:pt x="590" y="1532"/>
                  </a:cubicBezTo>
                  <a:cubicBezTo>
                    <a:pt x="592" y="1553"/>
                    <a:pt x="575" y="1581"/>
                    <a:pt x="548" y="1585"/>
                  </a:cubicBezTo>
                  <a:cubicBezTo>
                    <a:pt x="533" y="1586"/>
                    <a:pt x="522" y="1579"/>
                    <a:pt x="515" y="1569"/>
                  </a:cubicBezTo>
                  <a:cubicBezTo>
                    <a:pt x="507" y="1557"/>
                    <a:pt x="506" y="1541"/>
                    <a:pt x="517" y="1532"/>
                  </a:cubicBezTo>
                  <a:cubicBezTo>
                    <a:pt x="506" y="1533"/>
                    <a:pt x="481" y="1549"/>
                    <a:pt x="479" y="1575"/>
                  </a:cubicBezTo>
                  <a:cubicBezTo>
                    <a:pt x="477" y="1607"/>
                    <a:pt x="503" y="1642"/>
                    <a:pt x="542" y="1641"/>
                  </a:cubicBezTo>
                  <a:cubicBezTo>
                    <a:pt x="577" y="1639"/>
                    <a:pt x="610" y="1609"/>
                    <a:pt x="610" y="1593"/>
                  </a:cubicBezTo>
                  <a:cubicBezTo>
                    <a:pt x="621" y="1607"/>
                    <a:pt x="638" y="1596"/>
                    <a:pt x="645" y="1586"/>
                  </a:cubicBezTo>
                  <a:cubicBezTo>
                    <a:pt x="676" y="1544"/>
                    <a:pt x="674" y="1483"/>
                    <a:pt x="668" y="1433"/>
                  </a:cubicBezTo>
                  <a:cubicBezTo>
                    <a:pt x="660" y="1364"/>
                    <a:pt x="634" y="1294"/>
                    <a:pt x="587" y="1250"/>
                  </a:cubicBezTo>
                  <a:close/>
                  <a:moveTo>
                    <a:pt x="458" y="1139"/>
                  </a:moveTo>
                  <a:cubicBezTo>
                    <a:pt x="484" y="1164"/>
                    <a:pt x="524" y="1227"/>
                    <a:pt x="525" y="1290"/>
                  </a:cubicBezTo>
                  <a:cubicBezTo>
                    <a:pt x="525" y="1332"/>
                    <a:pt x="509" y="1383"/>
                    <a:pt x="458" y="1389"/>
                  </a:cubicBezTo>
                  <a:cubicBezTo>
                    <a:pt x="406" y="1396"/>
                    <a:pt x="422" y="1439"/>
                    <a:pt x="401" y="1459"/>
                  </a:cubicBezTo>
                  <a:cubicBezTo>
                    <a:pt x="385" y="1474"/>
                    <a:pt x="355" y="1494"/>
                    <a:pt x="339" y="1471"/>
                  </a:cubicBezTo>
                  <a:cubicBezTo>
                    <a:pt x="357" y="1515"/>
                    <a:pt x="454" y="1525"/>
                    <a:pt x="496" y="1506"/>
                  </a:cubicBezTo>
                  <a:cubicBezTo>
                    <a:pt x="569" y="1475"/>
                    <a:pt x="590" y="1381"/>
                    <a:pt x="574" y="1302"/>
                  </a:cubicBezTo>
                  <a:cubicBezTo>
                    <a:pt x="558" y="1226"/>
                    <a:pt x="505" y="1165"/>
                    <a:pt x="458" y="1139"/>
                  </a:cubicBezTo>
                  <a:close/>
                  <a:moveTo>
                    <a:pt x="521" y="1394"/>
                  </a:moveTo>
                  <a:cubicBezTo>
                    <a:pt x="509" y="1417"/>
                    <a:pt x="497" y="1433"/>
                    <a:pt x="477" y="1450"/>
                  </a:cubicBezTo>
                  <a:cubicBezTo>
                    <a:pt x="450" y="1471"/>
                    <a:pt x="427" y="1479"/>
                    <a:pt x="394" y="1485"/>
                  </a:cubicBezTo>
                  <a:cubicBezTo>
                    <a:pt x="429" y="1487"/>
                    <a:pt x="455" y="1480"/>
                    <a:pt x="485" y="1460"/>
                  </a:cubicBezTo>
                  <a:cubicBezTo>
                    <a:pt x="508" y="1443"/>
                    <a:pt x="522" y="1426"/>
                    <a:pt x="534" y="1400"/>
                  </a:cubicBezTo>
                  <a:cubicBezTo>
                    <a:pt x="536" y="1397"/>
                    <a:pt x="537" y="1395"/>
                    <a:pt x="538" y="1392"/>
                  </a:cubicBezTo>
                  <a:cubicBezTo>
                    <a:pt x="549" y="1363"/>
                    <a:pt x="553" y="1339"/>
                    <a:pt x="552" y="1308"/>
                  </a:cubicBezTo>
                  <a:cubicBezTo>
                    <a:pt x="550" y="1280"/>
                    <a:pt x="545" y="1256"/>
                    <a:pt x="530" y="1233"/>
                  </a:cubicBezTo>
                  <a:cubicBezTo>
                    <a:pt x="538" y="1259"/>
                    <a:pt x="541" y="1280"/>
                    <a:pt x="540" y="1308"/>
                  </a:cubicBezTo>
                  <a:cubicBezTo>
                    <a:pt x="539" y="1337"/>
                    <a:pt x="535" y="1359"/>
                    <a:pt x="524" y="1386"/>
                  </a:cubicBezTo>
                  <a:cubicBezTo>
                    <a:pt x="523" y="1389"/>
                    <a:pt x="522" y="1391"/>
                    <a:pt x="521" y="1394"/>
                  </a:cubicBezTo>
                  <a:close/>
                  <a:moveTo>
                    <a:pt x="342" y="1069"/>
                  </a:moveTo>
                  <a:cubicBezTo>
                    <a:pt x="355" y="1110"/>
                    <a:pt x="336" y="1143"/>
                    <a:pt x="355" y="1170"/>
                  </a:cubicBezTo>
                  <a:cubicBezTo>
                    <a:pt x="384" y="1212"/>
                    <a:pt x="446" y="1190"/>
                    <a:pt x="484" y="1226"/>
                  </a:cubicBezTo>
                  <a:cubicBezTo>
                    <a:pt x="495" y="1196"/>
                    <a:pt x="471" y="1166"/>
                    <a:pt x="445" y="1148"/>
                  </a:cubicBezTo>
                  <a:cubicBezTo>
                    <a:pt x="393" y="1114"/>
                    <a:pt x="378" y="1146"/>
                    <a:pt x="342" y="1069"/>
                  </a:cubicBezTo>
                  <a:close/>
                  <a:moveTo>
                    <a:pt x="259" y="977"/>
                  </a:moveTo>
                  <a:cubicBezTo>
                    <a:pt x="269" y="1022"/>
                    <a:pt x="340" y="1050"/>
                    <a:pt x="336" y="1104"/>
                  </a:cubicBezTo>
                  <a:cubicBezTo>
                    <a:pt x="333" y="1148"/>
                    <a:pt x="280" y="1183"/>
                    <a:pt x="268" y="1232"/>
                  </a:cubicBezTo>
                  <a:cubicBezTo>
                    <a:pt x="252" y="1128"/>
                    <a:pt x="319" y="1126"/>
                    <a:pt x="297" y="1068"/>
                  </a:cubicBezTo>
                  <a:cubicBezTo>
                    <a:pt x="288" y="1043"/>
                    <a:pt x="250" y="1021"/>
                    <a:pt x="259" y="977"/>
                  </a:cubicBezTo>
                  <a:close/>
                  <a:moveTo>
                    <a:pt x="335" y="1702"/>
                  </a:moveTo>
                  <a:cubicBezTo>
                    <a:pt x="337" y="1705"/>
                    <a:pt x="339" y="1709"/>
                    <a:pt x="341" y="1712"/>
                  </a:cubicBezTo>
                  <a:cubicBezTo>
                    <a:pt x="357" y="1733"/>
                    <a:pt x="373" y="1749"/>
                    <a:pt x="397" y="1760"/>
                  </a:cubicBezTo>
                  <a:cubicBezTo>
                    <a:pt x="428" y="1773"/>
                    <a:pt x="453" y="1775"/>
                    <a:pt x="485" y="1772"/>
                  </a:cubicBezTo>
                  <a:cubicBezTo>
                    <a:pt x="520" y="1768"/>
                    <a:pt x="546" y="1758"/>
                    <a:pt x="576" y="1741"/>
                  </a:cubicBezTo>
                  <a:cubicBezTo>
                    <a:pt x="608" y="1723"/>
                    <a:pt x="630" y="1703"/>
                    <a:pt x="653" y="1674"/>
                  </a:cubicBezTo>
                  <a:cubicBezTo>
                    <a:pt x="677" y="1642"/>
                    <a:pt x="690" y="1615"/>
                    <a:pt x="699" y="1576"/>
                  </a:cubicBezTo>
                  <a:cubicBezTo>
                    <a:pt x="714" y="1492"/>
                    <a:pt x="703" y="1423"/>
                    <a:pt x="671" y="1344"/>
                  </a:cubicBezTo>
                  <a:cubicBezTo>
                    <a:pt x="632" y="1259"/>
                    <a:pt x="585" y="1202"/>
                    <a:pt x="506" y="1151"/>
                  </a:cubicBezTo>
                  <a:cubicBezTo>
                    <a:pt x="441" y="1112"/>
                    <a:pt x="386" y="1078"/>
                    <a:pt x="328" y="1028"/>
                  </a:cubicBezTo>
                  <a:cubicBezTo>
                    <a:pt x="297" y="1000"/>
                    <a:pt x="274" y="975"/>
                    <a:pt x="250" y="940"/>
                  </a:cubicBezTo>
                  <a:cubicBezTo>
                    <a:pt x="227" y="903"/>
                    <a:pt x="215" y="873"/>
                    <a:pt x="207" y="831"/>
                  </a:cubicBezTo>
                  <a:cubicBezTo>
                    <a:pt x="214" y="874"/>
                    <a:pt x="226" y="904"/>
                    <a:pt x="249" y="941"/>
                  </a:cubicBezTo>
                  <a:cubicBezTo>
                    <a:pt x="271" y="977"/>
                    <a:pt x="294" y="1002"/>
                    <a:pt x="325" y="1031"/>
                  </a:cubicBezTo>
                  <a:cubicBezTo>
                    <a:pt x="382" y="1083"/>
                    <a:pt x="437" y="1117"/>
                    <a:pt x="502" y="1158"/>
                  </a:cubicBezTo>
                  <a:cubicBezTo>
                    <a:pt x="578" y="1209"/>
                    <a:pt x="623" y="1265"/>
                    <a:pt x="660" y="1349"/>
                  </a:cubicBezTo>
                  <a:cubicBezTo>
                    <a:pt x="669" y="1371"/>
                    <a:pt x="675" y="1392"/>
                    <a:pt x="681" y="1415"/>
                  </a:cubicBezTo>
                  <a:cubicBezTo>
                    <a:pt x="693" y="1471"/>
                    <a:pt x="694" y="1516"/>
                    <a:pt x="682" y="1572"/>
                  </a:cubicBezTo>
                  <a:cubicBezTo>
                    <a:pt x="673" y="1608"/>
                    <a:pt x="661" y="1634"/>
                    <a:pt x="638" y="1663"/>
                  </a:cubicBezTo>
                  <a:cubicBezTo>
                    <a:pt x="617" y="1689"/>
                    <a:pt x="596" y="1707"/>
                    <a:pt x="566" y="1724"/>
                  </a:cubicBezTo>
                  <a:cubicBezTo>
                    <a:pt x="538" y="1739"/>
                    <a:pt x="515" y="1747"/>
                    <a:pt x="483" y="1750"/>
                  </a:cubicBezTo>
                  <a:cubicBezTo>
                    <a:pt x="455" y="1753"/>
                    <a:pt x="433" y="1750"/>
                    <a:pt x="407" y="1739"/>
                  </a:cubicBezTo>
                  <a:cubicBezTo>
                    <a:pt x="387" y="1729"/>
                    <a:pt x="374" y="1716"/>
                    <a:pt x="361" y="1698"/>
                  </a:cubicBezTo>
                  <a:cubicBezTo>
                    <a:pt x="359" y="1695"/>
                    <a:pt x="357" y="1692"/>
                    <a:pt x="356" y="1689"/>
                  </a:cubicBezTo>
                  <a:cubicBezTo>
                    <a:pt x="346" y="1673"/>
                    <a:pt x="340" y="1658"/>
                    <a:pt x="338" y="1639"/>
                  </a:cubicBezTo>
                  <a:cubicBezTo>
                    <a:pt x="338" y="1629"/>
                    <a:pt x="339" y="1621"/>
                    <a:pt x="342" y="1611"/>
                  </a:cubicBezTo>
                  <a:cubicBezTo>
                    <a:pt x="345" y="1602"/>
                    <a:pt x="349" y="1596"/>
                    <a:pt x="356" y="1589"/>
                  </a:cubicBezTo>
                  <a:cubicBezTo>
                    <a:pt x="360" y="1585"/>
                    <a:pt x="363" y="1583"/>
                    <a:pt x="367" y="1580"/>
                  </a:cubicBezTo>
                  <a:cubicBezTo>
                    <a:pt x="371" y="1578"/>
                    <a:pt x="374" y="1577"/>
                    <a:pt x="377" y="1576"/>
                  </a:cubicBezTo>
                  <a:cubicBezTo>
                    <a:pt x="387" y="1573"/>
                    <a:pt x="394" y="1573"/>
                    <a:pt x="404" y="1576"/>
                  </a:cubicBezTo>
                  <a:cubicBezTo>
                    <a:pt x="416" y="1579"/>
                    <a:pt x="424" y="1585"/>
                    <a:pt x="433" y="1594"/>
                  </a:cubicBezTo>
                  <a:cubicBezTo>
                    <a:pt x="438" y="1600"/>
                    <a:pt x="451" y="1626"/>
                    <a:pt x="451" y="1627"/>
                  </a:cubicBezTo>
                  <a:cubicBezTo>
                    <a:pt x="451" y="1627"/>
                    <a:pt x="451" y="1627"/>
                    <a:pt x="451" y="1627"/>
                  </a:cubicBezTo>
                  <a:cubicBezTo>
                    <a:pt x="461" y="1619"/>
                    <a:pt x="449" y="1592"/>
                    <a:pt x="445" y="1585"/>
                  </a:cubicBezTo>
                  <a:cubicBezTo>
                    <a:pt x="436" y="1571"/>
                    <a:pt x="426" y="1563"/>
                    <a:pt x="410" y="1557"/>
                  </a:cubicBezTo>
                  <a:cubicBezTo>
                    <a:pt x="408" y="1556"/>
                    <a:pt x="405" y="1555"/>
                    <a:pt x="402" y="1554"/>
                  </a:cubicBezTo>
                  <a:cubicBezTo>
                    <a:pt x="391" y="1552"/>
                    <a:pt x="383" y="1552"/>
                    <a:pt x="372" y="1554"/>
                  </a:cubicBezTo>
                  <a:cubicBezTo>
                    <a:pt x="359" y="1557"/>
                    <a:pt x="349" y="1562"/>
                    <a:pt x="339" y="1572"/>
                  </a:cubicBezTo>
                  <a:cubicBezTo>
                    <a:pt x="330" y="1581"/>
                    <a:pt x="324" y="1590"/>
                    <a:pt x="319" y="1602"/>
                  </a:cubicBezTo>
                  <a:cubicBezTo>
                    <a:pt x="314" y="1616"/>
                    <a:pt x="312" y="1627"/>
                    <a:pt x="313" y="1641"/>
                  </a:cubicBezTo>
                  <a:cubicBezTo>
                    <a:pt x="316" y="1664"/>
                    <a:pt x="322" y="1682"/>
                    <a:pt x="335" y="1702"/>
                  </a:cubicBezTo>
                  <a:close/>
                  <a:moveTo>
                    <a:pt x="84" y="1376"/>
                  </a:moveTo>
                  <a:cubicBezTo>
                    <a:pt x="106" y="1355"/>
                    <a:pt x="142" y="1330"/>
                    <a:pt x="156" y="1296"/>
                  </a:cubicBezTo>
                  <a:cubicBezTo>
                    <a:pt x="173" y="1256"/>
                    <a:pt x="164" y="1206"/>
                    <a:pt x="129" y="1192"/>
                  </a:cubicBezTo>
                  <a:cubicBezTo>
                    <a:pt x="129" y="1220"/>
                    <a:pt x="97" y="1239"/>
                    <a:pt x="85" y="1263"/>
                  </a:cubicBezTo>
                  <a:cubicBezTo>
                    <a:pt x="71" y="1293"/>
                    <a:pt x="76" y="1369"/>
                    <a:pt x="84" y="1376"/>
                  </a:cubicBezTo>
                  <a:close/>
                  <a:moveTo>
                    <a:pt x="117" y="1372"/>
                  </a:moveTo>
                  <a:cubicBezTo>
                    <a:pt x="171" y="1390"/>
                    <a:pt x="216" y="1356"/>
                    <a:pt x="233" y="1304"/>
                  </a:cubicBezTo>
                  <a:cubicBezTo>
                    <a:pt x="249" y="1254"/>
                    <a:pt x="228" y="1164"/>
                    <a:pt x="160" y="1170"/>
                  </a:cubicBezTo>
                  <a:cubicBezTo>
                    <a:pt x="180" y="1196"/>
                    <a:pt x="191" y="1230"/>
                    <a:pt x="184" y="1265"/>
                  </a:cubicBezTo>
                  <a:cubicBezTo>
                    <a:pt x="174" y="1317"/>
                    <a:pt x="131" y="1334"/>
                    <a:pt x="117" y="1372"/>
                  </a:cubicBezTo>
                  <a:close/>
                  <a:moveTo>
                    <a:pt x="184" y="1393"/>
                  </a:moveTo>
                  <a:cubicBezTo>
                    <a:pt x="218" y="1423"/>
                    <a:pt x="270" y="1410"/>
                    <a:pt x="294" y="1392"/>
                  </a:cubicBezTo>
                  <a:cubicBezTo>
                    <a:pt x="317" y="1376"/>
                    <a:pt x="334" y="1343"/>
                    <a:pt x="326" y="1311"/>
                  </a:cubicBezTo>
                  <a:cubicBezTo>
                    <a:pt x="317" y="1275"/>
                    <a:pt x="346" y="1246"/>
                    <a:pt x="391" y="1257"/>
                  </a:cubicBezTo>
                  <a:cubicBezTo>
                    <a:pt x="375" y="1226"/>
                    <a:pt x="323" y="1220"/>
                    <a:pt x="286" y="1240"/>
                  </a:cubicBezTo>
                  <a:cubicBezTo>
                    <a:pt x="229" y="1270"/>
                    <a:pt x="244" y="1314"/>
                    <a:pt x="219" y="1361"/>
                  </a:cubicBezTo>
                  <a:cubicBezTo>
                    <a:pt x="213" y="1373"/>
                    <a:pt x="203" y="1383"/>
                    <a:pt x="184" y="1393"/>
                  </a:cubicBezTo>
                  <a:close/>
                  <a:moveTo>
                    <a:pt x="171" y="1395"/>
                  </a:moveTo>
                  <a:cubicBezTo>
                    <a:pt x="220" y="1439"/>
                    <a:pt x="204" y="1477"/>
                    <a:pt x="222" y="1495"/>
                  </a:cubicBezTo>
                  <a:cubicBezTo>
                    <a:pt x="240" y="1514"/>
                    <a:pt x="267" y="1500"/>
                    <a:pt x="280" y="1510"/>
                  </a:cubicBezTo>
                  <a:cubicBezTo>
                    <a:pt x="288" y="1517"/>
                    <a:pt x="285" y="1542"/>
                    <a:pt x="277" y="1547"/>
                  </a:cubicBezTo>
                  <a:cubicBezTo>
                    <a:pt x="296" y="1546"/>
                    <a:pt x="324" y="1515"/>
                    <a:pt x="323" y="1483"/>
                  </a:cubicBezTo>
                  <a:cubicBezTo>
                    <a:pt x="321" y="1451"/>
                    <a:pt x="306" y="1431"/>
                    <a:pt x="284" y="1422"/>
                  </a:cubicBezTo>
                  <a:cubicBezTo>
                    <a:pt x="255" y="1411"/>
                    <a:pt x="227" y="1432"/>
                    <a:pt x="171" y="1395"/>
                  </a:cubicBezTo>
                  <a:close/>
                  <a:moveTo>
                    <a:pt x="93" y="1379"/>
                  </a:moveTo>
                  <a:cubicBezTo>
                    <a:pt x="163" y="1396"/>
                    <a:pt x="148" y="1459"/>
                    <a:pt x="136" y="1508"/>
                  </a:cubicBezTo>
                  <a:cubicBezTo>
                    <a:pt x="124" y="1555"/>
                    <a:pt x="119" y="1612"/>
                    <a:pt x="168" y="1616"/>
                  </a:cubicBezTo>
                  <a:cubicBezTo>
                    <a:pt x="184" y="1618"/>
                    <a:pt x="211" y="1611"/>
                    <a:pt x="231" y="1624"/>
                  </a:cubicBezTo>
                  <a:cubicBezTo>
                    <a:pt x="245" y="1566"/>
                    <a:pt x="187" y="1573"/>
                    <a:pt x="199" y="1515"/>
                  </a:cubicBezTo>
                  <a:cubicBezTo>
                    <a:pt x="215" y="1440"/>
                    <a:pt x="179" y="1370"/>
                    <a:pt x="93" y="1379"/>
                  </a:cubicBezTo>
                  <a:close/>
                  <a:moveTo>
                    <a:pt x="94" y="1018"/>
                  </a:moveTo>
                  <a:cubicBezTo>
                    <a:pt x="92" y="1046"/>
                    <a:pt x="132" y="1080"/>
                    <a:pt x="167" y="1082"/>
                  </a:cubicBezTo>
                  <a:cubicBezTo>
                    <a:pt x="234" y="1085"/>
                    <a:pt x="207" y="987"/>
                    <a:pt x="247" y="986"/>
                  </a:cubicBezTo>
                  <a:cubicBezTo>
                    <a:pt x="248" y="983"/>
                    <a:pt x="236" y="956"/>
                    <a:pt x="212" y="954"/>
                  </a:cubicBezTo>
                  <a:cubicBezTo>
                    <a:pt x="160" y="949"/>
                    <a:pt x="169" y="1020"/>
                    <a:pt x="143" y="1037"/>
                  </a:cubicBezTo>
                  <a:cubicBezTo>
                    <a:pt x="125" y="1048"/>
                    <a:pt x="100" y="1033"/>
                    <a:pt x="94" y="1018"/>
                  </a:cubicBezTo>
                  <a:close/>
                  <a:moveTo>
                    <a:pt x="139" y="1172"/>
                  </a:moveTo>
                  <a:cubicBezTo>
                    <a:pt x="155" y="1165"/>
                    <a:pt x="171" y="1131"/>
                    <a:pt x="150" y="1102"/>
                  </a:cubicBezTo>
                  <a:cubicBezTo>
                    <a:pt x="133" y="1079"/>
                    <a:pt x="87" y="1054"/>
                    <a:pt x="85" y="1026"/>
                  </a:cubicBezTo>
                  <a:cubicBezTo>
                    <a:pt x="64" y="1040"/>
                    <a:pt x="71" y="1074"/>
                    <a:pt x="88" y="1092"/>
                  </a:cubicBezTo>
                  <a:cubicBezTo>
                    <a:pt x="111" y="1119"/>
                    <a:pt x="139" y="1129"/>
                    <a:pt x="139" y="1172"/>
                  </a:cubicBezTo>
                  <a:close/>
                  <a:moveTo>
                    <a:pt x="279" y="666"/>
                  </a:moveTo>
                  <a:cubicBezTo>
                    <a:pt x="292" y="692"/>
                    <a:pt x="318" y="705"/>
                    <a:pt x="340" y="721"/>
                  </a:cubicBezTo>
                  <a:cubicBezTo>
                    <a:pt x="363" y="738"/>
                    <a:pt x="384" y="765"/>
                    <a:pt x="379" y="804"/>
                  </a:cubicBezTo>
                  <a:cubicBezTo>
                    <a:pt x="373" y="858"/>
                    <a:pt x="307" y="886"/>
                    <a:pt x="279" y="847"/>
                  </a:cubicBezTo>
                  <a:cubicBezTo>
                    <a:pt x="303" y="845"/>
                    <a:pt x="322" y="826"/>
                    <a:pt x="329" y="804"/>
                  </a:cubicBezTo>
                  <a:cubicBezTo>
                    <a:pt x="347" y="747"/>
                    <a:pt x="259" y="724"/>
                    <a:pt x="279" y="666"/>
                  </a:cubicBezTo>
                  <a:close/>
                  <a:moveTo>
                    <a:pt x="427" y="775"/>
                  </a:moveTo>
                  <a:cubicBezTo>
                    <a:pt x="441" y="809"/>
                    <a:pt x="468" y="821"/>
                    <a:pt x="474" y="863"/>
                  </a:cubicBezTo>
                  <a:cubicBezTo>
                    <a:pt x="479" y="902"/>
                    <a:pt x="453" y="927"/>
                    <a:pt x="429" y="935"/>
                  </a:cubicBezTo>
                  <a:cubicBezTo>
                    <a:pt x="438" y="888"/>
                    <a:pt x="381" y="829"/>
                    <a:pt x="427" y="775"/>
                  </a:cubicBezTo>
                  <a:close/>
                  <a:moveTo>
                    <a:pt x="264" y="616"/>
                  </a:moveTo>
                  <a:cubicBezTo>
                    <a:pt x="351" y="693"/>
                    <a:pt x="454" y="694"/>
                    <a:pt x="530" y="776"/>
                  </a:cubicBezTo>
                  <a:cubicBezTo>
                    <a:pt x="556" y="804"/>
                    <a:pt x="572" y="841"/>
                    <a:pt x="570" y="882"/>
                  </a:cubicBezTo>
                  <a:cubicBezTo>
                    <a:pt x="568" y="917"/>
                    <a:pt x="544" y="932"/>
                    <a:pt x="524" y="916"/>
                  </a:cubicBezTo>
                  <a:cubicBezTo>
                    <a:pt x="513" y="942"/>
                    <a:pt x="544" y="994"/>
                    <a:pt x="507" y="1022"/>
                  </a:cubicBezTo>
                  <a:cubicBezTo>
                    <a:pt x="473" y="1048"/>
                    <a:pt x="444" y="1020"/>
                    <a:pt x="443" y="1001"/>
                  </a:cubicBezTo>
                  <a:cubicBezTo>
                    <a:pt x="421" y="1043"/>
                    <a:pt x="352" y="1039"/>
                    <a:pt x="316" y="996"/>
                  </a:cubicBezTo>
                  <a:cubicBezTo>
                    <a:pt x="282" y="954"/>
                    <a:pt x="294" y="905"/>
                    <a:pt x="324" y="880"/>
                  </a:cubicBezTo>
                  <a:cubicBezTo>
                    <a:pt x="350" y="859"/>
                    <a:pt x="384" y="864"/>
                    <a:pt x="399" y="878"/>
                  </a:cubicBezTo>
                  <a:cubicBezTo>
                    <a:pt x="437" y="912"/>
                    <a:pt x="406" y="964"/>
                    <a:pt x="369" y="948"/>
                  </a:cubicBezTo>
                  <a:cubicBezTo>
                    <a:pt x="376" y="968"/>
                    <a:pt x="405" y="970"/>
                    <a:pt x="423" y="965"/>
                  </a:cubicBezTo>
                  <a:cubicBezTo>
                    <a:pt x="494" y="943"/>
                    <a:pt x="524" y="867"/>
                    <a:pt x="482" y="805"/>
                  </a:cubicBezTo>
                  <a:cubicBezTo>
                    <a:pt x="437" y="737"/>
                    <a:pt x="278" y="672"/>
                    <a:pt x="264" y="616"/>
                  </a:cubicBezTo>
                  <a:close/>
                  <a:moveTo>
                    <a:pt x="69" y="792"/>
                  </a:moveTo>
                  <a:cubicBezTo>
                    <a:pt x="71" y="821"/>
                    <a:pt x="97" y="822"/>
                    <a:pt x="113" y="843"/>
                  </a:cubicBezTo>
                  <a:cubicBezTo>
                    <a:pt x="123" y="856"/>
                    <a:pt x="128" y="874"/>
                    <a:pt x="123" y="894"/>
                  </a:cubicBezTo>
                  <a:cubicBezTo>
                    <a:pt x="113" y="869"/>
                    <a:pt x="46" y="852"/>
                    <a:pt x="69" y="792"/>
                  </a:cubicBezTo>
                  <a:close/>
                  <a:moveTo>
                    <a:pt x="302" y="490"/>
                  </a:moveTo>
                  <a:cubicBezTo>
                    <a:pt x="265" y="437"/>
                    <a:pt x="204" y="441"/>
                    <a:pt x="162" y="465"/>
                  </a:cubicBezTo>
                  <a:cubicBezTo>
                    <a:pt x="61" y="524"/>
                    <a:pt x="54" y="729"/>
                    <a:pt x="160" y="769"/>
                  </a:cubicBezTo>
                  <a:cubicBezTo>
                    <a:pt x="204" y="785"/>
                    <a:pt x="265" y="777"/>
                    <a:pt x="265" y="833"/>
                  </a:cubicBezTo>
                  <a:cubicBezTo>
                    <a:pt x="293" y="816"/>
                    <a:pt x="296" y="766"/>
                    <a:pt x="275" y="738"/>
                  </a:cubicBezTo>
                  <a:cubicBezTo>
                    <a:pt x="259" y="717"/>
                    <a:pt x="229" y="704"/>
                    <a:pt x="184" y="705"/>
                  </a:cubicBezTo>
                  <a:cubicBezTo>
                    <a:pt x="101" y="706"/>
                    <a:pt x="86" y="581"/>
                    <a:pt x="120" y="553"/>
                  </a:cubicBezTo>
                  <a:cubicBezTo>
                    <a:pt x="114" y="567"/>
                    <a:pt x="100" y="669"/>
                    <a:pt x="167" y="682"/>
                  </a:cubicBezTo>
                  <a:cubicBezTo>
                    <a:pt x="196" y="688"/>
                    <a:pt x="221" y="670"/>
                    <a:pt x="246" y="689"/>
                  </a:cubicBezTo>
                  <a:cubicBezTo>
                    <a:pt x="247" y="671"/>
                    <a:pt x="240" y="643"/>
                    <a:pt x="189" y="630"/>
                  </a:cubicBezTo>
                  <a:cubicBezTo>
                    <a:pt x="117" y="613"/>
                    <a:pt x="117" y="501"/>
                    <a:pt x="188" y="475"/>
                  </a:cubicBezTo>
                  <a:cubicBezTo>
                    <a:pt x="166" y="490"/>
                    <a:pt x="142" y="523"/>
                    <a:pt x="155" y="563"/>
                  </a:cubicBezTo>
                  <a:cubicBezTo>
                    <a:pt x="165" y="598"/>
                    <a:pt x="197" y="621"/>
                    <a:pt x="231" y="617"/>
                  </a:cubicBezTo>
                  <a:cubicBezTo>
                    <a:pt x="192" y="589"/>
                    <a:pt x="178" y="549"/>
                    <a:pt x="190" y="509"/>
                  </a:cubicBezTo>
                  <a:cubicBezTo>
                    <a:pt x="206" y="456"/>
                    <a:pt x="266" y="456"/>
                    <a:pt x="302" y="490"/>
                  </a:cubicBezTo>
                  <a:close/>
                  <a:moveTo>
                    <a:pt x="169" y="230"/>
                  </a:moveTo>
                  <a:cubicBezTo>
                    <a:pt x="200" y="231"/>
                    <a:pt x="216" y="190"/>
                    <a:pt x="194" y="165"/>
                  </a:cubicBezTo>
                  <a:cubicBezTo>
                    <a:pt x="172" y="141"/>
                    <a:pt x="127" y="149"/>
                    <a:pt x="105" y="169"/>
                  </a:cubicBezTo>
                  <a:cubicBezTo>
                    <a:pt x="46" y="222"/>
                    <a:pt x="64" y="319"/>
                    <a:pt x="169" y="371"/>
                  </a:cubicBezTo>
                  <a:cubicBezTo>
                    <a:pt x="229" y="401"/>
                    <a:pt x="337" y="432"/>
                    <a:pt x="332" y="519"/>
                  </a:cubicBezTo>
                  <a:cubicBezTo>
                    <a:pt x="331" y="548"/>
                    <a:pt x="309" y="570"/>
                    <a:pt x="285" y="571"/>
                  </a:cubicBezTo>
                  <a:cubicBezTo>
                    <a:pt x="264" y="573"/>
                    <a:pt x="245" y="564"/>
                    <a:pt x="239" y="544"/>
                  </a:cubicBezTo>
                  <a:cubicBezTo>
                    <a:pt x="234" y="526"/>
                    <a:pt x="244" y="516"/>
                    <a:pt x="254" y="515"/>
                  </a:cubicBezTo>
                  <a:cubicBezTo>
                    <a:pt x="269" y="514"/>
                    <a:pt x="275" y="528"/>
                    <a:pt x="266" y="537"/>
                  </a:cubicBezTo>
                  <a:cubicBezTo>
                    <a:pt x="286" y="538"/>
                    <a:pt x="293" y="497"/>
                    <a:pt x="267" y="480"/>
                  </a:cubicBezTo>
                  <a:cubicBezTo>
                    <a:pt x="247" y="468"/>
                    <a:pt x="221" y="476"/>
                    <a:pt x="210" y="496"/>
                  </a:cubicBezTo>
                  <a:cubicBezTo>
                    <a:pt x="196" y="522"/>
                    <a:pt x="202" y="553"/>
                    <a:pt x="220" y="577"/>
                  </a:cubicBezTo>
                  <a:cubicBezTo>
                    <a:pt x="244" y="610"/>
                    <a:pt x="278" y="618"/>
                    <a:pt x="307" y="610"/>
                  </a:cubicBezTo>
                  <a:cubicBezTo>
                    <a:pt x="356" y="596"/>
                    <a:pt x="380" y="532"/>
                    <a:pt x="358" y="487"/>
                  </a:cubicBezTo>
                  <a:cubicBezTo>
                    <a:pt x="340" y="450"/>
                    <a:pt x="310" y="428"/>
                    <a:pt x="276" y="407"/>
                  </a:cubicBezTo>
                  <a:cubicBezTo>
                    <a:pt x="244" y="387"/>
                    <a:pt x="209" y="368"/>
                    <a:pt x="171" y="339"/>
                  </a:cubicBezTo>
                  <a:cubicBezTo>
                    <a:pt x="135" y="312"/>
                    <a:pt x="97" y="271"/>
                    <a:pt x="114" y="219"/>
                  </a:cubicBezTo>
                  <a:cubicBezTo>
                    <a:pt x="121" y="199"/>
                    <a:pt x="144" y="182"/>
                    <a:pt x="164" y="194"/>
                  </a:cubicBezTo>
                  <a:cubicBezTo>
                    <a:pt x="177" y="202"/>
                    <a:pt x="179" y="222"/>
                    <a:pt x="169" y="230"/>
                  </a:cubicBezTo>
                  <a:close/>
                  <a:moveTo>
                    <a:pt x="767" y="549"/>
                  </a:moveTo>
                  <a:cubicBezTo>
                    <a:pt x="782" y="569"/>
                    <a:pt x="789" y="601"/>
                    <a:pt x="786" y="626"/>
                  </a:cubicBezTo>
                  <a:cubicBezTo>
                    <a:pt x="781" y="669"/>
                    <a:pt x="737" y="708"/>
                    <a:pt x="690" y="697"/>
                  </a:cubicBezTo>
                  <a:cubicBezTo>
                    <a:pt x="740" y="692"/>
                    <a:pt x="767" y="651"/>
                    <a:pt x="757" y="611"/>
                  </a:cubicBezTo>
                  <a:cubicBezTo>
                    <a:pt x="750" y="584"/>
                    <a:pt x="755" y="557"/>
                    <a:pt x="767" y="549"/>
                  </a:cubicBezTo>
                  <a:close/>
                  <a:moveTo>
                    <a:pt x="770" y="532"/>
                  </a:moveTo>
                  <a:cubicBezTo>
                    <a:pt x="828" y="576"/>
                    <a:pt x="825" y="659"/>
                    <a:pt x="809" y="695"/>
                  </a:cubicBezTo>
                  <a:cubicBezTo>
                    <a:pt x="799" y="717"/>
                    <a:pt x="783" y="727"/>
                    <a:pt x="767" y="721"/>
                  </a:cubicBezTo>
                  <a:cubicBezTo>
                    <a:pt x="768" y="729"/>
                    <a:pt x="765" y="751"/>
                    <a:pt x="742" y="761"/>
                  </a:cubicBezTo>
                  <a:cubicBezTo>
                    <a:pt x="716" y="772"/>
                    <a:pt x="695" y="755"/>
                    <a:pt x="693" y="744"/>
                  </a:cubicBezTo>
                  <a:cubicBezTo>
                    <a:pt x="682" y="762"/>
                    <a:pt x="662" y="763"/>
                    <a:pt x="647" y="754"/>
                  </a:cubicBezTo>
                  <a:cubicBezTo>
                    <a:pt x="626" y="742"/>
                    <a:pt x="624" y="719"/>
                    <a:pt x="631" y="715"/>
                  </a:cubicBezTo>
                  <a:cubicBezTo>
                    <a:pt x="577" y="682"/>
                    <a:pt x="609" y="599"/>
                    <a:pt x="655" y="594"/>
                  </a:cubicBezTo>
                  <a:cubicBezTo>
                    <a:pt x="693" y="591"/>
                    <a:pt x="712" y="636"/>
                    <a:pt x="689" y="658"/>
                  </a:cubicBezTo>
                  <a:cubicBezTo>
                    <a:pt x="690" y="652"/>
                    <a:pt x="680" y="637"/>
                    <a:pt x="658" y="646"/>
                  </a:cubicBezTo>
                  <a:cubicBezTo>
                    <a:pt x="626" y="659"/>
                    <a:pt x="630" y="709"/>
                    <a:pt x="665" y="722"/>
                  </a:cubicBezTo>
                  <a:cubicBezTo>
                    <a:pt x="696" y="733"/>
                    <a:pt x="742" y="722"/>
                    <a:pt x="773" y="685"/>
                  </a:cubicBezTo>
                  <a:cubicBezTo>
                    <a:pt x="801" y="649"/>
                    <a:pt x="806" y="574"/>
                    <a:pt x="770" y="532"/>
                  </a:cubicBezTo>
                  <a:close/>
                  <a:moveTo>
                    <a:pt x="494" y="458"/>
                  </a:moveTo>
                  <a:cubicBezTo>
                    <a:pt x="529" y="460"/>
                    <a:pt x="540" y="520"/>
                    <a:pt x="517" y="547"/>
                  </a:cubicBezTo>
                  <a:cubicBezTo>
                    <a:pt x="485" y="584"/>
                    <a:pt x="428" y="569"/>
                    <a:pt x="434" y="505"/>
                  </a:cubicBezTo>
                  <a:cubicBezTo>
                    <a:pt x="440" y="531"/>
                    <a:pt x="468" y="546"/>
                    <a:pt x="489" y="530"/>
                  </a:cubicBezTo>
                  <a:cubicBezTo>
                    <a:pt x="509" y="515"/>
                    <a:pt x="514" y="477"/>
                    <a:pt x="494" y="458"/>
                  </a:cubicBezTo>
                  <a:close/>
                  <a:moveTo>
                    <a:pt x="220" y="206"/>
                  </a:moveTo>
                  <a:cubicBezTo>
                    <a:pt x="235" y="257"/>
                    <a:pt x="251" y="302"/>
                    <a:pt x="318" y="344"/>
                  </a:cubicBezTo>
                  <a:cubicBezTo>
                    <a:pt x="357" y="368"/>
                    <a:pt x="465" y="392"/>
                    <a:pt x="479" y="444"/>
                  </a:cubicBezTo>
                  <a:cubicBezTo>
                    <a:pt x="455" y="418"/>
                    <a:pt x="406" y="421"/>
                    <a:pt x="393" y="421"/>
                  </a:cubicBezTo>
                  <a:cubicBezTo>
                    <a:pt x="365" y="420"/>
                    <a:pt x="325" y="430"/>
                    <a:pt x="325" y="390"/>
                  </a:cubicBezTo>
                  <a:cubicBezTo>
                    <a:pt x="305" y="393"/>
                    <a:pt x="265" y="386"/>
                    <a:pt x="272" y="344"/>
                  </a:cubicBezTo>
                  <a:cubicBezTo>
                    <a:pt x="212" y="344"/>
                    <a:pt x="220" y="249"/>
                    <a:pt x="220" y="206"/>
                  </a:cubicBezTo>
                  <a:close/>
                  <a:moveTo>
                    <a:pt x="208" y="144"/>
                  </a:moveTo>
                  <a:cubicBezTo>
                    <a:pt x="240" y="252"/>
                    <a:pt x="348" y="327"/>
                    <a:pt x="439" y="374"/>
                  </a:cubicBezTo>
                  <a:cubicBezTo>
                    <a:pt x="478" y="394"/>
                    <a:pt x="539" y="461"/>
                    <a:pt x="546" y="509"/>
                  </a:cubicBezTo>
                  <a:cubicBezTo>
                    <a:pt x="552" y="545"/>
                    <a:pt x="544" y="592"/>
                    <a:pt x="504" y="600"/>
                  </a:cubicBezTo>
                  <a:cubicBezTo>
                    <a:pt x="487" y="604"/>
                    <a:pt x="462" y="599"/>
                    <a:pt x="441" y="573"/>
                  </a:cubicBezTo>
                  <a:cubicBezTo>
                    <a:pt x="440" y="610"/>
                    <a:pt x="452" y="648"/>
                    <a:pt x="483" y="664"/>
                  </a:cubicBezTo>
                  <a:cubicBezTo>
                    <a:pt x="514" y="680"/>
                    <a:pt x="550" y="671"/>
                    <a:pt x="542" y="634"/>
                  </a:cubicBezTo>
                  <a:cubicBezTo>
                    <a:pt x="552" y="646"/>
                    <a:pt x="584" y="650"/>
                    <a:pt x="597" y="627"/>
                  </a:cubicBezTo>
                  <a:cubicBezTo>
                    <a:pt x="609" y="607"/>
                    <a:pt x="605" y="577"/>
                    <a:pt x="588" y="568"/>
                  </a:cubicBezTo>
                  <a:cubicBezTo>
                    <a:pt x="607" y="567"/>
                    <a:pt x="627" y="532"/>
                    <a:pt x="618" y="503"/>
                  </a:cubicBezTo>
                  <a:cubicBezTo>
                    <a:pt x="609" y="474"/>
                    <a:pt x="575" y="452"/>
                    <a:pt x="553" y="454"/>
                  </a:cubicBezTo>
                  <a:cubicBezTo>
                    <a:pt x="578" y="391"/>
                    <a:pt x="425" y="352"/>
                    <a:pt x="387" y="331"/>
                  </a:cubicBezTo>
                  <a:cubicBezTo>
                    <a:pt x="336" y="303"/>
                    <a:pt x="244" y="235"/>
                    <a:pt x="208" y="144"/>
                  </a:cubicBezTo>
                  <a:close/>
                  <a:moveTo>
                    <a:pt x="164" y="112"/>
                  </a:moveTo>
                  <a:cubicBezTo>
                    <a:pt x="177" y="124"/>
                    <a:pt x="187" y="139"/>
                    <a:pt x="202" y="148"/>
                  </a:cubicBezTo>
                  <a:cubicBezTo>
                    <a:pt x="181" y="140"/>
                    <a:pt x="165" y="142"/>
                    <a:pt x="148" y="135"/>
                  </a:cubicBezTo>
                  <a:cubicBezTo>
                    <a:pt x="124" y="125"/>
                    <a:pt x="112" y="106"/>
                    <a:pt x="110" y="95"/>
                  </a:cubicBezTo>
                  <a:cubicBezTo>
                    <a:pt x="123" y="95"/>
                    <a:pt x="146" y="95"/>
                    <a:pt x="164" y="112"/>
                  </a:cubicBezTo>
                  <a:close/>
                  <a:moveTo>
                    <a:pt x="339" y="209"/>
                  </a:moveTo>
                  <a:cubicBezTo>
                    <a:pt x="368" y="221"/>
                    <a:pt x="414" y="218"/>
                    <a:pt x="450" y="201"/>
                  </a:cubicBezTo>
                  <a:cubicBezTo>
                    <a:pt x="484" y="184"/>
                    <a:pt x="519" y="146"/>
                    <a:pt x="502" y="106"/>
                  </a:cubicBezTo>
                  <a:cubicBezTo>
                    <a:pt x="492" y="84"/>
                    <a:pt x="469" y="71"/>
                    <a:pt x="445" y="82"/>
                  </a:cubicBezTo>
                  <a:cubicBezTo>
                    <a:pt x="495" y="89"/>
                    <a:pt x="473" y="197"/>
                    <a:pt x="339" y="209"/>
                  </a:cubicBezTo>
                  <a:close/>
                  <a:moveTo>
                    <a:pt x="285" y="186"/>
                  </a:moveTo>
                  <a:cubicBezTo>
                    <a:pt x="317" y="238"/>
                    <a:pt x="398" y="288"/>
                    <a:pt x="468" y="282"/>
                  </a:cubicBezTo>
                  <a:cubicBezTo>
                    <a:pt x="517" y="278"/>
                    <a:pt x="540" y="242"/>
                    <a:pt x="564" y="212"/>
                  </a:cubicBezTo>
                  <a:cubicBezTo>
                    <a:pt x="583" y="190"/>
                    <a:pt x="611" y="174"/>
                    <a:pt x="636" y="179"/>
                  </a:cubicBezTo>
                  <a:cubicBezTo>
                    <a:pt x="654" y="182"/>
                    <a:pt x="673" y="193"/>
                    <a:pt x="670" y="223"/>
                  </a:cubicBezTo>
                  <a:cubicBezTo>
                    <a:pt x="703" y="200"/>
                    <a:pt x="697" y="140"/>
                    <a:pt x="655" y="123"/>
                  </a:cubicBezTo>
                  <a:cubicBezTo>
                    <a:pt x="626" y="112"/>
                    <a:pt x="601" y="117"/>
                    <a:pt x="579" y="130"/>
                  </a:cubicBezTo>
                  <a:cubicBezTo>
                    <a:pt x="513" y="171"/>
                    <a:pt x="521" y="252"/>
                    <a:pt x="419" y="245"/>
                  </a:cubicBezTo>
                  <a:cubicBezTo>
                    <a:pt x="370" y="241"/>
                    <a:pt x="318" y="215"/>
                    <a:pt x="285" y="186"/>
                  </a:cubicBezTo>
                  <a:close/>
                  <a:moveTo>
                    <a:pt x="247" y="161"/>
                  </a:moveTo>
                  <a:cubicBezTo>
                    <a:pt x="290" y="223"/>
                    <a:pt x="394" y="300"/>
                    <a:pt x="483" y="312"/>
                  </a:cubicBezTo>
                  <a:cubicBezTo>
                    <a:pt x="521" y="317"/>
                    <a:pt x="559" y="314"/>
                    <a:pt x="576" y="276"/>
                  </a:cubicBezTo>
                  <a:cubicBezTo>
                    <a:pt x="582" y="262"/>
                    <a:pt x="579" y="241"/>
                    <a:pt x="573" y="234"/>
                  </a:cubicBezTo>
                  <a:cubicBezTo>
                    <a:pt x="605" y="228"/>
                    <a:pt x="634" y="253"/>
                    <a:pt x="634" y="286"/>
                  </a:cubicBezTo>
                  <a:cubicBezTo>
                    <a:pt x="634" y="310"/>
                    <a:pt x="621" y="326"/>
                    <a:pt x="608" y="330"/>
                  </a:cubicBezTo>
                  <a:cubicBezTo>
                    <a:pt x="636" y="339"/>
                    <a:pt x="671" y="329"/>
                    <a:pt x="683" y="294"/>
                  </a:cubicBezTo>
                  <a:cubicBezTo>
                    <a:pt x="691" y="269"/>
                    <a:pt x="682" y="238"/>
                    <a:pt x="652" y="232"/>
                  </a:cubicBezTo>
                  <a:cubicBezTo>
                    <a:pt x="675" y="222"/>
                    <a:pt x="746" y="213"/>
                    <a:pt x="770" y="274"/>
                  </a:cubicBezTo>
                  <a:cubicBezTo>
                    <a:pt x="783" y="306"/>
                    <a:pt x="762" y="347"/>
                    <a:pt x="744" y="357"/>
                  </a:cubicBezTo>
                  <a:cubicBezTo>
                    <a:pt x="771" y="367"/>
                    <a:pt x="817" y="314"/>
                    <a:pt x="862" y="328"/>
                  </a:cubicBezTo>
                  <a:cubicBezTo>
                    <a:pt x="888" y="336"/>
                    <a:pt x="908" y="363"/>
                    <a:pt x="926" y="380"/>
                  </a:cubicBezTo>
                  <a:cubicBezTo>
                    <a:pt x="961" y="415"/>
                    <a:pt x="987" y="422"/>
                    <a:pt x="1016" y="403"/>
                  </a:cubicBezTo>
                  <a:cubicBezTo>
                    <a:pt x="1017" y="430"/>
                    <a:pt x="973" y="437"/>
                    <a:pt x="954" y="437"/>
                  </a:cubicBezTo>
                  <a:cubicBezTo>
                    <a:pt x="936" y="437"/>
                    <a:pt x="876" y="437"/>
                    <a:pt x="869" y="458"/>
                  </a:cubicBezTo>
                  <a:cubicBezTo>
                    <a:pt x="935" y="520"/>
                    <a:pt x="1009" y="473"/>
                    <a:pt x="1052" y="532"/>
                  </a:cubicBezTo>
                  <a:cubicBezTo>
                    <a:pt x="1088" y="582"/>
                    <a:pt x="1057" y="662"/>
                    <a:pt x="1076" y="720"/>
                  </a:cubicBezTo>
                  <a:cubicBezTo>
                    <a:pt x="1016" y="702"/>
                    <a:pt x="1038" y="654"/>
                    <a:pt x="982" y="658"/>
                  </a:cubicBezTo>
                  <a:cubicBezTo>
                    <a:pt x="1023" y="697"/>
                    <a:pt x="1039" y="749"/>
                    <a:pt x="1037" y="796"/>
                  </a:cubicBezTo>
                  <a:cubicBezTo>
                    <a:pt x="1035" y="859"/>
                    <a:pt x="981" y="909"/>
                    <a:pt x="1019" y="964"/>
                  </a:cubicBezTo>
                  <a:cubicBezTo>
                    <a:pt x="995" y="963"/>
                    <a:pt x="952" y="938"/>
                    <a:pt x="951" y="889"/>
                  </a:cubicBezTo>
                  <a:cubicBezTo>
                    <a:pt x="941" y="935"/>
                    <a:pt x="911" y="986"/>
                    <a:pt x="869" y="1014"/>
                  </a:cubicBezTo>
                  <a:cubicBezTo>
                    <a:pt x="819" y="1049"/>
                    <a:pt x="748" y="1044"/>
                    <a:pt x="709" y="995"/>
                  </a:cubicBezTo>
                  <a:cubicBezTo>
                    <a:pt x="674" y="953"/>
                    <a:pt x="686" y="899"/>
                    <a:pt x="671" y="860"/>
                  </a:cubicBezTo>
                  <a:cubicBezTo>
                    <a:pt x="654" y="818"/>
                    <a:pt x="612" y="783"/>
                    <a:pt x="567" y="789"/>
                  </a:cubicBezTo>
                  <a:cubicBezTo>
                    <a:pt x="606" y="770"/>
                    <a:pt x="663" y="764"/>
                    <a:pt x="712" y="772"/>
                  </a:cubicBezTo>
                  <a:cubicBezTo>
                    <a:pt x="761" y="779"/>
                    <a:pt x="804" y="799"/>
                    <a:pt x="804" y="856"/>
                  </a:cubicBezTo>
                  <a:cubicBezTo>
                    <a:pt x="823" y="856"/>
                    <a:pt x="851" y="833"/>
                    <a:pt x="854" y="797"/>
                  </a:cubicBezTo>
                  <a:cubicBezTo>
                    <a:pt x="857" y="747"/>
                    <a:pt x="823" y="754"/>
                    <a:pt x="804" y="769"/>
                  </a:cubicBezTo>
                  <a:cubicBezTo>
                    <a:pt x="808" y="734"/>
                    <a:pt x="817" y="715"/>
                    <a:pt x="826" y="700"/>
                  </a:cubicBezTo>
                  <a:cubicBezTo>
                    <a:pt x="856" y="648"/>
                    <a:pt x="865" y="596"/>
                    <a:pt x="824" y="544"/>
                  </a:cubicBezTo>
                  <a:cubicBezTo>
                    <a:pt x="803" y="517"/>
                    <a:pt x="770" y="506"/>
                    <a:pt x="746" y="526"/>
                  </a:cubicBezTo>
                  <a:cubicBezTo>
                    <a:pt x="725" y="543"/>
                    <a:pt x="733" y="572"/>
                    <a:pt x="737" y="597"/>
                  </a:cubicBezTo>
                  <a:cubicBezTo>
                    <a:pt x="739" y="614"/>
                    <a:pt x="734" y="643"/>
                    <a:pt x="718" y="651"/>
                  </a:cubicBezTo>
                  <a:cubicBezTo>
                    <a:pt x="718" y="556"/>
                    <a:pt x="684" y="562"/>
                    <a:pt x="632" y="500"/>
                  </a:cubicBezTo>
                  <a:cubicBezTo>
                    <a:pt x="585" y="443"/>
                    <a:pt x="571" y="396"/>
                    <a:pt x="411" y="311"/>
                  </a:cubicBezTo>
                  <a:cubicBezTo>
                    <a:pt x="347" y="277"/>
                    <a:pt x="290" y="236"/>
                    <a:pt x="257" y="180"/>
                  </a:cubicBezTo>
                  <a:cubicBezTo>
                    <a:pt x="300" y="234"/>
                    <a:pt x="341" y="264"/>
                    <a:pt x="402" y="297"/>
                  </a:cubicBezTo>
                  <a:cubicBezTo>
                    <a:pt x="460" y="327"/>
                    <a:pt x="517" y="347"/>
                    <a:pt x="578" y="369"/>
                  </a:cubicBezTo>
                  <a:cubicBezTo>
                    <a:pt x="640" y="393"/>
                    <a:pt x="693" y="414"/>
                    <a:pt x="750" y="448"/>
                  </a:cubicBezTo>
                  <a:cubicBezTo>
                    <a:pt x="763" y="456"/>
                    <a:pt x="774" y="464"/>
                    <a:pt x="786" y="473"/>
                  </a:cubicBezTo>
                  <a:cubicBezTo>
                    <a:pt x="830" y="507"/>
                    <a:pt x="858" y="538"/>
                    <a:pt x="887" y="585"/>
                  </a:cubicBezTo>
                  <a:cubicBezTo>
                    <a:pt x="915" y="635"/>
                    <a:pt x="927" y="681"/>
                    <a:pt x="929" y="737"/>
                  </a:cubicBezTo>
                  <a:cubicBezTo>
                    <a:pt x="928" y="765"/>
                    <a:pt x="925" y="787"/>
                    <a:pt x="916" y="814"/>
                  </a:cubicBezTo>
                  <a:cubicBezTo>
                    <a:pt x="905" y="840"/>
                    <a:pt x="894" y="857"/>
                    <a:pt x="873" y="876"/>
                  </a:cubicBezTo>
                  <a:cubicBezTo>
                    <a:pt x="870" y="879"/>
                    <a:pt x="867" y="882"/>
                    <a:pt x="864" y="884"/>
                  </a:cubicBezTo>
                  <a:cubicBezTo>
                    <a:pt x="852" y="893"/>
                    <a:pt x="840" y="898"/>
                    <a:pt x="827" y="903"/>
                  </a:cubicBezTo>
                  <a:cubicBezTo>
                    <a:pt x="809" y="909"/>
                    <a:pt x="794" y="911"/>
                    <a:pt x="775" y="910"/>
                  </a:cubicBezTo>
                  <a:cubicBezTo>
                    <a:pt x="772" y="910"/>
                    <a:pt x="769" y="909"/>
                    <a:pt x="765" y="908"/>
                  </a:cubicBezTo>
                  <a:cubicBezTo>
                    <a:pt x="753" y="906"/>
                    <a:pt x="743" y="902"/>
                    <a:pt x="733" y="894"/>
                  </a:cubicBezTo>
                  <a:cubicBezTo>
                    <a:pt x="727" y="888"/>
                    <a:pt x="723" y="883"/>
                    <a:pt x="719" y="876"/>
                  </a:cubicBezTo>
                  <a:cubicBezTo>
                    <a:pt x="717" y="871"/>
                    <a:pt x="708" y="848"/>
                    <a:pt x="707" y="847"/>
                  </a:cubicBezTo>
                  <a:cubicBezTo>
                    <a:pt x="707" y="847"/>
                    <a:pt x="707" y="847"/>
                    <a:pt x="707" y="847"/>
                  </a:cubicBezTo>
                  <a:cubicBezTo>
                    <a:pt x="699" y="852"/>
                    <a:pt x="703" y="875"/>
                    <a:pt x="705" y="881"/>
                  </a:cubicBezTo>
                  <a:cubicBezTo>
                    <a:pt x="708" y="892"/>
                    <a:pt x="712" y="899"/>
                    <a:pt x="720" y="908"/>
                  </a:cubicBezTo>
                  <a:cubicBezTo>
                    <a:pt x="722" y="911"/>
                    <a:pt x="725" y="913"/>
                    <a:pt x="728" y="916"/>
                  </a:cubicBezTo>
                  <a:cubicBezTo>
                    <a:pt x="742" y="926"/>
                    <a:pt x="755" y="931"/>
                    <a:pt x="772" y="933"/>
                  </a:cubicBezTo>
                  <a:cubicBezTo>
                    <a:pt x="795" y="936"/>
                    <a:pt x="813" y="934"/>
                    <a:pt x="835" y="927"/>
                  </a:cubicBezTo>
                  <a:cubicBezTo>
                    <a:pt x="851" y="921"/>
                    <a:pt x="864" y="915"/>
                    <a:pt x="878" y="904"/>
                  </a:cubicBezTo>
                  <a:cubicBezTo>
                    <a:pt x="882" y="901"/>
                    <a:pt x="886" y="898"/>
                    <a:pt x="890" y="894"/>
                  </a:cubicBezTo>
                  <a:cubicBezTo>
                    <a:pt x="913" y="872"/>
                    <a:pt x="926" y="852"/>
                    <a:pt x="937" y="822"/>
                  </a:cubicBezTo>
                  <a:cubicBezTo>
                    <a:pt x="947" y="792"/>
                    <a:pt x="950" y="768"/>
                    <a:pt x="950" y="737"/>
                  </a:cubicBezTo>
                  <a:cubicBezTo>
                    <a:pt x="947" y="677"/>
                    <a:pt x="932" y="628"/>
                    <a:pt x="901" y="576"/>
                  </a:cubicBezTo>
                  <a:cubicBezTo>
                    <a:pt x="860" y="513"/>
                    <a:pt x="821" y="477"/>
                    <a:pt x="757" y="438"/>
                  </a:cubicBezTo>
                  <a:cubicBezTo>
                    <a:pt x="698" y="404"/>
                    <a:pt x="644" y="384"/>
                    <a:pt x="581" y="361"/>
                  </a:cubicBezTo>
                  <a:cubicBezTo>
                    <a:pt x="520" y="340"/>
                    <a:pt x="462" y="321"/>
                    <a:pt x="404" y="293"/>
                  </a:cubicBezTo>
                  <a:cubicBezTo>
                    <a:pt x="342" y="262"/>
                    <a:pt x="301" y="233"/>
                    <a:pt x="257" y="179"/>
                  </a:cubicBezTo>
                  <a:cubicBezTo>
                    <a:pt x="253" y="174"/>
                    <a:pt x="250" y="168"/>
                    <a:pt x="247" y="161"/>
                  </a:cubicBezTo>
                  <a:close/>
                </a:path>
              </a:pathLst>
            </a:custGeom>
            <a:solidFill>
              <a:srgbClr val="63524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" name="Freeform 8"/>
            <p:cNvSpPr>
              <a:spLocks noEditPoints="1"/>
            </p:cNvSpPr>
            <p:nvPr/>
          </p:nvSpPr>
          <p:spPr bwMode="auto">
            <a:xfrm rot="16200000">
              <a:off x="7659307" y="-1989456"/>
              <a:ext cx="2686174" cy="6379211"/>
            </a:xfrm>
            <a:custGeom>
              <a:gdLst>
                <a:gd fmla="*/ 262 w 829" name="T0"/>
                <a:gd fmla="*/ 1700 h 1972" name="T1"/>
                <a:gd fmla="*/ 53 w 829" name="T2"/>
                <a:gd fmla="*/ 1237 h 1972" name="T3"/>
                <a:gd fmla="*/ 200 w 829" name="T4"/>
                <a:gd fmla="*/ 1439 h 1972" name="T5"/>
                <a:gd fmla="*/ 258 w 829" name="T6"/>
                <a:gd fmla="*/ 1631 h 1972" name="T7"/>
                <a:gd fmla="*/ 270 w 829" name="T8"/>
                <a:gd fmla="*/ 1291 h 1972" name="T9"/>
                <a:gd fmla="*/ 151 w 829" name="T10"/>
                <a:gd fmla="*/ 1291 h 1972" name="T11"/>
                <a:gd fmla="*/ 781 w 829" name="T12"/>
                <a:gd fmla="*/ 59 h 1972" name="T13"/>
                <a:gd fmla="*/ 781 w 829" name="T14"/>
                <a:gd fmla="*/ 182 h 1972" name="T15"/>
                <a:gd fmla="*/ 781 w 829" name="T16"/>
                <a:gd fmla="*/ 197 h 1972" name="T17"/>
                <a:gd fmla="*/ 765 w 829" name="T18"/>
                <a:gd fmla="*/ 283 h 1972" name="T19"/>
                <a:gd fmla="*/ 781 w 829" name="T20"/>
                <a:gd fmla="*/ 401 h 1972" name="T21"/>
                <a:gd fmla="*/ 781 w 829" name="T22"/>
                <a:gd fmla="*/ 550 h 1972" name="T23"/>
                <a:gd fmla="*/ 771 w 829" name="T24"/>
                <a:gd fmla="*/ 616 h 1972" name="T25"/>
                <a:gd fmla="*/ 781 w 829" name="T26"/>
                <a:gd fmla="*/ 689 h 1972" name="T27"/>
                <a:gd fmla="*/ 781 w 829" name="T28"/>
                <a:gd fmla="*/ 710 h 1972" name="T29"/>
                <a:gd fmla="*/ 781 w 829" name="T30"/>
                <a:gd fmla="*/ 1247 h 1972" name="T31"/>
                <a:gd fmla="*/ 781 w 829" name="T32"/>
                <a:gd fmla="*/ 1189 h 1972" name="T33"/>
                <a:gd fmla="*/ 781 w 829" name="T34"/>
                <a:gd fmla="*/ 1444 h 1972" name="T35"/>
                <a:gd fmla="*/ 757 w 829" name="T36"/>
                <a:gd fmla="*/ 1630 h 1972" name="T37"/>
                <a:gd fmla="*/ 781 w 829" name="T38"/>
                <a:gd fmla="*/ 1885 h 1972" name="T39"/>
                <a:gd fmla="*/ 765 w 829" name="T40"/>
                <a:gd fmla="*/ 1953 h 1972" name="T41"/>
                <a:gd fmla="*/ 756 w 829" name="T42"/>
                <a:gd fmla="*/ 1972 h 1972" name="T43"/>
                <a:gd fmla="*/ 538 w 829" name="T44"/>
                <a:gd fmla="*/ 1947 h 1972" name="T45"/>
                <a:gd fmla="*/ 610 w 829" name="T46"/>
                <a:gd fmla="*/ 1963 h 1972" name="T47"/>
                <a:gd fmla="*/ 453 w 829" name="T48"/>
                <a:gd fmla="*/ 1972 h 1972" name="T49"/>
                <a:gd fmla="*/ 489 w 829" name="T50"/>
                <a:gd fmla="*/ 1008 h 1972" name="T51"/>
                <a:gd fmla="*/ 696 w 829" name="T52"/>
                <a:gd fmla="*/ 1737 h 1972" name="T53"/>
                <a:gd fmla="*/ 719 w 829" name="T54"/>
                <a:gd fmla="*/ 1781 h 1972" name="T55"/>
                <a:gd fmla="*/ 703 w 829" name="T56"/>
                <a:gd fmla="*/ 374 h 1972" name="T57"/>
                <a:gd fmla="*/ 582 w 829" name="T58"/>
                <a:gd fmla="*/ 333 h 1972" name="T59"/>
                <a:gd fmla="*/ 537 w 829" name="T60"/>
                <a:gd fmla="*/ 274 h 1972" name="T61"/>
                <a:gd fmla="*/ 685 w 829" name="T62"/>
                <a:gd fmla="*/ 226 h 1972" name="T63"/>
                <a:gd fmla="*/ 720 w 829" name="T64"/>
                <a:gd fmla="*/ 556 h 1972" name="T65"/>
                <a:gd fmla="*/ 498 w 829" name="T66"/>
                <a:gd fmla="*/ 535 h 1972" name="T67"/>
                <a:gd fmla="*/ 745 w 829" name="T68"/>
                <a:gd fmla="*/ 524 h 1972" name="T69"/>
                <a:gd fmla="*/ 319 w 829" name="T70"/>
                <a:gd fmla="*/ 1043 h 1972" name="T71"/>
                <a:gd fmla="*/ 401 w 829" name="T72"/>
                <a:gd fmla="*/ 607 h 1972" name="T73"/>
                <a:gd fmla="*/ 314 w 829" name="T74"/>
                <a:gd fmla="*/ 704 h 1972" name="T75"/>
                <a:gd fmla="*/ 352 w 829" name="T76"/>
                <a:gd fmla="*/ 879 h 1972" name="T77"/>
                <a:gd fmla="*/ 382 w 829" name="T78"/>
                <a:gd fmla="*/ 1020 h 1972" name="T79"/>
                <a:gd fmla="*/ 466 w 829" name="T80"/>
                <a:gd fmla="*/ 867 h 1972" name="T81"/>
                <a:gd fmla="*/ 568 w 829" name="T82"/>
                <a:gd fmla="*/ 1158 h 1972" name="T83"/>
                <a:gd fmla="*/ 574 w 829" name="T84"/>
                <a:gd fmla="*/ 675 h 1972" name="T85"/>
                <a:gd fmla="*/ 638 w 829" name="T86"/>
                <a:gd fmla="*/ 1256 h 1972" name="T87"/>
                <a:gd fmla="*/ 461 w 829" name="T88"/>
                <a:gd fmla="*/ 638 h 1972" name="T89"/>
                <a:gd fmla="*/ 499 w 829" name="T90"/>
                <a:gd fmla="*/ 758 h 1972" name="T91"/>
                <a:gd fmla="*/ 574 w 829" name="T92"/>
                <a:gd fmla="*/ 675 h 1972" name="T93"/>
                <a:gd fmla="*/ 740 w 829" name="T94"/>
                <a:gd fmla="*/ 926 h 1972" name="T95"/>
                <a:gd fmla="*/ 616 w 829" name="T96"/>
                <a:gd fmla="*/ 821 h 1972" name="T97"/>
                <a:gd fmla="*/ 758 w 829" name="T98"/>
                <a:gd fmla="*/ 921 h 1972" name="T99"/>
                <a:gd fmla="*/ 762 w 829" name="T100"/>
                <a:gd fmla="*/ 1140 h 1972" name="T101"/>
                <a:gd fmla="*/ 502 w 829" name="T102"/>
                <a:gd fmla="*/ 1260 h 1972" name="T103"/>
                <a:gd fmla="*/ 525 w 829" name="T104"/>
                <a:gd fmla="*/ 1303 h 1972" name="T105"/>
                <a:gd fmla="*/ 706 w 829" name="T106"/>
                <a:gd fmla="*/ 1618 h 1972" name="T107"/>
                <a:gd fmla="*/ 711 w 829" name="T108"/>
                <a:gd fmla="*/ 1543 h 1972" name="T109"/>
                <a:gd fmla="*/ 647 w 829" name="T110"/>
                <a:gd fmla="*/ 1558 h 1972" name="T111"/>
                <a:gd fmla="*/ 742 w 829" name="T112"/>
                <a:gd fmla="*/ 1805 h 1972" name="T113"/>
                <a:gd fmla="*/ 245 w 829" name="T114"/>
                <a:gd fmla="*/ 1423 h 1972" name="T115"/>
                <a:gd fmla="*/ 242 w 829" name="T116"/>
                <a:gd fmla="*/ 1567 h 1972" name="T117"/>
                <a:gd fmla="*/ 581 w 829" name="T118"/>
                <a:gd fmla="*/ 1675 h 1972" name="T119"/>
                <a:gd fmla="*/ 374 w 829" name="T120"/>
                <a:gd fmla="*/ 1494 h 1972" name="T121"/>
                <a:gd fmla="*/ 704 w 829" name="T122"/>
                <a:gd fmla="*/ 1887 h 1972" name="T123"/>
                <a:gd fmla="*/ 319 w 829" name="T124"/>
                <a:gd fmla="*/ 1802 h 1972" name="T1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b="b" l="0" r="r" t="0"/>
              <a:pathLst>
                <a:path h="1971" w="829">
                  <a:moveTo>
                    <a:pt x="641" y="1849"/>
                  </a:moveTo>
                  <a:cubicBezTo>
                    <a:pt x="608" y="1802"/>
                    <a:pt x="529" y="1744"/>
                    <a:pt x="461" y="1735"/>
                  </a:cubicBezTo>
                  <a:cubicBezTo>
                    <a:pt x="432" y="1731"/>
                    <a:pt x="403" y="1733"/>
                    <a:pt x="390" y="1762"/>
                  </a:cubicBezTo>
                  <a:cubicBezTo>
                    <a:pt x="386" y="1773"/>
                    <a:pt x="388" y="1789"/>
                    <a:pt x="393" y="1794"/>
                  </a:cubicBezTo>
                  <a:cubicBezTo>
                    <a:pt x="368" y="1798"/>
                    <a:pt x="346" y="1779"/>
                    <a:pt x="346" y="1754"/>
                  </a:cubicBezTo>
                  <a:cubicBezTo>
                    <a:pt x="346" y="1736"/>
                    <a:pt x="356" y="1724"/>
                    <a:pt x="366" y="1721"/>
                  </a:cubicBezTo>
                  <a:cubicBezTo>
                    <a:pt x="345" y="1714"/>
                    <a:pt x="318" y="1721"/>
                    <a:pt x="309" y="1748"/>
                  </a:cubicBezTo>
                  <a:cubicBezTo>
                    <a:pt x="303" y="1767"/>
                    <a:pt x="310" y="1791"/>
                    <a:pt x="332" y="1796"/>
                  </a:cubicBezTo>
                  <a:cubicBezTo>
                    <a:pt x="315" y="1803"/>
                    <a:pt x="261" y="1810"/>
                    <a:pt x="242" y="1763"/>
                  </a:cubicBezTo>
                  <a:cubicBezTo>
                    <a:pt x="232" y="1739"/>
                    <a:pt x="248" y="1707"/>
                    <a:pt x="262" y="1700"/>
                  </a:cubicBezTo>
                  <a:cubicBezTo>
                    <a:pt x="242" y="1693"/>
                    <a:pt x="207" y="1733"/>
                    <a:pt x="172" y="1722"/>
                  </a:cubicBezTo>
                  <a:cubicBezTo>
                    <a:pt x="153" y="1716"/>
                    <a:pt x="137" y="1696"/>
                    <a:pt x="124" y="1683"/>
                  </a:cubicBezTo>
                  <a:cubicBezTo>
                    <a:pt x="97" y="1656"/>
                    <a:pt x="77" y="1650"/>
                    <a:pt x="55" y="1665"/>
                  </a:cubicBezTo>
                  <a:cubicBezTo>
                    <a:pt x="54" y="1645"/>
                    <a:pt x="88" y="1639"/>
                    <a:pt x="103" y="1639"/>
                  </a:cubicBezTo>
                  <a:cubicBezTo>
                    <a:pt x="116" y="1639"/>
                    <a:pt x="161" y="1640"/>
                    <a:pt x="167" y="1623"/>
                  </a:cubicBezTo>
                  <a:cubicBezTo>
                    <a:pt x="117" y="1576"/>
                    <a:pt x="60" y="1612"/>
                    <a:pt x="28" y="1567"/>
                  </a:cubicBezTo>
                  <a:cubicBezTo>
                    <a:pt x="0" y="1528"/>
                    <a:pt x="24" y="1468"/>
                    <a:pt x="9" y="1424"/>
                  </a:cubicBezTo>
                  <a:cubicBezTo>
                    <a:pt x="55" y="1437"/>
                    <a:pt x="38" y="1474"/>
                    <a:pt x="81" y="1471"/>
                  </a:cubicBezTo>
                  <a:cubicBezTo>
                    <a:pt x="50" y="1441"/>
                    <a:pt x="37" y="1402"/>
                    <a:pt x="39" y="1365"/>
                  </a:cubicBezTo>
                  <a:cubicBezTo>
                    <a:pt x="41" y="1318"/>
                    <a:pt x="82" y="1280"/>
                    <a:pt x="53" y="1237"/>
                  </a:cubicBezTo>
                  <a:cubicBezTo>
                    <a:pt x="71" y="1238"/>
                    <a:pt x="104" y="1258"/>
                    <a:pt x="104" y="1295"/>
                  </a:cubicBezTo>
                  <a:cubicBezTo>
                    <a:pt x="112" y="1259"/>
                    <a:pt x="135" y="1221"/>
                    <a:pt x="167" y="1199"/>
                  </a:cubicBezTo>
                  <a:cubicBezTo>
                    <a:pt x="205" y="1173"/>
                    <a:pt x="259" y="1177"/>
                    <a:pt x="289" y="1214"/>
                  </a:cubicBezTo>
                  <a:cubicBezTo>
                    <a:pt x="315" y="1246"/>
                    <a:pt x="306" y="1287"/>
                    <a:pt x="318" y="1317"/>
                  </a:cubicBezTo>
                  <a:cubicBezTo>
                    <a:pt x="331" y="1349"/>
                    <a:pt x="363" y="1375"/>
                    <a:pt x="397" y="1371"/>
                  </a:cubicBezTo>
                  <a:cubicBezTo>
                    <a:pt x="368" y="1386"/>
                    <a:pt x="324" y="1390"/>
                    <a:pt x="287" y="1384"/>
                  </a:cubicBezTo>
                  <a:cubicBezTo>
                    <a:pt x="249" y="1378"/>
                    <a:pt x="217" y="1363"/>
                    <a:pt x="217" y="1320"/>
                  </a:cubicBezTo>
                  <a:cubicBezTo>
                    <a:pt x="202" y="1320"/>
                    <a:pt x="181" y="1337"/>
                    <a:pt x="179" y="1365"/>
                  </a:cubicBezTo>
                  <a:cubicBezTo>
                    <a:pt x="176" y="1403"/>
                    <a:pt x="202" y="1397"/>
                    <a:pt x="217" y="1387"/>
                  </a:cubicBezTo>
                  <a:cubicBezTo>
                    <a:pt x="213" y="1413"/>
                    <a:pt x="207" y="1427"/>
                    <a:pt x="200" y="1439"/>
                  </a:cubicBezTo>
                  <a:cubicBezTo>
                    <a:pt x="177" y="1478"/>
                    <a:pt x="170" y="1518"/>
                    <a:pt x="201" y="1558"/>
                  </a:cubicBezTo>
                  <a:cubicBezTo>
                    <a:pt x="217" y="1578"/>
                    <a:pt x="243" y="1586"/>
                    <a:pt x="261" y="1572"/>
                  </a:cubicBezTo>
                  <a:cubicBezTo>
                    <a:pt x="277" y="1559"/>
                    <a:pt x="270" y="1536"/>
                    <a:pt x="268" y="1517"/>
                  </a:cubicBezTo>
                  <a:cubicBezTo>
                    <a:pt x="266" y="1505"/>
                    <a:pt x="270" y="1483"/>
                    <a:pt x="282" y="1477"/>
                  </a:cubicBezTo>
                  <a:cubicBezTo>
                    <a:pt x="282" y="1549"/>
                    <a:pt x="308" y="1544"/>
                    <a:pt x="348" y="1592"/>
                  </a:cubicBezTo>
                  <a:cubicBezTo>
                    <a:pt x="384" y="1635"/>
                    <a:pt x="394" y="1670"/>
                    <a:pt x="516" y="1735"/>
                  </a:cubicBezTo>
                  <a:cubicBezTo>
                    <a:pt x="565" y="1761"/>
                    <a:pt x="608" y="1793"/>
                    <a:pt x="634" y="1835"/>
                  </a:cubicBezTo>
                  <a:cubicBezTo>
                    <a:pt x="601" y="1794"/>
                    <a:pt x="570" y="1771"/>
                    <a:pt x="523" y="1746"/>
                  </a:cubicBezTo>
                  <a:cubicBezTo>
                    <a:pt x="479" y="1723"/>
                    <a:pt x="435" y="1708"/>
                    <a:pt x="389" y="1691"/>
                  </a:cubicBezTo>
                  <a:cubicBezTo>
                    <a:pt x="342" y="1673"/>
                    <a:pt x="301" y="1657"/>
                    <a:pt x="258" y="1631"/>
                  </a:cubicBezTo>
                  <a:cubicBezTo>
                    <a:pt x="248" y="1625"/>
                    <a:pt x="239" y="1618"/>
                    <a:pt x="230" y="1612"/>
                  </a:cubicBezTo>
                  <a:cubicBezTo>
                    <a:pt x="197" y="1586"/>
                    <a:pt x="176" y="1562"/>
                    <a:pt x="154" y="1526"/>
                  </a:cubicBezTo>
                  <a:cubicBezTo>
                    <a:pt x="132" y="1489"/>
                    <a:pt x="122" y="1454"/>
                    <a:pt x="121" y="1410"/>
                  </a:cubicBezTo>
                  <a:cubicBezTo>
                    <a:pt x="122" y="1389"/>
                    <a:pt x="124" y="1372"/>
                    <a:pt x="131" y="1352"/>
                  </a:cubicBezTo>
                  <a:cubicBezTo>
                    <a:pt x="139" y="1332"/>
                    <a:pt x="148" y="1319"/>
                    <a:pt x="164" y="1304"/>
                  </a:cubicBezTo>
                  <a:cubicBezTo>
                    <a:pt x="166" y="1302"/>
                    <a:pt x="168" y="1300"/>
                    <a:pt x="171" y="1298"/>
                  </a:cubicBezTo>
                  <a:cubicBezTo>
                    <a:pt x="180" y="1292"/>
                    <a:pt x="189" y="1288"/>
                    <a:pt x="199" y="1284"/>
                  </a:cubicBezTo>
                  <a:cubicBezTo>
                    <a:pt x="213" y="1280"/>
                    <a:pt x="224" y="1278"/>
                    <a:pt x="239" y="1279"/>
                  </a:cubicBezTo>
                  <a:cubicBezTo>
                    <a:pt x="241" y="1279"/>
                    <a:pt x="244" y="1280"/>
                    <a:pt x="246" y="1280"/>
                  </a:cubicBezTo>
                  <a:cubicBezTo>
                    <a:pt x="256" y="1282"/>
                    <a:pt x="263" y="1285"/>
                    <a:pt x="270" y="1291"/>
                  </a:cubicBezTo>
                  <a:cubicBezTo>
                    <a:pt x="275" y="1295"/>
                    <a:pt x="278" y="1299"/>
                    <a:pt x="281" y="1305"/>
                  </a:cubicBezTo>
                  <a:cubicBezTo>
                    <a:pt x="283" y="1309"/>
                    <a:pt x="289" y="1326"/>
                    <a:pt x="290" y="1327"/>
                  </a:cubicBezTo>
                  <a:cubicBezTo>
                    <a:pt x="291" y="1327"/>
                    <a:pt x="291" y="1327"/>
                    <a:pt x="291" y="1327"/>
                  </a:cubicBezTo>
                  <a:cubicBezTo>
                    <a:pt x="296" y="1323"/>
                    <a:pt x="293" y="1306"/>
                    <a:pt x="292" y="1301"/>
                  </a:cubicBezTo>
                  <a:cubicBezTo>
                    <a:pt x="289" y="1293"/>
                    <a:pt x="286" y="1287"/>
                    <a:pt x="281" y="1281"/>
                  </a:cubicBezTo>
                  <a:cubicBezTo>
                    <a:pt x="279" y="1278"/>
                    <a:pt x="277" y="1277"/>
                    <a:pt x="274" y="1275"/>
                  </a:cubicBezTo>
                  <a:cubicBezTo>
                    <a:pt x="264" y="1267"/>
                    <a:pt x="254" y="1263"/>
                    <a:pt x="241" y="1261"/>
                  </a:cubicBezTo>
                  <a:cubicBezTo>
                    <a:pt x="223" y="1259"/>
                    <a:pt x="210" y="1261"/>
                    <a:pt x="193" y="1266"/>
                  </a:cubicBezTo>
                  <a:cubicBezTo>
                    <a:pt x="181" y="1270"/>
                    <a:pt x="171" y="1275"/>
                    <a:pt x="160" y="1283"/>
                  </a:cubicBezTo>
                  <a:cubicBezTo>
                    <a:pt x="157" y="1286"/>
                    <a:pt x="154" y="1288"/>
                    <a:pt x="151" y="1291"/>
                  </a:cubicBezTo>
                  <a:cubicBezTo>
                    <a:pt x="133" y="1308"/>
                    <a:pt x="124" y="1323"/>
                    <a:pt x="115" y="1346"/>
                  </a:cubicBezTo>
                  <a:cubicBezTo>
                    <a:pt x="108" y="1369"/>
                    <a:pt x="105" y="1387"/>
                    <a:pt x="106" y="1411"/>
                  </a:cubicBezTo>
                  <a:cubicBezTo>
                    <a:pt x="108" y="1457"/>
                    <a:pt x="119" y="1493"/>
                    <a:pt x="142" y="1533"/>
                  </a:cubicBezTo>
                  <a:cubicBezTo>
                    <a:pt x="174" y="1581"/>
                    <a:pt x="204" y="1609"/>
                    <a:pt x="253" y="1639"/>
                  </a:cubicBezTo>
                  <a:cubicBezTo>
                    <a:pt x="297" y="1665"/>
                    <a:pt x="338" y="1680"/>
                    <a:pt x="387" y="1697"/>
                  </a:cubicBezTo>
                  <a:cubicBezTo>
                    <a:pt x="433" y="1713"/>
                    <a:pt x="477" y="1727"/>
                    <a:pt x="521" y="1749"/>
                  </a:cubicBezTo>
                  <a:cubicBezTo>
                    <a:pt x="568" y="1772"/>
                    <a:pt x="600" y="1795"/>
                    <a:pt x="634" y="1836"/>
                  </a:cubicBezTo>
                  <a:cubicBezTo>
                    <a:pt x="636" y="1840"/>
                    <a:pt x="639" y="1845"/>
                    <a:pt x="641" y="1849"/>
                  </a:cubicBezTo>
                  <a:close/>
                  <a:moveTo>
                    <a:pt x="764" y="171"/>
                  </a:moveTo>
                  <a:cubicBezTo>
                    <a:pt x="727" y="117"/>
                    <a:pt x="770" y="83"/>
                    <a:pt x="781" y="59"/>
                  </a:cubicBezTo>
                  <a:cubicBezTo>
                    <a:pt x="781" y="0"/>
                    <a:pt x="781" y="0"/>
                    <a:pt x="781" y="0"/>
                  </a:cubicBezTo>
                  <a:cubicBezTo>
                    <a:pt x="774" y="65"/>
                    <a:pt x="705" y="113"/>
                    <a:pt x="764" y="171"/>
                  </a:cubicBezTo>
                  <a:close/>
                  <a:moveTo>
                    <a:pt x="781" y="128"/>
                  </a:moveTo>
                  <a:cubicBezTo>
                    <a:pt x="781" y="142"/>
                    <a:pt x="781" y="142"/>
                    <a:pt x="781" y="142"/>
                  </a:cubicBezTo>
                  <a:cubicBezTo>
                    <a:pt x="781" y="142"/>
                    <a:pt x="781" y="142"/>
                    <a:pt x="781" y="142"/>
                  </a:cubicBezTo>
                  <a:cubicBezTo>
                    <a:pt x="777" y="142"/>
                    <a:pt x="773" y="139"/>
                    <a:pt x="773" y="135"/>
                  </a:cubicBezTo>
                  <a:cubicBezTo>
                    <a:pt x="773" y="131"/>
                    <a:pt x="777" y="128"/>
                    <a:pt x="781" y="128"/>
                  </a:cubicBezTo>
                  <a:cubicBezTo>
                    <a:pt x="781" y="128"/>
                    <a:pt x="781" y="128"/>
                    <a:pt x="781" y="128"/>
                  </a:cubicBezTo>
                  <a:close/>
                  <a:moveTo>
                    <a:pt x="781" y="163"/>
                  </a:moveTo>
                  <a:cubicBezTo>
                    <a:pt x="781" y="182"/>
                    <a:pt x="781" y="182"/>
                    <a:pt x="781" y="182"/>
                  </a:cubicBezTo>
                  <a:cubicBezTo>
                    <a:pt x="781" y="182"/>
                    <a:pt x="781" y="182"/>
                    <a:pt x="781" y="182"/>
                  </a:cubicBezTo>
                  <a:cubicBezTo>
                    <a:pt x="775" y="182"/>
                    <a:pt x="771" y="177"/>
                    <a:pt x="771" y="172"/>
                  </a:cubicBezTo>
                  <a:cubicBezTo>
                    <a:pt x="771" y="167"/>
                    <a:pt x="775" y="163"/>
                    <a:pt x="781" y="163"/>
                  </a:cubicBezTo>
                  <a:cubicBezTo>
                    <a:pt x="781" y="163"/>
                    <a:pt x="781" y="163"/>
                    <a:pt x="781" y="163"/>
                  </a:cubicBezTo>
                  <a:close/>
                  <a:moveTo>
                    <a:pt x="781" y="197"/>
                  </a:moveTo>
                  <a:cubicBezTo>
                    <a:pt x="781" y="221"/>
                    <a:pt x="781" y="221"/>
                    <a:pt x="781" y="221"/>
                  </a:cubicBezTo>
                  <a:cubicBezTo>
                    <a:pt x="781" y="221"/>
                    <a:pt x="781" y="221"/>
                    <a:pt x="781" y="221"/>
                  </a:cubicBezTo>
                  <a:cubicBezTo>
                    <a:pt x="774" y="221"/>
                    <a:pt x="769" y="216"/>
                    <a:pt x="769" y="209"/>
                  </a:cubicBezTo>
                  <a:cubicBezTo>
                    <a:pt x="769" y="203"/>
                    <a:pt x="774" y="197"/>
                    <a:pt x="781" y="197"/>
                  </a:cubicBezTo>
                  <a:cubicBezTo>
                    <a:pt x="781" y="197"/>
                    <a:pt x="781" y="197"/>
                    <a:pt x="781" y="197"/>
                  </a:cubicBezTo>
                  <a:close/>
                  <a:moveTo>
                    <a:pt x="781" y="232"/>
                  </a:moveTo>
                  <a:cubicBezTo>
                    <a:pt x="781" y="260"/>
                    <a:pt x="781" y="260"/>
                    <a:pt x="781" y="260"/>
                  </a:cubicBezTo>
                  <a:cubicBezTo>
                    <a:pt x="781" y="260"/>
                    <a:pt x="781" y="260"/>
                    <a:pt x="781" y="260"/>
                  </a:cubicBezTo>
                  <a:cubicBezTo>
                    <a:pt x="773" y="260"/>
                    <a:pt x="767" y="254"/>
                    <a:pt x="767" y="246"/>
                  </a:cubicBezTo>
                  <a:cubicBezTo>
                    <a:pt x="767" y="238"/>
                    <a:pt x="773" y="232"/>
                    <a:pt x="781" y="232"/>
                  </a:cubicBezTo>
                  <a:cubicBezTo>
                    <a:pt x="781" y="232"/>
                    <a:pt x="781" y="232"/>
                    <a:pt x="781" y="232"/>
                  </a:cubicBezTo>
                  <a:close/>
                  <a:moveTo>
                    <a:pt x="781" y="267"/>
                  </a:moveTo>
                  <a:cubicBezTo>
                    <a:pt x="781" y="299"/>
                    <a:pt x="781" y="299"/>
                    <a:pt x="781" y="299"/>
                  </a:cubicBezTo>
                  <a:cubicBezTo>
                    <a:pt x="781" y="299"/>
                    <a:pt x="781" y="299"/>
                    <a:pt x="781" y="299"/>
                  </a:cubicBezTo>
                  <a:cubicBezTo>
                    <a:pt x="772" y="299"/>
                    <a:pt x="765" y="292"/>
                    <a:pt x="765" y="283"/>
                  </a:cubicBezTo>
                  <a:cubicBezTo>
                    <a:pt x="765" y="274"/>
                    <a:pt x="772" y="267"/>
                    <a:pt x="781" y="267"/>
                  </a:cubicBezTo>
                  <a:cubicBezTo>
                    <a:pt x="781" y="267"/>
                    <a:pt x="781" y="267"/>
                    <a:pt x="781" y="267"/>
                  </a:cubicBezTo>
                  <a:close/>
                  <a:moveTo>
                    <a:pt x="781" y="302"/>
                  </a:moveTo>
                  <a:cubicBezTo>
                    <a:pt x="781" y="338"/>
                    <a:pt x="781" y="338"/>
                    <a:pt x="781" y="338"/>
                  </a:cubicBezTo>
                  <a:cubicBezTo>
                    <a:pt x="781" y="338"/>
                    <a:pt x="781" y="338"/>
                    <a:pt x="781" y="338"/>
                  </a:cubicBezTo>
                  <a:cubicBezTo>
                    <a:pt x="771" y="338"/>
                    <a:pt x="763" y="330"/>
                    <a:pt x="763" y="320"/>
                  </a:cubicBezTo>
                  <a:cubicBezTo>
                    <a:pt x="763" y="310"/>
                    <a:pt x="771" y="302"/>
                    <a:pt x="781" y="302"/>
                  </a:cubicBezTo>
                  <a:cubicBezTo>
                    <a:pt x="781" y="302"/>
                    <a:pt x="781" y="302"/>
                    <a:pt x="781" y="302"/>
                  </a:cubicBezTo>
                  <a:close/>
                  <a:moveTo>
                    <a:pt x="781" y="395"/>
                  </a:moveTo>
                  <a:cubicBezTo>
                    <a:pt x="781" y="401"/>
                    <a:pt x="781" y="401"/>
                    <a:pt x="781" y="401"/>
                  </a:cubicBezTo>
                  <a:cubicBezTo>
                    <a:pt x="781" y="399"/>
                    <a:pt x="781" y="397"/>
                    <a:pt x="781" y="395"/>
                  </a:cubicBezTo>
                  <a:close/>
                  <a:moveTo>
                    <a:pt x="781" y="491"/>
                  </a:moveTo>
                  <a:cubicBezTo>
                    <a:pt x="781" y="502"/>
                    <a:pt x="781" y="502"/>
                    <a:pt x="781" y="502"/>
                  </a:cubicBezTo>
                  <a:cubicBezTo>
                    <a:pt x="781" y="499"/>
                    <a:pt x="781" y="495"/>
                    <a:pt x="781" y="491"/>
                  </a:cubicBezTo>
                  <a:close/>
                  <a:moveTo>
                    <a:pt x="781" y="550"/>
                  </a:moveTo>
                  <a:cubicBezTo>
                    <a:pt x="781" y="562"/>
                    <a:pt x="781" y="562"/>
                    <a:pt x="781" y="562"/>
                  </a:cubicBezTo>
                  <a:cubicBezTo>
                    <a:pt x="781" y="562"/>
                    <a:pt x="781" y="562"/>
                    <a:pt x="781" y="562"/>
                  </a:cubicBezTo>
                  <a:cubicBezTo>
                    <a:pt x="777" y="562"/>
                    <a:pt x="775" y="560"/>
                    <a:pt x="775" y="556"/>
                  </a:cubicBezTo>
                  <a:cubicBezTo>
                    <a:pt x="775" y="553"/>
                    <a:pt x="777" y="550"/>
                    <a:pt x="781" y="550"/>
                  </a:cubicBezTo>
                  <a:cubicBezTo>
                    <a:pt x="781" y="550"/>
                    <a:pt x="781" y="550"/>
                    <a:pt x="781" y="550"/>
                  </a:cubicBezTo>
                  <a:close/>
                  <a:moveTo>
                    <a:pt x="781" y="578"/>
                  </a:moveTo>
                  <a:cubicBezTo>
                    <a:pt x="781" y="594"/>
                    <a:pt x="781" y="594"/>
                    <a:pt x="781" y="594"/>
                  </a:cubicBezTo>
                  <a:cubicBezTo>
                    <a:pt x="781" y="594"/>
                    <a:pt x="781" y="594"/>
                    <a:pt x="781" y="594"/>
                  </a:cubicBezTo>
                  <a:cubicBezTo>
                    <a:pt x="776" y="594"/>
                    <a:pt x="773" y="591"/>
                    <a:pt x="773" y="586"/>
                  </a:cubicBezTo>
                  <a:cubicBezTo>
                    <a:pt x="773" y="582"/>
                    <a:pt x="776" y="578"/>
                    <a:pt x="781" y="578"/>
                  </a:cubicBezTo>
                  <a:cubicBezTo>
                    <a:pt x="781" y="578"/>
                    <a:pt x="781" y="578"/>
                    <a:pt x="781" y="578"/>
                  </a:cubicBezTo>
                  <a:close/>
                  <a:moveTo>
                    <a:pt x="781" y="607"/>
                  </a:moveTo>
                  <a:cubicBezTo>
                    <a:pt x="781" y="626"/>
                    <a:pt x="781" y="626"/>
                    <a:pt x="781" y="626"/>
                  </a:cubicBezTo>
                  <a:cubicBezTo>
                    <a:pt x="781" y="626"/>
                    <a:pt x="781" y="626"/>
                    <a:pt x="781" y="626"/>
                  </a:cubicBezTo>
                  <a:cubicBezTo>
                    <a:pt x="775" y="626"/>
                    <a:pt x="771" y="622"/>
                    <a:pt x="771" y="616"/>
                  </a:cubicBezTo>
                  <a:cubicBezTo>
                    <a:pt x="771" y="611"/>
                    <a:pt x="775" y="606"/>
                    <a:pt x="781" y="606"/>
                  </a:cubicBezTo>
                  <a:cubicBezTo>
                    <a:pt x="781" y="606"/>
                    <a:pt x="781" y="607"/>
                    <a:pt x="781" y="607"/>
                  </a:cubicBezTo>
                  <a:close/>
                  <a:moveTo>
                    <a:pt x="781" y="635"/>
                  </a:moveTo>
                  <a:cubicBezTo>
                    <a:pt x="781" y="658"/>
                    <a:pt x="781" y="658"/>
                    <a:pt x="781" y="658"/>
                  </a:cubicBezTo>
                  <a:cubicBezTo>
                    <a:pt x="781" y="658"/>
                    <a:pt x="781" y="658"/>
                    <a:pt x="781" y="658"/>
                  </a:cubicBezTo>
                  <a:cubicBezTo>
                    <a:pt x="774" y="658"/>
                    <a:pt x="769" y="653"/>
                    <a:pt x="769" y="646"/>
                  </a:cubicBezTo>
                  <a:cubicBezTo>
                    <a:pt x="769" y="640"/>
                    <a:pt x="774" y="635"/>
                    <a:pt x="781" y="635"/>
                  </a:cubicBezTo>
                  <a:cubicBezTo>
                    <a:pt x="781" y="635"/>
                    <a:pt x="781" y="635"/>
                    <a:pt x="781" y="635"/>
                  </a:cubicBezTo>
                  <a:close/>
                  <a:moveTo>
                    <a:pt x="781" y="663"/>
                  </a:moveTo>
                  <a:cubicBezTo>
                    <a:pt x="781" y="689"/>
                    <a:pt x="781" y="689"/>
                    <a:pt x="781" y="689"/>
                  </a:cubicBezTo>
                  <a:cubicBezTo>
                    <a:pt x="781" y="689"/>
                    <a:pt x="781" y="689"/>
                    <a:pt x="781" y="689"/>
                  </a:cubicBezTo>
                  <a:cubicBezTo>
                    <a:pt x="773" y="689"/>
                    <a:pt x="767" y="683"/>
                    <a:pt x="767" y="676"/>
                  </a:cubicBezTo>
                  <a:cubicBezTo>
                    <a:pt x="767" y="669"/>
                    <a:pt x="773" y="663"/>
                    <a:pt x="781" y="663"/>
                  </a:cubicBezTo>
                  <a:cubicBezTo>
                    <a:pt x="781" y="663"/>
                    <a:pt x="781" y="663"/>
                    <a:pt x="781" y="663"/>
                  </a:cubicBezTo>
                  <a:close/>
                  <a:moveTo>
                    <a:pt x="781" y="710"/>
                  </a:moveTo>
                  <a:cubicBezTo>
                    <a:pt x="781" y="926"/>
                    <a:pt x="781" y="926"/>
                    <a:pt x="781" y="926"/>
                  </a:cubicBezTo>
                  <a:cubicBezTo>
                    <a:pt x="781" y="926"/>
                    <a:pt x="781" y="926"/>
                    <a:pt x="781" y="927"/>
                  </a:cubicBezTo>
                  <a:cubicBezTo>
                    <a:pt x="772" y="911"/>
                    <a:pt x="708" y="911"/>
                    <a:pt x="730" y="833"/>
                  </a:cubicBezTo>
                  <a:cubicBezTo>
                    <a:pt x="742" y="791"/>
                    <a:pt x="781" y="749"/>
                    <a:pt x="781" y="697"/>
                  </a:cubicBezTo>
                  <a:cubicBezTo>
                    <a:pt x="781" y="701"/>
                    <a:pt x="781" y="706"/>
                    <a:pt x="781" y="710"/>
                  </a:cubicBezTo>
                  <a:close/>
                  <a:moveTo>
                    <a:pt x="781" y="969"/>
                  </a:moveTo>
                  <a:cubicBezTo>
                    <a:pt x="781" y="1143"/>
                    <a:pt x="781" y="1143"/>
                    <a:pt x="781" y="1143"/>
                  </a:cubicBezTo>
                  <a:cubicBezTo>
                    <a:pt x="781" y="1144"/>
                    <a:pt x="781" y="1146"/>
                    <a:pt x="781" y="1148"/>
                  </a:cubicBezTo>
                  <a:cubicBezTo>
                    <a:pt x="781" y="1148"/>
                    <a:pt x="781" y="1148"/>
                    <a:pt x="781" y="1148"/>
                  </a:cubicBezTo>
                  <a:cubicBezTo>
                    <a:pt x="781" y="1128"/>
                    <a:pt x="740" y="1102"/>
                    <a:pt x="745" y="1069"/>
                  </a:cubicBezTo>
                  <a:cubicBezTo>
                    <a:pt x="749" y="1042"/>
                    <a:pt x="777" y="1021"/>
                    <a:pt x="781" y="959"/>
                  </a:cubicBezTo>
                  <a:cubicBezTo>
                    <a:pt x="781" y="963"/>
                    <a:pt x="781" y="966"/>
                    <a:pt x="781" y="969"/>
                  </a:cubicBezTo>
                  <a:close/>
                  <a:moveTo>
                    <a:pt x="781" y="1189"/>
                  </a:moveTo>
                  <a:cubicBezTo>
                    <a:pt x="781" y="1247"/>
                    <a:pt x="781" y="1247"/>
                    <a:pt x="781" y="1247"/>
                  </a:cubicBezTo>
                  <a:cubicBezTo>
                    <a:pt x="781" y="1247"/>
                    <a:pt x="781" y="1247"/>
                    <a:pt x="781" y="1247"/>
                  </a:cubicBezTo>
                  <a:cubicBezTo>
                    <a:pt x="774" y="1247"/>
                    <a:pt x="768" y="1253"/>
                    <a:pt x="768" y="1260"/>
                  </a:cubicBezTo>
                  <a:cubicBezTo>
                    <a:pt x="768" y="1267"/>
                    <a:pt x="774" y="1273"/>
                    <a:pt x="781" y="1273"/>
                  </a:cubicBezTo>
                  <a:cubicBezTo>
                    <a:pt x="781" y="1273"/>
                    <a:pt x="781" y="1273"/>
                    <a:pt x="781" y="1273"/>
                  </a:cubicBezTo>
                  <a:cubicBezTo>
                    <a:pt x="781" y="1327"/>
                    <a:pt x="781" y="1327"/>
                    <a:pt x="781" y="1327"/>
                  </a:cubicBezTo>
                  <a:cubicBezTo>
                    <a:pt x="781" y="1329"/>
                    <a:pt x="781" y="1330"/>
                    <a:pt x="781" y="1331"/>
                  </a:cubicBezTo>
                  <a:cubicBezTo>
                    <a:pt x="773" y="1288"/>
                    <a:pt x="744" y="1287"/>
                    <a:pt x="728" y="1267"/>
                  </a:cubicBezTo>
                  <a:cubicBezTo>
                    <a:pt x="719" y="1256"/>
                    <a:pt x="720" y="1240"/>
                    <a:pt x="729" y="1233"/>
                  </a:cubicBezTo>
                  <a:cubicBezTo>
                    <a:pt x="737" y="1227"/>
                    <a:pt x="753" y="1227"/>
                    <a:pt x="761" y="1240"/>
                  </a:cubicBezTo>
                  <a:cubicBezTo>
                    <a:pt x="748" y="1213"/>
                    <a:pt x="762" y="1190"/>
                    <a:pt x="781" y="1189"/>
                  </a:cubicBezTo>
                  <a:cubicBezTo>
                    <a:pt x="781" y="1189"/>
                    <a:pt x="781" y="1189"/>
                    <a:pt x="781" y="1189"/>
                  </a:cubicBezTo>
                  <a:close/>
                  <a:moveTo>
                    <a:pt x="781" y="1344"/>
                  </a:moveTo>
                  <a:cubicBezTo>
                    <a:pt x="781" y="1357"/>
                    <a:pt x="781" y="1357"/>
                    <a:pt x="781" y="1357"/>
                  </a:cubicBezTo>
                  <a:cubicBezTo>
                    <a:pt x="781" y="1353"/>
                    <a:pt x="781" y="1348"/>
                    <a:pt x="781" y="1344"/>
                  </a:cubicBezTo>
                  <a:close/>
                  <a:moveTo>
                    <a:pt x="781" y="1414"/>
                  </a:moveTo>
                  <a:cubicBezTo>
                    <a:pt x="781" y="1442"/>
                    <a:pt x="781" y="1442"/>
                    <a:pt x="781" y="1442"/>
                  </a:cubicBezTo>
                  <a:cubicBezTo>
                    <a:pt x="781" y="1442"/>
                    <a:pt x="781" y="1443"/>
                    <a:pt x="781" y="1444"/>
                  </a:cubicBezTo>
                  <a:cubicBezTo>
                    <a:pt x="781" y="1402"/>
                    <a:pt x="779" y="1379"/>
                    <a:pt x="753" y="1353"/>
                  </a:cubicBezTo>
                  <a:cubicBezTo>
                    <a:pt x="725" y="1327"/>
                    <a:pt x="729" y="1286"/>
                    <a:pt x="673" y="1280"/>
                  </a:cubicBezTo>
                  <a:cubicBezTo>
                    <a:pt x="695" y="1293"/>
                    <a:pt x="683" y="1335"/>
                    <a:pt x="705" y="1362"/>
                  </a:cubicBezTo>
                  <a:cubicBezTo>
                    <a:pt x="731" y="1393"/>
                    <a:pt x="765" y="1395"/>
                    <a:pt x="781" y="1444"/>
                  </a:cubicBezTo>
                  <a:cubicBezTo>
                    <a:pt x="781" y="1433"/>
                    <a:pt x="781" y="1423"/>
                    <a:pt x="781" y="1414"/>
                  </a:cubicBezTo>
                  <a:close/>
                  <a:moveTo>
                    <a:pt x="781" y="1543"/>
                  </a:moveTo>
                  <a:cubicBezTo>
                    <a:pt x="781" y="1737"/>
                    <a:pt x="781" y="1737"/>
                    <a:pt x="781" y="1737"/>
                  </a:cubicBezTo>
                  <a:cubicBezTo>
                    <a:pt x="781" y="1738"/>
                    <a:pt x="781" y="1738"/>
                    <a:pt x="781" y="1738"/>
                  </a:cubicBezTo>
                  <a:cubicBezTo>
                    <a:pt x="742" y="1720"/>
                    <a:pt x="770" y="1675"/>
                    <a:pt x="734" y="1664"/>
                  </a:cubicBezTo>
                  <a:cubicBezTo>
                    <a:pt x="726" y="1662"/>
                    <a:pt x="712" y="1666"/>
                    <a:pt x="712" y="1676"/>
                  </a:cubicBezTo>
                  <a:cubicBezTo>
                    <a:pt x="702" y="1670"/>
                    <a:pt x="700" y="1651"/>
                    <a:pt x="715" y="1640"/>
                  </a:cubicBezTo>
                  <a:cubicBezTo>
                    <a:pt x="722" y="1636"/>
                    <a:pt x="735" y="1631"/>
                    <a:pt x="751" y="1643"/>
                  </a:cubicBezTo>
                  <a:cubicBezTo>
                    <a:pt x="760" y="1649"/>
                    <a:pt x="767" y="1661"/>
                    <a:pt x="766" y="1672"/>
                  </a:cubicBezTo>
                  <a:cubicBezTo>
                    <a:pt x="772" y="1664"/>
                    <a:pt x="773" y="1643"/>
                    <a:pt x="757" y="1630"/>
                  </a:cubicBezTo>
                  <a:cubicBezTo>
                    <a:pt x="743" y="1619"/>
                    <a:pt x="744" y="1603"/>
                    <a:pt x="748" y="1595"/>
                  </a:cubicBezTo>
                  <a:cubicBezTo>
                    <a:pt x="757" y="1575"/>
                    <a:pt x="778" y="1566"/>
                    <a:pt x="781" y="1538"/>
                  </a:cubicBezTo>
                  <a:cubicBezTo>
                    <a:pt x="781" y="1540"/>
                    <a:pt x="781" y="1542"/>
                    <a:pt x="781" y="1543"/>
                  </a:cubicBezTo>
                  <a:close/>
                  <a:moveTo>
                    <a:pt x="781" y="1802"/>
                  </a:moveTo>
                  <a:cubicBezTo>
                    <a:pt x="781" y="1880"/>
                    <a:pt x="781" y="1880"/>
                    <a:pt x="781" y="1880"/>
                  </a:cubicBezTo>
                  <a:cubicBezTo>
                    <a:pt x="781" y="1880"/>
                    <a:pt x="781" y="1880"/>
                    <a:pt x="781" y="1880"/>
                  </a:cubicBezTo>
                  <a:cubicBezTo>
                    <a:pt x="774" y="1875"/>
                    <a:pt x="766" y="1860"/>
                    <a:pt x="768" y="1840"/>
                  </a:cubicBezTo>
                  <a:cubicBezTo>
                    <a:pt x="770" y="1828"/>
                    <a:pt x="778" y="1817"/>
                    <a:pt x="781" y="1798"/>
                  </a:cubicBezTo>
                  <a:cubicBezTo>
                    <a:pt x="781" y="1800"/>
                    <a:pt x="781" y="1801"/>
                    <a:pt x="781" y="1802"/>
                  </a:cubicBezTo>
                  <a:close/>
                  <a:moveTo>
                    <a:pt x="781" y="1885"/>
                  </a:moveTo>
                  <a:cubicBezTo>
                    <a:pt x="781" y="1915"/>
                    <a:pt x="781" y="1915"/>
                    <a:pt x="781" y="1915"/>
                  </a:cubicBezTo>
                  <a:cubicBezTo>
                    <a:pt x="781" y="1915"/>
                    <a:pt x="781" y="1915"/>
                    <a:pt x="781" y="1915"/>
                  </a:cubicBezTo>
                  <a:cubicBezTo>
                    <a:pt x="774" y="1915"/>
                    <a:pt x="769" y="1920"/>
                    <a:pt x="769" y="1926"/>
                  </a:cubicBezTo>
                  <a:cubicBezTo>
                    <a:pt x="769" y="1933"/>
                    <a:pt x="774" y="1938"/>
                    <a:pt x="781" y="1938"/>
                  </a:cubicBezTo>
                  <a:cubicBezTo>
                    <a:pt x="781" y="1938"/>
                    <a:pt x="781" y="1938"/>
                    <a:pt x="781" y="193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73" y="1968"/>
                    <a:pt x="766" y="1961"/>
                    <a:pt x="765" y="1953"/>
                  </a:cubicBezTo>
                  <a:cubicBezTo>
                    <a:pt x="758" y="1956"/>
                    <a:pt x="749" y="1954"/>
                    <a:pt x="745" y="1947"/>
                  </a:cubicBezTo>
                  <a:cubicBezTo>
                    <a:pt x="741" y="1940"/>
                    <a:pt x="743" y="1931"/>
                    <a:pt x="750" y="1926"/>
                  </a:cubicBezTo>
                  <a:cubicBezTo>
                    <a:pt x="743" y="1922"/>
                    <a:pt x="741" y="1912"/>
                    <a:pt x="745" y="1906"/>
                  </a:cubicBezTo>
                  <a:cubicBezTo>
                    <a:pt x="749" y="1899"/>
                    <a:pt x="758" y="1896"/>
                    <a:pt x="765" y="1900"/>
                  </a:cubicBezTo>
                  <a:cubicBezTo>
                    <a:pt x="766" y="1891"/>
                    <a:pt x="773" y="1885"/>
                    <a:pt x="781" y="1885"/>
                  </a:cubicBezTo>
                  <a:cubicBezTo>
                    <a:pt x="781" y="1885"/>
                    <a:pt x="781" y="1885"/>
                    <a:pt x="781" y="1885"/>
                  </a:cubicBezTo>
                  <a:close/>
                  <a:moveTo>
                    <a:pt x="756" y="1972"/>
                  </a:moveTo>
                  <a:cubicBezTo>
                    <a:pt x="737" y="1972"/>
                    <a:pt x="737" y="1972"/>
                    <a:pt x="737" y="1972"/>
                  </a:cubicBezTo>
                  <a:cubicBezTo>
                    <a:pt x="737" y="1963"/>
                    <a:pt x="739" y="1954"/>
                    <a:pt x="742" y="1948"/>
                  </a:cubicBezTo>
                  <a:cubicBezTo>
                    <a:pt x="744" y="1955"/>
                    <a:pt x="750" y="1964"/>
                    <a:pt x="756" y="1972"/>
                  </a:cubicBezTo>
                  <a:close/>
                  <a:moveTo>
                    <a:pt x="723" y="1972"/>
                  </a:moveTo>
                  <a:cubicBezTo>
                    <a:pt x="713" y="1972"/>
                    <a:pt x="713" y="1972"/>
                    <a:pt x="713" y="1972"/>
                  </a:cubicBezTo>
                  <a:cubicBezTo>
                    <a:pt x="698" y="1942"/>
                    <a:pt x="680" y="1916"/>
                    <a:pt x="656" y="1895"/>
                  </a:cubicBezTo>
                  <a:cubicBezTo>
                    <a:pt x="630" y="1872"/>
                    <a:pt x="582" y="1838"/>
                    <a:pt x="549" y="1865"/>
                  </a:cubicBezTo>
                  <a:cubicBezTo>
                    <a:pt x="535" y="1878"/>
                    <a:pt x="531" y="1905"/>
                    <a:pt x="548" y="1915"/>
                  </a:cubicBezTo>
                  <a:cubicBezTo>
                    <a:pt x="558" y="1920"/>
                    <a:pt x="568" y="1913"/>
                    <a:pt x="567" y="1906"/>
                  </a:cubicBezTo>
                  <a:cubicBezTo>
                    <a:pt x="552" y="1907"/>
                    <a:pt x="549" y="1885"/>
                    <a:pt x="560" y="1875"/>
                  </a:cubicBezTo>
                  <a:cubicBezTo>
                    <a:pt x="572" y="1866"/>
                    <a:pt x="590" y="1867"/>
                    <a:pt x="601" y="1878"/>
                  </a:cubicBezTo>
                  <a:cubicBezTo>
                    <a:pt x="614" y="1892"/>
                    <a:pt x="612" y="1913"/>
                    <a:pt x="604" y="1926"/>
                  </a:cubicBezTo>
                  <a:cubicBezTo>
                    <a:pt x="592" y="1946"/>
                    <a:pt x="561" y="1958"/>
                    <a:pt x="538" y="1947"/>
                  </a:cubicBezTo>
                  <a:cubicBezTo>
                    <a:pt x="497" y="1928"/>
                    <a:pt x="494" y="1863"/>
                    <a:pt x="532" y="1839"/>
                  </a:cubicBezTo>
                  <a:cubicBezTo>
                    <a:pt x="600" y="1794"/>
                    <a:pt x="683" y="1890"/>
                    <a:pt x="710" y="1944"/>
                  </a:cubicBezTo>
                  <a:cubicBezTo>
                    <a:pt x="714" y="1952"/>
                    <a:pt x="719" y="1961"/>
                    <a:pt x="723" y="1972"/>
                  </a:cubicBezTo>
                  <a:close/>
                  <a:moveTo>
                    <a:pt x="702" y="1972"/>
                  </a:moveTo>
                  <a:cubicBezTo>
                    <a:pt x="690" y="1972"/>
                    <a:pt x="690" y="1972"/>
                    <a:pt x="690" y="1972"/>
                  </a:cubicBezTo>
                  <a:cubicBezTo>
                    <a:pt x="684" y="1968"/>
                    <a:pt x="678" y="1964"/>
                    <a:pt x="671" y="1961"/>
                  </a:cubicBezTo>
                  <a:cubicBezTo>
                    <a:pt x="657" y="1955"/>
                    <a:pt x="646" y="1959"/>
                    <a:pt x="641" y="1967"/>
                  </a:cubicBezTo>
                  <a:cubicBezTo>
                    <a:pt x="640" y="1969"/>
                    <a:pt x="640" y="1971"/>
                    <a:pt x="639" y="1972"/>
                  </a:cubicBezTo>
                  <a:cubicBezTo>
                    <a:pt x="609" y="1972"/>
                    <a:pt x="609" y="1972"/>
                    <a:pt x="609" y="1972"/>
                  </a:cubicBezTo>
                  <a:cubicBezTo>
                    <a:pt x="608" y="1969"/>
                    <a:pt x="609" y="1966"/>
                    <a:pt x="610" y="1963"/>
                  </a:cubicBezTo>
                  <a:cubicBezTo>
                    <a:pt x="613" y="1956"/>
                    <a:pt x="621" y="1950"/>
                    <a:pt x="628" y="1954"/>
                  </a:cubicBezTo>
                  <a:cubicBezTo>
                    <a:pt x="623" y="1946"/>
                    <a:pt x="627" y="1936"/>
                    <a:pt x="633" y="1932"/>
                  </a:cubicBezTo>
                  <a:cubicBezTo>
                    <a:pt x="640" y="1928"/>
                    <a:pt x="646" y="1930"/>
                    <a:pt x="650" y="1935"/>
                  </a:cubicBezTo>
                  <a:cubicBezTo>
                    <a:pt x="652" y="1927"/>
                    <a:pt x="664" y="1926"/>
                    <a:pt x="675" y="1933"/>
                  </a:cubicBezTo>
                  <a:cubicBezTo>
                    <a:pt x="686" y="1940"/>
                    <a:pt x="696" y="1957"/>
                    <a:pt x="702" y="1972"/>
                  </a:cubicBezTo>
                  <a:close/>
                  <a:moveTo>
                    <a:pt x="509" y="1972"/>
                  </a:moveTo>
                  <a:cubicBezTo>
                    <a:pt x="469" y="1972"/>
                    <a:pt x="469" y="1972"/>
                    <a:pt x="469" y="1972"/>
                  </a:cubicBezTo>
                  <a:cubicBezTo>
                    <a:pt x="474" y="1956"/>
                    <a:pt x="488" y="1947"/>
                    <a:pt x="493" y="1933"/>
                  </a:cubicBezTo>
                  <a:cubicBezTo>
                    <a:pt x="494" y="1947"/>
                    <a:pt x="511" y="1956"/>
                    <a:pt x="509" y="1972"/>
                  </a:cubicBezTo>
                  <a:close/>
                  <a:moveTo>
                    <a:pt x="453" y="1972"/>
                  </a:moveTo>
                  <a:cubicBezTo>
                    <a:pt x="416" y="1972"/>
                    <a:pt x="416" y="1972"/>
                    <a:pt x="416" y="1972"/>
                  </a:cubicBezTo>
                  <a:cubicBezTo>
                    <a:pt x="414" y="1964"/>
                    <a:pt x="412" y="1957"/>
                    <a:pt x="406" y="1952"/>
                  </a:cubicBezTo>
                  <a:cubicBezTo>
                    <a:pt x="400" y="1946"/>
                    <a:pt x="388" y="1943"/>
                    <a:pt x="380" y="1946"/>
                  </a:cubicBezTo>
                  <a:cubicBezTo>
                    <a:pt x="395" y="1928"/>
                    <a:pt x="427" y="1932"/>
                    <a:pt x="441" y="1949"/>
                  </a:cubicBezTo>
                  <a:cubicBezTo>
                    <a:pt x="448" y="1956"/>
                    <a:pt x="451" y="1964"/>
                    <a:pt x="453" y="1972"/>
                  </a:cubicBezTo>
                  <a:close/>
                  <a:moveTo>
                    <a:pt x="617" y="897"/>
                  </a:moveTo>
                  <a:cubicBezTo>
                    <a:pt x="603" y="886"/>
                    <a:pt x="569" y="886"/>
                    <a:pt x="546" y="900"/>
                  </a:cubicBezTo>
                  <a:cubicBezTo>
                    <a:pt x="519" y="918"/>
                    <a:pt x="506" y="949"/>
                    <a:pt x="496" y="960"/>
                  </a:cubicBezTo>
                  <a:cubicBezTo>
                    <a:pt x="484" y="972"/>
                    <a:pt x="468" y="980"/>
                    <a:pt x="449" y="974"/>
                  </a:cubicBezTo>
                  <a:cubicBezTo>
                    <a:pt x="448" y="987"/>
                    <a:pt x="467" y="1005"/>
                    <a:pt x="489" y="1008"/>
                  </a:cubicBezTo>
                  <a:cubicBezTo>
                    <a:pt x="508" y="1010"/>
                    <a:pt x="535" y="996"/>
                    <a:pt x="546" y="974"/>
                  </a:cubicBezTo>
                  <a:cubicBezTo>
                    <a:pt x="564" y="940"/>
                    <a:pt x="573" y="905"/>
                    <a:pt x="617" y="897"/>
                  </a:cubicBezTo>
                  <a:close/>
                  <a:moveTo>
                    <a:pt x="494" y="346"/>
                  </a:moveTo>
                  <a:cubicBezTo>
                    <a:pt x="506" y="324"/>
                    <a:pt x="524" y="320"/>
                    <a:pt x="542" y="324"/>
                  </a:cubicBezTo>
                  <a:cubicBezTo>
                    <a:pt x="561" y="328"/>
                    <a:pt x="572" y="342"/>
                    <a:pt x="589" y="368"/>
                  </a:cubicBezTo>
                  <a:cubicBezTo>
                    <a:pt x="601" y="387"/>
                    <a:pt x="624" y="405"/>
                    <a:pt x="647" y="405"/>
                  </a:cubicBezTo>
                  <a:cubicBezTo>
                    <a:pt x="637" y="420"/>
                    <a:pt x="614" y="425"/>
                    <a:pt x="595" y="416"/>
                  </a:cubicBezTo>
                  <a:cubicBezTo>
                    <a:pt x="571" y="406"/>
                    <a:pt x="554" y="365"/>
                    <a:pt x="527" y="348"/>
                  </a:cubicBezTo>
                  <a:cubicBezTo>
                    <a:pt x="518" y="342"/>
                    <a:pt x="506" y="342"/>
                    <a:pt x="494" y="346"/>
                  </a:cubicBezTo>
                  <a:close/>
                  <a:moveTo>
                    <a:pt x="696" y="1737"/>
                  </a:moveTo>
                  <a:cubicBezTo>
                    <a:pt x="700" y="1737"/>
                    <a:pt x="703" y="1740"/>
                    <a:pt x="703" y="1744"/>
                  </a:cubicBezTo>
                  <a:cubicBezTo>
                    <a:pt x="703" y="1748"/>
                    <a:pt x="700" y="1751"/>
                    <a:pt x="696" y="1751"/>
                  </a:cubicBezTo>
                  <a:cubicBezTo>
                    <a:pt x="692" y="1751"/>
                    <a:pt x="689" y="1748"/>
                    <a:pt x="689" y="1744"/>
                  </a:cubicBezTo>
                  <a:cubicBezTo>
                    <a:pt x="689" y="1740"/>
                    <a:pt x="692" y="1737"/>
                    <a:pt x="696" y="1737"/>
                  </a:cubicBezTo>
                  <a:close/>
                  <a:moveTo>
                    <a:pt x="714" y="1754"/>
                  </a:moveTo>
                  <a:cubicBezTo>
                    <a:pt x="719" y="1754"/>
                    <a:pt x="723" y="1758"/>
                    <a:pt x="723" y="1764"/>
                  </a:cubicBezTo>
                  <a:cubicBezTo>
                    <a:pt x="723" y="1769"/>
                    <a:pt x="719" y="1773"/>
                    <a:pt x="714" y="1773"/>
                  </a:cubicBezTo>
                  <a:cubicBezTo>
                    <a:pt x="708" y="1773"/>
                    <a:pt x="704" y="1769"/>
                    <a:pt x="704" y="1764"/>
                  </a:cubicBezTo>
                  <a:cubicBezTo>
                    <a:pt x="704" y="1758"/>
                    <a:pt x="708" y="1754"/>
                    <a:pt x="714" y="1754"/>
                  </a:cubicBezTo>
                  <a:close/>
                  <a:moveTo>
                    <a:pt x="719" y="1781"/>
                  </a:moveTo>
                  <a:cubicBezTo>
                    <a:pt x="725" y="1781"/>
                    <a:pt x="731" y="1786"/>
                    <a:pt x="731" y="1792"/>
                  </a:cubicBezTo>
                  <a:cubicBezTo>
                    <a:pt x="731" y="1799"/>
                    <a:pt x="725" y="1804"/>
                    <a:pt x="719" y="1804"/>
                  </a:cubicBezTo>
                  <a:cubicBezTo>
                    <a:pt x="713" y="1804"/>
                    <a:pt x="707" y="1799"/>
                    <a:pt x="707" y="1792"/>
                  </a:cubicBezTo>
                  <a:cubicBezTo>
                    <a:pt x="707" y="1786"/>
                    <a:pt x="713" y="1781"/>
                    <a:pt x="719" y="1781"/>
                  </a:cubicBezTo>
                  <a:close/>
                  <a:moveTo>
                    <a:pt x="766" y="727"/>
                  </a:moveTo>
                  <a:cubicBezTo>
                    <a:pt x="761" y="702"/>
                    <a:pt x="720" y="691"/>
                    <a:pt x="737" y="648"/>
                  </a:cubicBezTo>
                  <a:cubicBezTo>
                    <a:pt x="743" y="634"/>
                    <a:pt x="769" y="613"/>
                    <a:pt x="768" y="588"/>
                  </a:cubicBezTo>
                  <a:cubicBezTo>
                    <a:pt x="781" y="621"/>
                    <a:pt x="744" y="637"/>
                    <a:pt x="760" y="681"/>
                  </a:cubicBezTo>
                  <a:cubicBezTo>
                    <a:pt x="766" y="696"/>
                    <a:pt x="772" y="717"/>
                    <a:pt x="766" y="727"/>
                  </a:cubicBezTo>
                  <a:close/>
                  <a:moveTo>
                    <a:pt x="703" y="374"/>
                  </a:moveTo>
                  <a:cubicBezTo>
                    <a:pt x="682" y="361"/>
                    <a:pt x="663" y="341"/>
                    <a:pt x="665" y="310"/>
                  </a:cubicBezTo>
                  <a:cubicBezTo>
                    <a:pt x="667" y="286"/>
                    <a:pt x="667" y="270"/>
                    <a:pt x="650" y="248"/>
                  </a:cubicBezTo>
                  <a:cubicBezTo>
                    <a:pt x="680" y="254"/>
                    <a:pt x="704" y="274"/>
                    <a:pt x="704" y="306"/>
                  </a:cubicBezTo>
                  <a:cubicBezTo>
                    <a:pt x="704" y="336"/>
                    <a:pt x="694" y="348"/>
                    <a:pt x="703" y="374"/>
                  </a:cubicBezTo>
                  <a:close/>
                  <a:moveTo>
                    <a:pt x="733" y="410"/>
                  </a:moveTo>
                  <a:cubicBezTo>
                    <a:pt x="722" y="396"/>
                    <a:pt x="691" y="360"/>
                    <a:pt x="718" y="312"/>
                  </a:cubicBezTo>
                  <a:cubicBezTo>
                    <a:pt x="728" y="294"/>
                    <a:pt x="747" y="275"/>
                    <a:pt x="751" y="257"/>
                  </a:cubicBezTo>
                  <a:cubicBezTo>
                    <a:pt x="760" y="271"/>
                    <a:pt x="764" y="292"/>
                    <a:pt x="751" y="323"/>
                  </a:cubicBezTo>
                  <a:cubicBezTo>
                    <a:pt x="740" y="350"/>
                    <a:pt x="728" y="380"/>
                    <a:pt x="733" y="410"/>
                  </a:cubicBezTo>
                  <a:close/>
                  <a:moveTo>
                    <a:pt x="582" y="333"/>
                  </a:moveTo>
                  <a:cubicBezTo>
                    <a:pt x="570" y="311"/>
                    <a:pt x="539" y="302"/>
                    <a:pt x="524" y="305"/>
                  </a:cubicBezTo>
                  <a:cubicBezTo>
                    <a:pt x="501" y="310"/>
                    <a:pt x="496" y="334"/>
                    <a:pt x="481" y="336"/>
                  </a:cubicBezTo>
                  <a:cubicBezTo>
                    <a:pt x="476" y="360"/>
                    <a:pt x="500" y="351"/>
                    <a:pt x="487" y="378"/>
                  </a:cubicBezTo>
                  <a:cubicBezTo>
                    <a:pt x="484" y="386"/>
                    <a:pt x="486" y="400"/>
                    <a:pt x="500" y="402"/>
                  </a:cubicBezTo>
                  <a:cubicBezTo>
                    <a:pt x="508" y="403"/>
                    <a:pt x="518" y="396"/>
                    <a:pt x="510" y="382"/>
                  </a:cubicBezTo>
                  <a:cubicBezTo>
                    <a:pt x="519" y="384"/>
                    <a:pt x="525" y="397"/>
                    <a:pt x="521" y="409"/>
                  </a:cubicBezTo>
                  <a:cubicBezTo>
                    <a:pt x="513" y="434"/>
                    <a:pt x="469" y="438"/>
                    <a:pt x="451" y="413"/>
                  </a:cubicBezTo>
                  <a:cubicBezTo>
                    <a:pt x="433" y="386"/>
                    <a:pt x="449" y="357"/>
                    <a:pt x="456" y="351"/>
                  </a:cubicBezTo>
                  <a:cubicBezTo>
                    <a:pt x="449" y="341"/>
                    <a:pt x="445" y="317"/>
                    <a:pt x="455" y="296"/>
                  </a:cubicBezTo>
                  <a:cubicBezTo>
                    <a:pt x="471" y="266"/>
                    <a:pt x="508" y="259"/>
                    <a:pt x="537" y="274"/>
                  </a:cubicBezTo>
                  <a:cubicBezTo>
                    <a:pt x="562" y="287"/>
                    <a:pt x="581" y="315"/>
                    <a:pt x="582" y="333"/>
                  </a:cubicBezTo>
                  <a:close/>
                  <a:moveTo>
                    <a:pt x="727" y="433"/>
                  </a:moveTo>
                  <a:cubicBezTo>
                    <a:pt x="659" y="424"/>
                    <a:pt x="582" y="349"/>
                    <a:pt x="570" y="256"/>
                  </a:cubicBezTo>
                  <a:cubicBezTo>
                    <a:pt x="568" y="232"/>
                    <a:pt x="581" y="213"/>
                    <a:pt x="595" y="216"/>
                  </a:cubicBezTo>
                  <a:cubicBezTo>
                    <a:pt x="598" y="213"/>
                    <a:pt x="594" y="196"/>
                    <a:pt x="598" y="178"/>
                  </a:cubicBezTo>
                  <a:cubicBezTo>
                    <a:pt x="603" y="157"/>
                    <a:pt x="618" y="143"/>
                    <a:pt x="639" y="137"/>
                  </a:cubicBezTo>
                  <a:cubicBezTo>
                    <a:pt x="651" y="134"/>
                    <a:pt x="664" y="135"/>
                    <a:pt x="670" y="145"/>
                  </a:cubicBezTo>
                  <a:cubicBezTo>
                    <a:pt x="676" y="138"/>
                    <a:pt x="710" y="123"/>
                    <a:pt x="736" y="144"/>
                  </a:cubicBezTo>
                  <a:cubicBezTo>
                    <a:pt x="766" y="169"/>
                    <a:pt x="768" y="229"/>
                    <a:pt x="732" y="249"/>
                  </a:cubicBezTo>
                  <a:cubicBezTo>
                    <a:pt x="713" y="260"/>
                    <a:pt x="684" y="246"/>
                    <a:pt x="685" y="226"/>
                  </a:cubicBezTo>
                  <a:cubicBezTo>
                    <a:pt x="699" y="240"/>
                    <a:pt x="721" y="232"/>
                    <a:pt x="720" y="211"/>
                  </a:cubicBezTo>
                  <a:cubicBezTo>
                    <a:pt x="718" y="181"/>
                    <a:pt x="680" y="173"/>
                    <a:pt x="654" y="190"/>
                  </a:cubicBezTo>
                  <a:cubicBezTo>
                    <a:pt x="622" y="211"/>
                    <a:pt x="618" y="251"/>
                    <a:pt x="625" y="286"/>
                  </a:cubicBezTo>
                  <a:cubicBezTo>
                    <a:pt x="638" y="346"/>
                    <a:pt x="683" y="405"/>
                    <a:pt x="727" y="433"/>
                  </a:cubicBezTo>
                  <a:close/>
                  <a:moveTo>
                    <a:pt x="677" y="621"/>
                  </a:moveTo>
                  <a:cubicBezTo>
                    <a:pt x="643" y="617"/>
                    <a:pt x="631" y="554"/>
                    <a:pt x="682" y="547"/>
                  </a:cubicBezTo>
                  <a:cubicBezTo>
                    <a:pt x="659" y="541"/>
                    <a:pt x="642" y="553"/>
                    <a:pt x="621" y="544"/>
                  </a:cubicBezTo>
                  <a:cubicBezTo>
                    <a:pt x="598" y="535"/>
                    <a:pt x="583" y="508"/>
                    <a:pt x="582" y="498"/>
                  </a:cubicBezTo>
                  <a:cubicBezTo>
                    <a:pt x="607" y="519"/>
                    <a:pt x="630" y="514"/>
                    <a:pt x="653" y="515"/>
                  </a:cubicBezTo>
                  <a:cubicBezTo>
                    <a:pt x="678" y="515"/>
                    <a:pt x="710" y="532"/>
                    <a:pt x="720" y="556"/>
                  </a:cubicBezTo>
                  <a:cubicBezTo>
                    <a:pt x="705" y="552"/>
                    <a:pt x="690" y="556"/>
                    <a:pt x="682" y="567"/>
                  </a:cubicBezTo>
                  <a:cubicBezTo>
                    <a:pt x="668" y="585"/>
                    <a:pt x="671" y="609"/>
                    <a:pt x="677" y="621"/>
                  </a:cubicBezTo>
                  <a:close/>
                  <a:moveTo>
                    <a:pt x="729" y="553"/>
                  </a:moveTo>
                  <a:cubicBezTo>
                    <a:pt x="728" y="531"/>
                    <a:pt x="707" y="489"/>
                    <a:pt x="681" y="461"/>
                  </a:cubicBezTo>
                  <a:cubicBezTo>
                    <a:pt x="660" y="438"/>
                    <a:pt x="626" y="423"/>
                    <a:pt x="611" y="451"/>
                  </a:cubicBezTo>
                  <a:cubicBezTo>
                    <a:pt x="601" y="433"/>
                    <a:pt x="579" y="416"/>
                    <a:pt x="557" y="416"/>
                  </a:cubicBezTo>
                  <a:cubicBezTo>
                    <a:pt x="531" y="415"/>
                    <a:pt x="517" y="435"/>
                    <a:pt x="517" y="457"/>
                  </a:cubicBezTo>
                  <a:cubicBezTo>
                    <a:pt x="496" y="442"/>
                    <a:pt x="463" y="441"/>
                    <a:pt x="444" y="459"/>
                  </a:cubicBezTo>
                  <a:cubicBezTo>
                    <a:pt x="424" y="477"/>
                    <a:pt x="426" y="514"/>
                    <a:pt x="445" y="534"/>
                  </a:cubicBezTo>
                  <a:cubicBezTo>
                    <a:pt x="461" y="551"/>
                    <a:pt x="487" y="553"/>
                    <a:pt x="498" y="535"/>
                  </a:cubicBezTo>
                  <a:cubicBezTo>
                    <a:pt x="485" y="528"/>
                    <a:pt x="484" y="515"/>
                    <a:pt x="490" y="502"/>
                  </a:cubicBezTo>
                  <a:cubicBezTo>
                    <a:pt x="501" y="480"/>
                    <a:pt x="530" y="470"/>
                    <a:pt x="554" y="469"/>
                  </a:cubicBezTo>
                  <a:cubicBezTo>
                    <a:pt x="588" y="468"/>
                    <a:pt x="627" y="481"/>
                    <a:pt x="653" y="495"/>
                  </a:cubicBezTo>
                  <a:cubicBezTo>
                    <a:pt x="685" y="511"/>
                    <a:pt x="720" y="534"/>
                    <a:pt x="729" y="553"/>
                  </a:cubicBezTo>
                  <a:close/>
                  <a:moveTo>
                    <a:pt x="745" y="524"/>
                  </a:moveTo>
                  <a:cubicBezTo>
                    <a:pt x="751" y="500"/>
                    <a:pt x="708" y="485"/>
                    <a:pt x="731" y="438"/>
                  </a:cubicBezTo>
                  <a:cubicBezTo>
                    <a:pt x="745" y="409"/>
                    <a:pt x="763" y="380"/>
                    <a:pt x="756" y="345"/>
                  </a:cubicBezTo>
                  <a:cubicBezTo>
                    <a:pt x="760" y="365"/>
                    <a:pt x="785" y="380"/>
                    <a:pt x="779" y="406"/>
                  </a:cubicBezTo>
                  <a:cubicBezTo>
                    <a:pt x="775" y="422"/>
                    <a:pt x="752" y="437"/>
                    <a:pt x="750" y="457"/>
                  </a:cubicBezTo>
                  <a:cubicBezTo>
                    <a:pt x="749" y="470"/>
                    <a:pt x="761" y="511"/>
                    <a:pt x="745" y="524"/>
                  </a:cubicBezTo>
                  <a:close/>
                  <a:moveTo>
                    <a:pt x="740" y="770"/>
                  </a:moveTo>
                  <a:cubicBezTo>
                    <a:pt x="753" y="740"/>
                    <a:pt x="697" y="721"/>
                    <a:pt x="688" y="672"/>
                  </a:cubicBezTo>
                  <a:cubicBezTo>
                    <a:pt x="672" y="584"/>
                    <a:pt x="778" y="568"/>
                    <a:pt x="763" y="449"/>
                  </a:cubicBezTo>
                  <a:cubicBezTo>
                    <a:pt x="829" y="535"/>
                    <a:pt x="676" y="625"/>
                    <a:pt x="736" y="714"/>
                  </a:cubicBezTo>
                  <a:cubicBezTo>
                    <a:pt x="758" y="746"/>
                    <a:pt x="747" y="764"/>
                    <a:pt x="740" y="770"/>
                  </a:cubicBezTo>
                  <a:close/>
                  <a:moveTo>
                    <a:pt x="542" y="1165"/>
                  </a:moveTo>
                  <a:cubicBezTo>
                    <a:pt x="492" y="1167"/>
                    <a:pt x="461" y="1145"/>
                    <a:pt x="435" y="1129"/>
                  </a:cubicBezTo>
                  <a:cubicBezTo>
                    <a:pt x="348" y="1077"/>
                    <a:pt x="392" y="1183"/>
                    <a:pt x="314" y="1188"/>
                  </a:cubicBezTo>
                  <a:cubicBezTo>
                    <a:pt x="303" y="1189"/>
                    <a:pt x="283" y="1181"/>
                    <a:pt x="275" y="1165"/>
                  </a:cubicBezTo>
                  <a:cubicBezTo>
                    <a:pt x="357" y="1126"/>
                    <a:pt x="275" y="1095"/>
                    <a:pt x="319" y="1043"/>
                  </a:cubicBezTo>
                  <a:cubicBezTo>
                    <a:pt x="297" y="1053"/>
                    <a:pt x="258" y="1052"/>
                    <a:pt x="231" y="1027"/>
                  </a:cubicBezTo>
                  <a:cubicBezTo>
                    <a:pt x="197" y="994"/>
                    <a:pt x="218" y="944"/>
                    <a:pt x="203" y="907"/>
                  </a:cubicBezTo>
                  <a:cubicBezTo>
                    <a:pt x="197" y="893"/>
                    <a:pt x="169" y="877"/>
                    <a:pt x="171" y="865"/>
                  </a:cubicBezTo>
                  <a:cubicBezTo>
                    <a:pt x="204" y="887"/>
                    <a:pt x="276" y="857"/>
                    <a:pt x="276" y="914"/>
                  </a:cubicBezTo>
                  <a:cubicBezTo>
                    <a:pt x="276" y="840"/>
                    <a:pt x="193" y="780"/>
                    <a:pt x="207" y="709"/>
                  </a:cubicBezTo>
                  <a:cubicBezTo>
                    <a:pt x="214" y="675"/>
                    <a:pt x="246" y="654"/>
                    <a:pt x="250" y="628"/>
                  </a:cubicBezTo>
                  <a:cubicBezTo>
                    <a:pt x="277" y="672"/>
                    <a:pt x="244" y="695"/>
                    <a:pt x="260" y="740"/>
                  </a:cubicBezTo>
                  <a:cubicBezTo>
                    <a:pt x="307" y="717"/>
                    <a:pt x="293" y="635"/>
                    <a:pt x="321" y="586"/>
                  </a:cubicBezTo>
                  <a:cubicBezTo>
                    <a:pt x="347" y="543"/>
                    <a:pt x="400" y="512"/>
                    <a:pt x="434" y="545"/>
                  </a:cubicBezTo>
                  <a:cubicBezTo>
                    <a:pt x="407" y="555"/>
                    <a:pt x="426" y="582"/>
                    <a:pt x="401" y="607"/>
                  </a:cubicBezTo>
                  <a:cubicBezTo>
                    <a:pt x="440" y="607"/>
                    <a:pt x="471" y="575"/>
                    <a:pt x="502" y="551"/>
                  </a:cubicBezTo>
                  <a:cubicBezTo>
                    <a:pt x="531" y="530"/>
                    <a:pt x="566" y="524"/>
                    <a:pt x="595" y="543"/>
                  </a:cubicBezTo>
                  <a:cubicBezTo>
                    <a:pt x="640" y="573"/>
                    <a:pt x="654" y="640"/>
                    <a:pt x="616" y="671"/>
                  </a:cubicBezTo>
                  <a:cubicBezTo>
                    <a:pt x="621" y="608"/>
                    <a:pt x="588" y="623"/>
                    <a:pt x="562" y="594"/>
                  </a:cubicBezTo>
                  <a:cubicBezTo>
                    <a:pt x="564" y="632"/>
                    <a:pt x="590" y="654"/>
                    <a:pt x="606" y="692"/>
                  </a:cubicBezTo>
                  <a:cubicBezTo>
                    <a:pt x="624" y="736"/>
                    <a:pt x="624" y="782"/>
                    <a:pt x="588" y="807"/>
                  </a:cubicBezTo>
                  <a:cubicBezTo>
                    <a:pt x="547" y="835"/>
                    <a:pt x="485" y="817"/>
                    <a:pt x="474" y="761"/>
                  </a:cubicBezTo>
                  <a:cubicBezTo>
                    <a:pt x="492" y="805"/>
                    <a:pt x="547" y="807"/>
                    <a:pt x="568" y="791"/>
                  </a:cubicBezTo>
                  <a:cubicBezTo>
                    <a:pt x="639" y="738"/>
                    <a:pt x="580" y="629"/>
                    <a:pt x="513" y="612"/>
                  </a:cubicBezTo>
                  <a:cubicBezTo>
                    <a:pt x="424" y="590"/>
                    <a:pt x="352" y="642"/>
                    <a:pt x="314" y="704"/>
                  </a:cubicBezTo>
                  <a:cubicBezTo>
                    <a:pt x="273" y="773"/>
                    <a:pt x="272" y="856"/>
                    <a:pt x="299" y="930"/>
                  </a:cubicBezTo>
                  <a:cubicBezTo>
                    <a:pt x="336" y="1035"/>
                    <a:pt x="408" y="1097"/>
                    <a:pt x="542" y="1165"/>
                  </a:cubicBezTo>
                  <a:close/>
                  <a:moveTo>
                    <a:pt x="357" y="723"/>
                  </a:moveTo>
                  <a:cubicBezTo>
                    <a:pt x="384" y="696"/>
                    <a:pt x="424" y="672"/>
                    <a:pt x="463" y="667"/>
                  </a:cubicBezTo>
                  <a:cubicBezTo>
                    <a:pt x="494" y="664"/>
                    <a:pt x="527" y="676"/>
                    <a:pt x="544" y="704"/>
                  </a:cubicBezTo>
                  <a:cubicBezTo>
                    <a:pt x="562" y="735"/>
                    <a:pt x="543" y="772"/>
                    <a:pt x="519" y="759"/>
                  </a:cubicBezTo>
                  <a:cubicBezTo>
                    <a:pt x="529" y="749"/>
                    <a:pt x="529" y="729"/>
                    <a:pt x="518" y="716"/>
                  </a:cubicBezTo>
                  <a:cubicBezTo>
                    <a:pt x="484" y="670"/>
                    <a:pt x="396" y="702"/>
                    <a:pt x="357" y="723"/>
                  </a:cubicBezTo>
                  <a:close/>
                  <a:moveTo>
                    <a:pt x="382" y="1020"/>
                  </a:moveTo>
                  <a:cubicBezTo>
                    <a:pt x="360" y="992"/>
                    <a:pt x="322" y="910"/>
                    <a:pt x="352" y="879"/>
                  </a:cubicBezTo>
                  <a:cubicBezTo>
                    <a:pt x="385" y="847"/>
                    <a:pt x="385" y="858"/>
                    <a:pt x="380" y="805"/>
                  </a:cubicBezTo>
                  <a:cubicBezTo>
                    <a:pt x="378" y="789"/>
                    <a:pt x="391" y="767"/>
                    <a:pt x="412" y="765"/>
                  </a:cubicBezTo>
                  <a:cubicBezTo>
                    <a:pt x="423" y="763"/>
                    <a:pt x="432" y="769"/>
                    <a:pt x="437" y="777"/>
                  </a:cubicBezTo>
                  <a:cubicBezTo>
                    <a:pt x="443" y="786"/>
                    <a:pt x="443" y="798"/>
                    <a:pt x="435" y="805"/>
                  </a:cubicBezTo>
                  <a:cubicBezTo>
                    <a:pt x="444" y="804"/>
                    <a:pt x="463" y="792"/>
                    <a:pt x="464" y="772"/>
                  </a:cubicBezTo>
                  <a:cubicBezTo>
                    <a:pt x="465" y="748"/>
                    <a:pt x="446" y="721"/>
                    <a:pt x="416" y="722"/>
                  </a:cubicBezTo>
                  <a:cubicBezTo>
                    <a:pt x="389" y="723"/>
                    <a:pt x="364" y="746"/>
                    <a:pt x="364" y="758"/>
                  </a:cubicBezTo>
                  <a:cubicBezTo>
                    <a:pt x="356" y="747"/>
                    <a:pt x="343" y="756"/>
                    <a:pt x="337" y="764"/>
                  </a:cubicBezTo>
                  <a:cubicBezTo>
                    <a:pt x="314" y="796"/>
                    <a:pt x="316" y="842"/>
                    <a:pt x="320" y="880"/>
                  </a:cubicBezTo>
                  <a:cubicBezTo>
                    <a:pt x="326" y="933"/>
                    <a:pt x="346" y="986"/>
                    <a:pt x="382" y="1020"/>
                  </a:cubicBezTo>
                  <a:close/>
                  <a:moveTo>
                    <a:pt x="480" y="1104"/>
                  </a:moveTo>
                  <a:cubicBezTo>
                    <a:pt x="461" y="1085"/>
                    <a:pt x="430" y="1037"/>
                    <a:pt x="429" y="989"/>
                  </a:cubicBezTo>
                  <a:cubicBezTo>
                    <a:pt x="429" y="957"/>
                    <a:pt x="441" y="918"/>
                    <a:pt x="480" y="914"/>
                  </a:cubicBezTo>
                  <a:cubicBezTo>
                    <a:pt x="520" y="909"/>
                    <a:pt x="508" y="876"/>
                    <a:pt x="523" y="861"/>
                  </a:cubicBezTo>
                  <a:cubicBezTo>
                    <a:pt x="536" y="849"/>
                    <a:pt x="558" y="834"/>
                    <a:pt x="571" y="851"/>
                  </a:cubicBezTo>
                  <a:cubicBezTo>
                    <a:pt x="557" y="818"/>
                    <a:pt x="484" y="810"/>
                    <a:pt x="451" y="824"/>
                  </a:cubicBezTo>
                  <a:cubicBezTo>
                    <a:pt x="396" y="849"/>
                    <a:pt x="379" y="920"/>
                    <a:pt x="392" y="980"/>
                  </a:cubicBezTo>
                  <a:cubicBezTo>
                    <a:pt x="404" y="1038"/>
                    <a:pt x="444" y="1085"/>
                    <a:pt x="480" y="1104"/>
                  </a:cubicBezTo>
                  <a:close/>
                  <a:moveTo>
                    <a:pt x="432" y="910"/>
                  </a:moveTo>
                  <a:cubicBezTo>
                    <a:pt x="441" y="892"/>
                    <a:pt x="450" y="880"/>
                    <a:pt x="466" y="867"/>
                  </a:cubicBezTo>
                  <a:cubicBezTo>
                    <a:pt x="486" y="851"/>
                    <a:pt x="504" y="845"/>
                    <a:pt x="529" y="840"/>
                  </a:cubicBezTo>
                  <a:cubicBezTo>
                    <a:pt x="503" y="839"/>
                    <a:pt x="482" y="845"/>
                    <a:pt x="460" y="860"/>
                  </a:cubicBezTo>
                  <a:cubicBezTo>
                    <a:pt x="442" y="873"/>
                    <a:pt x="432" y="886"/>
                    <a:pt x="422" y="905"/>
                  </a:cubicBezTo>
                  <a:cubicBezTo>
                    <a:pt x="421" y="907"/>
                    <a:pt x="420" y="909"/>
                    <a:pt x="419" y="912"/>
                  </a:cubicBezTo>
                  <a:cubicBezTo>
                    <a:pt x="411" y="934"/>
                    <a:pt x="408" y="952"/>
                    <a:pt x="409" y="976"/>
                  </a:cubicBezTo>
                  <a:cubicBezTo>
                    <a:pt x="410" y="997"/>
                    <a:pt x="414" y="1015"/>
                    <a:pt x="426" y="1033"/>
                  </a:cubicBezTo>
                  <a:cubicBezTo>
                    <a:pt x="419" y="1013"/>
                    <a:pt x="417" y="997"/>
                    <a:pt x="417" y="975"/>
                  </a:cubicBezTo>
                  <a:cubicBezTo>
                    <a:pt x="418" y="953"/>
                    <a:pt x="422" y="936"/>
                    <a:pt x="430" y="916"/>
                  </a:cubicBezTo>
                  <a:cubicBezTo>
                    <a:pt x="431" y="914"/>
                    <a:pt x="432" y="912"/>
                    <a:pt x="432" y="910"/>
                  </a:cubicBezTo>
                  <a:close/>
                  <a:moveTo>
                    <a:pt x="568" y="1158"/>
                  </a:moveTo>
                  <a:cubicBezTo>
                    <a:pt x="558" y="1126"/>
                    <a:pt x="573" y="1101"/>
                    <a:pt x="558" y="1080"/>
                  </a:cubicBezTo>
                  <a:cubicBezTo>
                    <a:pt x="537" y="1048"/>
                    <a:pt x="489" y="1065"/>
                    <a:pt x="460" y="1038"/>
                  </a:cubicBezTo>
                  <a:cubicBezTo>
                    <a:pt x="452" y="1061"/>
                    <a:pt x="470" y="1084"/>
                    <a:pt x="490" y="1097"/>
                  </a:cubicBezTo>
                  <a:cubicBezTo>
                    <a:pt x="530" y="1124"/>
                    <a:pt x="541" y="1099"/>
                    <a:pt x="568" y="1158"/>
                  </a:cubicBezTo>
                  <a:close/>
                  <a:moveTo>
                    <a:pt x="632" y="1228"/>
                  </a:moveTo>
                  <a:cubicBezTo>
                    <a:pt x="624" y="1193"/>
                    <a:pt x="570" y="1172"/>
                    <a:pt x="573" y="1131"/>
                  </a:cubicBezTo>
                  <a:cubicBezTo>
                    <a:pt x="575" y="1097"/>
                    <a:pt x="616" y="1071"/>
                    <a:pt x="625" y="1034"/>
                  </a:cubicBezTo>
                  <a:cubicBezTo>
                    <a:pt x="637" y="1113"/>
                    <a:pt x="586" y="1114"/>
                    <a:pt x="603" y="1158"/>
                  </a:cubicBezTo>
                  <a:cubicBezTo>
                    <a:pt x="610" y="1177"/>
                    <a:pt x="639" y="1194"/>
                    <a:pt x="632" y="1228"/>
                  </a:cubicBezTo>
                  <a:close/>
                  <a:moveTo>
                    <a:pt x="574" y="675"/>
                  </a:moveTo>
                  <a:cubicBezTo>
                    <a:pt x="573" y="673"/>
                    <a:pt x="571" y="670"/>
                    <a:pt x="569" y="668"/>
                  </a:cubicBezTo>
                  <a:cubicBezTo>
                    <a:pt x="557" y="651"/>
                    <a:pt x="545" y="640"/>
                    <a:pt x="526" y="631"/>
                  </a:cubicBezTo>
                  <a:cubicBezTo>
                    <a:pt x="503" y="621"/>
                    <a:pt x="484" y="619"/>
                    <a:pt x="459" y="622"/>
                  </a:cubicBezTo>
                  <a:cubicBezTo>
                    <a:pt x="433" y="625"/>
                    <a:pt x="413" y="632"/>
                    <a:pt x="390" y="645"/>
                  </a:cubicBezTo>
                  <a:cubicBezTo>
                    <a:pt x="366" y="660"/>
                    <a:pt x="349" y="674"/>
                    <a:pt x="332" y="696"/>
                  </a:cubicBezTo>
                  <a:cubicBezTo>
                    <a:pt x="314" y="721"/>
                    <a:pt x="304" y="742"/>
                    <a:pt x="297" y="771"/>
                  </a:cubicBezTo>
                  <a:cubicBezTo>
                    <a:pt x="285" y="836"/>
                    <a:pt x="293" y="888"/>
                    <a:pt x="318" y="948"/>
                  </a:cubicBezTo>
                  <a:cubicBezTo>
                    <a:pt x="347" y="1013"/>
                    <a:pt x="383" y="1056"/>
                    <a:pt x="444" y="1095"/>
                  </a:cubicBezTo>
                  <a:cubicBezTo>
                    <a:pt x="493" y="1125"/>
                    <a:pt x="535" y="1151"/>
                    <a:pt x="580" y="1189"/>
                  </a:cubicBezTo>
                  <a:cubicBezTo>
                    <a:pt x="603" y="1210"/>
                    <a:pt x="621" y="1229"/>
                    <a:pt x="638" y="1256"/>
                  </a:cubicBezTo>
                  <a:cubicBezTo>
                    <a:pt x="656" y="1284"/>
                    <a:pt x="666" y="1307"/>
                    <a:pt x="672" y="1339"/>
                  </a:cubicBezTo>
                  <a:cubicBezTo>
                    <a:pt x="666" y="1307"/>
                    <a:pt x="657" y="1283"/>
                    <a:pt x="640" y="1255"/>
                  </a:cubicBezTo>
                  <a:cubicBezTo>
                    <a:pt x="622" y="1228"/>
                    <a:pt x="605" y="1209"/>
                    <a:pt x="582" y="1187"/>
                  </a:cubicBezTo>
                  <a:cubicBezTo>
                    <a:pt x="538" y="1147"/>
                    <a:pt x="496" y="1121"/>
                    <a:pt x="447" y="1090"/>
                  </a:cubicBezTo>
                  <a:cubicBezTo>
                    <a:pt x="389" y="1051"/>
                    <a:pt x="354" y="1008"/>
                    <a:pt x="327" y="945"/>
                  </a:cubicBezTo>
                  <a:cubicBezTo>
                    <a:pt x="320" y="927"/>
                    <a:pt x="315" y="912"/>
                    <a:pt x="310" y="894"/>
                  </a:cubicBezTo>
                  <a:cubicBezTo>
                    <a:pt x="301" y="851"/>
                    <a:pt x="300" y="817"/>
                    <a:pt x="309" y="774"/>
                  </a:cubicBezTo>
                  <a:cubicBezTo>
                    <a:pt x="316" y="747"/>
                    <a:pt x="326" y="727"/>
                    <a:pt x="343" y="705"/>
                  </a:cubicBezTo>
                  <a:cubicBezTo>
                    <a:pt x="359" y="685"/>
                    <a:pt x="375" y="672"/>
                    <a:pt x="398" y="659"/>
                  </a:cubicBezTo>
                  <a:cubicBezTo>
                    <a:pt x="419" y="647"/>
                    <a:pt x="437" y="641"/>
                    <a:pt x="461" y="638"/>
                  </a:cubicBezTo>
                  <a:cubicBezTo>
                    <a:pt x="482" y="637"/>
                    <a:pt x="499" y="638"/>
                    <a:pt x="519" y="647"/>
                  </a:cubicBezTo>
                  <a:cubicBezTo>
                    <a:pt x="534" y="655"/>
                    <a:pt x="544" y="665"/>
                    <a:pt x="554" y="679"/>
                  </a:cubicBezTo>
                  <a:cubicBezTo>
                    <a:pt x="556" y="681"/>
                    <a:pt x="557" y="683"/>
                    <a:pt x="558" y="685"/>
                  </a:cubicBezTo>
                  <a:cubicBezTo>
                    <a:pt x="566" y="697"/>
                    <a:pt x="570" y="709"/>
                    <a:pt x="571" y="723"/>
                  </a:cubicBezTo>
                  <a:cubicBezTo>
                    <a:pt x="572" y="731"/>
                    <a:pt x="571" y="737"/>
                    <a:pt x="569" y="745"/>
                  </a:cubicBezTo>
                  <a:cubicBezTo>
                    <a:pt x="566" y="751"/>
                    <a:pt x="563" y="756"/>
                    <a:pt x="558" y="762"/>
                  </a:cubicBezTo>
                  <a:cubicBezTo>
                    <a:pt x="555" y="764"/>
                    <a:pt x="553" y="766"/>
                    <a:pt x="549" y="768"/>
                  </a:cubicBezTo>
                  <a:cubicBezTo>
                    <a:pt x="547" y="770"/>
                    <a:pt x="545" y="771"/>
                    <a:pt x="542" y="771"/>
                  </a:cubicBezTo>
                  <a:cubicBezTo>
                    <a:pt x="534" y="773"/>
                    <a:pt x="529" y="773"/>
                    <a:pt x="521" y="771"/>
                  </a:cubicBezTo>
                  <a:cubicBezTo>
                    <a:pt x="512" y="769"/>
                    <a:pt x="506" y="765"/>
                    <a:pt x="499" y="758"/>
                  </a:cubicBezTo>
                  <a:cubicBezTo>
                    <a:pt x="495" y="753"/>
                    <a:pt x="486" y="733"/>
                    <a:pt x="486" y="733"/>
                  </a:cubicBezTo>
                  <a:cubicBezTo>
                    <a:pt x="485" y="733"/>
                    <a:pt x="485" y="733"/>
                    <a:pt x="485" y="733"/>
                  </a:cubicBezTo>
                  <a:cubicBezTo>
                    <a:pt x="478" y="738"/>
                    <a:pt x="487" y="759"/>
                    <a:pt x="490" y="765"/>
                  </a:cubicBezTo>
                  <a:cubicBezTo>
                    <a:pt x="497" y="775"/>
                    <a:pt x="505" y="781"/>
                    <a:pt x="517" y="786"/>
                  </a:cubicBezTo>
                  <a:cubicBezTo>
                    <a:pt x="519" y="787"/>
                    <a:pt x="521" y="787"/>
                    <a:pt x="523" y="788"/>
                  </a:cubicBezTo>
                  <a:cubicBezTo>
                    <a:pt x="531" y="790"/>
                    <a:pt x="538" y="790"/>
                    <a:pt x="546" y="788"/>
                  </a:cubicBezTo>
                  <a:cubicBezTo>
                    <a:pt x="556" y="785"/>
                    <a:pt x="563" y="782"/>
                    <a:pt x="571" y="775"/>
                  </a:cubicBezTo>
                  <a:cubicBezTo>
                    <a:pt x="578" y="768"/>
                    <a:pt x="582" y="761"/>
                    <a:pt x="586" y="751"/>
                  </a:cubicBezTo>
                  <a:cubicBezTo>
                    <a:pt x="590" y="741"/>
                    <a:pt x="591" y="733"/>
                    <a:pt x="590" y="722"/>
                  </a:cubicBezTo>
                  <a:cubicBezTo>
                    <a:pt x="588" y="704"/>
                    <a:pt x="584" y="690"/>
                    <a:pt x="574" y="675"/>
                  </a:cubicBezTo>
                  <a:close/>
                  <a:moveTo>
                    <a:pt x="765" y="924"/>
                  </a:moveTo>
                  <a:cubicBezTo>
                    <a:pt x="748" y="940"/>
                    <a:pt x="721" y="959"/>
                    <a:pt x="710" y="985"/>
                  </a:cubicBezTo>
                  <a:cubicBezTo>
                    <a:pt x="697" y="1015"/>
                    <a:pt x="705" y="1053"/>
                    <a:pt x="731" y="1064"/>
                  </a:cubicBezTo>
                  <a:cubicBezTo>
                    <a:pt x="731" y="1042"/>
                    <a:pt x="755" y="1028"/>
                    <a:pt x="764" y="1010"/>
                  </a:cubicBezTo>
                  <a:cubicBezTo>
                    <a:pt x="775" y="987"/>
                    <a:pt x="771" y="929"/>
                    <a:pt x="765" y="924"/>
                  </a:cubicBezTo>
                  <a:close/>
                  <a:moveTo>
                    <a:pt x="740" y="926"/>
                  </a:moveTo>
                  <a:cubicBezTo>
                    <a:pt x="699" y="913"/>
                    <a:pt x="664" y="939"/>
                    <a:pt x="651" y="979"/>
                  </a:cubicBezTo>
                  <a:cubicBezTo>
                    <a:pt x="639" y="1016"/>
                    <a:pt x="655" y="1085"/>
                    <a:pt x="708" y="1081"/>
                  </a:cubicBezTo>
                  <a:cubicBezTo>
                    <a:pt x="692" y="1061"/>
                    <a:pt x="684" y="1035"/>
                    <a:pt x="689" y="1008"/>
                  </a:cubicBezTo>
                  <a:cubicBezTo>
                    <a:pt x="697" y="968"/>
                    <a:pt x="730" y="956"/>
                    <a:pt x="740" y="926"/>
                  </a:cubicBezTo>
                  <a:close/>
                  <a:moveTo>
                    <a:pt x="689" y="910"/>
                  </a:moveTo>
                  <a:cubicBezTo>
                    <a:pt x="663" y="888"/>
                    <a:pt x="624" y="898"/>
                    <a:pt x="605" y="911"/>
                  </a:cubicBezTo>
                  <a:cubicBezTo>
                    <a:pt x="587" y="924"/>
                    <a:pt x="575" y="949"/>
                    <a:pt x="581" y="973"/>
                  </a:cubicBezTo>
                  <a:cubicBezTo>
                    <a:pt x="587" y="1001"/>
                    <a:pt x="566" y="1023"/>
                    <a:pt x="531" y="1015"/>
                  </a:cubicBezTo>
                  <a:cubicBezTo>
                    <a:pt x="543" y="1038"/>
                    <a:pt x="583" y="1043"/>
                    <a:pt x="612" y="1028"/>
                  </a:cubicBezTo>
                  <a:cubicBezTo>
                    <a:pt x="655" y="1004"/>
                    <a:pt x="643" y="971"/>
                    <a:pt x="662" y="935"/>
                  </a:cubicBezTo>
                  <a:cubicBezTo>
                    <a:pt x="667" y="926"/>
                    <a:pt x="674" y="918"/>
                    <a:pt x="689" y="910"/>
                  </a:cubicBezTo>
                  <a:close/>
                  <a:moveTo>
                    <a:pt x="699" y="909"/>
                  </a:moveTo>
                  <a:cubicBezTo>
                    <a:pt x="662" y="875"/>
                    <a:pt x="673" y="847"/>
                    <a:pt x="660" y="833"/>
                  </a:cubicBezTo>
                  <a:cubicBezTo>
                    <a:pt x="646" y="819"/>
                    <a:pt x="626" y="829"/>
                    <a:pt x="616" y="821"/>
                  </a:cubicBezTo>
                  <a:cubicBezTo>
                    <a:pt x="610" y="816"/>
                    <a:pt x="612" y="798"/>
                    <a:pt x="618" y="794"/>
                  </a:cubicBezTo>
                  <a:cubicBezTo>
                    <a:pt x="604" y="794"/>
                    <a:pt x="582" y="817"/>
                    <a:pt x="583" y="842"/>
                  </a:cubicBezTo>
                  <a:cubicBezTo>
                    <a:pt x="584" y="867"/>
                    <a:pt x="596" y="882"/>
                    <a:pt x="613" y="888"/>
                  </a:cubicBezTo>
                  <a:cubicBezTo>
                    <a:pt x="635" y="897"/>
                    <a:pt x="656" y="881"/>
                    <a:pt x="699" y="909"/>
                  </a:cubicBezTo>
                  <a:close/>
                  <a:moveTo>
                    <a:pt x="758" y="921"/>
                  </a:moveTo>
                  <a:cubicBezTo>
                    <a:pt x="705" y="909"/>
                    <a:pt x="717" y="861"/>
                    <a:pt x="726" y="823"/>
                  </a:cubicBezTo>
                  <a:cubicBezTo>
                    <a:pt x="735" y="787"/>
                    <a:pt x="738" y="744"/>
                    <a:pt x="701" y="741"/>
                  </a:cubicBezTo>
                  <a:cubicBezTo>
                    <a:pt x="689" y="740"/>
                    <a:pt x="669" y="745"/>
                    <a:pt x="653" y="734"/>
                  </a:cubicBezTo>
                  <a:cubicBezTo>
                    <a:pt x="642" y="779"/>
                    <a:pt x="686" y="774"/>
                    <a:pt x="677" y="817"/>
                  </a:cubicBezTo>
                  <a:cubicBezTo>
                    <a:pt x="665" y="875"/>
                    <a:pt x="693" y="929"/>
                    <a:pt x="758" y="921"/>
                  </a:cubicBezTo>
                  <a:close/>
                  <a:moveTo>
                    <a:pt x="758" y="1197"/>
                  </a:moveTo>
                  <a:cubicBezTo>
                    <a:pt x="759" y="1175"/>
                    <a:pt x="729" y="1150"/>
                    <a:pt x="702" y="1148"/>
                  </a:cubicBezTo>
                  <a:cubicBezTo>
                    <a:pt x="651" y="1145"/>
                    <a:pt x="671" y="1220"/>
                    <a:pt x="641" y="1221"/>
                  </a:cubicBezTo>
                  <a:cubicBezTo>
                    <a:pt x="640" y="1223"/>
                    <a:pt x="650" y="1244"/>
                    <a:pt x="667" y="1245"/>
                  </a:cubicBezTo>
                  <a:cubicBezTo>
                    <a:pt x="707" y="1249"/>
                    <a:pt x="700" y="1195"/>
                    <a:pt x="720" y="1182"/>
                  </a:cubicBezTo>
                  <a:cubicBezTo>
                    <a:pt x="734" y="1174"/>
                    <a:pt x="753" y="1185"/>
                    <a:pt x="758" y="1197"/>
                  </a:cubicBezTo>
                  <a:close/>
                  <a:moveTo>
                    <a:pt x="724" y="1079"/>
                  </a:moveTo>
                  <a:cubicBezTo>
                    <a:pt x="711" y="1085"/>
                    <a:pt x="699" y="1111"/>
                    <a:pt x="715" y="1133"/>
                  </a:cubicBezTo>
                  <a:cubicBezTo>
                    <a:pt x="728" y="1150"/>
                    <a:pt x="763" y="1169"/>
                    <a:pt x="764" y="1191"/>
                  </a:cubicBezTo>
                  <a:cubicBezTo>
                    <a:pt x="781" y="1180"/>
                    <a:pt x="775" y="1154"/>
                    <a:pt x="762" y="1140"/>
                  </a:cubicBezTo>
                  <a:cubicBezTo>
                    <a:pt x="745" y="1119"/>
                    <a:pt x="723" y="1112"/>
                    <a:pt x="724" y="1079"/>
                  </a:cubicBezTo>
                  <a:close/>
                  <a:moveTo>
                    <a:pt x="617" y="1465"/>
                  </a:moveTo>
                  <a:cubicBezTo>
                    <a:pt x="607" y="1445"/>
                    <a:pt x="587" y="1435"/>
                    <a:pt x="570" y="1423"/>
                  </a:cubicBezTo>
                  <a:cubicBezTo>
                    <a:pt x="553" y="1410"/>
                    <a:pt x="537" y="1389"/>
                    <a:pt x="540" y="1359"/>
                  </a:cubicBezTo>
                  <a:cubicBezTo>
                    <a:pt x="545" y="1318"/>
                    <a:pt x="596" y="1297"/>
                    <a:pt x="617" y="1327"/>
                  </a:cubicBezTo>
                  <a:cubicBezTo>
                    <a:pt x="598" y="1328"/>
                    <a:pt x="584" y="1343"/>
                    <a:pt x="579" y="1359"/>
                  </a:cubicBezTo>
                  <a:cubicBezTo>
                    <a:pt x="565" y="1403"/>
                    <a:pt x="632" y="1421"/>
                    <a:pt x="617" y="1465"/>
                  </a:cubicBezTo>
                  <a:close/>
                  <a:moveTo>
                    <a:pt x="504" y="1382"/>
                  </a:moveTo>
                  <a:cubicBezTo>
                    <a:pt x="493" y="1356"/>
                    <a:pt x="473" y="1346"/>
                    <a:pt x="468" y="1315"/>
                  </a:cubicBezTo>
                  <a:cubicBezTo>
                    <a:pt x="464" y="1285"/>
                    <a:pt x="484" y="1266"/>
                    <a:pt x="502" y="1260"/>
                  </a:cubicBezTo>
                  <a:cubicBezTo>
                    <a:pt x="495" y="1295"/>
                    <a:pt x="539" y="1340"/>
                    <a:pt x="504" y="1382"/>
                  </a:cubicBezTo>
                  <a:close/>
                  <a:moveTo>
                    <a:pt x="628" y="1503"/>
                  </a:moveTo>
                  <a:cubicBezTo>
                    <a:pt x="562" y="1444"/>
                    <a:pt x="483" y="1444"/>
                    <a:pt x="426" y="1381"/>
                  </a:cubicBezTo>
                  <a:cubicBezTo>
                    <a:pt x="406" y="1359"/>
                    <a:pt x="393" y="1332"/>
                    <a:pt x="395" y="1300"/>
                  </a:cubicBezTo>
                  <a:cubicBezTo>
                    <a:pt x="396" y="1274"/>
                    <a:pt x="414" y="1262"/>
                    <a:pt x="430" y="1275"/>
                  </a:cubicBezTo>
                  <a:cubicBezTo>
                    <a:pt x="438" y="1254"/>
                    <a:pt x="415" y="1215"/>
                    <a:pt x="443" y="1193"/>
                  </a:cubicBezTo>
                  <a:cubicBezTo>
                    <a:pt x="469" y="1173"/>
                    <a:pt x="491" y="1195"/>
                    <a:pt x="492" y="1209"/>
                  </a:cubicBezTo>
                  <a:cubicBezTo>
                    <a:pt x="508" y="1177"/>
                    <a:pt x="561" y="1181"/>
                    <a:pt x="588" y="1213"/>
                  </a:cubicBezTo>
                  <a:cubicBezTo>
                    <a:pt x="615" y="1245"/>
                    <a:pt x="605" y="1282"/>
                    <a:pt x="582" y="1301"/>
                  </a:cubicBezTo>
                  <a:cubicBezTo>
                    <a:pt x="562" y="1318"/>
                    <a:pt x="537" y="1314"/>
                    <a:pt x="525" y="1303"/>
                  </a:cubicBezTo>
                  <a:cubicBezTo>
                    <a:pt x="497" y="1277"/>
                    <a:pt x="520" y="1238"/>
                    <a:pt x="548" y="1250"/>
                  </a:cubicBezTo>
                  <a:cubicBezTo>
                    <a:pt x="543" y="1234"/>
                    <a:pt x="521" y="1233"/>
                    <a:pt x="507" y="1237"/>
                  </a:cubicBezTo>
                  <a:cubicBezTo>
                    <a:pt x="452" y="1253"/>
                    <a:pt x="430" y="1312"/>
                    <a:pt x="462" y="1359"/>
                  </a:cubicBezTo>
                  <a:cubicBezTo>
                    <a:pt x="497" y="1411"/>
                    <a:pt x="617" y="1460"/>
                    <a:pt x="628" y="1503"/>
                  </a:cubicBezTo>
                  <a:close/>
                  <a:moveTo>
                    <a:pt x="777" y="1369"/>
                  </a:moveTo>
                  <a:cubicBezTo>
                    <a:pt x="775" y="1347"/>
                    <a:pt x="756" y="1346"/>
                    <a:pt x="743" y="1330"/>
                  </a:cubicBezTo>
                  <a:cubicBezTo>
                    <a:pt x="736" y="1320"/>
                    <a:pt x="732" y="1306"/>
                    <a:pt x="736" y="1291"/>
                  </a:cubicBezTo>
                  <a:cubicBezTo>
                    <a:pt x="743" y="1310"/>
                    <a:pt x="794" y="1323"/>
                    <a:pt x="777" y="1369"/>
                  </a:cubicBezTo>
                  <a:close/>
                  <a:moveTo>
                    <a:pt x="599" y="1599"/>
                  </a:moveTo>
                  <a:cubicBezTo>
                    <a:pt x="627" y="1640"/>
                    <a:pt x="674" y="1637"/>
                    <a:pt x="706" y="1618"/>
                  </a:cubicBezTo>
                  <a:cubicBezTo>
                    <a:pt x="783" y="1573"/>
                    <a:pt x="788" y="1417"/>
                    <a:pt x="707" y="1387"/>
                  </a:cubicBezTo>
                  <a:cubicBezTo>
                    <a:pt x="673" y="1374"/>
                    <a:pt x="627" y="1380"/>
                    <a:pt x="627" y="1338"/>
                  </a:cubicBezTo>
                  <a:cubicBezTo>
                    <a:pt x="606" y="1350"/>
                    <a:pt x="604" y="1389"/>
                    <a:pt x="620" y="1410"/>
                  </a:cubicBezTo>
                  <a:cubicBezTo>
                    <a:pt x="632" y="1426"/>
                    <a:pt x="654" y="1436"/>
                    <a:pt x="689" y="1435"/>
                  </a:cubicBezTo>
                  <a:cubicBezTo>
                    <a:pt x="752" y="1434"/>
                    <a:pt x="764" y="1529"/>
                    <a:pt x="738" y="1551"/>
                  </a:cubicBezTo>
                  <a:cubicBezTo>
                    <a:pt x="742" y="1540"/>
                    <a:pt x="753" y="1462"/>
                    <a:pt x="702" y="1452"/>
                  </a:cubicBezTo>
                  <a:cubicBezTo>
                    <a:pt x="680" y="1448"/>
                    <a:pt x="661" y="1462"/>
                    <a:pt x="642" y="1447"/>
                  </a:cubicBezTo>
                  <a:cubicBezTo>
                    <a:pt x="641" y="1461"/>
                    <a:pt x="646" y="1482"/>
                    <a:pt x="685" y="1492"/>
                  </a:cubicBezTo>
                  <a:cubicBezTo>
                    <a:pt x="740" y="1505"/>
                    <a:pt x="740" y="1591"/>
                    <a:pt x="686" y="1610"/>
                  </a:cubicBezTo>
                  <a:cubicBezTo>
                    <a:pt x="703" y="1599"/>
                    <a:pt x="721" y="1574"/>
                    <a:pt x="711" y="1543"/>
                  </a:cubicBezTo>
                  <a:cubicBezTo>
                    <a:pt x="703" y="1517"/>
                    <a:pt x="679" y="1499"/>
                    <a:pt x="653" y="1502"/>
                  </a:cubicBezTo>
                  <a:cubicBezTo>
                    <a:pt x="683" y="1523"/>
                    <a:pt x="694" y="1554"/>
                    <a:pt x="685" y="1584"/>
                  </a:cubicBezTo>
                  <a:cubicBezTo>
                    <a:pt x="673" y="1625"/>
                    <a:pt x="627" y="1625"/>
                    <a:pt x="599" y="1599"/>
                  </a:cubicBezTo>
                  <a:close/>
                  <a:moveTo>
                    <a:pt x="701" y="1797"/>
                  </a:moveTo>
                  <a:cubicBezTo>
                    <a:pt x="677" y="1796"/>
                    <a:pt x="664" y="1828"/>
                    <a:pt x="682" y="1847"/>
                  </a:cubicBezTo>
                  <a:cubicBezTo>
                    <a:pt x="698" y="1865"/>
                    <a:pt x="732" y="1859"/>
                    <a:pt x="749" y="1844"/>
                  </a:cubicBezTo>
                  <a:cubicBezTo>
                    <a:pt x="794" y="1803"/>
                    <a:pt x="781" y="1729"/>
                    <a:pt x="701" y="1690"/>
                  </a:cubicBezTo>
                  <a:cubicBezTo>
                    <a:pt x="655" y="1667"/>
                    <a:pt x="572" y="1643"/>
                    <a:pt x="576" y="1577"/>
                  </a:cubicBezTo>
                  <a:cubicBezTo>
                    <a:pt x="577" y="1555"/>
                    <a:pt x="594" y="1538"/>
                    <a:pt x="612" y="1537"/>
                  </a:cubicBezTo>
                  <a:cubicBezTo>
                    <a:pt x="628" y="1536"/>
                    <a:pt x="642" y="1543"/>
                    <a:pt x="647" y="1558"/>
                  </a:cubicBezTo>
                  <a:cubicBezTo>
                    <a:pt x="651" y="1571"/>
                    <a:pt x="643" y="1579"/>
                    <a:pt x="636" y="1580"/>
                  </a:cubicBezTo>
                  <a:cubicBezTo>
                    <a:pt x="624" y="1581"/>
                    <a:pt x="620" y="1570"/>
                    <a:pt x="627" y="1563"/>
                  </a:cubicBezTo>
                  <a:cubicBezTo>
                    <a:pt x="611" y="1562"/>
                    <a:pt x="606" y="1594"/>
                    <a:pt x="626" y="1607"/>
                  </a:cubicBezTo>
                  <a:cubicBezTo>
                    <a:pt x="641" y="1616"/>
                    <a:pt x="661" y="1609"/>
                    <a:pt x="669" y="1594"/>
                  </a:cubicBezTo>
                  <a:cubicBezTo>
                    <a:pt x="679" y="1575"/>
                    <a:pt x="675" y="1551"/>
                    <a:pt x="662" y="1533"/>
                  </a:cubicBezTo>
                  <a:cubicBezTo>
                    <a:pt x="643" y="1508"/>
                    <a:pt x="617" y="1501"/>
                    <a:pt x="596" y="1507"/>
                  </a:cubicBezTo>
                  <a:cubicBezTo>
                    <a:pt x="558" y="1518"/>
                    <a:pt x="540" y="1567"/>
                    <a:pt x="557" y="1601"/>
                  </a:cubicBezTo>
                  <a:cubicBezTo>
                    <a:pt x="570" y="1630"/>
                    <a:pt x="593" y="1646"/>
                    <a:pt x="619" y="1662"/>
                  </a:cubicBezTo>
                  <a:cubicBezTo>
                    <a:pt x="643" y="1678"/>
                    <a:pt x="670" y="1692"/>
                    <a:pt x="699" y="1714"/>
                  </a:cubicBezTo>
                  <a:cubicBezTo>
                    <a:pt x="726" y="1735"/>
                    <a:pt x="755" y="1766"/>
                    <a:pt x="742" y="1805"/>
                  </a:cubicBezTo>
                  <a:cubicBezTo>
                    <a:pt x="737" y="1821"/>
                    <a:pt x="720" y="1834"/>
                    <a:pt x="704" y="1824"/>
                  </a:cubicBezTo>
                  <a:cubicBezTo>
                    <a:pt x="694" y="1818"/>
                    <a:pt x="693" y="1803"/>
                    <a:pt x="701" y="1797"/>
                  </a:cubicBezTo>
                  <a:close/>
                  <a:moveTo>
                    <a:pt x="245" y="1554"/>
                  </a:moveTo>
                  <a:cubicBezTo>
                    <a:pt x="233" y="1538"/>
                    <a:pt x="228" y="1515"/>
                    <a:pt x="230" y="1495"/>
                  </a:cubicBezTo>
                  <a:cubicBezTo>
                    <a:pt x="234" y="1462"/>
                    <a:pt x="268" y="1433"/>
                    <a:pt x="304" y="1441"/>
                  </a:cubicBezTo>
                  <a:cubicBezTo>
                    <a:pt x="265" y="1445"/>
                    <a:pt x="244" y="1476"/>
                    <a:pt x="252" y="1507"/>
                  </a:cubicBezTo>
                  <a:cubicBezTo>
                    <a:pt x="258" y="1527"/>
                    <a:pt x="254" y="1548"/>
                    <a:pt x="245" y="1554"/>
                  </a:cubicBezTo>
                  <a:close/>
                  <a:moveTo>
                    <a:pt x="242" y="1567"/>
                  </a:moveTo>
                  <a:cubicBezTo>
                    <a:pt x="198" y="1533"/>
                    <a:pt x="200" y="1470"/>
                    <a:pt x="213" y="1443"/>
                  </a:cubicBezTo>
                  <a:cubicBezTo>
                    <a:pt x="220" y="1426"/>
                    <a:pt x="233" y="1418"/>
                    <a:pt x="245" y="1423"/>
                  </a:cubicBezTo>
                  <a:cubicBezTo>
                    <a:pt x="244" y="1417"/>
                    <a:pt x="246" y="1400"/>
                    <a:pt x="263" y="1393"/>
                  </a:cubicBezTo>
                  <a:cubicBezTo>
                    <a:pt x="284" y="1384"/>
                    <a:pt x="299" y="1397"/>
                    <a:pt x="301" y="1405"/>
                  </a:cubicBezTo>
                  <a:cubicBezTo>
                    <a:pt x="309" y="1392"/>
                    <a:pt x="325" y="1391"/>
                    <a:pt x="336" y="1398"/>
                  </a:cubicBezTo>
                  <a:cubicBezTo>
                    <a:pt x="352" y="1407"/>
                    <a:pt x="353" y="1424"/>
                    <a:pt x="348" y="1427"/>
                  </a:cubicBezTo>
                  <a:cubicBezTo>
                    <a:pt x="390" y="1452"/>
                    <a:pt x="365" y="1516"/>
                    <a:pt x="330" y="1519"/>
                  </a:cubicBezTo>
                  <a:cubicBezTo>
                    <a:pt x="301" y="1522"/>
                    <a:pt x="287" y="1488"/>
                    <a:pt x="304" y="1471"/>
                  </a:cubicBezTo>
                  <a:cubicBezTo>
                    <a:pt x="303" y="1475"/>
                    <a:pt x="311" y="1487"/>
                    <a:pt x="328" y="1480"/>
                  </a:cubicBezTo>
                  <a:cubicBezTo>
                    <a:pt x="352" y="1470"/>
                    <a:pt x="349" y="1432"/>
                    <a:pt x="322" y="1422"/>
                  </a:cubicBezTo>
                  <a:cubicBezTo>
                    <a:pt x="299" y="1413"/>
                    <a:pt x="263" y="1422"/>
                    <a:pt x="240" y="1450"/>
                  </a:cubicBezTo>
                  <a:cubicBezTo>
                    <a:pt x="218" y="1477"/>
                    <a:pt x="215" y="1535"/>
                    <a:pt x="242" y="1567"/>
                  </a:cubicBezTo>
                  <a:close/>
                  <a:moveTo>
                    <a:pt x="453" y="1623"/>
                  </a:moveTo>
                  <a:cubicBezTo>
                    <a:pt x="426" y="1622"/>
                    <a:pt x="418" y="1576"/>
                    <a:pt x="435" y="1555"/>
                  </a:cubicBezTo>
                  <a:cubicBezTo>
                    <a:pt x="459" y="1527"/>
                    <a:pt x="503" y="1539"/>
                    <a:pt x="498" y="1588"/>
                  </a:cubicBezTo>
                  <a:cubicBezTo>
                    <a:pt x="494" y="1567"/>
                    <a:pt x="473" y="1556"/>
                    <a:pt x="457" y="1568"/>
                  </a:cubicBezTo>
                  <a:cubicBezTo>
                    <a:pt x="441" y="1579"/>
                    <a:pt x="437" y="1609"/>
                    <a:pt x="453" y="1623"/>
                  </a:cubicBezTo>
                  <a:close/>
                  <a:moveTo>
                    <a:pt x="662" y="1815"/>
                  </a:moveTo>
                  <a:cubicBezTo>
                    <a:pt x="650" y="1776"/>
                    <a:pt x="638" y="1742"/>
                    <a:pt x="587" y="1710"/>
                  </a:cubicBezTo>
                  <a:cubicBezTo>
                    <a:pt x="557" y="1692"/>
                    <a:pt x="475" y="1674"/>
                    <a:pt x="464" y="1634"/>
                  </a:cubicBezTo>
                  <a:cubicBezTo>
                    <a:pt x="483" y="1654"/>
                    <a:pt x="519" y="1651"/>
                    <a:pt x="530" y="1652"/>
                  </a:cubicBezTo>
                  <a:cubicBezTo>
                    <a:pt x="551" y="1652"/>
                    <a:pt x="581" y="1645"/>
                    <a:pt x="581" y="1675"/>
                  </a:cubicBezTo>
                  <a:cubicBezTo>
                    <a:pt x="597" y="1673"/>
                    <a:pt x="627" y="1678"/>
                    <a:pt x="622" y="1710"/>
                  </a:cubicBezTo>
                  <a:cubicBezTo>
                    <a:pt x="668" y="1710"/>
                    <a:pt x="662" y="1782"/>
                    <a:pt x="662" y="1815"/>
                  </a:cubicBezTo>
                  <a:close/>
                  <a:moveTo>
                    <a:pt x="671" y="1863"/>
                  </a:moveTo>
                  <a:cubicBezTo>
                    <a:pt x="647" y="1780"/>
                    <a:pt x="564" y="1723"/>
                    <a:pt x="495" y="1688"/>
                  </a:cubicBezTo>
                  <a:cubicBezTo>
                    <a:pt x="465" y="1672"/>
                    <a:pt x="418" y="1621"/>
                    <a:pt x="413" y="1584"/>
                  </a:cubicBezTo>
                  <a:cubicBezTo>
                    <a:pt x="409" y="1557"/>
                    <a:pt x="415" y="1521"/>
                    <a:pt x="445" y="1515"/>
                  </a:cubicBezTo>
                  <a:cubicBezTo>
                    <a:pt x="458" y="1512"/>
                    <a:pt x="477" y="1516"/>
                    <a:pt x="493" y="1535"/>
                  </a:cubicBezTo>
                  <a:cubicBezTo>
                    <a:pt x="494" y="1508"/>
                    <a:pt x="485" y="1479"/>
                    <a:pt x="461" y="1466"/>
                  </a:cubicBezTo>
                  <a:cubicBezTo>
                    <a:pt x="438" y="1454"/>
                    <a:pt x="410" y="1461"/>
                    <a:pt x="416" y="1489"/>
                  </a:cubicBezTo>
                  <a:cubicBezTo>
                    <a:pt x="409" y="1480"/>
                    <a:pt x="384" y="1477"/>
                    <a:pt x="374" y="1494"/>
                  </a:cubicBezTo>
                  <a:cubicBezTo>
                    <a:pt x="365" y="1510"/>
                    <a:pt x="368" y="1532"/>
                    <a:pt x="381" y="1539"/>
                  </a:cubicBezTo>
                  <a:cubicBezTo>
                    <a:pt x="367" y="1540"/>
                    <a:pt x="352" y="1567"/>
                    <a:pt x="358" y="1589"/>
                  </a:cubicBezTo>
                  <a:cubicBezTo>
                    <a:pt x="365" y="1611"/>
                    <a:pt x="391" y="1628"/>
                    <a:pt x="408" y="1627"/>
                  </a:cubicBezTo>
                  <a:cubicBezTo>
                    <a:pt x="389" y="1675"/>
                    <a:pt x="505" y="1704"/>
                    <a:pt x="534" y="1720"/>
                  </a:cubicBezTo>
                  <a:cubicBezTo>
                    <a:pt x="573" y="1742"/>
                    <a:pt x="643" y="1793"/>
                    <a:pt x="671" y="1863"/>
                  </a:cubicBezTo>
                  <a:close/>
                  <a:moveTo>
                    <a:pt x="704" y="1887"/>
                  </a:moveTo>
                  <a:cubicBezTo>
                    <a:pt x="694" y="1878"/>
                    <a:pt x="686" y="1866"/>
                    <a:pt x="676" y="1859"/>
                  </a:cubicBezTo>
                  <a:cubicBezTo>
                    <a:pt x="692" y="1865"/>
                    <a:pt x="703" y="1864"/>
                    <a:pt x="717" y="1870"/>
                  </a:cubicBezTo>
                  <a:cubicBezTo>
                    <a:pt x="735" y="1877"/>
                    <a:pt x="744" y="1891"/>
                    <a:pt x="745" y="1900"/>
                  </a:cubicBezTo>
                  <a:cubicBezTo>
                    <a:pt x="735" y="1900"/>
                    <a:pt x="718" y="1900"/>
                    <a:pt x="704" y="1887"/>
                  </a:cubicBezTo>
                  <a:close/>
                  <a:moveTo>
                    <a:pt x="571" y="1813"/>
                  </a:moveTo>
                  <a:cubicBezTo>
                    <a:pt x="549" y="1804"/>
                    <a:pt x="514" y="1806"/>
                    <a:pt x="486" y="1819"/>
                  </a:cubicBezTo>
                  <a:cubicBezTo>
                    <a:pt x="460" y="1832"/>
                    <a:pt x="434" y="1861"/>
                    <a:pt x="447" y="1892"/>
                  </a:cubicBezTo>
                  <a:cubicBezTo>
                    <a:pt x="454" y="1908"/>
                    <a:pt x="472" y="1918"/>
                    <a:pt x="490" y="1910"/>
                  </a:cubicBezTo>
                  <a:cubicBezTo>
                    <a:pt x="452" y="1904"/>
                    <a:pt x="469" y="1822"/>
                    <a:pt x="571" y="1813"/>
                  </a:cubicBezTo>
                  <a:close/>
                  <a:moveTo>
                    <a:pt x="612" y="1831"/>
                  </a:moveTo>
                  <a:cubicBezTo>
                    <a:pt x="587" y="1791"/>
                    <a:pt x="526" y="1753"/>
                    <a:pt x="473" y="1757"/>
                  </a:cubicBezTo>
                  <a:cubicBezTo>
                    <a:pt x="435" y="1761"/>
                    <a:pt x="418" y="1788"/>
                    <a:pt x="399" y="1810"/>
                  </a:cubicBezTo>
                  <a:cubicBezTo>
                    <a:pt x="385" y="1827"/>
                    <a:pt x="364" y="1840"/>
                    <a:pt x="345" y="1836"/>
                  </a:cubicBezTo>
                  <a:cubicBezTo>
                    <a:pt x="331" y="1833"/>
                    <a:pt x="317" y="1825"/>
                    <a:pt x="319" y="1802"/>
                  </a:cubicBezTo>
                  <a:cubicBezTo>
                    <a:pt x="293" y="1820"/>
                    <a:pt x="298" y="1866"/>
                    <a:pt x="330" y="1878"/>
                  </a:cubicBezTo>
                  <a:cubicBezTo>
                    <a:pt x="352" y="1887"/>
                    <a:pt x="371" y="1883"/>
                    <a:pt x="388" y="1873"/>
                  </a:cubicBezTo>
                  <a:cubicBezTo>
                    <a:pt x="438" y="1842"/>
                    <a:pt x="432" y="1780"/>
                    <a:pt x="510" y="1786"/>
                  </a:cubicBezTo>
                  <a:cubicBezTo>
                    <a:pt x="547" y="1789"/>
                    <a:pt x="587" y="1809"/>
                    <a:pt x="612" y="1831"/>
                  </a:cubicBez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" name="Freeform 7"/>
            <p:cNvSpPr>
              <a:spLocks noEditPoints="1"/>
            </p:cNvSpPr>
            <p:nvPr/>
          </p:nvSpPr>
          <p:spPr bwMode="auto">
            <a:xfrm rot="16200000">
              <a:off x="2794002" y="-1450744"/>
              <a:ext cx="6308334" cy="10309151"/>
            </a:xfrm>
            <a:custGeom>
              <a:gdLst>
                <a:gd fmla="*/ 617 w 1177" name="T0"/>
                <a:gd fmla="*/ 99 h 2945" name="T1"/>
                <a:gd fmla="*/ 1176 w 1177" name="T2"/>
                <a:gd fmla="*/ 1139 h 2945" name="T3"/>
                <a:gd fmla="*/ 316 w 1177" name="T4"/>
                <a:gd fmla="*/ 2840 h 2945" name="T5"/>
                <a:gd fmla="*/ 326 w 1177" name="T6"/>
                <a:gd fmla="*/ 2887 h 2945" name="T7"/>
                <a:gd fmla="*/ 816 w 1177" name="T8"/>
                <a:gd fmla="*/ 2905 h 2945" name="T9"/>
                <a:gd fmla="*/ 943 w 1177" name="T10"/>
                <a:gd fmla="*/ 2940 h 2945" name="T11"/>
                <a:gd fmla="*/ 65 w 1177" name="T12"/>
                <a:gd fmla="*/ 2393 h 2945" name="T13"/>
                <a:gd fmla="*/ 148 w 1177" name="T14"/>
                <a:gd fmla="*/ 1926 h 2945" name="T15"/>
                <a:gd fmla="*/ 109 w 1177" name="T16"/>
                <a:gd fmla="*/ 1675 h 2945" name="T17"/>
                <a:gd fmla="*/ 72 w 1177" name="T18"/>
                <a:gd fmla="*/ 1655 h 2945" name="T19"/>
                <a:gd fmla="*/ 114 w 1177" name="T20"/>
                <a:gd fmla="*/ 1676 h 2945" name="T21"/>
                <a:gd fmla="*/ 75 w 1177" name="T22"/>
                <a:gd fmla="*/ 1957 h 2945" name="T23"/>
                <a:gd fmla="*/ 100 w 1177" name="T24"/>
                <a:gd fmla="*/ 1979 h 2945" name="T25"/>
                <a:gd fmla="*/ 60 w 1177" name="T26"/>
                <a:gd fmla="*/ 262 h 2945" name="T27"/>
                <a:gd fmla="*/ 822 w 1177" name="T28"/>
                <a:gd fmla="*/ 148 h 2945" name="T29"/>
                <a:gd fmla="*/ 1060 w 1177" name="T30"/>
                <a:gd fmla="*/ 226 h 2945" name="T31"/>
                <a:gd fmla="*/ 1065 w 1177" name="T32"/>
                <a:gd fmla="*/ 198 h 2945" name="T33"/>
                <a:gd fmla="*/ 990 w 1177" name="T34"/>
                <a:gd fmla="*/ 152 h 2945" name="T35"/>
                <a:gd fmla="*/ 943 w 1177" name="T36"/>
                <a:gd fmla="*/ 178 h 2945" name="T37"/>
                <a:gd fmla="*/ 1173 w 1177" name="T38"/>
                <a:gd fmla="*/ 241 h 2945" name="T39"/>
                <a:gd fmla="*/ 1107 w 1177" name="T40"/>
                <a:gd fmla="*/ 113 h 2945" name="T41"/>
                <a:gd fmla="*/ 963 w 1177" name="T42"/>
                <a:gd fmla="*/ 147 h 2945" name="T43"/>
                <a:gd fmla="*/ 1122 w 1177" name="T44"/>
                <a:gd fmla="*/ 136 h 2945" name="T45"/>
                <a:gd fmla="*/ 1125 w 1177" name="T46"/>
                <a:gd fmla="*/ 145 h 2945" name="T47"/>
                <a:gd fmla="*/ 801 w 1177" name="T48"/>
                <a:gd fmla="*/ 186 h 2945" name="T49"/>
                <a:gd fmla="*/ 394 w 1177" name="T50"/>
                <a:gd fmla="*/ 205 h 2945" name="T51"/>
                <a:gd fmla="*/ 387 w 1177" name="T52"/>
                <a:gd fmla="*/ 251 h 2945" name="T53"/>
                <a:gd fmla="*/ 846 w 1177" name="T54"/>
                <a:gd fmla="*/ 251 h 2945" name="T55"/>
                <a:gd fmla="*/ 839 w 1177" name="T56"/>
                <a:gd fmla="*/ 205 h 2945" name="T57"/>
                <a:gd fmla="*/ 512 w 1177" name="T58"/>
                <a:gd fmla="*/ 151 h 2945" name="T59"/>
                <a:gd fmla="*/ 724 w 1177" name="T60"/>
                <a:gd fmla="*/ 104 h 2945" name="T61"/>
                <a:gd fmla="*/ 691 w 1177" name="T62"/>
                <a:gd fmla="*/ 108 h 2945" name="T63"/>
                <a:gd fmla="*/ 617 w 1177" name="T64"/>
                <a:gd fmla="*/ 130 h 2945" name="T65"/>
                <a:gd fmla="*/ 542 w 1177" name="T66"/>
                <a:gd fmla="*/ 108 h 2945" name="T67"/>
                <a:gd fmla="*/ 509 w 1177" name="T68"/>
                <a:gd fmla="*/ 104 h 2945" name="T69"/>
                <a:gd fmla="*/ 173 w 1177" name="T70"/>
                <a:gd fmla="*/ 226 h 2945" name="T71"/>
                <a:gd fmla="*/ 169 w 1177" name="T72"/>
                <a:gd fmla="*/ 198 h 2945" name="T73"/>
                <a:gd fmla="*/ 206 w 1177" name="T74"/>
                <a:gd fmla="*/ 2939 h 2945" name="T75"/>
                <a:gd fmla="*/ 145 w 1177" name="T76"/>
                <a:gd fmla="*/ 2636 h 2945" name="T77"/>
                <a:gd fmla="*/ 163 w 1177" name="T78"/>
                <a:gd fmla="*/ 2655 h 2945" name="T79"/>
                <a:gd fmla="*/ 144 w 1177" name="T80"/>
                <a:gd fmla="*/ 2728 h 2945" name="T81"/>
                <a:gd fmla="*/ 197 w 1177" name="T82"/>
                <a:gd fmla="*/ 2832 h 2945" name="T83"/>
                <a:gd fmla="*/ 197 w 1177" name="T84"/>
                <a:gd fmla="*/ 2868 h 2945" name="T85"/>
                <a:gd fmla="*/ 73 w 1177" name="T86"/>
                <a:gd fmla="*/ 1583 h 2945" name="T87"/>
                <a:gd fmla="*/ 88 w 1177" name="T88"/>
                <a:gd fmla="*/ 1223 h 2945" name="T89"/>
                <a:gd fmla="*/ 11 w 1177" name="T90"/>
                <a:gd fmla="*/ 1492 h 2945" name="T91"/>
                <a:gd fmla="*/ 78 w 1177" name="T92"/>
                <a:gd fmla="*/ 1515 h 2945" name="T93"/>
                <a:gd fmla="*/ 42 w 1177" name="T94"/>
                <a:gd fmla="*/ 1537 h 2945" name="T95"/>
                <a:gd fmla="*/ 126 w 1177" name="T96"/>
                <a:gd fmla="*/ 1328 h 2945" name="T97"/>
                <a:gd fmla="*/ 93 w 1177" name="T98"/>
                <a:gd fmla="*/ 1223 h 2945" name="T99"/>
                <a:gd fmla="*/ 77 w 1177" name="T100"/>
                <a:gd fmla="*/ 1372 h 2945" name="T101"/>
                <a:gd fmla="*/ 232 w 1177" name="T102"/>
                <a:gd fmla="*/ 202 h 2945" name="T103"/>
                <a:gd fmla="*/ 112 w 1177" name="T104"/>
                <a:gd fmla="*/ 141 h 2945" name="T105"/>
                <a:gd fmla="*/ 95 w 1177" name="T106"/>
                <a:gd fmla="*/ 89 h 2945" name="T107"/>
                <a:gd fmla="*/ 212 w 1177" name="T108"/>
                <a:gd fmla="*/ 136 h 2945" name="T109"/>
                <a:gd fmla="*/ 244 w 1177" name="T110"/>
                <a:gd fmla="*/ 152 h 2945" name="T111"/>
                <a:gd fmla="*/ 111 w 1177" name="T112"/>
                <a:gd fmla="*/ 136 h 2945" name="T113"/>
                <a:gd fmla="*/ 82 w 1177" name="T114"/>
                <a:gd fmla="*/ 76 h 2945" name="T1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b="b" l="0" r="r" t="0"/>
              <a:pathLst>
                <a:path h="2945" w="1177">
                  <a:moveTo>
                    <a:pt x="614" y="96"/>
                  </a:moveTo>
                  <a:cubicBezTo>
                    <a:pt x="603" y="81"/>
                    <a:pt x="594" y="62"/>
                    <a:pt x="595" y="43"/>
                  </a:cubicBezTo>
                  <a:cubicBezTo>
                    <a:pt x="598" y="0"/>
                    <a:pt x="635" y="0"/>
                    <a:pt x="638" y="43"/>
                  </a:cubicBezTo>
                  <a:cubicBezTo>
                    <a:pt x="639" y="62"/>
                    <a:pt x="630" y="81"/>
                    <a:pt x="619" y="96"/>
                  </a:cubicBezTo>
                  <a:cubicBezTo>
                    <a:pt x="634" y="115"/>
                    <a:pt x="655" y="136"/>
                    <a:pt x="679" y="141"/>
                  </a:cubicBezTo>
                  <a:cubicBezTo>
                    <a:pt x="656" y="139"/>
                    <a:pt x="631" y="118"/>
                    <a:pt x="617" y="99"/>
                  </a:cubicBezTo>
                  <a:cubicBezTo>
                    <a:pt x="602" y="118"/>
                    <a:pt x="577" y="139"/>
                    <a:pt x="555" y="141"/>
                  </a:cubicBezTo>
                  <a:cubicBezTo>
                    <a:pt x="579" y="136"/>
                    <a:pt x="599" y="115"/>
                    <a:pt x="614" y="96"/>
                  </a:cubicBezTo>
                  <a:close/>
                  <a:moveTo>
                    <a:pt x="1167" y="1031"/>
                  </a:moveTo>
                  <a:cubicBezTo>
                    <a:pt x="1167" y="877"/>
                    <a:pt x="1168" y="418"/>
                    <a:pt x="1173" y="262"/>
                  </a:cubicBezTo>
                  <a:cubicBezTo>
                    <a:pt x="1177" y="423"/>
                    <a:pt x="1176" y="876"/>
                    <a:pt x="1176" y="1030"/>
                  </a:cubicBezTo>
                  <a:cubicBezTo>
                    <a:pt x="1176" y="1070"/>
                    <a:pt x="1176" y="1106"/>
                    <a:pt x="1176" y="1139"/>
                  </a:cubicBezTo>
                  <a:cubicBezTo>
                    <a:pt x="1174" y="1139"/>
                    <a:pt x="1170" y="1141"/>
                    <a:pt x="1169" y="1144"/>
                  </a:cubicBezTo>
                  <a:cubicBezTo>
                    <a:pt x="1168" y="1045"/>
                    <a:pt x="1167" y="972"/>
                    <a:pt x="1167" y="1031"/>
                  </a:cubicBezTo>
                  <a:close/>
                  <a:moveTo>
                    <a:pt x="616" y="2909"/>
                  </a:moveTo>
                  <a:cubicBezTo>
                    <a:pt x="363" y="2909"/>
                    <a:pt x="363" y="2909"/>
                    <a:pt x="363" y="2909"/>
                  </a:cubicBezTo>
                  <a:cubicBezTo>
                    <a:pt x="340" y="2909"/>
                    <a:pt x="310" y="2908"/>
                    <a:pt x="298" y="2886"/>
                  </a:cubicBezTo>
                  <a:cubicBezTo>
                    <a:pt x="289" y="2868"/>
                    <a:pt x="297" y="2845"/>
                    <a:pt x="316" y="2840"/>
                  </a:cubicBezTo>
                  <a:cubicBezTo>
                    <a:pt x="335" y="2835"/>
                    <a:pt x="353" y="2846"/>
                    <a:pt x="354" y="2866"/>
                  </a:cubicBezTo>
                  <a:cubicBezTo>
                    <a:pt x="355" y="2880"/>
                    <a:pt x="342" y="2895"/>
                    <a:pt x="325" y="2891"/>
                  </a:cubicBezTo>
                  <a:cubicBezTo>
                    <a:pt x="310" y="2887"/>
                    <a:pt x="302" y="2866"/>
                    <a:pt x="315" y="2855"/>
                  </a:cubicBezTo>
                  <a:cubicBezTo>
                    <a:pt x="321" y="2851"/>
                    <a:pt x="333" y="2851"/>
                    <a:pt x="338" y="2860"/>
                  </a:cubicBezTo>
                  <a:cubicBezTo>
                    <a:pt x="334" y="2855"/>
                    <a:pt x="323" y="2853"/>
                    <a:pt x="317" y="2859"/>
                  </a:cubicBezTo>
                  <a:cubicBezTo>
                    <a:pt x="308" y="2868"/>
                    <a:pt x="314" y="2884"/>
                    <a:pt x="326" y="2887"/>
                  </a:cubicBezTo>
                  <a:cubicBezTo>
                    <a:pt x="339" y="2890"/>
                    <a:pt x="352" y="2880"/>
                    <a:pt x="351" y="2866"/>
                  </a:cubicBezTo>
                  <a:cubicBezTo>
                    <a:pt x="351" y="2850"/>
                    <a:pt x="334" y="2840"/>
                    <a:pt x="318" y="2844"/>
                  </a:cubicBezTo>
                  <a:cubicBezTo>
                    <a:pt x="301" y="2849"/>
                    <a:pt x="295" y="2867"/>
                    <a:pt x="300" y="2881"/>
                  </a:cubicBezTo>
                  <a:cubicBezTo>
                    <a:pt x="310" y="2904"/>
                    <a:pt x="345" y="2905"/>
                    <a:pt x="366" y="2905"/>
                  </a:cubicBezTo>
                  <a:cubicBezTo>
                    <a:pt x="616" y="2905"/>
                    <a:pt x="616" y="2905"/>
                    <a:pt x="616" y="2905"/>
                  </a:cubicBezTo>
                  <a:cubicBezTo>
                    <a:pt x="697" y="2905"/>
                    <a:pt x="764" y="2905"/>
                    <a:pt x="816" y="2905"/>
                  </a:cubicBezTo>
                  <a:cubicBezTo>
                    <a:pt x="821" y="2907"/>
                    <a:pt x="826" y="2908"/>
                    <a:pt x="838" y="2909"/>
                  </a:cubicBezTo>
                  <a:cubicBezTo>
                    <a:pt x="786" y="2909"/>
                    <a:pt x="712" y="2909"/>
                    <a:pt x="616" y="2909"/>
                  </a:cubicBezTo>
                  <a:close/>
                  <a:moveTo>
                    <a:pt x="616" y="2939"/>
                  </a:moveTo>
                  <a:cubicBezTo>
                    <a:pt x="616" y="2945"/>
                    <a:pt x="616" y="2945"/>
                    <a:pt x="616" y="2945"/>
                  </a:cubicBezTo>
                  <a:cubicBezTo>
                    <a:pt x="766" y="2945"/>
                    <a:pt x="880" y="2944"/>
                    <a:pt x="965" y="2944"/>
                  </a:cubicBezTo>
                  <a:cubicBezTo>
                    <a:pt x="955" y="2943"/>
                    <a:pt x="947" y="2942"/>
                    <a:pt x="943" y="2940"/>
                  </a:cubicBezTo>
                  <a:cubicBezTo>
                    <a:pt x="852" y="2940"/>
                    <a:pt x="739" y="2939"/>
                    <a:pt x="616" y="2939"/>
                  </a:cubicBezTo>
                  <a:close/>
                  <a:moveTo>
                    <a:pt x="65" y="2393"/>
                  </a:moveTo>
                  <a:cubicBezTo>
                    <a:pt x="65" y="2524"/>
                    <a:pt x="65" y="2662"/>
                    <a:pt x="60" y="2795"/>
                  </a:cubicBezTo>
                  <a:cubicBezTo>
                    <a:pt x="56" y="2658"/>
                    <a:pt x="55" y="2525"/>
                    <a:pt x="56" y="2394"/>
                  </a:cubicBezTo>
                  <a:cubicBezTo>
                    <a:pt x="56" y="2261"/>
                    <a:pt x="57" y="2130"/>
                    <a:pt x="61" y="1988"/>
                  </a:cubicBezTo>
                  <a:cubicBezTo>
                    <a:pt x="64" y="2135"/>
                    <a:pt x="65" y="2393"/>
                    <a:pt x="65" y="2393"/>
                  </a:cubicBezTo>
                  <a:close/>
                  <a:moveTo>
                    <a:pt x="100" y="1979"/>
                  </a:moveTo>
                  <a:cubicBezTo>
                    <a:pt x="101" y="1983"/>
                    <a:pt x="109" y="1986"/>
                    <a:pt x="115" y="1983"/>
                  </a:cubicBezTo>
                  <a:cubicBezTo>
                    <a:pt x="122" y="1978"/>
                    <a:pt x="123" y="1969"/>
                    <a:pt x="118" y="1962"/>
                  </a:cubicBezTo>
                  <a:cubicBezTo>
                    <a:pt x="109" y="1950"/>
                    <a:pt x="89" y="1955"/>
                    <a:pt x="88" y="1973"/>
                  </a:cubicBezTo>
                  <a:cubicBezTo>
                    <a:pt x="87" y="1995"/>
                    <a:pt x="110" y="2011"/>
                    <a:pt x="131" y="1996"/>
                  </a:cubicBezTo>
                  <a:cubicBezTo>
                    <a:pt x="152" y="1980"/>
                    <a:pt x="152" y="1949"/>
                    <a:pt x="148" y="1926"/>
                  </a:cubicBezTo>
                  <a:cubicBezTo>
                    <a:pt x="144" y="1908"/>
                    <a:pt x="138" y="1890"/>
                    <a:pt x="129" y="1873"/>
                  </a:cubicBezTo>
                  <a:cubicBezTo>
                    <a:pt x="128" y="1873"/>
                    <a:pt x="128" y="1873"/>
                    <a:pt x="128" y="1873"/>
                  </a:cubicBezTo>
                  <a:cubicBezTo>
                    <a:pt x="138" y="1865"/>
                    <a:pt x="148" y="1858"/>
                    <a:pt x="159" y="1852"/>
                  </a:cubicBezTo>
                  <a:cubicBezTo>
                    <a:pt x="134" y="1805"/>
                    <a:pt x="28" y="1778"/>
                    <a:pt x="11" y="1703"/>
                  </a:cubicBezTo>
                  <a:cubicBezTo>
                    <a:pt x="4" y="1673"/>
                    <a:pt x="17" y="1632"/>
                    <a:pt x="53" y="1624"/>
                  </a:cubicBezTo>
                  <a:cubicBezTo>
                    <a:pt x="82" y="1617"/>
                    <a:pt x="115" y="1643"/>
                    <a:pt x="109" y="1675"/>
                  </a:cubicBezTo>
                  <a:cubicBezTo>
                    <a:pt x="106" y="1693"/>
                    <a:pt x="86" y="1705"/>
                    <a:pt x="68" y="1702"/>
                  </a:cubicBezTo>
                  <a:cubicBezTo>
                    <a:pt x="50" y="1698"/>
                    <a:pt x="37" y="1677"/>
                    <a:pt x="45" y="1660"/>
                  </a:cubicBezTo>
                  <a:cubicBezTo>
                    <a:pt x="50" y="1647"/>
                    <a:pt x="66" y="1643"/>
                    <a:pt x="76" y="1648"/>
                  </a:cubicBezTo>
                  <a:cubicBezTo>
                    <a:pt x="88" y="1654"/>
                    <a:pt x="91" y="1676"/>
                    <a:pt x="78" y="1681"/>
                  </a:cubicBezTo>
                  <a:cubicBezTo>
                    <a:pt x="67" y="1685"/>
                    <a:pt x="61" y="1675"/>
                    <a:pt x="61" y="1671"/>
                  </a:cubicBezTo>
                  <a:cubicBezTo>
                    <a:pt x="60" y="1664"/>
                    <a:pt x="64" y="1656"/>
                    <a:pt x="72" y="1655"/>
                  </a:cubicBezTo>
                  <a:cubicBezTo>
                    <a:pt x="61" y="1654"/>
                    <a:pt x="56" y="1666"/>
                    <a:pt x="58" y="1675"/>
                  </a:cubicBezTo>
                  <a:cubicBezTo>
                    <a:pt x="60" y="1682"/>
                    <a:pt x="69" y="1689"/>
                    <a:pt x="79" y="1685"/>
                  </a:cubicBezTo>
                  <a:cubicBezTo>
                    <a:pt x="96" y="1678"/>
                    <a:pt x="94" y="1652"/>
                    <a:pt x="78" y="1644"/>
                  </a:cubicBezTo>
                  <a:cubicBezTo>
                    <a:pt x="65" y="1638"/>
                    <a:pt x="48" y="1645"/>
                    <a:pt x="42" y="1658"/>
                  </a:cubicBezTo>
                  <a:cubicBezTo>
                    <a:pt x="33" y="1679"/>
                    <a:pt x="48" y="1701"/>
                    <a:pt x="69" y="1706"/>
                  </a:cubicBezTo>
                  <a:cubicBezTo>
                    <a:pt x="89" y="1709"/>
                    <a:pt x="110" y="1696"/>
                    <a:pt x="114" y="1676"/>
                  </a:cubicBezTo>
                  <a:cubicBezTo>
                    <a:pt x="121" y="1640"/>
                    <a:pt x="85" y="1612"/>
                    <a:pt x="52" y="1621"/>
                  </a:cubicBezTo>
                  <a:cubicBezTo>
                    <a:pt x="14" y="1631"/>
                    <a:pt x="0" y="1672"/>
                    <a:pt x="7" y="1706"/>
                  </a:cubicBezTo>
                  <a:cubicBezTo>
                    <a:pt x="24" y="1778"/>
                    <a:pt x="118" y="1804"/>
                    <a:pt x="151" y="1850"/>
                  </a:cubicBezTo>
                  <a:cubicBezTo>
                    <a:pt x="143" y="1855"/>
                    <a:pt x="135" y="1861"/>
                    <a:pt x="126" y="1868"/>
                  </a:cubicBezTo>
                  <a:cubicBezTo>
                    <a:pt x="113" y="1847"/>
                    <a:pt x="96" y="1825"/>
                    <a:pt x="73" y="1819"/>
                  </a:cubicBezTo>
                  <a:cubicBezTo>
                    <a:pt x="79" y="1853"/>
                    <a:pt x="67" y="1918"/>
                    <a:pt x="75" y="1957"/>
                  </a:cubicBezTo>
                  <a:cubicBezTo>
                    <a:pt x="74" y="1925"/>
                    <a:pt x="103" y="1895"/>
                    <a:pt x="125" y="1876"/>
                  </a:cubicBezTo>
                  <a:cubicBezTo>
                    <a:pt x="133" y="1892"/>
                    <a:pt x="140" y="1910"/>
                    <a:pt x="143" y="1926"/>
                  </a:cubicBezTo>
                  <a:cubicBezTo>
                    <a:pt x="147" y="1947"/>
                    <a:pt x="148" y="1977"/>
                    <a:pt x="131" y="1992"/>
                  </a:cubicBezTo>
                  <a:cubicBezTo>
                    <a:pt x="113" y="2007"/>
                    <a:pt x="92" y="1992"/>
                    <a:pt x="93" y="1973"/>
                  </a:cubicBezTo>
                  <a:cubicBezTo>
                    <a:pt x="94" y="1960"/>
                    <a:pt x="110" y="1956"/>
                    <a:pt x="116" y="1964"/>
                  </a:cubicBezTo>
                  <a:cubicBezTo>
                    <a:pt x="123" y="1975"/>
                    <a:pt x="111" y="1988"/>
                    <a:pt x="100" y="1979"/>
                  </a:cubicBezTo>
                  <a:close/>
                  <a:moveTo>
                    <a:pt x="77" y="1824"/>
                  </a:moveTo>
                  <a:cubicBezTo>
                    <a:pt x="91" y="1829"/>
                    <a:pt x="113" y="1850"/>
                    <a:pt x="122" y="1872"/>
                  </a:cubicBezTo>
                  <a:cubicBezTo>
                    <a:pt x="104" y="1887"/>
                    <a:pt x="84" y="1913"/>
                    <a:pt x="76" y="1936"/>
                  </a:cubicBezTo>
                  <a:cubicBezTo>
                    <a:pt x="74" y="1917"/>
                    <a:pt x="80" y="1851"/>
                    <a:pt x="77" y="1824"/>
                  </a:cubicBezTo>
                  <a:close/>
                  <a:moveTo>
                    <a:pt x="65" y="733"/>
                  </a:moveTo>
                  <a:cubicBezTo>
                    <a:pt x="65" y="579"/>
                    <a:pt x="65" y="418"/>
                    <a:pt x="60" y="262"/>
                  </a:cubicBezTo>
                  <a:cubicBezTo>
                    <a:pt x="56" y="423"/>
                    <a:pt x="55" y="579"/>
                    <a:pt x="56" y="733"/>
                  </a:cubicBezTo>
                  <a:cubicBezTo>
                    <a:pt x="56" y="887"/>
                    <a:pt x="57" y="1042"/>
                    <a:pt x="61" y="1208"/>
                  </a:cubicBezTo>
                  <a:cubicBezTo>
                    <a:pt x="64" y="1036"/>
                    <a:pt x="65" y="733"/>
                    <a:pt x="65" y="733"/>
                  </a:cubicBezTo>
                  <a:close/>
                  <a:moveTo>
                    <a:pt x="822" y="155"/>
                  </a:moveTo>
                  <a:cubicBezTo>
                    <a:pt x="789" y="155"/>
                    <a:pt x="755" y="155"/>
                    <a:pt x="721" y="151"/>
                  </a:cubicBezTo>
                  <a:cubicBezTo>
                    <a:pt x="756" y="149"/>
                    <a:pt x="789" y="148"/>
                    <a:pt x="822" y="148"/>
                  </a:cubicBezTo>
                  <a:cubicBezTo>
                    <a:pt x="856" y="149"/>
                    <a:pt x="889" y="149"/>
                    <a:pt x="924" y="152"/>
                  </a:cubicBezTo>
                  <a:cubicBezTo>
                    <a:pt x="887" y="154"/>
                    <a:pt x="822" y="155"/>
                    <a:pt x="822" y="155"/>
                  </a:cubicBezTo>
                  <a:close/>
                  <a:moveTo>
                    <a:pt x="1054" y="220"/>
                  </a:moveTo>
                  <a:cubicBezTo>
                    <a:pt x="1050" y="220"/>
                    <a:pt x="1047" y="223"/>
                    <a:pt x="1047" y="226"/>
                  </a:cubicBezTo>
                  <a:cubicBezTo>
                    <a:pt x="1047" y="230"/>
                    <a:pt x="1050" y="232"/>
                    <a:pt x="1054" y="232"/>
                  </a:cubicBezTo>
                  <a:cubicBezTo>
                    <a:pt x="1057" y="232"/>
                    <a:pt x="1060" y="230"/>
                    <a:pt x="1060" y="226"/>
                  </a:cubicBezTo>
                  <a:cubicBezTo>
                    <a:pt x="1060" y="223"/>
                    <a:pt x="1057" y="220"/>
                    <a:pt x="1054" y="220"/>
                  </a:cubicBezTo>
                  <a:close/>
                  <a:moveTo>
                    <a:pt x="1065" y="198"/>
                  </a:moveTo>
                  <a:cubicBezTo>
                    <a:pt x="1060" y="198"/>
                    <a:pt x="1056" y="202"/>
                    <a:pt x="1056" y="207"/>
                  </a:cubicBezTo>
                  <a:cubicBezTo>
                    <a:pt x="1056" y="212"/>
                    <a:pt x="1060" y="215"/>
                    <a:pt x="1065" y="215"/>
                  </a:cubicBezTo>
                  <a:cubicBezTo>
                    <a:pt x="1069" y="215"/>
                    <a:pt x="1073" y="212"/>
                    <a:pt x="1073" y="207"/>
                  </a:cubicBezTo>
                  <a:cubicBezTo>
                    <a:pt x="1073" y="202"/>
                    <a:pt x="1069" y="198"/>
                    <a:pt x="1065" y="198"/>
                  </a:cubicBezTo>
                  <a:close/>
                  <a:moveTo>
                    <a:pt x="1078" y="174"/>
                  </a:moveTo>
                  <a:cubicBezTo>
                    <a:pt x="1072" y="174"/>
                    <a:pt x="1067" y="180"/>
                    <a:pt x="1067" y="186"/>
                  </a:cubicBezTo>
                  <a:cubicBezTo>
                    <a:pt x="1067" y="192"/>
                    <a:pt x="1072" y="197"/>
                    <a:pt x="1078" y="197"/>
                  </a:cubicBezTo>
                  <a:cubicBezTo>
                    <a:pt x="1084" y="197"/>
                    <a:pt x="1089" y="192"/>
                    <a:pt x="1089" y="186"/>
                  </a:cubicBezTo>
                  <a:cubicBezTo>
                    <a:pt x="1089" y="180"/>
                    <a:pt x="1084" y="174"/>
                    <a:pt x="1078" y="174"/>
                  </a:cubicBezTo>
                  <a:close/>
                  <a:moveTo>
                    <a:pt x="990" y="152"/>
                  </a:moveTo>
                  <a:cubicBezTo>
                    <a:pt x="996" y="150"/>
                    <a:pt x="1003" y="152"/>
                    <a:pt x="1007" y="158"/>
                  </a:cubicBezTo>
                  <a:cubicBezTo>
                    <a:pt x="1015" y="174"/>
                    <a:pt x="997" y="196"/>
                    <a:pt x="975" y="185"/>
                  </a:cubicBezTo>
                  <a:cubicBezTo>
                    <a:pt x="965" y="180"/>
                    <a:pt x="962" y="163"/>
                    <a:pt x="968" y="149"/>
                  </a:cubicBezTo>
                  <a:cubicBezTo>
                    <a:pt x="977" y="128"/>
                    <a:pt x="1004" y="119"/>
                    <a:pt x="1019" y="137"/>
                  </a:cubicBezTo>
                  <a:cubicBezTo>
                    <a:pt x="1035" y="157"/>
                    <a:pt x="1027" y="191"/>
                    <a:pt x="1001" y="202"/>
                  </a:cubicBezTo>
                  <a:cubicBezTo>
                    <a:pt x="978" y="210"/>
                    <a:pt x="952" y="201"/>
                    <a:pt x="943" y="178"/>
                  </a:cubicBezTo>
                  <a:cubicBezTo>
                    <a:pt x="929" y="143"/>
                    <a:pt x="951" y="114"/>
                    <a:pt x="985" y="105"/>
                  </a:cubicBezTo>
                  <a:cubicBezTo>
                    <a:pt x="1021" y="96"/>
                    <a:pt x="1059" y="106"/>
                    <a:pt x="1092" y="123"/>
                  </a:cubicBezTo>
                  <a:cubicBezTo>
                    <a:pt x="1071" y="135"/>
                    <a:pt x="1048" y="144"/>
                    <a:pt x="1030" y="145"/>
                  </a:cubicBezTo>
                  <a:cubicBezTo>
                    <a:pt x="1052" y="149"/>
                    <a:pt x="1087" y="132"/>
                    <a:pt x="1098" y="126"/>
                  </a:cubicBezTo>
                  <a:cubicBezTo>
                    <a:pt x="1106" y="130"/>
                    <a:pt x="1114" y="135"/>
                    <a:pt x="1121" y="141"/>
                  </a:cubicBezTo>
                  <a:cubicBezTo>
                    <a:pt x="1092" y="267"/>
                    <a:pt x="1168" y="293"/>
                    <a:pt x="1173" y="241"/>
                  </a:cubicBezTo>
                  <a:cubicBezTo>
                    <a:pt x="1176" y="205"/>
                    <a:pt x="1152" y="161"/>
                    <a:pt x="1127" y="139"/>
                  </a:cubicBezTo>
                  <a:cubicBezTo>
                    <a:pt x="1128" y="131"/>
                    <a:pt x="1131" y="124"/>
                    <a:pt x="1133" y="116"/>
                  </a:cubicBezTo>
                  <a:cubicBezTo>
                    <a:pt x="1136" y="108"/>
                    <a:pt x="1139" y="100"/>
                    <a:pt x="1143" y="92"/>
                  </a:cubicBezTo>
                  <a:cubicBezTo>
                    <a:pt x="1159" y="77"/>
                    <a:pt x="1168" y="66"/>
                    <a:pt x="1176" y="45"/>
                  </a:cubicBezTo>
                  <a:cubicBezTo>
                    <a:pt x="1157" y="58"/>
                    <a:pt x="1148" y="68"/>
                    <a:pt x="1139" y="89"/>
                  </a:cubicBezTo>
                  <a:cubicBezTo>
                    <a:pt x="1129" y="98"/>
                    <a:pt x="1119" y="106"/>
                    <a:pt x="1107" y="113"/>
                  </a:cubicBezTo>
                  <a:cubicBezTo>
                    <a:pt x="1104" y="116"/>
                    <a:pt x="1101" y="118"/>
                    <a:pt x="1097" y="120"/>
                  </a:cubicBezTo>
                  <a:cubicBezTo>
                    <a:pt x="1061" y="101"/>
                    <a:pt x="1023" y="93"/>
                    <a:pt x="987" y="101"/>
                  </a:cubicBezTo>
                  <a:cubicBezTo>
                    <a:pt x="953" y="109"/>
                    <a:pt x="923" y="140"/>
                    <a:pt x="938" y="178"/>
                  </a:cubicBezTo>
                  <a:cubicBezTo>
                    <a:pt x="948" y="204"/>
                    <a:pt x="975" y="215"/>
                    <a:pt x="1000" y="206"/>
                  </a:cubicBezTo>
                  <a:cubicBezTo>
                    <a:pt x="1029" y="195"/>
                    <a:pt x="1039" y="157"/>
                    <a:pt x="1021" y="136"/>
                  </a:cubicBezTo>
                  <a:cubicBezTo>
                    <a:pt x="1004" y="115"/>
                    <a:pt x="974" y="123"/>
                    <a:pt x="963" y="147"/>
                  </a:cubicBezTo>
                  <a:cubicBezTo>
                    <a:pt x="956" y="164"/>
                    <a:pt x="961" y="181"/>
                    <a:pt x="973" y="187"/>
                  </a:cubicBezTo>
                  <a:cubicBezTo>
                    <a:pt x="995" y="199"/>
                    <a:pt x="1022" y="176"/>
                    <a:pt x="1011" y="156"/>
                  </a:cubicBezTo>
                  <a:cubicBezTo>
                    <a:pt x="1006" y="146"/>
                    <a:pt x="993" y="144"/>
                    <a:pt x="985" y="149"/>
                  </a:cubicBezTo>
                  <a:cubicBezTo>
                    <a:pt x="967" y="161"/>
                    <a:pt x="978" y="181"/>
                    <a:pt x="988" y="178"/>
                  </a:cubicBezTo>
                  <a:cubicBezTo>
                    <a:pt x="975" y="178"/>
                    <a:pt x="975" y="158"/>
                    <a:pt x="990" y="152"/>
                  </a:cubicBezTo>
                  <a:close/>
                  <a:moveTo>
                    <a:pt x="1122" y="136"/>
                  </a:moveTo>
                  <a:cubicBezTo>
                    <a:pt x="1116" y="131"/>
                    <a:pt x="1110" y="127"/>
                    <a:pt x="1103" y="123"/>
                  </a:cubicBezTo>
                  <a:cubicBezTo>
                    <a:pt x="1105" y="121"/>
                    <a:pt x="1108" y="119"/>
                    <a:pt x="1110" y="118"/>
                  </a:cubicBezTo>
                  <a:cubicBezTo>
                    <a:pt x="1118" y="112"/>
                    <a:pt x="1126" y="106"/>
                    <a:pt x="1134" y="100"/>
                  </a:cubicBezTo>
                  <a:cubicBezTo>
                    <a:pt x="1132" y="105"/>
                    <a:pt x="1130" y="110"/>
                    <a:pt x="1128" y="115"/>
                  </a:cubicBezTo>
                  <a:cubicBezTo>
                    <a:pt x="1126" y="121"/>
                    <a:pt x="1124" y="129"/>
                    <a:pt x="1122" y="136"/>
                  </a:cubicBezTo>
                  <a:close/>
                  <a:moveTo>
                    <a:pt x="1125" y="145"/>
                  </a:moveTo>
                  <a:cubicBezTo>
                    <a:pt x="1148" y="165"/>
                    <a:pt x="1172" y="207"/>
                    <a:pt x="1170" y="240"/>
                  </a:cubicBezTo>
                  <a:cubicBezTo>
                    <a:pt x="1166" y="292"/>
                    <a:pt x="1101" y="254"/>
                    <a:pt x="1125" y="145"/>
                  </a:cubicBezTo>
                  <a:close/>
                  <a:moveTo>
                    <a:pt x="1151" y="76"/>
                  </a:moveTo>
                  <a:cubicBezTo>
                    <a:pt x="1155" y="71"/>
                    <a:pt x="1158" y="66"/>
                    <a:pt x="1162" y="62"/>
                  </a:cubicBezTo>
                  <a:cubicBezTo>
                    <a:pt x="1159" y="66"/>
                    <a:pt x="1156" y="71"/>
                    <a:pt x="1151" y="76"/>
                  </a:cubicBezTo>
                  <a:close/>
                  <a:moveTo>
                    <a:pt x="801" y="186"/>
                  </a:moveTo>
                  <a:cubicBezTo>
                    <a:pt x="616" y="186"/>
                    <a:pt x="616" y="186"/>
                    <a:pt x="616" y="186"/>
                  </a:cubicBezTo>
                  <a:cubicBezTo>
                    <a:pt x="432" y="186"/>
                    <a:pt x="432" y="186"/>
                    <a:pt x="432" y="186"/>
                  </a:cubicBezTo>
                  <a:cubicBezTo>
                    <a:pt x="409" y="186"/>
                    <a:pt x="380" y="187"/>
                    <a:pt x="367" y="209"/>
                  </a:cubicBezTo>
                  <a:cubicBezTo>
                    <a:pt x="358" y="227"/>
                    <a:pt x="366" y="250"/>
                    <a:pt x="385" y="255"/>
                  </a:cubicBezTo>
                  <a:cubicBezTo>
                    <a:pt x="404" y="260"/>
                    <a:pt x="422" y="249"/>
                    <a:pt x="423" y="229"/>
                  </a:cubicBezTo>
                  <a:cubicBezTo>
                    <a:pt x="424" y="215"/>
                    <a:pt x="411" y="200"/>
                    <a:pt x="394" y="205"/>
                  </a:cubicBezTo>
                  <a:cubicBezTo>
                    <a:pt x="379" y="208"/>
                    <a:pt x="371" y="229"/>
                    <a:pt x="384" y="240"/>
                  </a:cubicBezTo>
                  <a:cubicBezTo>
                    <a:pt x="390" y="244"/>
                    <a:pt x="402" y="244"/>
                    <a:pt x="407" y="236"/>
                  </a:cubicBezTo>
                  <a:cubicBezTo>
                    <a:pt x="403" y="240"/>
                    <a:pt x="392" y="242"/>
                    <a:pt x="386" y="236"/>
                  </a:cubicBezTo>
                  <a:cubicBezTo>
                    <a:pt x="378" y="227"/>
                    <a:pt x="383" y="211"/>
                    <a:pt x="395" y="208"/>
                  </a:cubicBezTo>
                  <a:cubicBezTo>
                    <a:pt x="408" y="205"/>
                    <a:pt x="421" y="215"/>
                    <a:pt x="420" y="229"/>
                  </a:cubicBezTo>
                  <a:cubicBezTo>
                    <a:pt x="420" y="245"/>
                    <a:pt x="403" y="256"/>
                    <a:pt x="387" y="251"/>
                  </a:cubicBezTo>
                  <a:cubicBezTo>
                    <a:pt x="370" y="247"/>
                    <a:pt x="364" y="228"/>
                    <a:pt x="369" y="214"/>
                  </a:cubicBezTo>
                  <a:cubicBezTo>
                    <a:pt x="379" y="191"/>
                    <a:pt x="414" y="190"/>
                    <a:pt x="435" y="190"/>
                  </a:cubicBezTo>
                  <a:cubicBezTo>
                    <a:pt x="616" y="191"/>
                    <a:pt x="616" y="191"/>
                    <a:pt x="616" y="191"/>
                  </a:cubicBezTo>
                  <a:cubicBezTo>
                    <a:pt x="798" y="190"/>
                    <a:pt x="798" y="190"/>
                    <a:pt x="798" y="190"/>
                  </a:cubicBezTo>
                  <a:cubicBezTo>
                    <a:pt x="819" y="190"/>
                    <a:pt x="854" y="191"/>
                    <a:pt x="863" y="214"/>
                  </a:cubicBezTo>
                  <a:cubicBezTo>
                    <a:pt x="869" y="228"/>
                    <a:pt x="863" y="247"/>
                    <a:pt x="846" y="251"/>
                  </a:cubicBezTo>
                  <a:cubicBezTo>
                    <a:pt x="829" y="256"/>
                    <a:pt x="813" y="245"/>
                    <a:pt x="812" y="229"/>
                  </a:cubicBezTo>
                  <a:cubicBezTo>
                    <a:pt x="812" y="215"/>
                    <a:pt x="825" y="205"/>
                    <a:pt x="838" y="208"/>
                  </a:cubicBezTo>
                  <a:cubicBezTo>
                    <a:pt x="850" y="211"/>
                    <a:pt x="855" y="227"/>
                    <a:pt x="847" y="236"/>
                  </a:cubicBezTo>
                  <a:cubicBezTo>
                    <a:pt x="841" y="242"/>
                    <a:pt x="830" y="240"/>
                    <a:pt x="826" y="236"/>
                  </a:cubicBezTo>
                  <a:cubicBezTo>
                    <a:pt x="831" y="244"/>
                    <a:pt x="843" y="244"/>
                    <a:pt x="848" y="240"/>
                  </a:cubicBezTo>
                  <a:cubicBezTo>
                    <a:pt x="862" y="229"/>
                    <a:pt x="854" y="208"/>
                    <a:pt x="839" y="205"/>
                  </a:cubicBezTo>
                  <a:cubicBezTo>
                    <a:pt x="822" y="200"/>
                    <a:pt x="809" y="215"/>
                    <a:pt x="810" y="229"/>
                  </a:cubicBezTo>
                  <a:cubicBezTo>
                    <a:pt x="810" y="249"/>
                    <a:pt x="829" y="260"/>
                    <a:pt x="848" y="255"/>
                  </a:cubicBezTo>
                  <a:cubicBezTo>
                    <a:pt x="867" y="250"/>
                    <a:pt x="875" y="227"/>
                    <a:pt x="865" y="209"/>
                  </a:cubicBezTo>
                  <a:cubicBezTo>
                    <a:pt x="853" y="187"/>
                    <a:pt x="824" y="186"/>
                    <a:pt x="801" y="186"/>
                  </a:cubicBezTo>
                  <a:close/>
                  <a:moveTo>
                    <a:pt x="411" y="155"/>
                  </a:moveTo>
                  <a:cubicBezTo>
                    <a:pt x="444" y="155"/>
                    <a:pt x="478" y="155"/>
                    <a:pt x="512" y="151"/>
                  </a:cubicBezTo>
                  <a:cubicBezTo>
                    <a:pt x="477" y="149"/>
                    <a:pt x="444" y="148"/>
                    <a:pt x="411" y="148"/>
                  </a:cubicBezTo>
                  <a:cubicBezTo>
                    <a:pt x="377" y="149"/>
                    <a:pt x="344" y="149"/>
                    <a:pt x="309" y="152"/>
                  </a:cubicBezTo>
                  <a:cubicBezTo>
                    <a:pt x="346" y="154"/>
                    <a:pt x="411" y="155"/>
                    <a:pt x="411" y="155"/>
                  </a:cubicBezTo>
                  <a:close/>
                  <a:moveTo>
                    <a:pt x="617" y="137"/>
                  </a:moveTo>
                  <a:cubicBezTo>
                    <a:pt x="627" y="150"/>
                    <a:pt x="643" y="159"/>
                    <a:pt x="659" y="162"/>
                  </a:cubicBezTo>
                  <a:cubicBezTo>
                    <a:pt x="714" y="176"/>
                    <a:pt x="735" y="132"/>
                    <a:pt x="724" y="104"/>
                  </a:cubicBezTo>
                  <a:cubicBezTo>
                    <a:pt x="717" y="85"/>
                    <a:pt x="694" y="76"/>
                    <a:pt x="676" y="87"/>
                  </a:cubicBezTo>
                  <a:cubicBezTo>
                    <a:pt x="655" y="99"/>
                    <a:pt x="658" y="132"/>
                    <a:pt x="682" y="141"/>
                  </a:cubicBezTo>
                  <a:cubicBezTo>
                    <a:pt x="692" y="144"/>
                    <a:pt x="706" y="142"/>
                    <a:pt x="711" y="128"/>
                  </a:cubicBezTo>
                  <a:cubicBezTo>
                    <a:pt x="714" y="118"/>
                    <a:pt x="707" y="107"/>
                    <a:pt x="698" y="105"/>
                  </a:cubicBezTo>
                  <a:cubicBezTo>
                    <a:pt x="688" y="103"/>
                    <a:pt x="679" y="110"/>
                    <a:pt x="681" y="120"/>
                  </a:cubicBezTo>
                  <a:cubicBezTo>
                    <a:pt x="681" y="117"/>
                    <a:pt x="683" y="110"/>
                    <a:pt x="691" y="108"/>
                  </a:cubicBezTo>
                  <a:cubicBezTo>
                    <a:pt x="702" y="107"/>
                    <a:pt x="711" y="118"/>
                    <a:pt x="708" y="128"/>
                  </a:cubicBezTo>
                  <a:cubicBezTo>
                    <a:pt x="705" y="140"/>
                    <a:pt x="692" y="141"/>
                    <a:pt x="683" y="137"/>
                  </a:cubicBezTo>
                  <a:cubicBezTo>
                    <a:pt x="662" y="130"/>
                    <a:pt x="660" y="100"/>
                    <a:pt x="678" y="90"/>
                  </a:cubicBezTo>
                  <a:cubicBezTo>
                    <a:pt x="695" y="80"/>
                    <a:pt x="717" y="90"/>
                    <a:pt x="722" y="110"/>
                  </a:cubicBezTo>
                  <a:cubicBezTo>
                    <a:pt x="729" y="135"/>
                    <a:pt x="710" y="172"/>
                    <a:pt x="661" y="161"/>
                  </a:cubicBezTo>
                  <a:cubicBezTo>
                    <a:pt x="644" y="157"/>
                    <a:pt x="625" y="145"/>
                    <a:pt x="617" y="130"/>
                  </a:cubicBezTo>
                  <a:cubicBezTo>
                    <a:pt x="607" y="146"/>
                    <a:pt x="590" y="156"/>
                    <a:pt x="573" y="161"/>
                  </a:cubicBezTo>
                  <a:cubicBezTo>
                    <a:pt x="523" y="172"/>
                    <a:pt x="504" y="135"/>
                    <a:pt x="511" y="110"/>
                  </a:cubicBezTo>
                  <a:cubicBezTo>
                    <a:pt x="516" y="90"/>
                    <a:pt x="538" y="80"/>
                    <a:pt x="555" y="90"/>
                  </a:cubicBezTo>
                  <a:cubicBezTo>
                    <a:pt x="574" y="100"/>
                    <a:pt x="571" y="130"/>
                    <a:pt x="550" y="137"/>
                  </a:cubicBezTo>
                  <a:cubicBezTo>
                    <a:pt x="541" y="141"/>
                    <a:pt x="528" y="140"/>
                    <a:pt x="525" y="128"/>
                  </a:cubicBezTo>
                  <a:cubicBezTo>
                    <a:pt x="522" y="118"/>
                    <a:pt x="531" y="107"/>
                    <a:pt x="542" y="108"/>
                  </a:cubicBezTo>
                  <a:cubicBezTo>
                    <a:pt x="550" y="110"/>
                    <a:pt x="552" y="117"/>
                    <a:pt x="552" y="120"/>
                  </a:cubicBezTo>
                  <a:cubicBezTo>
                    <a:pt x="554" y="110"/>
                    <a:pt x="545" y="103"/>
                    <a:pt x="536" y="105"/>
                  </a:cubicBezTo>
                  <a:cubicBezTo>
                    <a:pt x="526" y="107"/>
                    <a:pt x="519" y="118"/>
                    <a:pt x="522" y="128"/>
                  </a:cubicBezTo>
                  <a:cubicBezTo>
                    <a:pt x="527" y="142"/>
                    <a:pt x="541" y="144"/>
                    <a:pt x="551" y="141"/>
                  </a:cubicBezTo>
                  <a:cubicBezTo>
                    <a:pt x="575" y="132"/>
                    <a:pt x="578" y="99"/>
                    <a:pt x="557" y="87"/>
                  </a:cubicBezTo>
                  <a:cubicBezTo>
                    <a:pt x="539" y="76"/>
                    <a:pt x="516" y="85"/>
                    <a:pt x="509" y="104"/>
                  </a:cubicBezTo>
                  <a:cubicBezTo>
                    <a:pt x="498" y="132"/>
                    <a:pt x="519" y="176"/>
                    <a:pt x="575" y="162"/>
                  </a:cubicBezTo>
                  <a:cubicBezTo>
                    <a:pt x="591" y="159"/>
                    <a:pt x="606" y="150"/>
                    <a:pt x="617" y="137"/>
                  </a:cubicBezTo>
                  <a:close/>
                  <a:moveTo>
                    <a:pt x="180" y="220"/>
                  </a:moveTo>
                  <a:cubicBezTo>
                    <a:pt x="183" y="220"/>
                    <a:pt x="186" y="223"/>
                    <a:pt x="186" y="226"/>
                  </a:cubicBezTo>
                  <a:cubicBezTo>
                    <a:pt x="186" y="230"/>
                    <a:pt x="183" y="232"/>
                    <a:pt x="180" y="232"/>
                  </a:cubicBezTo>
                  <a:cubicBezTo>
                    <a:pt x="176" y="232"/>
                    <a:pt x="173" y="230"/>
                    <a:pt x="173" y="226"/>
                  </a:cubicBezTo>
                  <a:cubicBezTo>
                    <a:pt x="173" y="223"/>
                    <a:pt x="176" y="220"/>
                    <a:pt x="180" y="220"/>
                  </a:cubicBezTo>
                  <a:close/>
                  <a:moveTo>
                    <a:pt x="169" y="198"/>
                  </a:moveTo>
                  <a:cubicBezTo>
                    <a:pt x="173" y="198"/>
                    <a:pt x="177" y="202"/>
                    <a:pt x="177" y="207"/>
                  </a:cubicBezTo>
                  <a:cubicBezTo>
                    <a:pt x="177" y="212"/>
                    <a:pt x="173" y="215"/>
                    <a:pt x="169" y="215"/>
                  </a:cubicBezTo>
                  <a:cubicBezTo>
                    <a:pt x="164" y="215"/>
                    <a:pt x="160" y="212"/>
                    <a:pt x="160" y="207"/>
                  </a:cubicBezTo>
                  <a:cubicBezTo>
                    <a:pt x="160" y="202"/>
                    <a:pt x="164" y="198"/>
                    <a:pt x="169" y="198"/>
                  </a:cubicBezTo>
                  <a:close/>
                  <a:moveTo>
                    <a:pt x="155" y="174"/>
                  </a:moveTo>
                  <a:cubicBezTo>
                    <a:pt x="161" y="174"/>
                    <a:pt x="166" y="180"/>
                    <a:pt x="166" y="186"/>
                  </a:cubicBezTo>
                  <a:cubicBezTo>
                    <a:pt x="166" y="192"/>
                    <a:pt x="161" y="197"/>
                    <a:pt x="155" y="197"/>
                  </a:cubicBezTo>
                  <a:cubicBezTo>
                    <a:pt x="149" y="197"/>
                    <a:pt x="144" y="192"/>
                    <a:pt x="144" y="186"/>
                  </a:cubicBezTo>
                  <a:cubicBezTo>
                    <a:pt x="144" y="180"/>
                    <a:pt x="149" y="174"/>
                    <a:pt x="155" y="174"/>
                  </a:cubicBezTo>
                  <a:close/>
                  <a:moveTo>
                    <a:pt x="206" y="2939"/>
                  </a:moveTo>
                  <a:cubicBezTo>
                    <a:pt x="343" y="2939"/>
                    <a:pt x="480" y="2939"/>
                    <a:pt x="616" y="2939"/>
                  </a:cubicBezTo>
                  <a:cubicBezTo>
                    <a:pt x="616" y="2945"/>
                    <a:pt x="616" y="2945"/>
                    <a:pt x="616" y="2945"/>
                  </a:cubicBezTo>
                  <a:cubicBezTo>
                    <a:pt x="206" y="2945"/>
                    <a:pt x="206" y="2945"/>
                    <a:pt x="206" y="2945"/>
                  </a:cubicBezTo>
                  <a:cubicBezTo>
                    <a:pt x="120" y="2945"/>
                    <a:pt x="46" y="2878"/>
                    <a:pt x="75" y="2793"/>
                  </a:cubicBezTo>
                  <a:cubicBezTo>
                    <a:pt x="98" y="2723"/>
                    <a:pt x="162" y="2734"/>
                    <a:pt x="182" y="2681"/>
                  </a:cubicBezTo>
                  <a:cubicBezTo>
                    <a:pt x="192" y="2652"/>
                    <a:pt x="168" y="2623"/>
                    <a:pt x="145" y="2636"/>
                  </a:cubicBezTo>
                  <a:cubicBezTo>
                    <a:pt x="135" y="2642"/>
                    <a:pt x="130" y="2657"/>
                    <a:pt x="135" y="2668"/>
                  </a:cubicBezTo>
                  <a:cubicBezTo>
                    <a:pt x="139" y="2676"/>
                    <a:pt x="150" y="2681"/>
                    <a:pt x="159" y="2678"/>
                  </a:cubicBezTo>
                  <a:cubicBezTo>
                    <a:pt x="168" y="2675"/>
                    <a:pt x="169" y="2663"/>
                    <a:pt x="162" y="2658"/>
                  </a:cubicBezTo>
                  <a:cubicBezTo>
                    <a:pt x="151" y="2653"/>
                    <a:pt x="140" y="2663"/>
                    <a:pt x="148" y="2675"/>
                  </a:cubicBezTo>
                  <a:cubicBezTo>
                    <a:pt x="141" y="2669"/>
                    <a:pt x="143" y="2660"/>
                    <a:pt x="149" y="2656"/>
                  </a:cubicBezTo>
                  <a:cubicBezTo>
                    <a:pt x="153" y="2653"/>
                    <a:pt x="159" y="2653"/>
                    <a:pt x="163" y="2655"/>
                  </a:cubicBezTo>
                  <a:cubicBezTo>
                    <a:pt x="175" y="2662"/>
                    <a:pt x="173" y="2679"/>
                    <a:pt x="161" y="2683"/>
                  </a:cubicBezTo>
                  <a:cubicBezTo>
                    <a:pt x="149" y="2687"/>
                    <a:pt x="137" y="2681"/>
                    <a:pt x="132" y="2670"/>
                  </a:cubicBezTo>
                  <a:cubicBezTo>
                    <a:pt x="126" y="2657"/>
                    <a:pt x="132" y="2641"/>
                    <a:pt x="144" y="2634"/>
                  </a:cubicBezTo>
                  <a:cubicBezTo>
                    <a:pt x="156" y="2627"/>
                    <a:pt x="172" y="2631"/>
                    <a:pt x="180" y="2642"/>
                  </a:cubicBezTo>
                  <a:cubicBezTo>
                    <a:pt x="188" y="2652"/>
                    <a:pt x="191" y="2668"/>
                    <a:pt x="186" y="2682"/>
                  </a:cubicBezTo>
                  <a:cubicBezTo>
                    <a:pt x="179" y="2702"/>
                    <a:pt x="161" y="2717"/>
                    <a:pt x="144" y="2728"/>
                  </a:cubicBezTo>
                  <a:cubicBezTo>
                    <a:pt x="192" y="2717"/>
                    <a:pt x="247" y="2745"/>
                    <a:pt x="252" y="2797"/>
                  </a:cubicBezTo>
                  <a:cubicBezTo>
                    <a:pt x="255" y="2832"/>
                    <a:pt x="234" y="2867"/>
                    <a:pt x="198" y="2871"/>
                  </a:cubicBezTo>
                  <a:cubicBezTo>
                    <a:pt x="170" y="2874"/>
                    <a:pt x="143" y="2860"/>
                    <a:pt x="133" y="2832"/>
                  </a:cubicBezTo>
                  <a:cubicBezTo>
                    <a:pt x="124" y="2809"/>
                    <a:pt x="130" y="2783"/>
                    <a:pt x="152" y="2770"/>
                  </a:cubicBezTo>
                  <a:cubicBezTo>
                    <a:pt x="170" y="2760"/>
                    <a:pt x="194" y="2763"/>
                    <a:pt x="206" y="2780"/>
                  </a:cubicBezTo>
                  <a:cubicBezTo>
                    <a:pt x="218" y="2796"/>
                    <a:pt x="217" y="2823"/>
                    <a:pt x="197" y="2832"/>
                  </a:cubicBezTo>
                  <a:cubicBezTo>
                    <a:pt x="177" y="2842"/>
                    <a:pt x="157" y="2823"/>
                    <a:pt x="165" y="2802"/>
                  </a:cubicBezTo>
                  <a:cubicBezTo>
                    <a:pt x="163" y="2814"/>
                    <a:pt x="170" y="2838"/>
                    <a:pt x="194" y="2828"/>
                  </a:cubicBezTo>
                  <a:cubicBezTo>
                    <a:pt x="209" y="2822"/>
                    <a:pt x="212" y="2796"/>
                    <a:pt x="203" y="2783"/>
                  </a:cubicBezTo>
                  <a:cubicBezTo>
                    <a:pt x="191" y="2768"/>
                    <a:pt x="171" y="2766"/>
                    <a:pt x="155" y="2774"/>
                  </a:cubicBezTo>
                  <a:cubicBezTo>
                    <a:pt x="135" y="2786"/>
                    <a:pt x="129" y="2811"/>
                    <a:pt x="137" y="2831"/>
                  </a:cubicBezTo>
                  <a:cubicBezTo>
                    <a:pt x="147" y="2857"/>
                    <a:pt x="171" y="2870"/>
                    <a:pt x="197" y="2868"/>
                  </a:cubicBezTo>
                  <a:cubicBezTo>
                    <a:pt x="232" y="2864"/>
                    <a:pt x="250" y="2830"/>
                    <a:pt x="247" y="2797"/>
                  </a:cubicBezTo>
                  <a:cubicBezTo>
                    <a:pt x="239" y="2713"/>
                    <a:pt x="105" y="2704"/>
                    <a:pt x="78" y="2798"/>
                  </a:cubicBezTo>
                  <a:cubicBezTo>
                    <a:pt x="55" y="2877"/>
                    <a:pt x="127" y="2939"/>
                    <a:pt x="206" y="2939"/>
                  </a:cubicBezTo>
                  <a:close/>
                  <a:moveTo>
                    <a:pt x="73" y="1613"/>
                  </a:moveTo>
                  <a:cubicBezTo>
                    <a:pt x="81" y="1613"/>
                    <a:pt x="88" y="1606"/>
                    <a:pt x="88" y="1598"/>
                  </a:cubicBezTo>
                  <a:cubicBezTo>
                    <a:pt x="88" y="1590"/>
                    <a:pt x="81" y="1583"/>
                    <a:pt x="73" y="1583"/>
                  </a:cubicBezTo>
                  <a:cubicBezTo>
                    <a:pt x="64" y="1583"/>
                    <a:pt x="58" y="1590"/>
                    <a:pt x="58" y="1598"/>
                  </a:cubicBezTo>
                  <a:cubicBezTo>
                    <a:pt x="58" y="1606"/>
                    <a:pt x="64" y="1613"/>
                    <a:pt x="73" y="1613"/>
                  </a:cubicBezTo>
                  <a:close/>
                  <a:moveTo>
                    <a:pt x="100" y="1217"/>
                  </a:moveTo>
                  <a:cubicBezTo>
                    <a:pt x="101" y="1212"/>
                    <a:pt x="109" y="1209"/>
                    <a:pt x="115" y="1213"/>
                  </a:cubicBezTo>
                  <a:cubicBezTo>
                    <a:pt x="122" y="1217"/>
                    <a:pt x="123" y="1227"/>
                    <a:pt x="118" y="1234"/>
                  </a:cubicBezTo>
                  <a:cubicBezTo>
                    <a:pt x="109" y="1246"/>
                    <a:pt x="89" y="1241"/>
                    <a:pt x="88" y="1223"/>
                  </a:cubicBezTo>
                  <a:cubicBezTo>
                    <a:pt x="87" y="1201"/>
                    <a:pt x="110" y="1185"/>
                    <a:pt x="131" y="1200"/>
                  </a:cubicBezTo>
                  <a:cubicBezTo>
                    <a:pt x="152" y="1216"/>
                    <a:pt x="152" y="1247"/>
                    <a:pt x="148" y="1270"/>
                  </a:cubicBezTo>
                  <a:cubicBezTo>
                    <a:pt x="144" y="1288"/>
                    <a:pt x="138" y="1306"/>
                    <a:pt x="129" y="1323"/>
                  </a:cubicBezTo>
                  <a:cubicBezTo>
                    <a:pt x="128" y="1323"/>
                    <a:pt x="128" y="1323"/>
                    <a:pt x="128" y="1323"/>
                  </a:cubicBezTo>
                  <a:cubicBezTo>
                    <a:pt x="138" y="1331"/>
                    <a:pt x="148" y="1338"/>
                    <a:pt x="159" y="1344"/>
                  </a:cubicBezTo>
                  <a:cubicBezTo>
                    <a:pt x="134" y="1390"/>
                    <a:pt x="28" y="1417"/>
                    <a:pt x="11" y="1492"/>
                  </a:cubicBezTo>
                  <a:cubicBezTo>
                    <a:pt x="4" y="1523"/>
                    <a:pt x="17" y="1564"/>
                    <a:pt x="53" y="1572"/>
                  </a:cubicBezTo>
                  <a:cubicBezTo>
                    <a:pt x="82" y="1579"/>
                    <a:pt x="115" y="1553"/>
                    <a:pt x="109" y="1521"/>
                  </a:cubicBezTo>
                  <a:cubicBezTo>
                    <a:pt x="106" y="1503"/>
                    <a:pt x="86" y="1491"/>
                    <a:pt x="68" y="1494"/>
                  </a:cubicBezTo>
                  <a:cubicBezTo>
                    <a:pt x="50" y="1498"/>
                    <a:pt x="37" y="1519"/>
                    <a:pt x="45" y="1536"/>
                  </a:cubicBezTo>
                  <a:cubicBezTo>
                    <a:pt x="50" y="1549"/>
                    <a:pt x="66" y="1553"/>
                    <a:pt x="76" y="1548"/>
                  </a:cubicBezTo>
                  <a:cubicBezTo>
                    <a:pt x="88" y="1542"/>
                    <a:pt x="91" y="1520"/>
                    <a:pt x="78" y="1515"/>
                  </a:cubicBezTo>
                  <a:cubicBezTo>
                    <a:pt x="67" y="1511"/>
                    <a:pt x="61" y="1521"/>
                    <a:pt x="61" y="1524"/>
                  </a:cubicBezTo>
                  <a:cubicBezTo>
                    <a:pt x="60" y="1532"/>
                    <a:pt x="64" y="1540"/>
                    <a:pt x="72" y="1541"/>
                  </a:cubicBezTo>
                  <a:cubicBezTo>
                    <a:pt x="61" y="1541"/>
                    <a:pt x="56" y="1529"/>
                    <a:pt x="58" y="1521"/>
                  </a:cubicBezTo>
                  <a:cubicBezTo>
                    <a:pt x="60" y="1514"/>
                    <a:pt x="69" y="1507"/>
                    <a:pt x="79" y="1511"/>
                  </a:cubicBezTo>
                  <a:cubicBezTo>
                    <a:pt x="96" y="1518"/>
                    <a:pt x="94" y="1544"/>
                    <a:pt x="78" y="1551"/>
                  </a:cubicBezTo>
                  <a:cubicBezTo>
                    <a:pt x="65" y="1557"/>
                    <a:pt x="48" y="1551"/>
                    <a:pt x="42" y="1537"/>
                  </a:cubicBezTo>
                  <a:cubicBezTo>
                    <a:pt x="33" y="1517"/>
                    <a:pt x="48" y="1494"/>
                    <a:pt x="69" y="1490"/>
                  </a:cubicBezTo>
                  <a:cubicBezTo>
                    <a:pt x="89" y="1486"/>
                    <a:pt x="110" y="1500"/>
                    <a:pt x="114" y="1520"/>
                  </a:cubicBezTo>
                  <a:cubicBezTo>
                    <a:pt x="121" y="1555"/>
                    <a:pt x="85" y="1584"/>
                    <a:pt x="52" y="1575"/>
                  </a:cubicBezTo>
                  <a:cubicBezTo>
                    <a:pt x="14" y="1565"/>
                    <a:pt x="0" y="1523"/>
                    <a:pt x="7" y="1490"/>
                  </a:cubicBezTo>
                  <a:cubicBezTo>
                    <a:pt x="24" y="1418"/>
                    <a:pt x="118" y="1391"/>
                    <a:pt x="151" y="1345"/>
                  </a:cubicBezTo>
                  <a:cubicBezTo>
                    <a:pt x="143" y="1341"/>
                    <a:pt x="135" y="1335"/>
                    <a:pt x="126" y="1328"/>
                  </a:cubicBezTo>
                  <a:cubicBezTo>
                    <a:pt x="113" y="1349"/>
                    <a:pt x="96" y="1371"/>
                    <a:pt x="73" y="1377"/>
                  </a:cubicBezTo>
                  <a:cubicBezTo>
                    <a:pt x="79" y="1343"/>
                    <a:pt x="67" y="1277"/>
                    <a:pt x="75" y="1239"/>
                  </a:cubicBezTo>
                  <a:cubicBezTo>
                    <a:pt x="74" y="1271"/>
                    <a:pt x="103" y="1301"/>
                    <a:pt x="125" y="1320"/>
                  </a:cubicBezTo>
                  <a:cubicBezTo>
                    <a:pt x="133" y="1304"/>
                    <a:pt x="140" y="1286"/>
                    <a:pt x="143" y="1269"/>
                  </a:cubicBezTo>
                  <a:cubicBezTo>
                    <a:pt x="147" y="1249"/>
                    <a:pt x="148" y="1219"/>
                    <a:pt x="131" y="1204"/>
                  </a:cubicBezTo>
                  <a:cubicBezTo>
                    <a:pt x="113" y="1189"/>
                    <a:pt x="92" y="1204"/>
                    <a:pt x="93" y="1223"/>
                  </a:cubicBezTo>
                  <a:cubicBezTo>
                    <a:pt x="94" y="1236"/>
                    <a:pt x="110" y="1240"/>
                    <a:pt x="116" y="1231"/>
                  </a:cubicBezTo>
                  <a:cubicBezTo>
                    <a:pt x="123" y="1221"/>
                    <a:pt x="111" y="1208"/>
                    <a:pt x="100" y="1217"/>
                  </a:cubicBezTo>
                  <a:close/>
                  <a:moveTo>
                    <a:pt x="77" y="1372"/>
                  </a:moveTo>
                  <a:cubicBezTo>
                    <a:pt x="91" y="1366"/>
                    <a:pt x="113" y="1345"/>
                    <a:pt x="122" y="1324"/>
                  </a:cubicBezTo>
                  <a:cubicBezTo>
                    <a:pt x="104" y="1308"/>
                    <a:pt x="84" y="1282"/>
                    <a:pt x="76" y="1260"/>
                  </a:cubicBezTo>
                  <a:cubicBezTo>
                    <a:pt x="74" y="1279"/>
                    <a:pt x="80" y="1345"/>
                    <a:pt x="77" y="1372"/>
                  </a:cubicBezTo>
                  <a:close/>
                  <a:moveTo>
                    <a:pt x="244" y="152"/>
                  </a:moveTo>
                  <a:cubicBezTo>
                    <a:pt x="237" y="150"/>
                    <a:pt x="230" y="152"/>
                    <a:pt x="226" y="158"/>
                  </a:cubicBezTo>
                  <a:cubicBezTo>
                    <a:pt x="218" y="174"/>
                    <a:pt x="236" y="196"/>
                    <a:pt x="258" y="185"/>
                  </a:cubicBezTo>
                  <a:cubicBezTo>
                    <a:pt x="268" y="180"/>
                    <a:pt x="271" y="163"/>
                    <a:pt x="265" y="149"/>
                  </a:cubicBezTo>
                  <a:cubicBezTo>
                    <a:pt x="256" y="128"/>
                    <a:pt x="229" y="119"/>
                    <a:pt x="214" y="137"/>
                  </a:cubicBezTo>
                  <a:cubicBezTo>
                    <a:pt x="198" y="157"/>
                    <a:pt x="206" y="191"/>
                    <a:pt x="232" y="202"/>
                  </a:cubicBezTo>
                  <a:cubicBezTo>
                    <a:pt x="255" y="210"/>
                    <a:pt x="281" y="201"/>
                    <a:pt x="290" y="178"/>
                  </a:cubicBezTo>
                  <a:cubicBezTo>
                    <a:pt x="304" y="143"/>
                    <a:pt x="282" y="114"/>
                    <a:pt x="248" y="105"/>
                  </a:cubicBezTo>
                  <a:cubicBezTo>
                    <a:pt x="212" y="96"/>
                    <a:pt x="174" y="106"/>
                    <a:pt x="141" y="123"/>
                  </a:cubicBezTo>
                  <a:cubicBezTo>
                    <a:pt x="162" y="135"/>
                    <a:pt x="185" y="144"/>
                    <a:pt x="203" y="145"/>
                  </a:cubicBezTo>
                  <a:cubicBezTo>
                    <a:pt x="181" y="149"/>
                    <a:pt x="146" y="132"/>
                    <a:pt x="135" y="126"/>
                  </a:cubicBezTo>
                  <a:cubicBezTo>
                    <a:pt x="127" y="130"/>
                    <a:pt x="119" y="135"/>
                    <a:pt x="112" y="141"/>
                  </a:cubicBezTo>
                  <a:cubicBezTo>
                    <a:pt x="141" y="267"/>
                    <a:pt x="65" y="293"/>
                    <a:pt x="60" y="241"/>
                  </a:cubicBezTo>
                  <a:cubicBezTo>
                    <a:pt x="57" y="205"/>
                    <a:pt x="81" y="161"/>
                    <a:pt x="106" y="139"/>
                  </a:cubicBezTo>
                  <a:cubicBezTo>
                    <a:pt x="105" y="131"/>
                    <a:pt x="102" y="124"/>
                    <a:pt x="100" y="116"/>
                  </a:cubicBezTo>
                  <a:cubicBezTo>
                    <a:pt x="97" y="108"/>
                    <a:pt x="94" y="100"/>
                    <a:pt x="90" y="92"/>
                  </a:cubicBezTo>
                  <a:cubicBezTo>
                    <a:pt x="74" y="77"/>
                    <a:pt x="65" y="66"/>
                    <a:pt x="57" y="45"/>
                  </a:cubicBezTo>
                  <a:cubicBezTo>
                    <a:pt x="76" y="58"/>
                    <a:pt x="85" y="68"/>
                    <a:pt x="95" y="89"/>
                  </a:cubicBezTo>
                  <a:cubicBezTo>
                    <a:pt x="104" y="98"/>
                    <a:pt x="114" y="106"/>
                    <a:pt x="126" y="113"/>
                  </a:cubicBezTo>
                  <a:cubicBezTo>
                    <a:pt x="129" y="116"/>
                    <a:pt x="132" y="118"/>
                    <a:pt x="136" y="120"/>
                  </a:cubicBezTo>
                  <a:cubicBezTo>
                    <a:pt x="172" y="101"/>
                    <a:pt x="210" y="93"/>
                    <a:pt x="246" y="101"/>
                  </a:cubicBezTo>
                  <a:cubicBezTo>
                    <a:pt x="280" y="109"/>
                    <a:pt x="310" y="140"/>
                    <a:pt x="295" y="178"/>
                  </a:cubicBezTo>
                  <a:cubicBezTo>
                    <a:pt x="285" y="204"/>
                    <a:pt x="258" y="215"/>
                    <a:pt x="233" y="206"/>
                  </a:cubicBezTo>
                  <a:cubicBezTo>
                    <a:pt x="204" y="195"/>
                    <a:pt x="194" y="157"/>
                    <a:pt x="212" y="136"/>
                  </a:cubicBezTo>
                  <a:cubicBezTo>
                    <a:pt x="229" y="115"/>
                    <a:pt x="259" y="123"/>
                    <a:pt x="270" y="147"/>
                  </a:cubicBezTo>
                  <a:cubicBezTo>
                    <a:pt x="277" y="164"/>
                    <a:pt x="272" y="181"/>
                    <a:pt x="260" y="187"/>
                  </a:cubicBezTo>
                  <a:cubicBezTo>
                    <a:pt x="238" y="199"/>
                    <a:pt x="211" y="176"/>
                    <a:pt x="222" y="156"/>
                  </a:cubicBezTo>
                  <a:cubicBezTo>
                    <a:pt x="227" y="146"/>
                    <a:pt x="240" y="144"/>
                    <a:pt x="248" y="149"/>
                  </a:cubicBezTo>
                  <a:cubicBezTo>
                    <a:pt x="266" y="161"/>
                    <a:pt x="255" y="181"/>
                    <a:pt x="245" y="178"/>
                  </a:cubicBezTo>
                  <a:cubicBezTo>
                    <a:pt x="258" y="178"/>
                    <a:pt x="258" y="158"/>
                    <a:pt x="244" y="152"/>
                  </a:cubicBezTo>
                  <a:close/>
                  <a:moveTo>
                    <a:pt x="111" y="136"/>
                  </a:moveTo>
                  <a:cubicBezTo>
                    <a:pt x="117" y="131"/>
                    <a:pt x="123" y="127"/>
                    <a:pt x="131" y="123"/>
                  </a:cubicBezTo>
                  <a:cubicBezTo>
                    <a:pt x="128" y="121"/>
                    <a:pt x="125" y="119"/>
                    <a:pt x="123" y="118"/>
                  </a:cubicBezTo>
                  <a:cubicBezTo>
                    <a:pt x="115" y="112"/>
                    <a:pt x="107" y="106"/>
                    <a:pt x="99" y="100"/>
                  </a:cubicBezTo>
                  <a:cubicBezTo>
                    <a:pt x="101" y="105"/>
                    <a:pt x="103" y="110"/>
                    <a:pt x="105" y="115"/>
                  </a:cubicBezTo>
                  <a:cubicBezTo>
                    <a:pt x="107" y="121"/>
                    <a:pt x="109" y="129"/>
                    <a:pt x="111" y="136"/>
                  </a:cubicBezTo>
                  <a:close/>
                  <a:moveTo>
                    <a:pt x="108" y="145"/>
                  </a:moveTo>
                  <a:cubicBezTo>
                    <a:pt x="85" y="165"/>
                    <a:pt x="61" y="207"/>
                    <a:pt x="64" y="240"/>
                  </a:cubicBezTo>
                  <a:cubicBezTo>
                    <a:pt x="67" y="292"/>
                    <a:pt x="132" y="254"/>
                    <a:pt x="108" y="145"/>
                  </a:cubicBezTo>
                  <a:close/>
                  <a:moveTo>
                    <a:pt x="82" y="76"/>
                  </a:moveTo>
                  <a:cubicBezTo>
                    <a:pt x="78" y="71"/>
                    <a:pt x="75" y="66"/>
                    <a:pt x="71" y="62"/>
                  </a:cubicBezTo>
                  <a:cubicBezTo>
                    <a:pt x="74" y="66"/>
                    <a:pt x="77" y="71"/>
                    <a:pt x="82" y="76"/>
                  </a:cubicBezTo>
                  <a:close/>
                  <a:moveTo>
                    <a:pt x="599" y="43"/>
                  </a:moveTo>
                  <a:cubicBezTo>
                    <a:pt x="598" y="60"/>
                    <a:pt x="606" y="80"/>
                    <a:pt x="617" y="93"/>
                  </a:cubicBezTo>
                  <a:cubicBezTo>
                    <a:pt x="627" y="79"/>
                    <a:pt x="635" y="61"/>
                    <a:pt x="634" y="43"/>
                  </a:cubicBezTo>
                  <a:cubicBezTo>
                    <a:pt x="632" y="3"/>
                    <a:pt x="602" y="3"/>
                    <a:pt x="599" y="43"/>
                  </a:cubicBez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</p:grpSp>
      <p:sp>
        <p:nvSpPr>
          <p:cNvPr id="14" name="矩形 13"/>
          <p:cNvSpPr/>
          <p:nvPr/>
        </p:nvSpPr>
        <p:spPr>
          <a:xfrm>
            <a:off x="3978760" y="4493559"/>
            <a:ext cx="4899969" cy="701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4000">
                <a:solidFill>
                  <a:srgbClr val="DBC9B8"/>
                </a:solidFill>
                <a:latin charset="-122" pitchFamily="34" typeface="微软雅黑"/>
                <a:ea charset="-122" pitchFamily="34" typeface="微软雅黑"/>
              </a:rPr>
              <a:t>解决方法及总结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4807353" y="2195150"/>
            <a:ext cx="1988682" cy="1988682"/>
            <a:chOff x="4807353" y="2195150"/>
            <a:chExt cx="1988682" cy="1988682"/>
          </a:xfrm>
        </p:grpSpPr>
        <p:grpSp>
          <p:nvGrpSpPr>
            <p:cNvPr id="8" name="组合 7"/>
            <p:cNvGrpSpPr/>
            <p:nvPr/>
          </p:nvGrpSpPr>
          <p:grpSpPr>
            <a:xfrm>
              <a:off x="4807353" y="2195150"/>
              <a:ext cx="1988682" cy="1988682"/>
              <a:chOff x="5298898" y="2631898"/>
              <a:chExt cx="1594204" cy="1594204"/>
            </a:xfrm>
          </p:grpSpPr>
          <p:sp>
            <p:nvSpPr>
              <p:cNvPr id="12" name="椭圆 11"/>
              <p:cNvSpPr/>
              <p:nvPr/>
            </p:nvSpPr>
            <p:spPr>
              <a:xfrm>
                <a:off x="5298898" y="2631898"/>
                <a:ext cx="1594204" cy="1594204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DBC9B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rgbClr val="DBC9B8"/>
                  </a:solidFill>
                </a:endParaRPr>
              </a:p>
            </p:txBody>
          </p:sp>
          <p:sp>
            <p:nvSpPr>
              <p:cNvPr id="13" name="椭圆 12"/>
              <p:cNvSpPr/>
              <p:nvPr/>
            </p:nvSpPr>
            <p:spPr>
              <a:xfrm>
                <a:off x="5354958" y="2687958"/>
                <a:ext cx="1482084" cy="1482084"/>
              </a:xfrm>
              <a:prstGeom prst="ellipse">
                <a:avLst/>
              </a:prstGeom>
              <a:solidFill>
                <a:srgbClr val="DBC9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rgbClr val="DBC9B8"/>
                  </a:solidFill>
                </a:endParaRPr>
              </a:p>
            </p:txBody>
          </p:sp>
        </p:grpSp>
        <p:sp>
          <p:nvSpPr>
            <p:cNvPr id="11" name="Freeform 18"/>
            <p:cNvSpPr>
              <a:spLocks noEditPoints="1"/>
            </p:cNvSpPr>
            <p:nvPr/>
          </p:nvSpPr>
          <p:spPr bwMode="auto">
            <a:xfrm>
              <a:off x="5334103" y="2756622"/>
              <a:ext cx="957370" cy="892868"/>
            </a:xfrm>
            <a:custGeom>
              <a:gdLst>
                <a:gd fmla="*/ 2182 w 2873" name="T0"/>
                <a:gd fmla="*/ 1893 h 2679" name="T1"/>
                <a:gd fmla="*/ 1872 w 2873" name="T2"/>
                <a:gd fmla="*/ 1723 h 2679" name="T3"/>
                <a:gd fmla="*/ 2032 w 2873" name="T4"/>
                <a:gd fmla="*/ 1598 h 2679" name="T5"/>
                <a:gd fmla="*/ 2279 w 2873" name="T6"/>
                <a:gd fmla="*/ 1002 h 2679" name="T7"/>
                <a:gd fmla="*/ 2279 w 2873" name="T8"/>
                <a:gd fmla="*/ 993 h 2679" name="T9"/>
                <a:gd fmla="*/ 2356 w 2873" name="T10"/>
                <a:gd fmla="*/ 852 h 2679" name="T11"/>
                <a:gd fmla="*/ 2356 w 2873" name="T12"/>
                <a:gd fmla="*/ 556 h 2679" name="T13"/>
                <a:gd fmla="*/ 2873 w 2873" name="T14"/>
                <a:gd fmla="*/ 409 h 2679" name="T15"/>
                <a:gd fmla="*/ 1436 w 2873" name="T16"/>
                <a:gd fmla="*/ 0 h 2679" name="T17"/>
                <a:gd fmla="*/ 0 w 2873" name="T18"/>
                <a:gd fmla="*/ 409 h 2679" name="T19"/>
                <a:gd fmla="*/ 207 w 2873" name="T20"/>
                <a:gd fmla="*/ 467 h 2679" name="T21"/>
                <a:gd fmla="*/ 207 w 2873" name="T22"/>
                <a:gd fmla="*/ 468 h 2679" name="T23"/>
                <a:gd fmla="*/ 207 w 2873" name="T24"/>
                <a:gd fmla="*/ 1130 h 2679" name="T25"/>
                <a:gd fmla="*/ 308 w 2873" name="T26"/>
                <a:gd fmla="*/ 1232 h 2679" name="T27"/>
                <a:gd fmla="*/ 410 w 2873" name="T28"/>
                <a:gd fmla="*/ 1130 h 2679" name="T29"/>
                <a:gd fmla="*/ 410 w 2873" name="T30"/>
                <a:gd fmla="*/ 525 h 2679" name="T31"/>
                <a:gd fmla="*/ 517 w 2873" name="T32"/>
                <a:gd fmla="*/ 556 h 2679" name="T33"/>
                <a:gd fmla="*/ 517 w 2873" name="T34"/>
                <a:gd fmla="*/ 852 h 2679" name="T35"/>
                <a:gd fmla="*/ 594 w 2873" name="T36"/>
                <a:gd fmla="*/ 993 h 2679" name="T37"/>
                <a:gd fmla="*/ 594 w 2873" name="T38"/>
                <a:gd fmla="*/ 1002 h 2679" name="T39"/>
                <a:gd fmla="*/ 840 w 2873" name="T40"/>
                <a:gd fmla="*/ 1598 h 2679" name="T41"/>
                <a:gd fmla="*/ 999 w 2873" name="T42"/>
                <a:gd fmla="*/ 1722 h 2679" name="T43"/>
                <a:gd fmla="*/ 687 w 2873" name="T44"/>
                <a:gd fmla="*/ 1893 h 2679" name="T45"/>
                <a:gd fmla="*/ 217 w 2873" name="T46"/>
                <a:gd fmla="*/ 2530 h 2679" name="T47"/>
                <a:gd fmla="*/ 277 w 2873" name="T48"/>
                <a:gd fmla="*/ 2660 h 2679" name="T49"/>
                <a:gd fmla="*/ 407 w 2873" name="T50"/>
                <a:gd fmla="*/ 2599 h 2679" name="T51"/>
                <a:gd fmla="*/ 808 w 2873" name="T52"/>
                <a:gd fmla="*/ 2056 h 2679" name="T53"/>
                <a:gd fmla="*/ 1435 w 2873" name="T54"/>
                <a:gd fmla="*/ 1846 h 2679" name="T55"/>
                <a:gd fmla="*/ 2061 w 2873" name="T56"/>
                <a:gd fmla="*/ 2056 h 2679" name="T57"/>
                <a:gd fmla="*/ 2462 w 2873" name="T58"/>
                <a:gd fmla="*/ 2599 h 2679" name="T59"/>
                <a:gd fmla="*/ 2557 w 2873" name="T60"/>
                <a:gd fmla="*/ 2666 h 2679" name="T61"/>
                <a:gd fmla="*/ 2592 w 2873" name="T62"/>
                <a:gd fmla="*/ 2660 h 2679" name="T63"/>
                <a:gd fmla="*/ 2652 w 2873" name="T64"/>
                <a:gd fmla="*/ 2530 h 2679" name="T65"/>
                <a:gd fmla="*/ 2182 w 2873" name="T66"/>
                <a:gd fmla="*/ 1893 h 2679" name="T67"/>
                <a:gd fmla="*/ 1436 w 2873" name="T68"/>
                <a:gd fmla="*/ 953 h 2679" name="T69"/>
                <a:gd fmla="*/ 1308 w 2873" name="T70"/>
                <a:gd fmla="*/ 950 h 2679" name="T71"/>
                <a:gd fmla="*/ 749 w 2873" name="T72"/>
                <a:gd fmla="*/ 799 h 2679" name="T73"/>
                <a:gd fmla="*/ 720 w 2873" name="T74"/>
                <a:gd fmla="*/ 789 h 2679" name="T75"/>
                <a:gd fmla="*/ 720 w 2873" name="T76"/>
                <a:gd fmla="*/ 650 h 2679" name="T77"/>
                <a:gd fmla="*/ 1409 w 2873" name="T78"/>
                <a:gd fmla="*/ 843 h 2679" name="T79"/>
                <a:gd fmla="*/ 1464 w 2873" name="T80"/>
                <a:gd fmla="*/ 843 h 2679" name="T81"/>
                <a:gd fmla="*/ 2153 w 2873" name="T82"/>
                <a:gd fmla="*/ 650 h 2679" name="T83"/>
                <a:gd fmla="*/ 2153 w 2873" name="T84"/>
                <a:gd fmla="*/ 789 h 2679" name="T85"/>
                <a:gd fmla="*/ 2124 w 2873" name="T86"/>
                <a:gd fmla="*/ 799 h 2679" name="T87"/>
                <a:gd fmla="*/ 1564 w 2873" name="T88"/>
                <a:gd fmla="*/ 950 h 2679" name="T89"/>
                <a:gd fmla="*/ 1436 w 2873" name="T90"/>
                <a:gd fmla="*/ 953 h 2679" name="T91"/>
                <a:gd fmla="*/ 1436 w 2873" name="T92"/>
                <a:gd fmla="*/ 211 h 2679" name="T93"/>
                <a:gd fmla="*/ 2131 w 2873" name="T94"/>
                <a:gd fmla="*/ 409 h 2679" name="T95"/>
                <a:gd fmla="*/ 1436 w 2873" name="T96"/>
                <a:gd fmla="*/ 606 h 2679" name="T97"/>
                <a:gd fmla="*/ 742 w 2873" name="T98"/>
                <a:gd fmla="*/ 409 h 2679" name="T99"/>
                <a:gd fmla="*/ 1436 w 2873" name="T100"/>
                <a:gd fmla="*/ 211 h 2679" name="T101"/>
                <a:gd fmla="*/ 802 w 2873" name="T102"/>
                <a:gd fmla="*/ 1085 h 2679" name="T103"/>
                <a:gd fmla="*/ 1288 w 2873" name="T104"/>
                <a:gd fmla="*/ 1152 h 2679" name="T105"/>
                <a:gd fmla="*/ 1436 w 2873" name="T106"/>
                <a:gd fmla="*/ 1159 h 2679" name="T107"/>
                <a:gd fmla="*/ 1584 w 2873" name="T108"/>
                <a:gd fmla="*/ 1152 h 2679" name="T109"/>
                <a:gd fmla="*/ 2071 w 2873" name="T110"/>
                <a:gd fmla="*/ 1085 h 2679" name="T111"/>
                <a:gd fmla="*/ 1436 w 2873" name="T112"/>
                <a:gd fmla="*/ 1641 h 2679" name="T113"/>
                <a:gd fmla="*/ 802 w 2873" name="T114"/>
                <a:gd fmla="*/ 1085 h 2679" name="T115"/>
                <a:gd fmla="*/ 802 w 2873" name="T116"/>
                <a:gd fmla="*/ 1085 h 2679" name="T117"/>
                <a:gd fmla="*/ 802 w 2873" name="T118"/>
                <a:gd fmla="*/ 1085 h 2679" name="T1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b="b" l="0" r="r" t="0"/>
              <a:pathLst>
                <a:path h="2679" w="2873">
                  <a:moveTo>
                    <a:pt x="2182" y="1893"/>
                  </a:moveTo>
                  <a:cubicBezTo>
                    <a:pt x="2086" y="1821"/>
                    <a:pt x="1982" y="1764"/>
                    <a:pt x="1872" y="1723"/>
                  </a:cubicBezTo>
                  <a:cubicBezTo>
                    <a:pt x="1930" y="1688"/>
                    <a:pt x="1984" y="1646"/>
                    <a:pt x="2032" y="1598"/>
                  </a:cubicBezTo>
                  <a:cubicBezTo>
                    <a:pt x="2191" y="1438"/>
                    <a:pt x="2279" y="1227"/>
                    <a:pt x="2279" y="1002"/>
                  </a:cubicBezTo>
                  <a:cubicBezTo>
                    <a:pt x="2279" y="999"/>
                    <a:pt x="2279" y="996"/>
                    <a:pt x="2279" y="993"/>
                  </a:cubicBezTo>
                  <a:cubicBezTo>
                    <a:pt x="2321" y="959"/>
                    <a:pt x="2356" y="913"/>
                    <a:pt x="2356" y="852"/>
                  </a:cubicBezTo>
                  <a:cubicBezTo>
                    <a:pt x="2356" y="556"/>
                    <a:pt x="2356" y="556"/>
                    <a:pt x="2356" y="556"/>
                  </a:cubicBezTo>
                  <a:cubicBezTo>
                    <a:pt x="2873" y="409"/>
                    <a:pt x="2873" y="409"/>
                    <a:pt x="2873" y="409"/>
                  </a:cubicBezTo>
                  <a:cubicBezTo>
                    <a:pt x="1436" y="0"/>
                    <a:pt x="1436" y="0"/>
                    <a:pt x="1436" y="0"/>
                  </a:cubicBezTo>
                  <a:cubicBezTo>
                    <a:pt x="0" y="409"/>
                    <a:pt x="0" y="409"/>
                    <a:pt x="0" y="409"/>
                  </a:cubicBezTo>
                  <a:cubicBezTo>
                    <a:pt x="207" y="467"/>
                    <a:pt x="207" y="467"/>
                    <a:pt x="207" y="467"/>
                  </a:cubicBezTo>
                  <a:cubicBezTo>
                    <a:pt x="207" y="468"/>
                    <a:pt x="207" y="468"/>
                    <a:pt x="207" y="468"/>
                  </a:cubicBezTo>
                  <a:cubicBezTo>
                    <a:pt x="207" y="1130"/>
                    <a:pt x="207" y="1130"/>
                    <a:pt x="207" y="1130"/>
                  </a:cubicBezTo>
                  <a:cubicBezTo>
                    <a:pt x="207" y="1186"/>
                    <a:pt x="252" y="1232"/>
                    <a:pt x="308" y="1232"/>
                  </a:cubicBezTo>
                  <a:cubicBezTo>
                    <a:pt x="364" y="1232"/>
                    <a:pt x="410" y="1186"/>
                    <a:pt x="410" y="1130"/>
                  </a:cubicBezTo>
                  <a:cubicBezTo>
                    <a:pt x="410" y="525"/>
                    <a:pt x="410" y="525"/>
                    <a:pt x="410" y="525"/>
                  </a:cubicBezTo>
                  <a:cubicBezTo>
                    <a:pt x="517" y="556"/>
                    <a:pt x="517" y="556"/>
                    <a:pt x="517" y="556"/>
                  </a:cubicBezTo>
                  <a:cubicBezTo>
                    <a:pt x="517" y="852"/>
                    <a:pt x="517" y="852"/>
                    <a:pt x="517" y="852"/>
                  </a:cubicBezTo>
                  <a:cubicBezTo>
                    <a:pt x="517" y="913"/>
                    <a:pt x="552" y="959"/>
                    <a:pt x="594" y="993"/>
                  </a:cubicBezTo>
                  <a:cubicBezTo>
                    <a:pt x="594" y="996"/>
                    <a:pt x="594" y="999"/>
                    <a:pt x="594" y="1002"/>
                  </a:cubicBezTo>
                  <a:cubicBezTo>
                    <a:pt x="594" y="1227"/>
                    <a:pt x="681" y="1438"/>
                    <a:pt x="840" y="1598"/>
                  </a:cubicBezTo>
                  <a:cubicBezTo>
                    <a:pt x="889" y="1646"/>
                    <a:pt x="942" y="1688"/>
                    <a:pt x="999" y="1722"/>
                  </a:cubicBezTo>
                  <a:cubicBezTo>
                    <a:pt x="889" y="1764"/>
                    <a:pt x="784" y="1821"/>
                    <a:pt x="687" y="1893"/>
                  </a:cubicBezTo>
                  <a:cubicBezTo>
                    <a:pt x="473" y="2052"/>
                    <a:pt x="311" y="2272"/>
                    <a:pt x="217" y="2530"/>
                  </a:cubicBezTo>
                  <a:cubicBezTo>
                    <a:pt x="197" y="2582"/>
                    <a:pt x="225" y="2641"/>
                    <a:pt x="277" y="2660"/>
                  </a:cubicBezTo>
                  <a:cubicBezTo>
                    <a:pt x="330" y="2679"/>
                    <a:pt x="388" y="2652"/>
                    <a:pt x="407" y="2599"/>
                  </a:cubicBezTo>
                  <a:cubicBezTo>
                    <a:pt x="488" y="2379"/>
                    <a:pt x="626" y="2191"/>
                    <a:pt x="808" y="2056"/>
                  </a:cubicBezTo>
                  <a:cubicBezTo>
                    <a:pt x="992" y="1919"/>
                    <a:pt x="1209" y="1846"/>
                    <a:pt x="1435" y="1846"/>
                  </a:cubicBezTo>
                  <a:cubicBezTo>
                    <a:pt x="1660" y="1846"/>
                    <a:pt x="1877" y="1919"/>
                    <a:pt x="2061" y="2056"/>
                  </a:cubicBezTo>
                  <a:cubicBezTo>
                    <a:pt x="2243" y="2191"/>
                    <a:pt x="2381" y="2379"/>
                    <a:pt x="2462" y="2599"/>
                  </a:cubicBezTo>
                  <a:cubicBezTo>
                    <a:pt x="2477" y="2640"/>
                    <a:pt x="2516" y="2666"/>
                    <a:pt x="2557" y="2666"/>
                  </a:cubicBezTo>
                  <a:cubicBezTo>
                    <a:pt x="2569" y="2666"/>
                    <a:pt x="2580" y="2664"/>
                    <a:pt x="2592" y="2660"/>
                  </a:cubicBezTo>
                  <a:cubicBezTo>
                    <a:pt x="2644" y="2641"/>
                    <a:pt x="2672" y="2582"/>
                    <a:pt x="2652" y="2530"/>
                  </a:cubicBezTo>
                  <a:cubicBezTo>
                    <a:pt x="2559" y="2272"/>
                    <a:pt x="2396" y="2052"/>
                    <a:pt x="2182" y="1893"/>
                  </a:cubicBezTo>
                  <a:close/>
                  <a:moveTo>
                    <a:pt x="1436" y="953"/>
                  </a:moveTo>
                  <a:cubicBezTo>
                    <a:pt x="1392" y="953"/>
                    <a:pt x="1349" y="952"/>
                    <a:pt x="1308" y="950"/>
                  </a:cubicBezTo>
                  <a:cubicBezTo>
                    <a:pt x="1083" y="930"/>
                    <a:pt x="878" y="863"/>
                    <a:pt x="749" y="799"/>
                  </a:cubicBezTo>
                  <a:cubicBezTo>
                    <a:pt x="740" y="794"/>
                    <a:pt x="730" y="791"/>
                    <a:pt x="720" y="789"/>
                  </a:cubicBezTo>
                  <a:cubicBezTo>
                    <a:pt x="720" y="650"/>
                    <a:pt x="720" y="650"/>
                    <a:pt x="720" y="650"/>
                  </a:cubicBezTo>
                  <a:cubicBezTo>
                    <a:pt x="1409" y="843"/>
                    <a:pt x="1409" y="843"/>
                    <a:pt x="1409" y="843"/>
                  </a:cubicBezTo>
                  <a:cubicBezTo>
                    <a:pt x="1427" y="848"/>
                    <a:pt x="1446" y="848"/>
                    <a:pt x="1464" y="843"/>
                  </a:cubicBezTo>
                  <a:cubicBezTo>
                    <a:pt x="2153" y="650"/>
                    <a:pt x="2153" y="650"/>
                    <a:pt x="2153" y="650"/>
                  </a:cubicBezTo>
                  <a:cubicBezTo>
                    <a:pt x="2153" y="789"/>
                    <a:pt x="2153" y="789"/>
                    <a:pt x="2153" y="789"/>
                  </a:cubicBezTo>
                  <a:cubicBezTo>
                    <a:pt x="2143" y="791"/>
                    <a:pt x="2133" y="794"/>
                    <a:pt x="2124" y="799"/>
                  </a:cubicBezTo>
                  <a:cubicBezTo>
                    <a:pt x="1995" y="863"/>
                    <a:pt x="1789" y="930"/>
                    <a:pt x="1564" y="950"/>
                  </a:cubicBezTo>
                  <a:cubicBezTo>
                    <a:pt x="1524" y="952"/>
                    <a:pt x="1481" y="953"/>
                    <a:pt x="1436" y="953"/>
                  </a:cubicBezTo>
                  <a:close/>
                  <a:moveTo>
                    <a:pt x="1436" y="211"/>
                  </a:moveTo>
                  <a:cubicBezTo>
                    <a:pt x="2131" y="409"/>
                    <a:pt x="2131" y="409"/>
                    <a:pt x="2131" y="409"/>
                  </a:cubicBezTo>
                  <a:cubicBezTo>
                    <a:pt x="1436" y="606"/>
                    <a:pt x="1436" y="606"/>
                    <a:pt x="1436" y="606"/>
                  </a:cubicBezTo>
                  <a:cubicBezTo>
                    <a:pt x="742" y="409"/>
                    <a:pt x="742" y="409"/>
                    <a:pt x="742" y="409"/>
                  </a:cubicBezTo>
                  <a:cubicBezTo>
                    <a:pt x="1436" y="211"/>
                    <a:pt x="1436" y="211"/>
                    <a:pt x="1436" y="211"/>
                  </a:cubicBezTo>
                  <a:close/>
                  <a:moveTo>
                    <a:pt x="802" y="1085"/>
                  </a:moveTo>
                  <a:cubicBezTo>
                    <a:pt x="932" y="1120"/>
                    <a:pt x="1102" y="1144"/>
                    <a:pt x="1288" y="1152"/>
                  </a:cubicBezTo>
                  <a:cubicBezTo>
                    <a:pt x="1336" y="1156"/>
                    <a:pt x="1385" y="1159"/>
                    <a:pt x="1436" y="1159"/>
                  </a:cubicBezTo>
                  <a:cubicBezTo>
                    <a:pt x="1487" y="1159"/>
                    <a:pt x="1537" y="1156"/>
                    <a:pt x="1584" y="1152"/>
                  </a:cubicBezTo>
                  <a:cubicBezTo>
                    <a:pt x="1771" y="1144"/>
                    <a:pt x="1941" y="1120"/>
                    <a:pt x="2071" y="1085"/>
                  </a:cubicBezTo>
                  <a:cubicBezTo>
                    <a:pt x="2030" y="1398"/>
                    <a:pt x="1761" y="1641"/>
                    <a:pt x="1436" y="1641"/>
                  </a:cubicBezTo>
                  <a:cubicBezTo>
                    <a:pt x="1112" y="1641"/>
                    <a:pt x="843" y="1398"/>
                    <a:pt x="802" y="1085"/>
                  </a:cubicBezTo>
                  <a:close/>
                  <a:moveTo>
                    <a:pt x="802" y="1085"/>
                  </a:moveTo>
                  <a:cubicBezTo>
                    <a:pt x="802" y="1085"/>
                    <a:pt x="802" y="1085"/>
                    <a:pt x="802" y="1085"/>
                  </a:cubicBezTo>
                </a:path>
              </a:pathLst>
            </a:custGeom>
            <a:solidFill>
              <a:srgbClr val="5C4A42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DBC9B8"/>
                </a:solidFill>
              </a:endParaRPr>
            </a:p>
          </p:txBody>
        </p:sp>
      </p:grpSp>
    </p:spTree>
  </p:cSld>
  <p:clrMapOvr>
    <a:masterClrMapping/>
  </p:clrMapOvr>
  <p:transition/>
  <p:timing/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1235561" y="624944"/>
            <a:ext cx="2886274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altLang="en-US" lang="zh-CN" sz="2800">
                <a:solidFill>
                  <a:srgbClr val="DBC9B8"/>
                </a:solidFill>
                <a:latin charset="-122" pitchFamily="34" typeface="微软雅黑"/>
                <a:ea charset="-122" pitchFamily="34" typeface="微软雅黑"/>
              </a:rPr>
              <a:t>解决方法及总结</a:t>
            </a:r>
          </a:p>
        </p:txBody>
      </p:sp>
      <p:grpSp>
        <p:nvGrpSpPr>
          <p:cNvPr id="3" name="组合 2"/>
          <p:cNvGrpSpPr/>
          <p:nvPr/>
        </p:nvGrpSpPr>
        <p:grpSpPr>
          <a:xfrm>
            <a:off x="1535681" y="2618189"/>
            <a:ext cx="9308675" cy="2422020"/>
            <a:chOff x="1465342" y="2632257"/>
            <a:chExt cx="9308675" cy="2422020"/>
          </a:xfrm>
        </p:grpSpPr>
        <p:grpSp>
          <p:nvGrpSpPr>
            <p:cNvPr id="4" name="组合 3"/>
            <p:cNvGrpSpPr/>
            <p:nvPr/>
          </p:nvGrpSpPr>
          <p:grpSpPr>
            <a:xfrm>
              <a:off x="1728786" y="3741668"/>
              <a:ext cx="8734428" cy="203200"/>
              <a:chOff x="2334418" y="3171825"/>
              <a:chExt cx="8734428" cy="203200"/>
            </a:xfrm>
          </p:grpSpPr>
          <p:sp>
            <p:nvSpPr>
              <p:cNvPr id="25" name="Rectangle 5"/>
              <p:cNvSpPr>
                <a:spLocks noChangeArrowheads="1"/>
              </p:cNvSpPr>
              <p:nvPr/>
            </p:nvSpPr>
            <p:spPr bwMode="auto">
              <a:xfrm>
                <a:off x="2432050" y="3240087"/>
                <a:ext cx="8539164" cy="66675"/>
              </a:xfrm>
              <a:prstGeom prst="rect">
                <a:avLst/>
              </a:prstGeom>
              <a:solidFill>
                <a:srgbClr val="C7AC9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26" name="Oval 48"/>
              <p:cNvSpPr>
                <a:spLocks noChangeArrowheads="1"/>
              </p:cNvSpPr>
              <p:nvPr/>
            </p:nvSpPr>
            <p:spPr bwMode="auto">
              <a:xfrm>
                <a:off x="3401615" y="3171825"/>
                <a:ext cx="195263" cy="2032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27" name="Oval 50"/>
              <p:cNvSpPr>
                <a:spLocks noChangeArrowheads="1"/>
              </p:cNvSpPr>
              <p:nvPr/>
            </p:nvSpPr>
            <p:spPr bwMode="auto">
              <a:xfrm>
                <a:off x="4468812" y="3171825"/>
                <a:ext cx="195263" cy="203200"/>
              </a:xfrm>
              <a:prstGeom prst="ellipse">
                <a:avLst/>
              </a:prstGeom>
              <a:solidFill>
                <a:srgbClr val="E2E2E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28" name="Oval 52"/>
              <p:cNvSpPr>
                <a:spLocks noChangeArrowheads="1"/>
              </p:cNvSpPr>
              <p:nvPr/>
            </p:nvSpPr>
            <p:spPr bwMode="auto">
              <a:xfrm>
                <a:off x="5536009" y="3171825"/>
                <a:ext cx="196850" cy="203200"/>
              </a:xfrm>
              <a:prstGeom prst="ellipse">
                <a:avLst/>
              </a:prstGeom>
              <a:solidFill>
                <a:srgbClr val="E2E2E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29" name="Oval 54"/>
              <p:cNvSpPr>
                <a:spLocks noChangeArrowheads="1"/>
              </p:cNvSpPr>
              <p:nvPr/>
            </p:nvSpPr>
            <p:spPr bwMode="auto">
              <a:xfrm>
                <a:off x="6604793" y="3171825"/>
                <a:ext cx="195263" cy="203200"/>
              </a:xfrm>
              <a:prstGeom prst="ellipse">
                <a:avLst/>
              </a:prstGeom>
              <a:solidFill>
                <a:srgbClr val="E2E2E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30" name="Oval 56"/>
              <p:cNvSpPr>
                <a:spLocks noChangeArrowheads="1"/>
              </p:cNvSpPr>
              <p:nvPr/>
            </p:nvSpPr>
            <p:spPr bwMode="auto">
              <a:xfrm>
                <a:off x="7671990" y="3171825"/>
                <a:ext cx="195263" cy="203200"/>
              </a:xfrm>
              <a:prstGeom prst="ellipse">
                <a:avLst/>
              </a:prstGeom>
              <a:solidFill>
                <a:srgbClr val="E2E2E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31" name="Oval 58"/>
              <p:cNvSpPr>
                <a:spLocks noChangeArrowheads="1"/>
              </p:cNvSpPr>
              <p:nvPr/>
            </p:nvSpPr>
            <p:spPr bwMode="auto">
              <a:xfrm>
                <a:off x="8739187" y="3171825"/>
                <a:ext cx="195263" cy="203200"/>
              </a:xfrm>
              <a:prstGeom prst="ellipse">
                <a:avLst/>
              </a:prstGeom>
              <a:solidFill>
                <a:srgbClr val="E2E2E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32" name="Oval 60"/>
              <p:cNvSpPr>
                <a:spLocks noChangeArrowheads="1"/>
              </p:cNvSpPr>
              <p:nvPr/>
            </p:nvSpPr>
            <p:spPr bwMode="auto">
              <a:xfrm>
                <a:off x="9806384" y="3171825"/>
                <a:ext cx="195263" cy="203200"/>
              </a:xfrm>
              <a:prstGeom prst="ellipse">
                <a:avLst/>
              </a:prstGeom>
              <a:solidFill>
                <a:srgbClr val="E2E2E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33" name="Oval 48"/>
              <p:cNvSpPr>
                <a:spLocks noChangeArrowheads="1"/>
              </p:cNvSpPr>
              <p:nvPr/>
            </p:nvSpPr>
            <p:spPr bwMode="auto">
              <a:xfrm>
                <a:off x="2334418" y="3171825"/>
                <a:ext cx="195263" cy="2032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auto">
              <a:xfrm>
                <a:off x="10873583" y="3171825"/>
                <a:ext cx="195263" cy="2032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</p:grpSp>
        <p:sp>
          <p:nvSpPr>
            <p:cNvPr id="5" name="Freeform 523"/>
            <p:cNvSpPr>
              <a:spLocks noEditPoints="1"/>
            </p:cNvSpPr>
            <p:nvPr/>
          </p:nvSpPr>
          <p:spPr bwMode="auto">
            <a:xfrm rot="10800000">
              <a:off x="1557223" y="2632257"/>
              <a:ext cx="538387" cy="854948"/>
            </a:xfrm>
            <a:custGeom>
              <a:gdLst>
                <a:gd fmla="*/ 16 w 17" name="T0"/>
                <a:gd fmla="*/ 13 h 26" name="T1"/>
                <a:gd fmla="*/ 16 w 17" name="T2"/>
                <a:gd fmla="*/ 13 h 26" name="T3"/>
                <a:gd fmla="*/ 9 w 17" name="T4"/>
                <a:gd fmla="*/ 0 h 26" name="T5"/>
                <a:gd fmla="*/ 1 w 17" name="T6"/>
                <a:gd fmla="*/ 13 h 26" name="T7"/>
                <a:gd fmla="*/ 1 w 17" name="T8"/>
                <a:gd fmla="*/ 13 h 26" name="T9"/>
                <a:gd fmla="*/ 0 w 17" name="T10"/>
                <a:gd fmla="*/ 18 h 26" name="T11"/>
                <a:gd fmla="*/ 9 w 17" name="T12"/>
                <a:gd fmla="*/ 26 h 26" name="T13"/>
                <a:gd fmla="*/ 17 w 17" name="T14"/>
                <a:gd fmla="*/ 18 h 26" name="T15"/>
                <a:gd fmla="*/ 16 w 17" name="T16"/>
                <a:gd fmla="*/ 13 h 26" name="T17"/>
                <a:gd fmla="*/ 16 w 17" name="T18"/>
                <a:gd fmla="*/ 18 h 26" name="T19"/>
                <a:gd fmla="*/ 9 w 17" name="T20"/>
                <a:gd fmla="*/ 25 h 26" name="T21"/>
                <a:gd fmla="*/ 2 w 17" name="T22"/>
                <a:gd fmla="*/ 18 h 26" name="T23"/>
                <a:gd fmla="*/ 9 w 17" name="T24"/>
                <a:gd fmla="*/ 11 h 26" name="T25"/>
                <a:gd fmla="*/ 16 w 17" name="T26"/>
                <a:gd fmla="*/ 18 h 26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26" w="17">
                  <a:moveTo>
                    <a:pt x="16" y="13"/>
                  </a:moveTo>
                  <a:cubicBezTo>
                    <a:pt x="16" y="13"/>
                    <a:pt x="16" y="13"/>
                    <a:pt x="16" y="13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5"/>
                    <a:pt x="0" y="16"/>
                    <a:pt x="0" y="18"/>
                  </a:cubicBezTo>
                  <a:cubicBezTo>
                    <a:pt x="0" y="22"/>
                    <a:pt x="4" y="26"/>
                    <a:pt x="9" y="26"/>
                  </a:cubicBezTo>
                  <a:cubicBezTo>
                    <a:pt x="14" y="26"/>
                    <a:pt x="17" y="22"/>
                    <a:pt x="17" y="18"/>
                  </a:cubicBezTo>
                  <a:cubicBezTo>
                    <a:pt x="17" y="16"/>
                    <a:pt x="17" y="15"/>
                    <a:pt x="16" y="13"/>
                  </a:cubicBezTo>
                  <a:close/>
                  <a:moveTo>
                    <a:pt x="16" y="18"/>
                  </a:moveTo>
                  <a:cubicBezTo>
                    <a:pt x="16" y="22"/>
                    <a:pt x="13" y="25"/>
                    <a:pt x="9" y="25"/>
                  </a:cubicBezTo>
                  <a:cubicBezTo>
                    <a:pt x="5" y="25"/>
                    <a:pt x="2" y="22"/>
                    <a:pt x="2" y="18"/>
                  </a:cubicBezTo>
                  <a:cubicBezTo>
                    <a:pt x="2" y="14"/>
                    <a:pt x="5" y="11"/>
                    <a:pt x="9" y="11"/>
                  </a:cubicBezTo>
                  <a:cubicBezTo>
                    <a:pt x="13" y="11"/>
                    <a:pt x="16" y="14"/>
                    <a:pt x="16" y="18"/>
                  </a:cubicBez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1465342" y="4070687"/>
              <a:ext cx="722150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zh-CN" lang="en-US" sz="2000">
                  <a:solidFill>
                    <a:schemeClr val="bg1"/>
                  </a:solidFill>
                  <a:latin charset="-122" pitchFamily="34" typeface="微软雅黑 Light"/>
                  <a:ea charset="-122" pitchFamily="34" typeface="微软雅黑 Light"/>
                </a:rPr>
                <a:t>2013</a:t>
              </a:r>
            </a:p>
          </p:txBody>
        </p:sp>
        <p:sp>
          <p:nvSpPr>
            <p:cNvPr id="7" name="Freeform 523"/>
            <p:cNvSpPr>
              <a:spLocks noEditPoints="1"/>
            </p:cNvSpPr>
            <p:nvPr/>
          </p:nvSpPr>
          <p:spPr bwMode="auto">
            <a:xfrm rot="10800000">
              <a:off x="2618398" y="2632257"/>
              <a:ext cx="538387" cy="854948"/>
            </a:xfrm>
            <a:custGeom>
              <a:gdLst>
                <a:gd fmla="*/ 16 w 17" name="T0"/>
                <a:gd fmla="*/ 13 h 26" name="T1"/>
                <a:gd fmla="*/ 16 w 17" name="T2"/>
                <a:gd fmla="*/ 13 h 26" name="T3"/>
                <a:gd fmla="*/ 9 w 17" name="T4"/>
                <a:gd fmla="*/ 0 h 26" name="T5"/>
                <a:gd fmla="*/ 1 w 17" name="T6"/>
                <a:gd fmla="*/ 13 h 26" name="T7"/>
                <a:gd fmla="*/ 1 w 17" name="T8"/>
                <a:gd fmla="*/ 13 h 26" name="T9"/>
                <a:gd fmla="*/ 0 w 17" name="T10"/>
                <a:gd fmla="*/ 18 h 26" name="T11"/>
                <a:gd fmla="*/ 9 w 17" name="T12"/>
                <a:gd fmla="*/ 26 h 26" name="T13"/>
                <a:gd fmla="*/ 17 w 17" name="T14"/>
                <a:gd fmla="*/ 18 h 26" name="T15"/>
                <a:gd fmla="*/ 16 w 17" name="T16"/>
                <a:gd fmla="*/ 13 h 26" name="T17"/>
                <a:gd fmla="*/ 16 w 17" name="T18"/>
                <a:gd fmla="*/ 18 h 26" name="T19"/>
                <a:gd fmla="*/ 9 w 17" name="T20"/>
                <a:gd fmla="*/ 25 h 26" name="T21"/>
                <a:gd fmla="*/ 2 w 17" name="T22"/>
                <a:gd fmla="*/ 18 h 26" name="T23"/>
                <a:gd fmla="*/ 9 w 17" name="T24"/>
                <a:gd fmla="*/ 11 h 26" name="T25"/>
                <a:gd fmla="*/ 16 w 17" name="T26"/>
                <a:gd fmla="*/ 18 h 26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26" w="17">
                  <a:moveTo>
                    <a:pt x="16" y="13"/>
                  </a:moveTo>
                  <a:cubicBezTo>
                    <a:pt x="16" y="13"/>
                    <a:pt x="16" y="13"/>
                    <a:pt x="16" y="13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5"/>
                    <a:pt x="0" y="16"/>
                    <a:pt x="0" y="18"/>
                  </a:cubicBezTo>
                  <a:cubicBezTo>
                    <a:pt x="0" y="22"/>
                    <a:pt x="4" y="26"/>
                    <a:pt x="9" y="26"/>
                  </a:cubicBezTo>
                  <a:cubicBezTo>
                    <a:pt x="14" y="26"/>
                    <a:pt x="17" y="22"/>
                    <a:pt x="17" y="18"/>
                  </a:cubicBezTo>
                  <a:cubicBezTo>
                    <a:pt x="17" y="16"/>
                    <a:pt x="17" y="15"/>
                    <a:pt x="16" y="13"/>
                  </a:cubicBezTo>
                  <a:close/>
                  <a:moveTo>
                    <a:pt x="16" y="18"/>
                  </a:moveTo>
                  <a:cubicBezTo>
                    <a:pt x="16" y="22"/>
                    <a:pt x="13" y="25"/>
                    <a:pt x="9" y="25"/>
                  </a:cubicBezTo>
                  <a:cubicBezTo>
                    <a:pt x="5" y="25"/>
                    <a:pt x="2" y="22"/>
                    <a:pt x="2" y="18"/>
                  </a:cubicBezTo>
                  <a:cubicBezTo>
                    <a:pt x="2" y="14"/>
                    <a:pt x="5" y="11"/>
                    <a:pt x="9" y="11"/>
                  </a:cubicBezTo>
                  <a:cubicBezTo>
                    <a:pt x="13" y="11"/>
                    <a:pt x="16" y="14"/>
                    <a:pt x="16" y="18"/>
                  </a:cubicBez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2526517" y="4070687"/>
              <a:ext cx="722150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zh-CN" lang="en-US" sz="2000">
                  <a:solidFill>
                    <a:schemeClr val="bg1"/>
                  </a:solidFill>
                  <a:latin charset="-122" pitchFamily="34" typeface="微软雅黑 Light"/>
                  <a:ea charset="-122" pitchFamily="34" typeface="微软雅黑 Light"/>
                </a:rPr>
                <a:t>2014</a:t>
              </a:r>
            </a:p>
          </p:txBody>
        </p:sp>
        <p:sp>
          <p:nvSpPr>
            <p:cNvPr id="9" name="Freeform 523"/>
            <p:cNvSpPr>
              <a:spLocks noEditPoints="1"/>
            </p:cNvSpPr>
            <p:nvPr/>
          </p:nvSpPr>
          <p:spPr bwMode="auto">
            <a:xfrm rot="10800000">
              <a:off x="3679573" y="2632257"/>
              <a:ext cx="538387" cy="854948"/>
            </a:xfrm>
            <a:custGeom>
              <a:gdLst>
                <a:gd fmla="*/ 16 w 17" name="T0"/>
                <a:gd fmla="*/ 13 h 26" name="T1"/>
                <a:gd fmla="*/ 16 w 17" name="T2"/>
                <a:gd fmla="*/ 13 h 26" name="T3"/>
                <a:gd fmla="*/ 9 w 17" name="T4"/>
                <a:gd fmla="*/ 0 h 26" name="T5"/>
                <a:gd fmla="*/ 1 w 17" name="T6"/>
                <a:gd fmla="*/ 13 h 26" name="T7"/>
                <a:gd fmla="*/ 1 w 17" name="T8"/>
                <a:gd fmla="*/ 13 h 26" name="T9"/>
                <a:gd fmla="*/ 0 w 17" name="T10"/>
                <a:gd fmla="*/ 18 h 26" name="T11"/>
                <a:gd fmla="*/ 9 w 17" name="T12"/>
                <a:gd fmla="*/ 26 h 26" name="T13"/>
                <a:gd fmla="*/ 17 w 17" name="T14"/>
                <a:gd fmla="*/ 18 h 26" name="T15"/>
                <a:gd fmla="*/ 16 w 17" name="T16"/>
                <a:gd fmla="*/ 13 h 26" name="T17"/>
                <a:gd fmla="*/ 16 w 17" name="T18"/>
                <a:gd fmla="*/ 18 h 26" name="T19"/>
                <a:gd fmla="*/ 9 w 17" name="T20"/>
                <a:gd fmla="*/ 25 h 26" name="T21"/>
                <a:gd fmla="*/ 2 w 17" name="T22"/>
                <a:gd fmla="*/ 18 h 26" name="T23"/>
                <a:gd fmla="*/ 9 w 17" name="T24"/>
                <a:gd fmla="*/ 11 h 26" name="T25"/>
                <a:gd fmla="*/ 16 w 17" name="T26"/>
                <a:gd fmla="*/ 18 h 26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26" w="17">
                  <a:moveTo>
                    <a:pt x="16" y="13"/>
                  </a:moveTo>
                  <a:cubicBezTo>
                    <a:pt x="16" y="13"/>
                    <a:pt x="16" y="13"/>
                    <a:pt x="16" y="13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5"/>
                    <a:pt x="0" y="16"/>
                    <a:pt x="0" y="18"/>
                  </a:cubicBezTo>
                  <a:cubicBezTo>
                    <a:pt x="0" y="22"/>
                    <a:pt x="4" y="26"/>
                    <a:pt x="9" y="26"/>
                  </a:cubicBezTo>
                  <a:cubicBezTo>
                    <a:pt x="14" y="26"/>
                    <a:pt x="17" y="22"/>
                    <a:pt x="17" y="18"/>
                  </a:cubicBezTo>
                  <a:cubicBezTo>
                    <a:pt x="17" y="16"/>
                    <a:pt x="17" y="15"/>
                    <a:pt x="16" y="13"/>
                  </a:cubicBezTo>
                  <a:close/>
                  <a:moveTo>
                    <a:pt x="16" y="18"/>
                  </a:moveTo>
                  <a:cubicBezTo>
                    <a:pt x="16" y="22"/>
                    <a:pt x="13" y="25"/>
                    <a:pt x="9" y="25"/>
                  </a:cubicBezTo>
                  <a:cubicBezTo>
                    <a:pt x="5" y="25"/>
                    <a:pt x="2" y="22"/>
                    <a:pt x="2" y="18"/>
                  </a:cubicBezTo>
                  <a:cubicBezTo>
                    <a:pt x="2" y="14"/>
                    <a:pt x="5" y="11"/>
                    <a:pt x="9" y="11"/>
                  </a:cubicBezTo>
                  <a:cubicBezTo>
                    <a:pt x="13" y="11"/>
                    <a:pt x="16" y="14"/>
                    <a:pt x="16" y="18"/>
                  </a:cubicBez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3587692" y="4070687"/>
              <a:ext cx="722150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zh-CN" lang="en-US" sz="2000">
                  <a:solidFill>
                    <a:schemeClr val="bg1"/>
                  </a:solidFill>
                  <a:latin charset="-122" pitchFamily="34" typeface="微软雅黑 Light"/>
                  <a:ea charset="-122" pitchFamily="34" typeface="微软雅黑 Light"/>
                </a:rPr>
                <a:t>2015</a:t>
              </a:r>
            </a:p>
          </p:txBody>
        </p:sp>
        <p:sp>
          <p:nvSpPr>
            <p:cNvPr id="11" name="Freeform 523"/>
            <p:cNvSpPr>
              <a:spLocks noEditPoints="1"/>
            </p:cNvSpPr>
            <p:nvPr/>
          </p:nvSpPr>
          <p:spPr bwMode="auto">
            <a:xfrm rot="10800000">
              <a:off x="4740749" y="2632257"/>
              <a:ext cx="538387" cy="854948"/>
            </a:xfrm>
            <a:custGeom>
              <a:gdLst>
                <a:gd fmla="*/ 16 w 17" name="T0"/>
                <a:gd fmla="*/ 13 h 26" name="T1"/>
                <a:gd fmla="*/ 16 w 17" name="T2"/>
                <a:gd fmla="*/ 13 h 26" name="T3"/>
                <a:gd fmla="*/ 9 w 17" name="T4"/>
                <a:gd fmla="*/ 0 h 26" name="T5"/>
                <a:gd fmla="*/ 1 w 17" name="T6"/>
                <a:gd fmla="*/ 13 h 26" name="T7"/>
                <a:gd fmla="*/ 1 w 17" name="T8"/>
                <a:gd fmla="*/ 13 h 26" name="T9"/>
                <a:gd fmla="*/ 0 w 17" name="T10"/>
                <a:gd fmla="*/ 18 h 26" name="T11"/>
                <a:gd fmla="*/ 9 w 17" name="T12"/>
                <a:gd fmla="*/ 26 h 26" name="T13"/>
                <a:gd fmla="*/ 17 w 17" name="T14"/>
                <a:gd fmla="*/ 18 h 26" name="T15"/>
                <a:gd fmla="*/ 16 w 17" name="T16"/>
                <a:gd fmla="*/ 13 h 26" name="T17"/>
                <a:gd fmla="*/ 16 w 17" name="T18"/>
                <a:gd fmla="*/ 18 h 26" name="T19"/>
                <a:gd fmla="*/ 9 w 17" name="T20"/>
                <a:gd fmla="*/ 25 h 26" name="T21"/>
                <a:gd fmla="*/ 2 w 17" name="T22"/>
                <a:gd fmla="*/ 18 h 26" name="T23"/>
                <a:gd fmla="*/ 9 w 17" name="T24"/>
                <a:gd fmla="*/ 11 h 26" name="T25"/>
                <a:gd fmla="*/ 16 w 17" name="T26"/>
                <a:gd fmla="*/ 18 h 26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26" w="17">
                  <a:moveTo>
                    <a:pt x="16" y="13"/>
                  </a:moveTo>
                  <a:cubicBezTo>
                    <a:pt x="16" y="13"/>
                    <a:pt x="16" y="13"/>
                    <a:pt x="16" y="13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5"/>
                    <a:pt x="0" y="16"/>
                    <a:pt x="0" y="18"/>
                  </a:cubicBezTo>
                  <a:cubicBezTo>
                    <a:pt x="0" y="22"/>
                    <a:pt x="4" y="26"/>
                    <a:pt x="9" y="26"/>
                  </a:cubicBezTo>
                  <a:cubicBezTo>
                    <a:pt x="14" y="26"/>
                    <a:pt x="17" y="22"/>
                    <a:pt x="17" y="18"/>
                  </a:cubicBezTo>
                  <a:cubicBezTo>
                    <a:pt x="17" y="16"/>
                    <a:pt x="17" y="15"/>
                    <a:pt x="16" y="13"/>
                  </a:cubicBezTo>
                  <a:close/>
                  <a:moveTo>
                    <a:pt x="16" y="18"/>
                  </a:moveTo>
                  <a:cubicBezTo>
                    <a:pt x="16" y="22"/>
                    <a:pt x="13" y="25"/>
                    <a:pt x="9" y="25"/>
                  </a:cubicBezTo>
                  <a:cubicBezTo>
                    <a:pt x="5" y="25"/>
                    <a:pt x="2" y="22"/>
                    <a:pt x="2" y="18"/>
                  </a:cubicBezTo>
                  <a:cubicBezTo>
                    <a:pt x="2" y="14"/>
                    <a:pt x="5" y="11"/>
                    <a:pt x="9" y="11"/>
                  </a:cubicBezTo>
                  <a:cubicBezTo>
                    <a:pt x="13" y="11"/>
                    <a:pt x="16" y="14"/>
                    <a:pt x="16" y="18"/>
                  </a:cubicBez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4648868" y="4070687"/>
              <a:ext cx="722150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zh-CN" lang="en-US" sz="2000">
                  <a:solidFill>
                    <a:schemeClr val="bg1"/>
                  </a:solidFill>
                  <a:latin charset="-122" pitchFamily="34" typeface="微软雅黑 Light"/>
                  <a:ea charset="-122" pitchFamily="34" typeface="微软雅黑 Light"/>
                </a:rPr>
                <a:t>2016</a:t>
              </a:r>
            </a:p>
          </p:txBody>
        </p:sp>
        <p:grpSp>
          <p:nvGrpSpPr>
            <p:cNvPr id="13" name="组合 12"/>
            <p:cNvGrpSpPr/>
            <p:nvPr/>
          </p:nvGrpSpPr>
          <p:grpSpPr>
            <a:xfrm>
              <a:off x="10004506" y="3273295"/>
              <a:ext cx="769511" cy="1780982"/>
              <a:chOff x="10004506" y="3339556"/>
              <a:chExt cx="769511" cy="1780982"/>
            </a:xfrm>
          </p:grpSpPr>
          <p:sp>
            <p:nvSpPr>
              <p:cNvPr id="23" name="Freeform 523"/>
              <p:cNvSpPr>
                <a:spLocks noEditPoints="1"/>
              </p:cNvSpPr>
              <p:nvPr/>
            </p:nvSpPr>
            <p:spPr bwMode="auto">
              <a:xfrm>
                <a:off x="10096388" y="4265590"/>
                <a:ext cx="538387" cy="854948"/>
              </a:xfrm>
              <a:custGeom>
                <a:gdLst>
                  <a:gd fmla="*/ 16 w 17" name="T0"/>
                  <a:gd fmla="*/ 13 h 26" name="T1"/>
                  <a:gd fmla="*/ 16 w 17" name="T2"/>
                  <a:gd fmla="*/ 13 h 26" name="T3"/>
                  <a:gd fmla="*/ 9 w 17" name="T4"/>
                  <a:gd fmla="*/ 0 h 26" name="T5"/>
                  <a:gd fmla="*/ 1 w 17" name="T6"/>
                  <a:gd fmla="*/ 13 h 26" name="T7"/>
                  <a:gd fmla="*/ 1 w 17" name="T8"/>
                  <a:gd fmla="*/ 13 h 26" name="T9"/>
                  <a:gd fmla="*/ 0 w 17" name="T10"/>
                  <a:gd fmla="*/ 18 h 26" name="T11"/>
                  <a:gd fmla="*/ 9 w 17" name="T12"/>
                  <a:gd fmla="*/ 26 h 26" name="T13"/>
                  <a:gd fmla="*/ 17 w 17" name="T14"/>
                  <a:gd fmla="*/ 18 h 26" name="T15"/>
                  <a:gd fmla="*/ 16 w 17" name="T16"/>
                  <a:gd fmla="*/ 13 h 26" name="T17"/>
                  <a:gd fmla="*/ 16 w 17" name="T18"/>
                  <a:gd fmla="*/ 18 h 26" name="T19"/>
                  <a:gd fmla="*/ 9 w 17" name="T20"/>
                  <a:gd fmla="*/ 25 h 26" name="T21"/>
                  <a:gd fmla="*/ 2 w 17" name="T22"/>
                  <a:gd fmla="*/ 18 h 26" name="T23"/>
                  <a:gd fmla="*/ 9 w 17" name="T24"/>
                  <a:gd fmla="*/ 11 h 26" name="T25"/>
                  <a:gd fmla="*/ 16 w 17" name="T26"/>
                  <a:gd fmla="*/ 18 h 26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26" w="17">
                    <a:moveTo>
                      <a:pt x="16" y="13"/>
                    </a:moveTo>
                    <a:cubicBezTo>
                      <a:pt x="16" y="13"/>
                      <a:pt x="16" y="13"/>
                      <a:pt x="16" y="13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1" y="13"/>
                      <a:pt x="1" y="13"/>
                      <a:pt x="1" y="13"/>
                    </a:cubicBezTo>
                    <a:cubicBezTo>
                      <a:pt x="1" y="13"/>
                      <a:pt x="1" y="13"/>
                      <a:pt x="1" y="13"/>
                    </a:cubicBezTo>
                    <a:cubicBezTo>
                      <a:pt x="1" y="15"/>
                      <a:pt x="0" y="16"/>
                      <a:pt x="0" y="18"/>
                    </a:cubicBezTo>
                    <a:cubicBezTo>
                      <a:pt x="0" y="22"/>
                      <a:pt x="4" y="26"/>
                      <a:pt x="9" y="26"/>
                    </a:cubicBezTo>
                    <a:cubicBezTo>
                      <a:pt x="14" y="26"/>
                      <a:pt x="17" y="22"/>
                      <a:pt x="17" y="18"/>
                    </a:cubicBezTo>
                    <a:cubicBezTo>
                      <a:pt x="17" y="16"/>
                      <a:pt x="17" y="15"/>
                      <a:pt x="16" y="13"/>
                    </a:cubicBezTo>
                    <a:close/>
                    <a:moveTo>
                      <a:pt x="16" y="18"/>
                    </a:moveTo>
                    <a:cubicBezTo>
                      <a:pt x="16" y="22"/>
                      <a:pt x="13" y="25"/>
                      <a:pt x="9" y="25"/>
                    </a:cubicBezTo>
                    <a:cubicBezTo>
                      <a:pt x="5" y="25"/>
                      <a:pt x="2" y="22"/>
                      <a:pt x="2" y="18"/>
                    </a:cubicBezTo>
                    <a:cubicBezTo>
                      <a:pt x="2" y="14"/>
                      <a:pt x="5" y="11"/>
                      <a:pt x="9" y="11"/>
                    </a:cubicBezTo>
                    <a:cubicBezTo>
                      <a:pt x="13" y="11"/>
                      <a:pt x="16" y="14"/>
                      <a:pt x="16" y="18"/>
                    </a:cubicBezTo>
                    <a:close/>
                  </a:path>
                </a:pathLst>
              </a:custGeom>
              <a:solidFill>
                <a:srgbClr val="DBC9B8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24" name="文本框 23"/>
              <p:cNvSpPr txBox="1"/>
              <p:nvPr/>
            </p:nvSpPr>
            <p:spPr>
              <a:xfrm>
                <a:off x="10004506" y="3339556"/>
                <a:ext cx="769511" cy="3962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dist"/>
                <a:r>
                  <a:rPr altLang="zh-CN" lang="en-US" sz="2000">
                    <a:solidFill>
                      <a:schemeClr val="bg1"/>
                    </a:solidFill>
                    <a:latin charset="-122" pitchFamily="34" typeface="微软雅黑 Light"/>
                    <a:ea charset="-122" pitchFamily="34" typeface="微软雅黑 Light"/>
                  </a:rPr>
                  <a:t>2020</a:t>
                </a:r>
              </a:p>
            </p:txBody>
          </p:sp>
        </p:grpSp>
        <p:grpSp>
          <p:nvGrpSpPr>
            <p:cNvPr id="14" name="组合 13"/>
            <p:cNvGrpSpPr/>
            <p:nvPr/>
          </p:nvGrpSpPr>
          <p:grpSpPr>
            <a:xfrm>
              <a:off x="8928351" y="3273295"/>
              <a:ext cx="722150" cy="1780982"/>
              <a:chOff x="10004506" y="3339556"/>
              <a:chExt cx="722150" cy="1780982"/>
            </a:xfrm>
          </p:grpSpPr>
          <p:sp>
            <p:nvSpPr>
              <p:cNvPr id="21" name="Freeform 523"/>
              <p:cNvSpPr>
                <a:spLocks noEditPoints="1"/>
              </p:cNvSpPr>
              <p:nvPr/>
            </p:nvSpPr>
            <p:spPr bwMode="auto">
              <a:xfrm>
                <a:off x="10096388" y="4265590"/>
                <a:ext cx="538387" cy="854948"/>
              </a:xfrm>
              <a:custGeom>
                <a:gdLst>
                  <a:gd fmla="*/ 16 w 17" name="T0"/>
                  <a:gd fmla="*/ 13 h 26" name="T1"/>
                  <a:gd fmla="*/ 16 w 17" name="T2"/>
                  <a:gd fmla="*/ 13 h 26" name="T3"/>
                  <a:gd fmla="*/ 9 w 17" name="T4"/>
                  <a:gd fmla="*/ 0 h 26" name="T5"/>
                  <a:gd fmla="*/ 1 w 17" name="T6"/>
                  <a:gd fmla="*/ 13 h 26" name="T7"/>
                  <a:gd fmla="*/ 1 w 17" name="T8"/>
                  <a:gd fmla="*/ 13 h 26" name="T9"/>
                  <a:gd fmla="*/ 0 w 17" name="T10"/>
                  <a:gd fmla="*/ 18 h 26" name="T11"/>
                  <a:gd fmla="*/ 9 w 17" name="T12"/>
                  <a:gd fmla="*/ 26 h 26" name="T13"/>
                  <a:gd fmla="*/ 17 w 17" name="T14"/>
                  <a:gd fmla="*/ 18 h 26" name="T15"/>
                  <a:gd fmla="*/ 16 w 17" name="T16"/>
                  <a:gd fmla="*/ 13 h 26" name="T17"/>
                  <a:gd fmla="*/ 16 w 17" name="T18"/>
                  <a:gd fmla="*/ 18 h 26" name="T19"/>
                  <a:gd fmla="*/ 9 w 17" name="T20"/>
                  <a:gd fmla="*/ 25 h 26" name="T21"/>
                  <a:gd fmla="*/ 2 w 17" name="T22"/>
                  <a:gd fmla="*/ 18 h 26" name="T23"/>
                  <a:gd fmla="*/ 9 w 17" name="T24"/>
                  <a:gd fmla="*/ 11 h 26" name="T25"/>
                  <a:gd fmla="*/ 16 w 17" name="T26"/>
                  <a:gd fmla="*/ 18 h 26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26" w="17">
                    <a:moveTo>
                      <a:pt x="16" y="13"/>
                    </a:moveTo>
                    <a:cubicBezTo>
                      <a:pt x="16" y="13"/>
                      <a:pt x="16" y="13"/>
                      <a:pt x="16" y="13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1" y="13"/>
                      <a:pt x="1" y="13"/>
                      <a:pt x="1" y="13"/>
                    </a:cubicBezTo>
                    <a:cubicBezTo>
                      <a:pt x="1" y="13"/>
                      <a:pt x="1" y="13"/>
                      <a:pt x="1" y="13"/>
                    </a:cubicBezTo>
                    <a:cubicBezTo>
                      <a:pt x="1" y="15"/>
                      <a:pt x="0" y="16"/>
                      <a:pt x="0" y="18"/>
                    </a:cubicBezTo>
                    <a:cubicBezTo>
                      <a:pt x="0" y="22"/>
                      <a:pt x="4" y="26"/>
                      <a:pt x="9" y="26"/>
                    </a:cubicBezTo>
                    <a:cubicBezTo>
                      <a:pt x="14" y="26"/>
                      <a:pt x="17" y="22"/>
                      <a:pt x="17" y="18"/>
                    </a:cubicBezTo>
                    <a:cubicBezTo>
                      <a:pt x="17" y="16"/>
                      <a:pt x="17" y="15"/>
                      <a:pt x="16" y="13"/>
                    </a:cubicBezTo>
                    <a:close/>
                    <a:moveTo>
                      <a:pt x="16" y="18"/>
                    </a:moveTo>
                    <a:cubicBezTo>
                      <a:pt x="16" y="22"/>
                      <a:pt x="13" y="25"/>
                      <a:pt x="9" y="25"/>
                    </a:cubicBezTo>
                    <a:cubicBezTo>
                      <a:pt x="5" y="25"/>
                      <a:pt x="2" y="22"/>
                      <a:pt x="2" y="18"/>
                    </a:cubicBezTo>
                    <a:cubicBezTo>
                      <a:pt x="2" y="14"/>
                      <a:pt x="5" y="11"/>
                      <a:pt x="9" y="11"/>
                    </a:cubicBezTo>
                    <a:cubicBezTo>
                      <a:pt x="13" y="11"/>
                      <a:pt x="16" y="14"/>
                      <a:pt x="16" y="18"/>
                    </a:cubicBezTo>
                    <a:close/>
                  </a:path>
                </a:pathLst>
              </a:custGeom>
              <a:solidFill>
                <a:srgbClr val="DBC9B8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22" name="文本框 21"/>
              <p:cNvSpPr txBox="1"/>
              <p:nvPr/>
            </p:nvSpPr>
            <p:spPr>
              <a:xfrm>
                <a:off x="10004506" y="3339556"/>
                <a:ext cx="722150" cy="3962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dist"/>
                <a:r>
                  <a:rPr altLang="zh-CN" lang="en-US" sz="2000">
                    <a:solidFill>
                      <a:schemeClr val="bg1"/>
                    </a:solidFill>
                    <a:latin charset="-122" pitchFamily="34" typeface="微软雅黑 Light"/>
                    <a:ea charset="-122" pitchFamily="34" typeface="微软雅黑 Light"/>
                  </a:rPr>
                  <a:t>2019</a:t>
                </a:r>
              </a:p>
            </p:txBody>
          </p:sp>
        </p:grpSp>
        <p:grpSp>
          <p:nvGrpSpPr>
            <p:cNvPr id="15" name="组合 14"/>
            <p:cNvGrpSpPr/>
            <p:nvPr/>
          </p:nvGrpSpPr>
          <p:grpSpPr>
            <a:xfrm>
              <a:off x="7852196" y="3273295"/>
              <a:ext cx="722150" cy="1780982"/>
              <a:chOff x="10004506" y="3339556"/>
              <a:chExt cx="722150" cy="1780982"/>
            </a:xfrm>
          </p:grpSpPr>
          <p:sp>
            <p:nvSpPr>
              <p:cNvPr id="19" name="Freeform 523"/>
              <p:cNvSpPr>
                <a:spLocks noEditPoints="1"/>
              </p:cNvSpPr>
              <p:nvPr/>
            </p:nvSpPr>
            <p:spPr bwMode="auto">
              <a:xfrm>
                <a:off x="10096388" y="4265590"/>
                <a:ext cx="538387" cy="854948"/>
              </a:xfrm>
              <a:custGeom>
                <a:gdLst>
                  <a:gd fmla="*/ 16 w 17" name="T0"/>
                  <a:gd fmla="*/ 13 h 26" name="T1"/>
                  <a:gd fmla="*/ 16 w 17" name="T2"/>
                  <a:gd fmla="*/ 13 h 26" name="T3"/>
                  <a:gd fmla="*/ 9 w 17" name="T4"/>
                  <a:gd fmla="*/ 0 h 26" name="T5"/>
                  <a:gd fmla="*/ 1 w 17" name="T6"/>
                  <a:gd fmla="*/ 13 h 26" name="T7"/>
                  <a:gd fmla="*/ 1 w 17" name="T8"/>
                  <a:gd fmla="*/ 13 h 26" name="T9"/>
                  <a:gd fmla="*/ 0 w 17" name="T10"/>
                  <a:gd fmla="*/ 18 h 26" name="T11"/>
                  <a:gd fmla="*/ 9 w 17" name="T12"/>
                  <a:gd fmla="*/ 26 h 26" name="T13"/>
                  <a:gd fmla="*/ 17 w 17" name="T14"/>
                  <a:gd fmla="*/ 18 h 26" name="T15"/>
                  <a:gd fmla="*/ 16 w 17" name="T16"/>
                  <a:gd fmla="*/ 13 h 26" name="T17"/>
                  <a:gd fmla="*/ 16 w 17" name="T18"/>
                  <a:gd fmla="*/ 18 h 26" name="T19"/>
                  <a:gd fmla="*/ 9 w 17" name="T20"/>
                  <a:gd fmla="*/ 25 h 26" name="T21"/>
                  <a:gd fmla="*/ 2 w 17" name="T22"/>
                  <a:gd fmla="*/ 18 h 26" name="T23"/>
                  <a:gd fmla="*/ 9 w 17" name="T24"/>
                  <a:gd fmla="*/ 11 h 26" name="T25"/>
                  <a:gd fmla="*/ 16 w 17" name="T26"/>
                  <a:gd fmla="*/ 18 h 26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26" w="17">
                    <a:moveTo>
                      <a:pt x="16" y="13"/>
                    </a:moveTo>
                    <a:cubicBezTo>
                      <a:pt x="16" y="13"/>
                      <a:pt x="16" y="13"/>
                      <a:pt x="16" y="13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1" y="13"/>
                      <a:pt x="1" y="13"/>
                      <a:pt x="1" y="13"/>
                    </a:cubicBezTo>
                    <a:cubicBezTo>
                      <a:pt x="1" y="13"/>
                      <a:pt x="1" y="13"/>
                      <a:pt x="1" y="13"/>
                    </a:cubicBezTo>
                    <a:cubicBezTo>
                      <a:pt x="1" y="15"/>
                      <a:pt x="0" y="16"/>
                      <a:pt x="0" y="18"/>
                    </a:cubicBezTo>
                    <a:cubicBezTo>
                      <a:pt x="0" y="22"/>
                      <a:pt x="4" y="26"/>
                      <a:pt x="9" y="26"/>
                    </a:cubicBezTo>
                    <a:cubicBezTo>
                      <a:pt x="14" y="26"/>
                      <a:pt x="17" y="22"/>
                      <a:pt x="17" y="18"/>
                    </a:cubicBezTo>
                    <a:cubicBezTo>
                      <a:pt x="17" y="16"/>
                      <a:pt x="17" y="15"/>
                      <a:pt x="16" y="13"/>
                    </a:cubicBezTo>
                    <a:close/>
                    <a:moveTo>
                      <a:pt x="16" y="18"/>
                    </a:moveTo>
                    <a:cubicBezTo>
                      <a:pt x="16" y="22"/>
                      <a:pt x="13" y="25"/>
                      <a:pt x="9" y="25"/>
                    </a:cubicBezTo>
                    <a:cubicBezTo>
                      <a:pt x="5" y="25"/>
                      <a:pt x="2" y="22"/>
                      <a:pt x="2" y="18"/>
                    </a:cubicBezTo>
                    <a:cubicBezTo>
                      <a:pt x="2" y="14"/>
                      <a:pt x="5" y="11"/>
                      <a:pt x="9" y="11"/>
                    </a:cubicBezTo>
                    <a:cubicBezTo>
                      <a:pt x="13" y="11"/>
                      <a:pt x="16" y="14"/>
                      <a:pt x="16" y="18"/>
                    </a:cubicBezTo>
                    <a:close/>
                  </a:path>
                </a:pathLst>
              </a:custGeom>
              <a:solidFill>
                <a:srgbClr val="DBC9B8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20" name="文本框 19"/>
              <p:cNvSpPr txBox="1"/>
              <p:nvPr/>
            </p:nvSpPr>
            <p:spPr>
              <a:xfrm>
                <a:off x="10004505" y="3339556"/>
                <a:ext cx="722150" cy="3962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dist"/>
                <a:r>
                  <a:rPr altLang="zh-CN" lang="en-US" sz="2000">
                    <a:solidFill>
                      <a:schemeClr val="bg1"/>
                    </a:solidFill>
                    <a:latin charset="-122" pitchFamily="34" typeface="微软雅黑 Light"/>
                    <a:ea charset="-122" pitchFamily="34" typeface="微软雅黑 Light"/>
                  </a:rPr>
                  <a:t>2018</a:t>
                </a:r>
              </a:p>
            </p:txBody>
          </p:sp>
        </p:grpSp>
        <p:grpSp>
          <p:nvGrpSpPr>
            <p:cNvPr id="16" name="组合 15"/>
            <p:cNvGrpSpPr/>
            <p:nvPr/>
          </p:nvGrpSpPr>
          <p:grpSpPr>
            <a:xfrm>
              <a:off x="6776041" y="3273295"/>
              <a:ext cx="722150" cy="1780982"/>
              <a:chOff x="10004506" y="3339556"/>
              <a:chExt cx="722150" cy="1780982"/>
            </a:xfrm>
          </p:grpSpPr>
          <p:sp>
            <p:nvSpPr>
              <p:cNvPr id="17" name="Freeform 523"/>
              <p:cNvSpPr>
                <a:spLocks noEditPoints="1"/>
              </p:cNvSpPr>
              <p:nvPr/>
            </p:nvSpPr>
            <p:spPr bwMode="auto">
              <a:xfrm>
                <a:off x="10096388" y="4265590"/>
                <a:ext cx="538387" cy="854948"/>
              </a:xfrm>
              <a:custGeom>
                <a:gdLst>
                  <a:gd fmla="*/ 16 w 17" name="T0"/>
                  <a:gd fmla="*/ 13 h 26" name="T1"/>
                  <a:gd fmla="*/ 16 w 17" name="T2"/>
                  <a:gd fmla="*/ 13 h 26" name="T3"/>
                  <a:gd fmla="*/ 9 w 17" name="T4"/>
                  <a:gd fmla="*/ 0 h 26" name="T5"/>
                  <a:gd fmla="*/ 1 w 17" name="T6"/>
                  <a:gd fmla="*/ 13 h 26" name="T7"/>
                  <a:gd fmla="*/ 1 w 17" name="T8"/>
                  <a:gd fmla="*/ 13 h 26" name="T9"/>
                  <a:gd fmla="*/ 0 w 17" name="T10"/>
                  <a:gd fmla="*/ 18 h 26" name="T11"/>
                  <a:gd fmla="*/ 9 w 17" name="T12"/>
                  <a:gd fmla="*/ 26 h 26" name="T13"/>
                  <a:gd fmla="*/ 17 w 17" name="T14"/>
                  <a:gd fmla="*/ 18 h 26" name="T15"/>
                  <a:gd fmla="*/ 16 w 17" name="T16"/>
                  <a:gd fmla="*/ 13 h 26" name="T17"/>
                  <a:gd fmla="*/ 16 w 17" name="T18"/>
                  <a:gd fmla="*/ 18 h 26" name="T19"/>
                  <a:gd fmla="*/ 9 w 17" name="T20"/>
                  <a:gd fmla="*/ 25 h 26" name="T21"/>
                  <a:gd fmla="*/ 2 w 17" name="T22"/>
                  <a:gd fmla="*/ 18 h 26" name="T23"/>
                  <a:gd fmla="*/ 9 w 17" name="T24"/>
                  <a:gd fmla="*/ 11 h 26" name="T25"/>
                  <a:gd fmla="*/ 16 w 17" name="T26"/>
                  <a:gd fmla="*/ 18 h 26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26" w="17">
                    <a:moveTo>
                      <a:pt x="16" y="13"/>
                    </a:moveTo>
                    <a:cubicBezTo>
                      <a:pt x="16" y="13"/>
                      <a:pt x="16" y="13"/>
                      <a:pt x="16" y="13"/>
                    </a:cubicBezTo>
                    <a:cubicBezTo>
                      <a:pt x="9" y="0"/>
                      <a:pt x="9" y="0"/>
                      <a:pt x="9" y="0"/>
                    </a:cubicBezTo>
                    <a:cubicBezTo>
                      <a:pt x="1" y="13"/>
                      <a:pt x="1" y="13"/>
                      <a:pt x="1" y="13"/>
                    </a:cubicBezTo>
                    <a:cubicBezTo>
                      <a:pt x="1" y="13"/>
                      <a:pt x="1" y="13"/>
                      <a:pt x="1" y="13"/>
                    </a:cubicBezTo>
                    <a:cubicBezTo>
                      <a:pt x="1" y="15"/>
                      <a:pt x="0" y="16"/>
                      <a:pt x="0" y="18"/>
                    </a:cubicBezTo>
                    <a:cubicBezTo>
                      <a:pt x="0" y="22"/>
                      <a:pt x="4" y="26"/>
                      <a:pt x="9" y="26"/>
                    </a:cubicBezTo>
                    <a:cubicBezTo>
                      <a:pt x="14" y="26"/>
                      <a:pt x="17" y="22"/>
                      <a:pt x="17" y="18"/>
                    </a:cubicBezTo>
                    <a:cubicBezTo>
                      <a:pt x="17" y="16"/>
                      <a:pt x="17" y="15"/>
                      <a:pt x="16" y="13"/>
                    </a:cubicBezTo>
                    <a:close/>
                    <a:moveTo>
                      <a:pt x="16" y="18"/>
                    </a:moveTo>
                    <a:cubicBezTo>
                      <a:pt x="16" y="22"/>
                      <a:pt x="13" y="25"/>
                      <a:pt x="9" y="25"/>
                    </a:cubicBezTo>
                    <a:cubicBezTo>
                      <a:pt x="5" y="25"/>
                      <a:pt x="2" y="22"/>
                      <a:pt x="2" y="18"/>
                    </a:cubicBezTo>
                    <a:cubicBezTo>
                      <a:pt x="2" y="14"/>
                      <a:pt x="5" y="11"/>
                      <a:pt x="9" y="11"/>
                    </a:cubicBezTo>
                    <a:cubicBezTo>
                      <a:pt x="13" y="11"/>
                      <a:pt x="16" y="14"/>
                      <a:pt x="16" y="18"/>
                    </a:cubicBezTo>
                    <a:close/>
                  </a:path>
                </a:pathLst>
              </a:custGeom>
              <a:solidFill>
                <a:srgbClr val="DBC9B8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18" name="文本框 17"/>
              <p:cNvSpPr txBox="1"/>
              <p:nvPr/>
            </p:nvSpPr>
            <p:spPr>
              <a:xfrm>
                <a:off x="10004506" y="3339556"/>
                <a:ext cx="722150" cy="3962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dist"/>
                <a:r>
                  <a:rPr altLang="zh-CN" lang="en-US" sz="2000">
                    <a:solidFill>
                      <a:schemeClr val="bg1"/>
                    </a:solidFill>
                    <a:latin charset="-122" pitchFamily="34" typeface="微软雅黑 Light"/>
                    <a:ea charset="-122" pitchFamily="34" typeface="微软雅黑 Light"/>
                  </a:rPr>
                  <a:t>2017</a:t>
                </a:r>
              </a:p>
            </p:txBody>
          </p:sp>
        </p:grpSp>
      </p:grpSp>
      <p:sp>
        <p:nvSpPr>
          <p:cNvPr id="35" name="矩形 1"/>
          <p:cNvSpPr>
            <a:spLocks noChangeArrowheads="1"/>
          </p:cNvSpPr>
          <p:nvPr/>
        </p:nvSpPr>
        <p:spPr bwMode="auto">
          <a:xfrm>
            <a:off x="5560823" y="2608467"/>
            <a:ext cx="5283532" cy="67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5pPr>
            <a:lvl6pPr defTabSz="457200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6pPr>
            <a:lvl7pPr defTabSz="457200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7pPr>
            <a:lvl8pPr defTabSz="457200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8pPr>
            <a:lvl9pPr defTabSz="457200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altLang="en-US" lang="zh-CN" sz="1600">
                <a:solidFill>
                  <a:schemeClr val="bg1"/>
                </a:solidFill>
                <a:latin charset="-122" pitchFamily="34" typeface="微软雅黑 Light"/>
                <a:ea charset="-122" pitchFamily="34" typeface="微软雅黑 Light"/>
              </a:rPr>
              <a:t>演示用心制作每一页艺术珍品，以姿态孜孜不倦地打磨，完美助力您的演示项目每一页艺术</a:t>
            </a:r>
          </a:p>
        </p:txBody>
      </p:sp>
      <p:sp>
        <p:nvSpPr>
          <p:cNvPr id="36" name="矩形 1"/>
          <p:cNvSpPr>
            <a:spLocks noChangeArrowheads="1"/>
          </p:cNvSpPr>
          <p:nvPr/>
        </p:nvSpPr>
        <p:spPr bwMode="auto">
          <a:xfrm>
            <a:off x="1535680" y="4526766"/>
            <a:ext cx="5283532" cy="67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5pPr>
            <a:lvl6pPr defTabSz="457200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6pPr>
            <a:lvl7pPr defTabSz="457200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7pPr>
            <a:lvl8pPr defTabSz="457200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8pPr>
            <a:lvl9pPr defTabSz="457200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altLang="en-US" lang="zh-CN" sz="1600">
                <a:solidFill>
                  <a:schemeClr val="bg1"/>
                </a:solidFill>
                <a:latin charset="-122" pitchFamily="34" typeface="微软雅黑 Light"/>
                <a:ea charset="-122" pitchFamily="34" typeface="微软雅黑 Light"/>
              </a:rPr>
              <a:t>演示用心制作每一页艺术珍品，以姿态孜孜不倦地打磨，完美助力您的演示项目每一页艺术</a:t>
            </a:r>
          </a:p>
        </p:txBody>
      </p:sp>
    </p:spTree>
  </p:cSld>
  <p:clrMapOvr>
    <a:masterClrMapping/>
  </p:clrMapOvr>
  <p:transition/>
  <p:timing/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1235561" y="624944"/>
            <a:ext cx="2886274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altLang="en-US" lang="zh-CN" sz="2800">
                <a:solidFill>
                  <a:srgbClr val="DBC9B8"/>
                </a:solidFill>
                <a:latin charset="-122" pitchFamily="34" typeface="微软雅黑"/>
                <a:ea charset="-122" pitchFamily="34" typeface="微软雅黑"/>
              </a:rPr>
              <a:t>解决方法及总结</a:t>
            </a:r>
          </a:p>
        </p:txBody>
      </p:sp>
      <p:graphicFrame>
        <p:nvGraphicFramePr>
          <p:cNvPr id="3" name="图表 2"/>
          <p:cNvGraphicFramePr/>
          <p:nvPr/>
        </p:nvGraphicFramePr>
        <p:xfrm>
          <a:off x="2144418" y="2180487"/>
          <a:ext cx="7895839" cy="3245596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grpSp>
        <p:nvGrpSpPr>
          <p:cNvPr id="4" name="组合 3"/>
          <p:cNvGrpSpPr/>
          <p:nvPr/>
        </p:nvGrpSpPr>
        <p:grpSpPr>
          <a:xfrm>
            <a:off x="-1197629" y="1505230"/>
            <a:ext cx="698407" cy="1963271"/>
            <a:chOff x="886665" y="725301"/>
            <a:chExt cx="698407" cy="1963271"/>
          </a:xfrm>
        </p:grpSpPr>
        <p:sp>
          <p:nvSpPr>
            <p:cNvPr id="5" name="直角三角形 4"/>
            <p:cNvSpPr/>
            <p:nvPr/>
          </p:nvSpPr>
          <p:spPr>
            <a:xfrm>
              <a:off x="1235448" y="725301"/>
              <a:ext cx="349624" cy="1963271"/>
            </a:xfrm>
            <a:prstGeom prst="rtTriangle">
              <a:avLst/>
            </a:prstGeom>
            <a:solidFill>
              <a:srgbClr val="DBC9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" name="直角三角形 5"/>
            <p:cNvSpPr/>
            <p:nvPr/>
          </p:nvSpPr>
          <p:spPr>
            <a:xfrm flipH="1">
              <a:off x="886665" y="725301"/>
              <a:ext cx="349624" cy="1963271"/>
            </a:xfrm>
            <a:prstGeom prst="rtTriangle">
              <a:avLst/>
            </a:prstGeom>
            <a:solidFill>
              <a:srgbClr val="C7AC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</p:spTree>
  </p:cSld>
  <p:clrMapOvr>
    <a:masterClrMapping/>
  </p:clrMapOvr>
  <p:transition/>
  <p:timing/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8" name="组合 7"/>
          <p:cNvGrpSpPr/>
          <p:nvPr/>
        </p:nvGrpSpPr>
        <p:grpSpPr>
          <a:xfrm>
            <a:off x="0" y="-142937"/>
            <a:ext cx="12192000" cy="7143873"/>
            <a:chOff x="0" y="-142937"/>
            <a:chExt cx="12192000" cy="7143873"/>
          </a:xfrm>
        </p:grpSpPr>
        <p:sp>
          <p:nvSpPr>
            <p:cNvPr id="4" name="矩形 3"/>
            <p:cNvSpPr/>
            <p:nvPr/>
          </p:nvSpPr>
          <p:spPr>
            <a:xfrm>
              <a:off x="0" y="-1"/>
              <a:ext cx="12192000" cy="6858000"/>
            </a:xfrm>
            <a:prstGeom prst="rect">
              <a:avLst/>
            </a:prstGeom>
            <a:solidFill>
              <a:srgbClr val="5C4A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" name="Freeform 6"/>
            <p:cNvSpPr>
              <a:spLocks noEditPoints="1"/>
            </p:cNvSpPr>
            <p:nvPr/>
          </p:nvSpPr>
          <p:spPr bwMode="auto">
            <a:xfrm rot="16200000">
              <a:off x="1980341" y="1794154"/>
              <a:ext cx="3226441" cy="7187123"/>
            </a:xfrm>
            <a:custGeom>
              <a:gdLst>
                <a:gd fmla="*/ 345 w 1088" name="T0"/>
                <a:gd fmla="*/ 87 h 2427" name="T1"/>
                <a:gd fmla="*/ 208 w 1088" name="T2"/>
                <a:gd fmla="*/ 15 h 2427" name="T3"/>
                <a:gd fmla="*/ 420 w 1088" name="T4"/>
                <a:gd fmla="*/ 0 h 2427" name="T5"/>
                <a:gd fmla="*/ 62 w 1088" name="T6"/>
                <a:gd fmla="*/ 2420 h 2427" name="T7"/>
                <a:gd fmla="*/ 64 w 1088" name="T8"/>
                <a:gd fmla="*/ 2375 h 2427" name="T9"/>
                <a:gd fmla="*/ 64 w 1088" name="T10"/>
                <a:gd fmla="*/ 2247 h 2427" name="T11"/>
                <a:gd fmla="*/ 62 w 1088" name="T12"/>
                <a:gd fmla="*/ 2192 h 2427" name="T13"/>
                <a:gd fmla="*/ 62 w 1088" name="T14"/>
                <a:gd fmla="*/ 1919 h 2427" name="T15"/>
                <a:gd fmla="*/ 64 w 1088" name="T16"/>
                <a:gd fmla="*/ 1808 h 2427" name="T17"/>
                <a:gd fmla="*/ 62 w 1088" name="T18"/>
                <a:gd fmla="*/ 1755 h 2427" name="T19"/>
                <a:gd fmla="*/ 64 w 1088" name="T20"/>
                <a:gd fmla="*/ 1718 h 2427" name="T21"/>
                <a:gd fmla="*/ 64 w 1088" name="T22"/>
                <a:gd fmla="*/ 1082 h 2427" name="T23"/>
                <a:gd fmla="*/ 62 w 1088" name="T24"/>
                <a:gd fmla="*/ 918 h 2427" name="T25"/>
                <a:gd fmla="*/ 62 w 1088" name="T26"/>
                <a:gd fmla="*/ 829 h 2427" name="T27"/>
                <a:gd fmla="*/ 62 w 1088" name="T28"/>
                <a:gd fmla="*/ 309 h 2427" name="T29"/>
                <a:gd fmla="*/ 62 w 1088" name="T30"/>
                <a:gd fmla="*/ 558 h 2427" name="T31"/>
                <a:gd fmla="*/ 79 w 1088" name="T32"/>
                <a:gd fmla="*/ 60 h 2427" name="T33"/>
                <a:gd fmla="*/ 111 w 1088" name="T34"/>
                <a:gd fmla="*/ 88 h 2427" name="T35"/>
                <a:gd fmla="*/ 278 w 1088" name="T36"/>
                <a:gd fmla="*/ 1411 h 2427" name="T37"/>
                <a:gd fmla="*/ 175 w 1088" name="T38"/>
                <a:gd fmla="*/ 290 h 2427" name="T39"/>
                <a:gd fmla="*/ 145 w 1088" name="T40"/>
                <a:gd fmla="*/ 221 h 2427" name="T41"/>
                <a:gd fmla="*/ 236 w 1088" name="T42"/>
                <a:gd fmla="*/ 2263 h 2427" name="T43"/>
                <a:gd fmla="*/ 457 w 1088" name="T44"/>
                <a:gd fmla="*/ 2147 h 2427" name="T45"/>
                <a:gd fmla="*/ 134 w 1088" name="T46"/>
                <a:gd fmla="*/ 2020 h 2427" name="T47"/>
                <a:gd fmla="*/ 230 w 1088" name="T48"/>
                <a:gd fmla="*/ 2339 h 2427" name="T49"/>
                <a:gd fmla="*/ 200 w 1088" name="T50"/>
                <a:gd fmla="*/ 1774 h 2427" name="T51"/>
                <a:gd fmla="*/ 362 w 1088" name="T52"/>
                <a:gd fmla="*/ 1972 h 2427" name="T53"/>
                <a:gd fmla="*/ 185 w 1088" name="T54"/>
                <a:gd fmla="*/ 1706 h 2427" name="T55"/>
                <a:gd fmla="*/ 822 w 1088" name="T56"/>
                <a:gd fmla="*/ 1398 h 2427" name="T57"/>
                <a:gd fmla="*/ 307 w 1088" name="T58"/>
                <a:gd fmla="*/ 1875 h 2427" name="T59"/>
                <a:gd fmla="*/ 377 w 1088" name="T60"/>
                <a:gd fmla="*/ 1060 h 2427" name="T61"/>
                <a:gd fmla="*/ 548 w 1088" name="T62"/>
                <a:gd fmla="*/ 1585 h 2427" name="T63"/>
                <a:gd fmla="*/ 525 w 1088" name="T64"/>
                <a:gd fmla="*/ 1290 h 2427" name="T65"/>
                <a:gd fmla="*/ 485 w 1088" name="T66"/>
                <a:gd fmla="*/ 1460 h 2427" name="T67"/>
                <a:gd fmla="*/ 484 w 1088" name="T68"/>
                <a:gd fmla="*/ 1226 h 2427" name="T69"/>
                <a:gd fmla="*/ 397 w 1088" name="T70"/>
                <a:gd fmla="*/ 1760 h 2427" name="T71"/>
                <a:gd fmla="*/ 249 w 1088" name="T72"/>
                <a:gd fmla="*/ 941 h 2427" name="T73"/>
                <a:gd fmla="*/ 361 w 1088" name="T74"/>
                <a:gd fmla="*/ 1698 h 2427" name="T75"/>
                <a:gd fmla="*/ 451 w 1088" name="T76"/>
                <a:gd fmla="*/ 1627 h 2427" name="T77"/>
                <a:gd fmla="*/ 156 w 1088" name="T78"/>
                <a:gd fmla="*/ 1296 h 2427" name="T79"/>
                <a:gd fmla="*/ 294 w 1088" name="T80"/>
                <a:gd fmla="*/ 1392 h 2427" name="T81"/>
                <a:gd fmla="*/ 323 w 1088" name="T82"/>
                <a:gd fmla="*/ 1483 h 2427" name="T83"/>
                <a:gd fmla="*/ 167 w 1088" name="T84"/>
                <a:gd fmla="*/ 1082 h 2427" name="T85"/>
                <a:gd fmla="*/ 279 w 1088" name="T86"/>
                <a:gd fmla="*/ 666 h 2427" name="T87"/>
                <a:gd fmla="*/ 264 w 1088" name="T88"/>
                <a:gd fmla="*/ 616 h 2427" name="T89"/>
                <a:gd fmla="*/ 423 w 1088" name="T90"/>
                <a:gd fmla="*/ 965 h 2427" name="T91"/>
                <a:gd fmla="*/ 265 w 1088" name="T92"/>
                <a:gd fmla="*/ 833 h 2427" name="T93"/>
                <a:gd fmla="*/ 190 w 1088" name="T94"/>
                <a:gd fmla="*/ 509 h 2427" name="T95"/>
                <a:gd fmla="*/ 266 w 1088" name="T96"/>
                <a:gd fmla="*/ 537 h 2427" name="T97"/>
                <a:gd fmla="*/ 169 w 1088" name="T98"/>
                <a:gd fmla="*/ 230 h 2427" name="T99"/>
                <a:gd fmla="*/ 693 w 1088" name="T100"/>
                <a:gd fmla="*/ 744 h 2427" name="T101"/>
                <a:gd fmla="*/ 517 w 1088" name="T102"/>
                <a:gd fmla="*/ 547 h 2427" name="T103"/>
                <a:gd fmla="*/ 220 w 1088" name="T104"/>
                <a:gd fmla="*/ 206 h 2427" name="T105"/>
                <a:gd fmla="*/ 618 w 1088" name="T106"/>
                <a:gd fmla="*/ 503 h 2427" name="T107"/>
                <a:gd fmla="*/ 450 w 1088" name="T108"/>
                <a:gd fmla="*/ 201 h 2427" name="T109"/>
                <a:gd fmla="*/ 579 w 1088" name="T110"/>
                <a:gd fmla="*/ 130 h 2427" name="T111"/>
                <a:gd fmla="*/ 652 w 1088" name="T112"/>
                <a:gd fmla="*/ 232 h 2427" name="T113"/>
                <a:gd fmla="*/ 982 w 1088" name="T114"/>
                <a:gd fmla="*/ 658 h 2427" name="T115"/>
                <a:gd fmla="*/ 854 w 1088" name="T116"/>
                <a:gd fmla="*/ 797 h 2427" name="T117"/>
                <a:gd fmla="*/ 402 w 1088" name="T118"/>
                <a:gd fmla="*/ 297 h 2427" name="T119"/>
                <a:gd fmla="*/ 775 w 1088" name="T120"/>
                <a:gd fmla="*/ 910 h 2427" name="T121"/>
                <a:gd fmla="*/ 835 w 1088" name="T122"/>
                <a:gd fmla="*/ 927 h 2427" name="T123"/>
                <a:gd fmla="*/ 247 w 1088" name="T124"/>
                <a:gd fmla="*/ 161 h 2427" name="T1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b="b" l="0" r="r" t="0"/>
              <a:pathLst>
                <a:path h="2427" w="1088">
                  <a:moveTo>
                    <a:pt x="96" y="0"/>
                  </a:moveTo>
                  <a:cubicBezTo>
                    <a:pt x="120" y="0"/>
                    <a:pt x="120" y="0"/>
                    <a:pt x="120" y="0"/>
                  </a:cubicBezTo>
                  <a:cubicBezTo>
                    <a:pt x="121" y="12"/>
                    <a:pt x="119" y="24"/>
                    <a:pt x="114" y="32"/>
                  </a:cubicBezTo>
                  <a:cubicBezTo>
                    <a:pt x="112" y="23"/>
                    <a:pt x="104" y="11"/>
                    <a:pt x="96" y="0"/>
                  </a:cubicBezTo>
                  <a:close/>
                  <a:moveTo>
                    <a:pt x="139" y="0"/>
                  </a:moveTo>
                  <a:cubicBezTo>
                    <a:pt x="152" y="0"/>
                    <a:pt x="152" y="0"/>
                    <a:pt x="152" y="0"/>
                  </a:cubicBezTo>
                  <a:cubicBezTo>
                    <a:pt x="172" y="40"/>
                    <a:pt x="196" y="74"/>
                    <a:pt x="227" y="101"/>
                  </a:cubicBezTo>
                  <a:cubicBezTo>
                    <a:pt x="261" y="131"/>
                    <a:pt x="325" y="177"/>
                    <a:pt x="367" y="140"/>
                  </a:cubicBezTo>
                  <a:cubicBezTo>
                    <a:pt x="386" y="124"/>
                    <a:pt x="391" y="88"/>
                    <a:pt x="369" y="76"/>
                  </a:cubicBezTo>
                  <a:cubicBezTo>
                    <a:pt x="356" y="69"/>
                    <a:pt x="343" y="77"/>
                    <a:pt x="345" y="87"/>
                  </a:cubicBezTo>
                  <a:cubicBezTo>
                    <a:pt x="363" y="86"/>
                    <a:pt x="368" y="114"/>
                    <a:pt x="353" y="127"/>
                  </a:cubicBezTo>
                  <a:cubicBezTo>
                    <a:pt x="337" y="140"/>
                    <a:pt x="314" y="138"/>
                    <a:pt x="300" y="124"/>
                  </a:cubicBezTo>
                  <a:cubicBezTo>
                    <a:pt x="282" y="106"/>
                    <a:pt x="285" y="78"/>
                    <a:pt x="295" y="61"/>
                  </a:cubicBezTo>
                  <a:cubicBezTo>
                    <a:pt x="312" y="34"/>
                    <a:pt x="352" y="18"/>
                    <a:pt x="382" y="33"/>
                  </a:cubicBezTo>
                  <a:cubicBezTo>
                    <a:pt x="435" y="58"/>
                    <a:pt x="439" y="143"/>
                    <a:pt x="391" y="175"/>
                  </a:cubicBezTo>
                  <a:cubicBezTo>
                    <a:pt x="301" y="234"/>
                    <a:pt x="192" y="107"/>
                    <a:pt x="156" y="37"/>
                  </a:cubicBezTo>
                  <a:cubicBezTo>
                    <a:pt x="151" y="27"/>
                    <a:pt x="145" y="14"/>
                    <a:pt x="139" y="0"/>
                  </a:cubicBezTo>
                  <a:close/>
                  <a:moveTo>
                    <a:pt x="167" y="0"/>
                  </a:moveTo>
                  <a:cubicBezTo>
                    <a:pt x="183" y="0"/>
                    <a:pt x="183" y="0"/>
                    <a:pt x="183" y="0"/>
                  </a:cubicBezTo>
                  <a:cubicBezTo>
                    <a:pt x="190" y="6"/>
                    <a:pt x="199" y="12"/>
                    <a:pt x="208" y="15"/>
                  </a:cubicBezTo>
                  <a:cubicBezTo>
                    <a:pt x="225" y="23"/>
                    <a:pt x="241" y="17"/>
                    <a:pt x="247" y="6"/>
                  </a:cubicBezTo>
                  <a:cubicBezTo>
                    <a:pt x="248" y="4"/>
                    <a:pt x="249" y="2"/>
                    <a:pt x="249" y="0"/>
                  </a:cubicBezTo>
                  <a:cubicBezTo>
                    <a:pt x="289" y="0"/>
                    <a:pt x="289" y="0"/>
                    <a:pt x="289" y="0"/>
                  </a:cubicBezTo>
                  <a:cubicBezTo>
                    <a:pt x="290" y="4"/>
                    <a:pt x="289" y="8"/>
                    <a:pt x="288" y="12"/>
                  </a:cubicBezTo>
                  <a:cubicBezTo>
                    <a:pt x="284" y="22"/>
                    <a:pt x="273" y="29"/>
                    <a:pt x="264" y="25"/>
                  </a:cubicBezTo>
                  <a:cubicBezTo>
                    <a:pt x="271" y="35"/>
                    <a:pt x="265" y="48"/>
                    <a:pt x="257" y="52"/>
                  </a:cubicBezTo>
                  <a:cubicBezTo>
                    <a:pt x="248" y="58"/>
                    <a:pt x="240" y="56"/>
                    <a:pt x="235" y="49"/>
                  </a:cubicBezTo>
                  <a:cubicBezTo>
                    <a:pt x="233" y="59"/>
                    <a:pt x="217" y="61"/>
                    <a:pt x="203" y="52"/>
                  </a:cubicBezTo>
                  <a:cubicBezTo>
                    <a:pt x="188" y="42"/>
                    <a:pt x="175" y="20"/>
                    <a:pt x="167" y="0"/>
                  </a:cubicBezTo>
                  <a:close/>
                  <a:moveTo>
                    <a:pt x="420" y="0"/>
                  </a:moveTo>
                  <a:cubicBezTo>
                    <a:pt x="473" y="0"/>
                    <a:pt x="473" y="0"/>
                    <a:pt x="473" y="0"/>
                  </a:cubicBezTo>
                  <a:cubicBezTo>
                    <a:pt x="466" y="22"/>
                    <a:pt x="448" y="33"/>
                    <a:pt x="441" y="51"/>
                  </a:cubicBezTo>
                  <a:cubicBezTo>
                    <a:pt x="440" y="33"/>
                    <a:pt x="418" y="21"/>
                    <a:pt x="420" y="0"/>
                  </a:cubicBezTo>
                  <a:close/>
                  <a:moveTo>
                    <a:pt x="493" y="0"/>
                  </a:moveTo>
                  <a:cubicBezTo>
                    <a:pt x="543" y="0"/>
                    <a:pt x="543" y="0"/>
                    <a:pt x="543" y="0"/>
                  </a:cubicBezTo>
                  <a:cubicBezTo>
                    <a:pt x="545" y="10"/>
                    <a:pt x="548" y="20"/>
                    <a:pt x="555" y="27"/>
                  </a:cubicBezTo>
                  <a:cubicBezTo>
                    <a:pt x="563" y="35"/>
                    <a:pt x="579" y="38"/>
                    <a:pt x="590" y="35"/>
                  </a:cubicBezTo>
                  <a:cubicBezTo>
                    <a:pt x="570" y="59"/>
                    <a:pt x="528" y="53"/>
                    <a:pt x="509" y="31"/>
                  </a:cubicBezTo>
                  <a:cubicBezTo>
                    <a:pt x="501" y="21"/>
                    <a:pt x="496" y="11"/>
                    <a:pt x="493" y="0"/>
                  </a:cubicBezTo>
                  <a:close/>
                  <a:moveTo>
                    <a:pt x="62" y="2420"/>
                  </a:moveTo>
                  <a:cubicBezTo>
                    <a:pt x="62" y="2401"/>
                    <a:pt x="62" y="2401"/>
                    <a:pt x="62" y="2401"/>
                  </a:cubicBezTo>
                  <a:cubicBezTo>
                    <a:pt x="62" y="2401"/>
                    <a:pt x="63" y="2401"/>
                    <a:pt x="64" y="2401"/>
                  </a:cubicBezTo>
                  <a:cubicBezTo>
                    <a:pt x="69" y="2401"/>
                    <a:pt x="73" y="2405"/>
                    <a:pt x="73" y="2411"/>
                  </a:cubicBezTo>
                  <a:cubicBezTo>
                    <a:pt x="73" y="2416"/>
                    <a:pt x="69" y="2421"/>
                    <a:pt x="64" y="2421"/>
                  </a:cubicBezTo>
                  <a:cubicBezTo>
                    <a:pt x="63" y="2421"/>
                    <a:pt x="62" y="2420"/>
                    <a:pt x="62" y="2420"/>
                  </a:cubicBezTo>
                  <a:close/>
                  <a:moveTo>
                    <a:pt x="62" y="2375"/>
                  </a:moveTo>
                  <a:cubicBezTo>
                    <a:pt x="62" y="2350"/>
                    <a:pt x="62" y="2350"/>
                    <a:pt x="62" y="2350"/>
                  </a:cubicBezTo>
                  <a:cubicBezTo>
                    <a:pt x="62" y="2350"/>
                    <a:pt x="63" y="2350"/>
                    <a:pt x="64" y="2350"/>
                  </a:cubicBezTo>
                  <a:cubicBezTo>
                    <a:pt x="71" y="2350"/>
                    <a:pt x="76" y="2355"/>
                    <a:pt x="76" y="2362"/>
                  </a:cubicBezTo>
                  <a:cubicBezTo>
                    <a:pt x="76" y="2369"/>
                    <a:pt x="71" y="2375"/>
                    <a:pt x="64" y="2375"/>
                  </a:cubicBezTo>
                  <a:cubicBezTo>
                    <a:pt x="63" y="2375"/>
                    <a:pt x="62" y="2375"/>
                    <a:pt x="62" y="2375"/>
                  </a:cubicBezTo>
                  <a:close/>
                  <a:moveTo>
                    <a:pt x="62" y="2329"/>
                  </a:moveTo>
                  <a:cubicBezTo>
                    <a:pt x="62" y="2299"/>
                    <a:pt x="62" y="2299"/>
                    <a:pt x="62" y="2299"/>
                  </a:cubicBezTo>
                  <a:cubicBezTo>
                    <a:pt x="62" y="2298"/>
                    <a:pt x="63" y="2298"/>
                    <a:pt x="64" y="2298"/>
                  </a:cubicBezTo>
                  <a:cubicBezTo>
                    <a:pt x="72" y="2298"/>
                    <a:pt x="79" y="2305"/>
                    <a:pt x="79" y="2314"/>
                  </a:cubicBezTo>
                  <a:cubicBezTo>
                    <a:pt x="79" y="2322"/>
                    <a:pt x="72" y="2329"/>
                    <a:pt x="64" y="2329"/>
                  </a:cubicBezTo>
                  <a:cubicBezTo>
                    <a:pt x="63" y="2329"/>
                    <a:pt x="62" y="2329"/>
                    <a:pt x="62" y="2329"/>
                  </a:cubicBezTo>
                  <a:close/>
                  <a:moveTo>
                    <a:pt x="62" y="2283"/>
                  </a:moveTo>
                  <a:cubicBezTo>
                    <a:pt x="62" y="2247"/>
                    <a:pt x="62" y="2247"/>
                    <a:pt x="62" y="2247"/>
                  </a:cubicBezTo>
                  <a:cubicBezTo>
                    <a:pt x="62" y="2247"/>
                    <a:pt x="63" y="2247"/>
                    <a:pt x="64" y="2247"/>
                  </a:cubicBezTo>
                  <a:cubicBezTo>
                    <a:pt x="74" y="2247"/>
                    <a:pt x="82" y="2255"/>
                    <a:pt x="82" y="2265"/>
                  </a:cubicBezTo>
                  <a:cubicBezTo>
                    <a:pt x="82" y="2275"/>
                    <a:pt x="74" y="2283"/>
                    <a:pt x="64" y="2283"/>
                  </a:cubicBezTo>
                  <a:cubicBezTo>
                    <a:pt x="63" y="2283"/>
                    <a:pt x="62" y="2283"/>
                    <a:pt x="62" y="2283"/>
                  </a:cubicBezTo>
                  <a:close/>
                  <a:moveTo>
                    <a:pt x="62" y="2238"/>
                  </a:moveTo>
                  <a:cubicBezTo>
                    <a:pt x="62" y="2196"/>
                    <a:pt x="62" y="2196"/>
                    <a:pt x="62" y="2196"/>
                  </a:cubicBezTo>
                  <a:cubicBezTo>
                    <a:pt x="62" y="2196"/>
                    <a:pt x="63" y="2196"/>
                    <a:pt x="64" y="2196"/>
                  </a:cubicBezTo>
                  <a:cubicBezTo>
                    <a:pt x="75" y="2196"/>
                    <a:pt x="85" y="2205"/>
                    <a:pt x="85" y="2217"/>
                  </a:cubicBezTo>
                  <a:cubicBezTo>
                    <a:pt x="85" y="2228"/>
                    <a:pt x="75" y="2238"/>
                    <a:pt x="64" y="2238"/>
                  </a:cubicBezTo>
                  <a:cubicBezTo>
                    <a:pt x="63" y="2238"/>
                    <a:pt x="62" y="2238"/>
                    <a:pt x="62" y="2238"/>
                  </a:cubicBezTo>
                  <a:close/>
                  <a:moveTo>
                    <a:pt x="62" y="2192"/>
                  </a:moveTo>
                  <a:cubicBezTo>
                    <a:pt x="62" y="2144"/>
                    <a:pt x="62" y="2144"/>
                    <a:pt x="62" y="2144"/>
                  </a:cubicBezTo>
                  <a:cubicBezTo>
                    <a:pt x="62" y="2144"/>
                    <a:pt x="63" y="2144"/>
                    <a:pt x="64" y="2144"/>
                  </a:cubicBezTo>
                  <a:cubicBezTo>
                    <a:pt x="77" y="2144"/>
                    <a:pt x="87" y="2155"/>
                    <a:pt x="87" y="2168"/>
                  </a:cubicBezTo>
                  <a:cubicBezTo>
                    <a:pt x="87" y="2181"/>
                    <a:pt x="77" y="2192"/>
                    <a:pt x="64" y="2192"/>
                  </a:cubicBezTo>
                  <a:cubicBezTo>
                    <a:pt x="63" y="2192"/>
                    <a:pt x="62" y="2192"/>
                    <a:pt x="62" y="2192"/>
                  </a:cubicBezTo>
                  <a:close/>
                  <a:moveTo>
                    <a:pt x="62" y="2076"/>
                  </a:moveTo>
                  <a:cubicBezTo>
                    <a:pt x="62" y="2055"/>
                    <a:pt x="62" y="2055"/>
                    <a:pt x="62" y="2055"/>
                  </a:cubicBezTo>
                  <a:cubicBezTo>
                    <a:pt x="63" y="2063"/>
                    <a:pt x="63" y="2070"/>
                    <a:pt x="62" y="2076"/>
                  </a:cubicBezTo>
                  <a:close/>
                  <a:moveTo>
                    <a:pt x="62" y="1953"/>
                  </a:moveTo>
                  <a:cubicBezTo>
                    <a:pt x="62" y="1919"/>
                    <a:pt x="62" y="1919"/>
                    <a:pt x="62" y="1919"/>
                  </a:cubicBezTo>
                  <a:cubicBezTo>
                    <a:pt x="63" y="1930"/>
                    <a:pt x="63" y="1942"/>
                    <a:pt x="62" y="1953"/>
                  </a:cubicBezTo>
                  <a:close/>
                  <a:moveTo>
                    <a:pt x="62" y="1866"/>
                  </a:moveTo>
                  <a:cubicBezTo>
                    <a:pt x="62" y="1850"/>
                    <a:pt x="62" y="1850"/>
                    <a:pt x="62" y="1850"/>
                  </a:cubicBezTo>
                  <a:cubicBezTo>
                    <a:pt x="62" y="1850"/>
                    <a:pt x="63" y="1850"/>
                    <a:pt x="64" y="1850"/>
                  </a:cubicBezTo>
                  <a:cubicBezTo>
                    <a:pt x="68" y="1850"/>
                    <a:pt x="72" y="1854"/>
                    <a:pt x="72" y="1858"/>
                  </a:cubicBezTo>
                  <a:cubicBezTo>
                    <a:pt x="72" y="1863"/>
                    <a:pt x="68" y="1866"/>
                    <a:pt x="64" y="1866"/>
                  </a:cubicBezTo>
                  <a:cubicBezTo>
                    <a:pt x="63" y="1866"/>
                    <a:pt x="62" y="1866"/>
                    <a:pt x="62" y="1866"/>
                  </a:cubicBezTo>
                  <a:close/>
                  <a:moveTo>
                    <a:pt x="62" y="1829"/>
                  </a:moveTo>
                  <a:cubicBezTo>
                    <a:pt x="62" y="1809"/>
                    <a:pt x="62" y="1809"/>
                    <a:pt x="62" y="1809"/>
                  </a:cubicBezTo>
                  <a:cubicBezTo>
                    <a:pt x="62" y="1809"/>
                    <a:pt x="63" y="1808"/>
                    <a:pt x="64" y="1808"/>
                  </a:cubicBezTo>
                  <a:cubicBezTo>
                    <a:pt x="69" y="1808"/>
                    <a:pt x="74" y="1813"/>
                    <a:pt x="74" y="1819"/>
                  </a:cubicBezTo>
                  <a:cubicBezTo>
                    <a:pt x="74" y="1825"/>
                    <a:pt x="69" y="1829"/>
                    <a:pt x="64" y="1829"/>
                  </a:cubicBezTo>
                  <a:cubicBezTo>
                    <a:pt x="63" y="1829"/>
                    <a:pt x="62" y="1829"/>
                    <a:pt x="62" y="1829"/>
                  </a:cubicBezTo>
                  <a:close/>
                  <a:moveTo>
                    <a:pt x="62" y="1792"/>
                  </a:moveTo>
                  <a:cubicBezTo>
                    <a:pt x="62" y="1767"/>
                    <a:pt x="62" y="1767"/>
                    <a:pt x="62" y="1767"/>
                  </a:cubicBezTo>
                  <a:cubicBezTo>
                    <a:pt x="62" y="1767"/>
                    <a:pt x="63" y="1767"/>
                    <a:pt x="64" y="1767"/>
                  </a:cubicBezTo>
                  <a:cubicBezTo>
                    <a:pt x="71" y="1767"/>
                    <a:pt x="76" y="1772"/>
                    <a:pt x="76" y="1779"/>
                  </a:cubicBezTo>
                  <a:cubicBezTo>
                    <a:pt x="76" y="1787"/>
                    <a:pt x="71" y="1792"/>
                    <a:pt x="64" y="1792"/>
                  </a:cubicBezTo>
                  <a:cubicBezTo>
                    <a:pt x="63" y="1792"/>
                    <a:pt x="62" y="1792"/>
                    <a:pt x="62" y="1792"/>
                  </a:cubicBezTo>
                  <a:close/>
                  <a:moveTo>
                    <a:pt x="62" y="1755"/>
                  </a:moveTo>
                  <a:cubicBezTo>
                    <a:pt x="62" y="1725"/>
                    <a:pt x="62" y="1725"/>
                    <a:pt x="62" y="1725"/>
                  </a:cubicBezTo>
                  <a:cubicBezTo>
                    <a:pt x="62" y="1725"/>
                    <a:pt x="63" y="1725"/>
                    <a:pt x="64" y="1725"/>
                  </a:cubicBezTo>
                  <a:cubicBezTo>
                    <a:pt x="72" y="1725"/>
                    <a:pt x="79" y="1732"/>
                    <a:pt x="79" y="1740"/>
                  </a:cubicBezTo>
                  <a:cubicBezTo>
                    <a:pt x="79" y="1749"/>
                    <a:pt x="72" y="1755"/>
                    <a:pt x="64" y="1755"/>
                  </a:cubicBezTo>
                  <a:cubicBezTo>
                    <a:pt x="63" y="1755"/>
                    <a:pt x="62" y="1755"/>
                    <a:pt x="62" y="1755"/>
                  </a:cubicBezTo>
                  <a:close/>
                  <a:moveTo>
                    <a:pt x="62" y="1718"/>
                  </a:moveTo>
                  <a:cubicBezTo>
                    <a:pt x="62" y="1684"/>
                    <a:pt x="62" y="1684"/>
                    <a:pt x="62" y="1684"/>
                  </a:cubicBezTo>
                  <a:cubicBezTo>
                    <a:pt x="62" y="1683"/>
                    <a:pt x="63" y="1683"/>
                    <a:pt x="64" y="1683"/>
                  </a:cubicBezTo>
                  <a:cubicBezTo>
                    <a:pt x="73" y="1683"/>
                    <a:pt x="81" y="1691"/>
                    <a:pt x="81" y="1701"/>
                  </a:cubicBezTo>
                  <a:cubicBezTo>
                    <a:pt x="81" y="1711"/>
                    <a:pt x="73" y="1718"/>
                    <a:pt x="64" y="1718"/>
                  </a:cubicBezTo>
                  <a:cubicBezTo>
                    <a:pt x="63" y="1718"/>
                    <a:pt x="62" y="1718"/>
                    <a:pt x="62" y="1718"/>
                  </a:cubicBezTo>
                  <a:close/>
                  <a:moveTo>
                    <a:pt x="62" y="1649"/>
                  </a:moveTo>
                  <a:cubicBezTo>
                    <a:pt x="62" y="1375"/>
                    <a:pt x="62" y="1375"/>
                    <a:pt x="62" y="1375"/>
                  </a:cubicBezTo>
                  <a:cubicBezTo>
                    <a:pt x="62" y="1374"/>
                    <a:pt x="63" y="1373"/>
                    <a:pt x="64" y="1372"/>
                  </a:cubicBezTo>
                  <a:cubicBezTo>
                    <a:pt x="75" y="1392"/>
                    <a:pt x="158" y="1392"/>
                    <a:pt x="130" y="1494"/>
                  </a:cubicBezTo>
                  <a:cubicBezTo>
                    <a:pt x="115" y="1550"/>
                    <a:pt x="64" y="1605"/>
                    <a:pt x="64" y="1673"/>
                  </a:cubicBezTo>
                  <a:cubicBezTo>
                    <a:pt x="64" y="1665"/>
                    <a:pt x="63" y="1657"/>
                    <a:pt x="62" y="1649"/>
                  </a:cubicBezTo>
                  <a:close/>
                  <a:moveTo>
                    <a:pt x="62" y="1308"/>
                  </a:moveTo>
                  <a:cubicBezTo>
                    <a:pt x="62" y="1092"/>
                    <a:pt x="62" y="1092"/>
                    <a:pt x="62" y="1092"/>
                  </a:cubicBezTo>
                  <a:cubicBezTo>
                    <a:pt x="63" y="1088"/>
                    <a:pt x="64" y="1085"/>
                    <a:pt x="64" y="1082"/>
                  </a:cubicBezTo>
                  <a:cubicBezTo>
                    <a:pt x="64" y="1082"/>
                    <a:pt x="64" y="1082"/>
                    <a:pt x="64" y="1082"/>
                  </a:cubicBezTo>
                  <a:cubicBezTo>
                    <a:pt x="64" y="1108"/>
                    <a:pt x="117" y="1142"/>
                    <a:pt x="111" y="1185"/>
                  </a:cubicBezTo>
                  <a:cubicBezTo>
                    <a:pt x="106" y="1221"/>
                    <a:pt x="68" y="1248"/>
                    <a:pt x="64" y="1329"/>
                  </a:cubicBezTo>
                  <a:cubicBezTo>
                    <a:pt x="63" y="1322"/>
                    <a:pt x="62" y="1314"/>
                    <a:pt x="62" y="1308"/>
                  </a:cubicBezTo>
                  <a:close/>
                  <a:moveTo>
                    <a:pt x="62" y="1028"/>
                  </a:moveTo>
                  <a:cubicBezTo>
                    <a:pt x="62" y="952"/>
                    <a:pt x="62" y="952"/>
                    <a:pt x="62" y="952"/>
                  </a:cubicBezTo>
                  <a:cubicBezTo>
                    <a:pt x="62" y="952"/>
                    <a:pt x="63" y="952"/>
                    <a:pt x="64" y="952"/>
                  </a:cubicBezTo>
                  <a:cubicBezTo>
                    <a:pt x="73" y="952"/>
                    <a:pt x="81" y="944"/>
                    <a:pt x="81" y="935"/>
                  </a:cubicBezTo>
                  <a:cubicBezTo>
                    <a:pt x="81" y="925"/>
                    <a:pt x="73" y="918"/>
                    <a:pt x="64" y="918"/>
                  </a:cubicBezTo>
                  <a:cubicBezTo>
                    <a:pt x="63" y="918"/>
                    <a:pt x="62" y="918"/>
                    <a:pt x="62" y="918"/>
                  </a:cubicBezTo>
                  <a:cubicBezTo>
                    <a:pt x="62" y="851"/>
                    <a:pt x="62" y="851"/>
                    <a:pt x="62" y="851"/>
                  </a:cubicBezTo>
                  <a:cubicBezTo>
                    <a:pt x="62" y="848"/>
                    <a:pt x="63" y="845"/>
                    <a:pt x="64" y="841"/>
                  </a:cubicBezTo>
                  <a:cubicBezTo>
                    <a:pt x="73" y="898"/>
                    <a:pt x="111" y="899"/>
                    <a:pt x="133" y="926"/>
                  </a:cubicBezTo>
                  <a:cubicBezTo>
                    <a:pt x="145" y="940"/>
                    <a:pt x="143" y="961"/>
                    <a:pt x="132" y="971"/>
                  </a:cubicBezTo>
                  <a:cubicBezTo>
                    <a:pt x="121" y="979"/>
                    <a:pt x="100" y="978"/>
                    <a:pt x="90" y="961"/>
                  </a:cubicBezTo>
                  <a:cubicBezTo>
                    <a:pt x="106" y="996"/>
                    <a:pt x="88" y="1027"/>
                    <a:pt x="64" y="1028"/>
                  </a:cubicBezTo>
                  <a:cubicBezTo>
                    <a:pt x="63" y="1028"/>
                    <a:pt x="62" y="1028"/>
                    <a:pt x="62" y="1028"/>
                  </a:cubicBezTo>
                  <a:close/>
                  <a:moveTo>
                    <a:pt x="62" y="829"/>
                  </a:moveTo>
                  <a:cubicBezTo>
                    <a:pt x="62" y="802"/>
                    <a:pt x="62" y="802"/>
                    <a:pt x="62" y="802"/>
                  </a:cubicBezTo>
                  <a:cubicBezTo>
                    <a:pt x="64" y="812"/>
                    <a:pt x="64" y="821"/>
                    <a:pt x="62" y="829"/>
                  </a:cubicBezTo>
                  <a:close/>
                  <a:moveTo>
                    <a:pt x="62" y="744"/>
                  </a:moveTo>
                  <a:cubicBezTo>
                    <a:pt x="62" y="700"/>
                    <a:pt x="62" y="700"/>
                    <a:pt x="62" y="700"/>
                  </a:cubicBezTo>
                  <a:cubicBezTo>
                    <a:pt x="62" y="698"/>
                    <a:pt x="63" y="696"/>
                    <a:pt x="64" y="693"/>
                  </a:cubicBezTo>
                  <a:cubicBezTo>
                    <a:pt x="64" y="748"/>
                    <a:pt x="65" y="778"/>
                    <a:pt x="100" y="812"/>
                  </a:cubicBezTo>
                  <a:cubicBezTo>
                    <a:pt x="136" y="847"/>
                    <a:pt x="131" y="901"/>
                    <a:pt x="205" y="909"/>
                  </a:cubicBezTo>
                  <a:cubicBezTo>
                    <a:pt x="177" y="892"/>
                    <a:pt x="192" y="836"/>
                    <a:pt x="163" y="801"/>
                  </a:cubicBezTo>
                  <a:cubicBezTo>
                    <a:pt x="129" y="761"/>
                    <a:pt x="84" y="758"/>
                    <a:pt x="64" y="693"/>
                  </a:cubicBezTo>
                  <a:cubicBezTo>
                    <a:pt x="64" y="713"/>
                    <a:pt x="63" y="729"/>
                    <a:pt x="62" y="744"/>
                  </a:cubicBezTo>
                  <a:close/>
                  <a:moveTo>
                    <a:pt x="62" y="558"/>
                  </a:moveTo>
                  <a:cubicBezTo>
                    <a:pt x="62" y="309"/>
                    <a:pt x="62" y="309"/>
                    <a:pt x="62" y="309"/>
                  </a:cubicBezTo>
                  <a:cubicBezTo>
                    <a:pt x="62" y="308"/>
                    <a:pt x="63" y="308"/>
                    <a:pt x="64" y="308"/>
                  </a:cubicBezTo>
                  <a:cubicBezTo>
                    <a:pt x="115" y="331"/>
                    <a:pt x="78" y="390"/>
                    <a:pt x="125" y="404"/>
                  </a:cubicBezTo>
                  <a:cubicBezTo>
                    <a:pt x="136" y="407"/>
                    <a:pt x="154" y="403"/>
                    <a:pt x="154" y="389"/>
                  </a:cubicBezTo>
                  <a:cubicBezTo>
                    <a:pt x="167" y="396"/>
                    <a:pt x="170" y="422"/>
                    <a:pt x="150" y="435"/>
                  </a:cubicBezTo>
                  <a:cubicBezTo>
                    <a:pt x="141" y="441"/>
                    <a:pt x="123" y="448"/>
                    <a:pt x="102" y="433"/>
                  </a:cubicBezTo>
                  <a:cubicBezTo>
                    <a:pt x="91" y="425"/>
                    <a:pt x="82" y="409"/>
                    <a:pt x="83" y="394"/>
                  </a:cubicBezTo>
                  <a:cubicBezTo>
                    <a:pt x="75" y="405"/>
                    <a:pt x="74" y="432"/>
                    <a:pt x="94" y="449"/>
                  </a:cubicBezTo>
                  <a:cubicBezTo>
                    <a:pt x="113" y="464"/>
                    <a:pt x="111" y="484"/>
                    <a:pt x="106" y="495"/>
                  </a:cubicBezTo>
                  <a:cubicBezTo>
                    <a:pt x="94" y="521"/>
                    <a:pt x="67" y="533"/>
                    <a:pt x="64" y="570"/>
                  </a:cubicBezTo>
                  <a:cubicBezTo>
                    <a:pt x="63" y="565"/>
                    <a:pt x="63" y="562"/>
                    <a:pt x="62" y="558"/>
                  </a:cubicBezTo>
                  <a:close/>
                  <a:moveTo>
                    <a:pt x="62" y="218"/>
                  </a:moveTo>
                  <a:cubicBezTo>
                    <a:pt x="62" y="122"/>
                    <a:pt x="62" y="122"/>
                    <a:pt x="62" y="122"/>
                  </a:cubicBezTo>
                  <a:cubicBezTo>
                    <a:pt x="62" y="122"/>
                    <a:pt x="63" y="121"/>
                    <a:pt x="64" y="121"/>
                  </a:cubicBezTo>
                  <a:cubicBezTo>
                    <a:pt x="72" y="128"/>
                    <a:pt x="83" y="148"/>
                    <a:pt x="80" y="173"/>
                  </a:cubicBezTo>
                  <a:cubicBezTo>
                    <a:pt x="78" y="189"/>
                    <a:pt x="67" y="204"/>
                    <a:pt x="64" y="229"/>
                  </a:cubicBezTo>
                  <a:cubicBezTo>
                    <a:pt x="63" y="225"/>
                    <a:pt x="62" y="221"/>
                    <a:pt x="62" y="218"/>
                  </a:cubicBezTo>
                  <a:close/>
                  <a:moveTo>
                    <a:pt x="62" y="115"/>
                  </a:moveTo>
                  <a:cubicBezTo>
                    <a:pt x="62" y="75"/>
                    <a:pt x="62" y="75"/>
                    <a:pt x="62" y="75"/>
                  </a:cubicBezTo>
                  <a:cubicBezTo>
                    <a:pt x="62" y="75"/>
                    <a:pt x="63" y="76"/>
                    <a:pt x="64" y="76"/>
                  </a:cubicBezTo>
                  <a:cubicBezTo>
                    <a:pt x="72" y="76"/>
                    <a:pt x="79" y="69"/>
                    <a:pt x="79" y="60"/>
                  </a:cubicBezTo>
                  <a:cubicBezTo>
                    <a:pt x="79" y="52"/>
                    <a:pt x="72" y="45"/>
                    <a:pt x="64" y="45"/>
                  </a:cubicBezTo>
                  <a:cubicBezTo>
                    <a:pt x="63" y="45"/>
                    <a:pt x="62" y="45"/>
                    <a:pt x="62" y="45"/>
                  </a:cubicBezTo>
                  <a:cubicBezTo>
                    <a:pt x="62" y="6"/>
                    <a:pt x="62" y="6"/>
                    <a:pt x="62" y="6"/>
                  </a:cubicBezTo>
                  <a:cubicBezTo>
                    <a:pt x="62" y="6"/>
                    <a:pt x="63" y="6"/>
                    <a:pt x="64" y="6"/>
                  </a:cubicBezTo>
                  <a:cubicBezTo>
                    <a:pt x="64" y="6"/>
                    <a:pt x="64" y="6"/>
                    <a:pt x="64" y="6"/>
                  </a:cubicBezTo>
                  <a:cubicBezTo>
                    <a:pt x="64" y="6"/>
                    <a:pt x="64" y="6"/>
                    <a:pt x="64" y="6"/>
                  </a:cubicBezTo>
                  <a:cubicBezTo>
                    <a:pt x="74" y="6"/>
                    <a:pt x="83" y="15"/>
                    <a:pt x="84" y="26"/>
                  </a:cubicBezTo>
                  <a:cubicBezTo>
                    <a:pt x="94" y="21"/>
                    <a:pt x="105" y="24"/>
                    <a:pt x="111" y="33"/>
                  </a:cubicBezTo>
                  <a:cubicBezTo>
                    <a:pt x="116" y="42"/>
                    <a:pt x="113" y="54"/>
                    <a:pt x="104" y="60"/>
                  </a:cubicBezTo>
                  <a:cubicBezTo>
                    <a:pt x="113" y="67"/>
                    <a:pt x="116" y="78"/>
                    <a:pt x="111" y="88"/>
                  </a:cubicBezTo>
                  <a:cubicBezTo>
                    <a:pt x="105" y="97"/>
                    <a:pt x="94" y="100"/>
                    <a:pt x="84" y="95"/>
                  </a:cubicBezTo>
                  <a:cubicBezTo>
                    <a:pt x="83" y="106"/>
                    <a:pt x="74" y="115"/>
                    <a:pt x="64" y="115"/>
                  </a:cubicBezTo>
                  <a:cubicBezTo>
                    <a:pt x="63" y="115"/>
                    <a:pt x="62" y="115"/>
                    <a:pt x="62" y="115"/>
                  </a:cubicBezTo>
                  <a:close/>
                  <a:moveTo>
                    <a:pt x="278" y="1411"/>
                  </a:moveTo>
                  <a:cubicBezTo>
                    <a:pt x="297" y="1425"/>
                    <a:pt x="342" y="1426"/>
                    <a:pt x="372" y="1407"/>
                  </a:cubicBezTo>
                  <a:cubicBezTo>
                    <a:pt x="407" y="1384"/>
                    <a:pt x="424" y="1343"/>
                    <a:pt x="438" y="1329"/>
                  </a:cubicBezTo>
                  <a:cubicBezTo>
                    <a:pt x="453" y="1313"/>
                    <a:pt x="474" y="1302"/>
                    <a:pt x="499" y="1310"/>
                  </a:cubicBezTo>
                  <a:cubicBezTo>
                    <a:pt x="500" y="1293"/>
                    <a:pt x="476" y="1270"/>
                    <a:pt x="446" y="1266"/>
                  </a:cubicBezTo>
                  <a:cubicBezTo>
                    <a:pt x="421" y="1263"/>
                    <a:pt x="387" y="1281"/>
                    <a:pt x="372" y="1309"/>
                  </a:cubicBezTo>
                  <a:cubicBezTo>
                    <a:pt x="348" y="1355"/>
                    <a:pt x="336" y="1400"/>
                    <a:pt x="278" y="1411"/>
                  </a:cubicBezTo>
                  <a:close/>
                  <a:moveTo>
                    <a:pt x="440" y="2134"/>
                  </a:moveTo>
                  <a:cubicBezTo>
                    <a:pt x="424" y="2163"/>
                    <a:pt x="400" y="2169"/>
                    <a:pt x="377" y="2163"/>
                  </a:cubicBezTo>
                  <a:cubicBezTo>
                    <a:pt x="352" y="2158"/>
                    <a:pt x="337" y="2139"/>
                    <a:pt x="316" y="2105"/>
                  </a:cubicBezTo>
                  <a:cubicBezTo>
                    <a:pt x="300" y="2080"/>
                    <a:pt x="270" y="2056"/>
                    <a:pt x="240" y="2056"/>
                  </a:cubicBezTo>
                  <a:cubicBezTo>
                    <a:pt x="253" y="2037"/>
                    <a:pt x="282" y="2030"/>
                    <a:pt x="307" y="2042"/>
                  </a:cubicBezTo>
                  <a:cubicBezTo>
                    <a:pt x="339" y="2056"/>
                    <a:pt x="361" y="2109"/>
                    <a:pt x="396" y="2132"/>
                  </a:cubicBezTo>
                  <a:cubicBezTo>
                    <a:pt x="409" y="2139"/>
                    <a:pt x="424" y="2139"/>
                    <a:pt x="440" y="2134"/>
                  </a:cubicBezTo>
                  <a:close/>
                  <a:moveTo>
                    <a:pt x="175" y="309"/>
                  </a:moveTo>
                  <a:cubicBezTo>
                    <a:pt x="170" y="309"/>
                    <a:pt x="165" y="304"/>
                    <a:pt x="165" y="299"/>
                  </a:cubicBezTo>
                  <a:cubicBezTo>
                    <a:pt x="165" y="294"/>
                    <a:pt x="170" y="290"/>
                    <a:pt x="175" y="290"/>
                  </a:cubicBezTo>
                  <a:cubicBezTo>
                    <a:pt x="180" y="290"/>
                    <a:pt x="184" y="294"/>
                    <a:pt x="184" y="299"/>
                  </a:cubicBezTo>
                  <a:cubicBezTo>
                    <a:pt x="184" y="304"/>
                    <a:pt x="180" y="309"/>
                    <a:pt x="175" y="309"/>
                  </a:cubicBezTo>
                  <a:close/>
                  <a:moveTo>
                    <a:pt x="152" y="286"/>
                  </a:moveTo>
                  <a:cubicBezTo>
                    <a:pt x="145" y="286"/>
                    <a:pt x="140" y="281"/>
                    <a:pt x="140" y="274"/>
                  </a:cubicBezTo>
                  <a:cubicBezTo>
                    <a:pt x="140" y="267"/>
                    <a:pt x="145" y="262"/>
                    <a:pt x="152" y="262"/>
                  </a:cubicBezTo>
                  <a:cubicBezTo>
                    <a:pt x="159" y="262"/>
                    <a:pt x="164" y="267"/>
                    <a:pt x="164" y="274"/>
                  </a:cubicBezTo>
                  <a:cubicBezTo>
                    <a:pt x="164" y="281"/>
                    <a:pt x="159" y="286"/>
                    <a:pt x="152" y="286"/>
                  </a:cubicBezTo>
                  <a:close/>
                  <a:moveTo>
                    <a:pt x="145" y="251"/>
                  </a:moveTo>
                  <a:cubicBezTo>
                    <a:pt x="136" y="251"/>
                    <a:pt x="129" y="244"/>
                    <a:pt x="129" y="236"/>
                  </a:cubicBezTo>
                  <a:cubicBezTo>
                    <a:pt x="129" y="227"/>
                    <a:pt x="136" y="221"/>
                    <a:pt x="145" y="221"/>
                  </a:cubicBezTo>
                  <a:cubicBezTo>
                    <a:pt x="153" y="221"/>
                    <a:pt x="160" y="227"/>
                    <a:pt x="160" y="236"/>
                  </a:cubicBezTo>
                  <a:cubicBezTo>
                    <a:pt x="160" y="244"/>
                    <a:pt x="153" y="251"/>
                    <a:pt x="145" y="251"/>
                  </a:cubicBezTo>
                  <a:close/>
                  <a:moveTo>
                    <a:pt x="83" y="1634"/>
                  </a:moveTo>
                  <a:cubicBezTo>
                    <a:pt x="90" y="1668"/>
                    <a:pt x="143" y="1682"/>
                    <a:pt x="121" y="1737"/>
                  </a:cubicBezTo>
                  <a:cubicBezTo>
                    <a:pt x="113" y="1757"/>
                    <a:pt x="79" y="1783"/>
                    <a:pt x="81" y="1817"/>
                  </a:cubicBezTo>
                  <a:cubicBezTo>
                    <a:pt x="64" y="1774"/>
                    <a:pt x="111" y="1752"/>
                    <a:pt x="91" y="1695"/>
                  </a:cubicBezTo>
                  <a:cubicBezTo>
                    <a:pt x="83" y="1674"/>
                    <a:pt x="76" y="1647"/>
                    <a:pt x="83" y="1634"/>
                  </a:cubicBezTo>
                  <a:close/>
                  <a:moveTo>
                    <a:pt x="166" y="2097"/>
                  </a:moveTo>
                  <a:cubicBezTo>
                    <a:pt x="193" y="2115"/>
                    <a:pt x="218" y="2141"/>
                    <a:pt x="215" y="2182"/>
                  </a:cubicBezTo>
                  <a:cubicBezTo>
                    <a:pt x="213" y="2212"/>
                    <a:pt x="213" y="2234"/>
                    <a:pt x="236" y="2263"/>
                  </a:cubicBezTo>
                  <a:cubicBezTo>
                    <a:pt x="196" y="2255"/>
                    <a:pt x="164" y="2229"/>
                    <a:pt x="164" y="2186"/>
                  </a:cubicBezTo>
                  <a:cubicBezTo>
                    <a:pt x="164" y="2148"/>
                    <a:pt x="177" y="2131"/>
                    <a:pt x="166" y="2097"/>
                  </a:cubicBezTo>
                  <a:close/>
                  <a:moveTo>
                    <a:pt x="126" y="2050"/>
                  </a:moveTo>
                  <a:cubicBezTo>
                    <a:pt x="140" y="2068"/>
                    <a:pt x="182" y="2115"/>
                    <a:pt x="146" y="2179"/>
                  </a:cubicBezTo>
                  <a:cubicBezTo>
                    <a:pt x="133" y="2202"/>
                    <a:pt x="108" y="2227"/>
                    <a:pt x="102" y="2251"/>
                  </a:cubicBezTo>
                  <a:cubicBezTo>
                    <a:pt x="91" y="2232"/>
                    <a:pt x="86" y="2205"/>
                    <a:pt x="103" y="2164"/>
                  </a:cubicBezTo>
                  <a:cubicBezTo>
                    <a:pt x="117" y="2129"/>
                    <a:pt x="133" y="2090"/>
                    <a:pt x="126" y="2050"/>
                  </a:cubicBezTo>
                  <a:close/>
                  <a:moveTo>
                    <a:pt x="325" y="2151"/>
                  </a:moveTo>
                  <a:cubicBezTo>
                    <a:pt x="340" y="2180"/>
                    <a:pt x="380" y="2192"/>
                    <a:pt x="401" y="2188"/>
                  </a:cubicBezTo>
                  <a:cubicBezTo>
                    <a:pt x="430" y="2181"/>
                    <a:pt x="437" y="2150"/>
                    <a:pt x="457" y="2147"/>
                  </a:cubicBezTo>
                  <a:cubicBezTo>
                    <a:pt x="464" y="2115"/>
                    <a:pt x="433" y="2127"/>
                    <a:pt x="448" y="2092"/>
                  </a:cubicBezTo>
                  <a:cubicBezTo>
                    <a:pt x="453" y="2081"/>
                    <a:pt x="451" y="2063"/>
                    <a:pt x="432" y="2061"/>
                  </a:cubicBezTo>
                  <a:cubicBezTo>
                    <a:pt x="422" y="2060"/>
                    <a:pt x="408" y="2069"/>
                    <a:pt x="419" y="2087"/>
                  </a:cubicBezTo>
                  <a:cubicBezTo>
                    <a:pt x="407" y="2085"/>
                    <a:pt x="399" y="2067"/>
                    <a:pt x="404" y="2051"/>
                  </a:cubicBezTo>
                  <a:cubicBezTo>
                    <a:pt x="415" y="2019"/>
                    <a:pt x="473" y="2013"/>
                    <a:pt x="496" y="2047"/>
                  </a:cubicBezTo>
                  <a:cubicBezTo>
                    <a:pt x="520" y="2082"/>
                    <a:pt x="500" y="2119"/>
                    <a:pt x="490" y="2128"/>
                  </a:cubicBezTo>
                  <a:cubicBezTo>
                    <a:pt x="498" y="2141"/>
                    <a:pt x="504" y="2173"/>
                    <a:pt x="491" y="2199"/>
                  </a:cubicBezTo>
                  <a:cubicBezTo>
                    <a:pt x="471" y="2239"/>
                    <a:pt x="422" y="2249"/>
                    <a:pt x="384" y="2229"/>
                  </a:cubicBezTo>
                  <a:cubicBezTo>
                    <a:pt x="350" y="2211"/>
                    <a:pt x="325" y="2175"/>
                    <a:pt x="325" y="2151"/>
                  </a:cubicBezTo>
                  <a:close/>
                  <a:moveTo>
                    <a:pt x="134" y="2020"/>
                  </a:moveTo>
                  <a:cubicBezTo>
                    <a:pt x="224" y="2032"/>
                    <a:pt x="325" y="2130"/>
                    <a:pt x="340" y="2252"/>
                  </a:cubicBezTo>
                  <a:cubicBezTo>
                    <a:pt x="343" y="2284"/>
                    <a:pt x="326" y="2309"/>
                    <a:pt x="307" y="2305"/>
                  </a:cubicBezTo>
                  <a:cubicBezTo>
                    <a:pt x="303" y="2309"/>
                    <a:pt x="308" y="2331"/>
                    <a:pt x="303" y="2354"/>
                  </a:cubicBezTo>
                  <a:cubicBezTo>
                    <a:pt x="296" y="2382"/>
                    <a:pt x="277" y="2401"/>
                    <a:pt x="250" y="2408"/>
                  </a:cubicBezTo>
                  <a:cubicBezTo>
                    <a:pt x="233" y="2413"/>
                    <a:pt x="217" y="2411"/>
                    <a:pt x="208" y="2398"/>
                  </a:cubicBezTo>
                  <a:cubicBezTo>
                    <a:pt x="201" y="2407"/>
                    <a:pt x="156" y="2427"/>
                    <a:pt x="123" y="2399"/>
                  </a:cubicBezTo>
                  <a:cubicBezTo>
                    <a:pt x="83" y="2366"/>
                    <a:pt x="80" y="2288"/>
                    <a:pt x="127" y="2262"/>
                  </a:cubicBezTo>
                  <a:cubicBezTo>
                    <a:pt x="152" y="2248"/>
                    <a:pt x="191" y="2266"/>
                    <a:pt x="189" y="2292"/>
                  </a:cubicBezTo>
                  <a:cubicBezTo>
                    <a:pt x="171" y="2273"/>
                    <a:pt x="142" y="2283"/>
                    <a:pt x="144" y="2311"/>
                  </a:cubicBezTo>
                  <a:cubicBezTo>
                    <a:pt x="147" y="2351"/>
                    <a:pt x="195" y="2362"/>
                    <a:pt x="230" y="2339"/>
                  </a:cubicBezTo>
                  <a:cubicBezTo>
                    <a:pt x="272" y="2312"/>
                    <a:pt x="277" y="2259"/>
                    <a:pt x="268" y="2212"/>
                  </a:cubicBezTo>
                  <a:cubicBezTo>
                    <a:pt x="251" y="2134"/>
                    <a:pt x="191" y="2056"/>
                    <a:pt x="134" y="2020"/>
                  </a:cubicBezTo>
                  <a:close/>
                  <a:moveTo>
                    <a:pt x="200" y="1774"/>
                  </a:moveTo>
                  <a:cubicBezTo>
                    <a:pt x="244" y="1779"/>
                    <a:pt x="261" y="1861"/>
                    <a:pt x="193" y="1871"/>
                  </a:cubicBezTo>
                  <a:cubicBezTo>
                    <a:pt x="223" y="1878"/>
                    <a:pt x="246" y="1863"/>
                    <a:pt x="273" y="1874"/>
                  </a:cubicBezTo>
                  <a:cubicBezTo>
                    <a:pt x="304" y="1886"/>
                    <a:pt x="323" y="1921"/>
                    <a:pt x="324" y="1935"/>
                  </a:cubicBezTo>
                  <a:cubicBezTo>
                    <a:pt x="292" y="1907"/>
                    <a:pt x="262" y="1913"/>
                    <a:pt x="231" y="1913"/>
                  </a:cubicBezTo>
                  <a:cubicBezTo>
                    <a:pt x="198" y="1912"/>
                    <a:pt x="157" y="1890"/>
                    <a:pt x="143" y="1859"/>
                  </a:cubicBezTo>
                  <a:cubicBezTo>
                    <a:pt x="163" y="1864"/>
                    <a:pt x="182" y="1858"/>
                    <a:pt x="193" y="1844"/>
                  </a:cubicBezTo>
                  <a:cubicBezTo>
                    <a:pt x="211" y="1820"/>
                    <a:pt x="208" y="1789"/>
                    <a:pt x="200" y="1774"/>
                  </a:cubicBezTo>
                  <a:close/>
                  <a:moveTo>
                    <a:pt x="131" y="1862"/>
                  </a:moveTo>
                  <a:cubicBezTo>
                    <a:pt x="133" y="1891"/>
                    <a:pt x="161" y="1946"/>
                    <a:pt x="194" y="1983"/>
                  </a:cubicBezTo>
                  <a:cubicBezTo>
                    <a:pt x="221" y="2013"/>
                    <a:pt x="267" y="2033"/>
                    <a:pt x="286" y="1996"/>
                  </a:cubicBezTo>
                  <a:cubicBezTo>
                    <a:pt x="300" y="2020"/>
                    <a:pt x="329" y="2042"/>
                    <a:pt x="357" y="2043"/>
                  </a:cubicBezTo>
                  <a:cubicBezTo>
                    <a:pt x="392" y="2043"/>
                    <a:pt x="409" y="2017"/>
                    <a:pt x="410" y="1988"/>
                  </a:cubicBezTo>
                  <a:cubicBezTo>
                    <a:pt x="438" y="2008"/>
                    <a:pt x="480" y="2010"/>
                    <a:pt x="506" y="1986"/>
                  </a:cubicBezTo>
                  <a:cubicBezTo>
                    <a:pt x="532" y="1962"/>
                    <a:pt x="529" y="1914"/>
                    <a:pt x="504" y="1887"/>
                  </a:cubicBezTo>
                  <a:cubicBezTo>
                    <a:pt x="483" y="1865"/>
                    <a:pt x="449" y="1862"/>
                    <a:pt x="435" y="1887"/>
                  </a:cubicBezTo>
                  <a:cubicBezTo>
                    <a:pt x="452" y="1895"/>
                    <a:pt x="453" y="1913"/>
                    <a:pt x="446" y="1929"/>
                  </a:cubicBezTo>
                  <a:cubicBezTo>
                    <a:pt x="431" y="1959"/>
                    <a:pt x="392" y="1972"/>
                    <a:pt x="362" y="1972"/>
                  </a:cubicBezTo>
                  <a:cubicBezTo>
                    <a:pt x="316" y="1974"/>
                    <a:pt x="266" y="1956"/>
                    <a:pt x="231" y="1939"/>
                  </a:cubicBezTo>
                  <a:cubicBezTo>
                    <a:pt x="189" y="1917"/>
                    <a:pt x="143" y="1887"/>
                    <a:pt x="131" y="1862"/>
                  </a:cubicBezTo>
                  <a:close/>
                  <a:moveTo>
                    <a:pt x="110" y="1900"/>
                  </a:moveTo>
                  <a:cubicBezTo>
                    <a:pt x="103" y="1932"/>
                    <a:pt x="159" y="1952"/>
                    <a:pt x="129" y="2014"/>
                  </a:cubicBezTo>
                  <a:cubicBezTo>
                    <a:pt x="111" y="2052"/>
                    <a:pt x="87" y="2089"/>
                    <a:pt x="96" y="2136"/>
                  </a:cubicBezTo>
                  <a:cubicBezTo>
                    <a:pt x="90" y="2109"/>
                    <a:pt x="58" y="2090"/>
                    <a:pt x="66" y="2055"/>
                  </a:cubicBezTo>
                  <a:cubicBezTo>
                    <a:pt x="71" y="2034"/>
                    <a:pt x="101" y="2015"/>
                    <a:pt x="103" y="1988"/>
                  </a:cubicBezTo>
                  <a:cubicBezTo>
                    <a:pt x="105" y="1971"/>
                    <a:pt x="90" y="1917"/>
                    <a:pt x="110" y="1900"/>
                  </a:cubicBezTo>
                  <a:close/>
                  <a:moveTo>
                    <a:pt x="118" y="1578"/>
                  </a:moveTo>
                  <a:cubicBezTo>
                    <a:pt x="100" y="1616"/>
                    <a:pt x="174" y="1643"/>
                    <a:pt x="185" y="1706"/>
                  </a:cubicBezTo>
                  <a:cubicBezTo>
                    <a:pt x="206" y="1821"/>
                    <a:pt x="68" y="1842"/>
                    <a:pt x="86" y="1999"/>
                  </a:cubicBezTo>
                  <a:cubicBezTo>
                    <a:pt x="0" y="1886"/>
                    <a:pt x="201" y="1768"/>
                    <a:pt x="122" y="1651"/>
                  </a:cubicBezTo>
                  <a:cubicBezTo>
                    <a:pt x="94" y="1609"/>
                    <a:pt x="107" y="1585"/>
                    <a:pt x="118" y="1578"/>
                  </a:cubicBezTo>
                  <a:close/>
                  <a:moveTo>
                    <a:pt x="377" y="1060"/>
                  </a:moveTo>
                  <a:cubicBezTo>
                    <a:pt x="442" y="1057"/>
                    <a:pt x="484" y="1086"/>
                    <a:pt x="517" y="1106"/>
                  </a:cubicBezTo>
                  <a:cubicBezTo>
                    <a:pt x="631" y="1175"/>
                    <a:pt x="574" y="1036"/>
                    <a:pt x="676" y="1029"/>
                  </a:cubicBezTo>
                  <a:cubicBezTo>
                    <a:pt x="690" y="1028"/>
                    <a:pt x="717" y="1039"/>
                    <a:pt x="727" y="1060"/>
                  </a:cubicBezTo>
                  <a:cubicBezTo>
                    <a:pt x="620" y="1110"/>
                    <a:pt x="727" y="1151"/>
                    <a:pt x="669" y="1220"/>
                  </a:cubicBezTo>
                  <a:cubicBezTo>
                    <a:pt x="698" y="1207"/>
                    <a:pt x="749" y="1207"/>
                    <a:pt x="785" y="1241"/>
                  </a:cubicBezTo>
                  <a:cubicBezTo>
                    <a:pt x="830" y="1283"/>
                    <a:pt x="802" y="1349"/>
                    <a:pt x="822" y="1398"/>
                  </a:cubicBezTo>
                  <a:cubicBezTo>
                    <a:pt x="829" y="1416"/>
                    <a:pt x="866" y="1437"/>
                    <a:pt x="863" y="1454"/>
                  </a:cubicBezTo>
                  <a:cubicBezTo>
                    <a:pt x="821" y="1424"/>
                    <a:pt x="726" y="1463"/>
                    <a:pt x="726" y="1389"/>
                  </a:cubicBezTo>
                  <a:cubicBezTo>
                    <a:pt x="726" y="1485"/>
                    <a:pt x="834" y="1565"/>
                    <a:pt x="816" y="1658"/>
                  </a:cubicBezTo>
                  <a:cubicBezTo>
                    <a:pt x="808" y="1702"/>
                    <a:pt x="766" y="1730"/>
                    <a:pt x="760" y="1764"/>
                  </a:cubicBezTo>
                  <a:cubicBezTo>
                    <a:pt x="725" y="1706"/>
                    <a:pt x="768" y="1677"/>
                    <a:pt x="747" y="1618"/>
                  </a:cubicBezTo>
                  <a:cubicBezTo>
                    <a:pt x="686" y="1648"/>
                    <a:pt x="703" y="1755"/>
                    <a:pt x="666" y="1819"/>
                  </a:cubicBezTo>
                  <a:cubicBezTo>
                    <a:pt x="633" y="1876"/>
                    <a:pt x="563" y="1916"/>
                    <a:pt x="518" y="1873"/>
                  </a:cubicBezTo>
                  <a:cubicBezTo>
                    <a:pt x="553" y="1859"/>
                    <a:pt x="529" y="1824"/>
                    <a:pt x="561" y="1792"/>
                  </a:cubicBezTo>
                  <a:cubicBezTo>
                    <a:pt x="511" y="1791"/>
                    <a:pt x="470" y="1834"/>
                    <a:pt x="429" y="1865"/>
                  </a:cubicBezTo>
                  <a:cubicBezTo>
                    <a:pt x="392" y="1892"/>
                    <a:pt x="345" y="1900"/>
                    <a:pt x="307" y="1875"/>
                  </a:cubicBezTo>
                  <a:cubicBezTo>
                    <a:pt x="248" y="1837"/>
                    <a:pt x="230" y="1749"/>
                    <a:pt x="280" y="1707"/>
                  </a:cubicBezTo>
                  <a:cubicBezTo>
                    <a:pt x="274" y="1791"/>
                    <a:pt x="316" y="1770"/>
                    <a:pt x="351" y="1809"/>
                  </a:cubicBezTo>
                  <a:cubicBezTo>
                    <a:pt x="347" y="1759"/>
                    <a:pt x="313" y="1730"/>
                    <a:pt x="293" y="1680"/>
                  </a:cubicBezTo>
                  <a:cubicBezTo>
                    <a:pt x="269" y="1623"/>
                    <a:pt x="269" y="1562"/>
                    <a:pt x="316" y="1530"/>
                  </a:cubicBezTo>
                  <a:cubicBezTo>
                    <a:pt x="370" y="1492"/>
                    <a:pt x="452" y="1516"/>
                    <a:pt x="467" y="1589"/>
                  </a:cubicBezTo>
                  <a:cubicBezTo>
                    <a:pt x="442" y="1531"/>
                    <a:pt x="370" y="1529"/>
                    <a:pt x="342" y="1550"/>
                  </a:cubicBezTo>
                  <a:cubicBezTo>
                    <a:pt x="250" y="1620"/>
                    <a:pt x="327" y="1763"/>
                    <a:pt x="415" y="1784"/>
                  </a:cubicBezTo>
                  <a:cubicBezTo>
                    <a:pt x="532" y="1813"/>
                    <a:pt x="626" y="1745"/>
                    <a:pt x="676" y="1664"/>
                  </a:cubicBezTo>
                  <a:cubicBezTo>
                    <a:pt x="730" y="1574"/>
                    <a:pt x="731" y="1465"/>
                    <a:pt x="696" y="1368"/>
                  </a:cubicBezTo>
                  <a:cubicBezTo>
                    <a:pt x="647" y="1231"/>
                    <a:pt x="552" y="1148"/>
                    <a:pt x="377" y="1060"/>
                  </a:cubicBezTo>
                  <a:close/>
                  <a:moveTo>
                    <a:pt x="620" y="1639"/>
                  </a:moveTo>
                  <a:cubicBezTo>
                    <a:pt x="585" y="1674"/>
                    <a:pt x="531" y="1707"/>
                    <a:pt x="480" y="1712"/>
                  </a:cubicBezTo>
                  <a:cubicBezTo>
                    <a:pt x="440" y="1717"/>
                    <a:pt x="396" y="1702"/>
                    <a:pt x="374" y="1664"/>
                  </a:cubicBezTo>
                  <a:cubicBezTo>
                    <a:pt x="350" y="1623"/>
                    <a:pt x="376" y="1575"/>
                    <a:pt x="407" y="1592"/>
                  </a:cubicBezTo>
                  <a:cubicBezTo>
                    <a:pt x="393" y="1605"/>
                    <a:pt x="394" y="1631"/>
                    <a:pt x="408" y="1649"/>
                  </a:cubicBezTo>
                  <a:cubicBezTo>
                    <a:pt x="453" y="1709"/>
                    <a:pt x="568" y="1667"/>
                    <a:pt x="620" y="1639"/>
                  </a:cubicBezTo>
                  <a:close/>
                  <a:moveTo>
                    <a:pt x="587" y="1250"/>
                  </a:moveTo>
                  <a:cubicBezTo>
                    <a:pt x="616" y="1286"/>
                    <a:pt x="666" y="1394"/>
                    <a:pt x="626" y="1434"/>
                  </a:cubicBezTo>
                  <a:cubicBezTo>
                    <a:pt x="583" y="1477"/>
                    <a:pt x="583" y="1462"/>
                    <a:pt x="590" y="1532"/>
                  </a:cubicBezTo>
                  <a:cubicBezTo>
                    <a:pt x="592" y="1553"/>
                    <a:pt x="575" y="1581"/>
                    <a:pt x="548" y="1585"/>
                  </a:cubicBezTo>
                  <a:cubicBezTo>
                    <a:pt x="533" y="1586"/>
                    <a:pt x="522" y="1579"/>
                    <a:pt x="515" y="1569"/>
                  </a:cubicBezTo>
                  <a:cubicBezTo>
                    <a:pt x="507" y="1557"/>
                    <a:pt x="506" y="1541"/>
                    <a:pt x="517" y="1532"/>
                  </a:cubicBezTo>
                  <a:cubicBezTo>
                    <a:pt x="506" y="1533"/>
                    <a:pt x="481" y="1549"/>
                    <a:pt x="479" y="1575"/>
                  </a:cubicBezTo>
                  <a:cubicBezTo>
                    <a:pt x="477" y="1607"/>
                    <a:pt x="503" y="1642"/>
                    <a:pt x="542" y="1641"/>
                  </a:cubicBezTo>
                  <a:cubicBezTo>
                    <a:pt x="577" y="1639"/>
                    <a:pt x="610" y="1609"/>
                    <a:pt x="610" y="1593"/>
                  </a:cubicBezTo>
                  <a:cubicBezTo>
                    <a:pt x="621" y="1607"/>
                    <a:pt x="638" y="1596"/>
                    <a:pt x="645" y="1586"/>
                  </a:cubicBezTo>
                  <a:cubicBezTo>
                    <a:pt x="676" y="1544"/>
                    <a:pt x="674" y="1483"/>
                    <a:pt x="668" y="1433"/>
                  </a:cubicBezTo>
                  <a:cubicBezTo>
                    <a:pt x="660" y="1364"/>
                    <a:pt x="634" y="1294"/>
                    <a:pt x="587" y="1250"/>
                  </a:cubicBezTo>
                  <a:close/>
                  <a:moveTo>
                    <a:pt x="458" y="1139"/>
                  </a:moveTo>
                  <a:cubicBezTo>
                    <a:pt x="484" y="1164"/>
                    <a:pt x="524" y="1227"/>
                    <a:pt x="525" y="1290"/>
                  </a:cubicBezTo>
                  <a:cubicBezTo>
                    <a:pt x="525" y="1332"/>
                    <a:pt x="509" y="1383"/>
                    <a:pt x="458" y="1389"/>
                  </a:cubicBezTo>
                  <a:cubicBezTo>
                    <a:pt x="406" y="1396"/>
                    <a:pt x="422" y="1439"/>
                    <a:pt x="401" y="1459"/>
                  </a:cubicBezTo>
                  <a:cubicBezTo>
                    <a:pt x="385" y="1474"/>
                    <a:pt x="355" y="1494"/>
                    <a:pt x="339" y="1471"/>
                  </a:cubicBezTo>
                  <a:cubicBezTo>
                    <a:pt x="357" y="1515"/>
                    <a:pt x="454" y="1525"/>
                    <a:pt x="496" y="1506"/>
                  </a:cubicBezTo>
                  <a:cubicBezTo>
                    <a:pt x="569" y="1475"/>
                    <a:pt x="590" y="1381"/>
                    <a:pt x="574" y="1302"/>
                  </a:cubicBezTo>
                  <a:cubicBezTo>
                    <a:pt x="558" y="1226"/>
                    <a:pt x="505" y="1165"/>
                    <a:pt x="458" y="1139"/>
                  </a:cubicBezTo>
                  <a:close/>
                  <a:moveTo>
                    <a:pt x="521" y="1394"/>
                  </a:moveTo>
                  <a:cubicBezTo>
                    <a:pt x="509" y="1417"/>
                    <a:pt x="497" y="1433"/>
                    <a:pt x="477" y="1450"/>
                  </a:cubicBezTo>
                  <a:cubicBezTo>
                    <a:pt x="450" y="1471"/>
                    <a:pt x="427" y="1479"/>
                    <a:pt x="394" y="1485"/>
                  </a:cubicBezTo>
                  <a:cubicBezTo>
                    <a:pt x="429" y="1487"/>
                    <a:pt x="455" y="1480"/>
                    <a:pt x="485" y="1460"/>
                  </a:cubicBezTo>
                  <a:cubicBezTo>
                    <a:pt x="508" y="1443"/>
                    <a:pt x="522" y="1426"/>
                    <a:pt x="534" y="1400"/>
                  </a:cubicBezTo>
                  <a:cubicBezTo>
                    <a:pt x="536" y="1397"/>
                    <a:pt x="537" y="1395"/>
                    <a:pt x="538" y="1392"/>
                  </a:cubicBezTo>
                  <a:cubicBezTo>
                    <a:pt x="549" y="1363"/>
                    <a:pt x="553" y="1339"/>
                    <a:pt x="552" y="1308"/>
                  </a:cubicBezTo>
                  <a:cubicBezTo>
                    <a:pt x="550" y="1280"/>
                    <a:pt x="545" y="1256"/>
                    <a:pt x="530" y="1233"/>
                  </a:cubicBezTo>
                  <a:cubicBezTo>
                    <a:pt x="538" y="1259"/>
                    <a:pt x="541" y="1280"/>
                    <a:pt x="540" y="1308"/>
                  </a:cubicBezTo>
                  <a:cubicBezTo>
                    <a:pt x="539" y="1337"/>
                    <a:pt x="535" y="1359"/>
                    <a:pt x="524" y="1386"/>
                  </a:cubicBezTo>
                  <a:cubicBezTo>
                    <a:pt x="523" y="1389"/>
                    <a:pt x="522" y="1391"/>
                    <a:pt x="521" y="1394"/>
                  </a:cubicBezTo>
                  <a:close/>
                  <a:moveTo>
                    <a:pt x="342" y="1069"/>
                  </a:moveTo>
                  <a:cubicBezTo>
                    <a:pt x="355" y="1110"/>
                    <a:pt x="336" y="1143"/>
                    <a:pt x="355" y="1170"/>
                  </a:cubicBezTo>
                  <a:cubicBezTo>
                    <a:pt x="384" y="1212"/>
                    <a:pt x="446" y="1190"/>
                    <a:pt x="484" y="1226"/>
                  </a:cubicBezTo>
                  <a:cubicBezTo>
                    <a:pt x="495" y="1196"/>
                    <a:pt x="471" y="1166"/>
                    <a:pt x="445" y="1148"/>
                  </a:cubicBezTo>
                  <a:cubicBezTo>
                    <a:pt x="393" y="1114"/>
                    <a:pt x="378" y="1146"/>
                    <a:pt x="342" y="1069"/>
                  </a:cubicBezTo>
                  <a:close/>
                  <a:moveTo>
                    <a:pt x="259" y="977"/>
                  </a:moveTo>
                  <a:cubicBezTo>
                    <a:pt x="269" y="1022"/>
                    <a:pt x="340" y="1050"/>
                    <a:pt x="336" y="1104"/>
                  </a:cubicBezTo>
                  <a:cubicBezTo>
                    <a:pt x="333" y="1148"/>
                    <a:pt x="280" y="1183"/>
                    <a:pt x="268" y="1232"/>
                  </a:cubicBezTo>
                  <a:cubicBezTo>
                    <a:pt x="252" y="1128"/>
                    <a:pt x="319" y="1126"/>
                    <a:pt x="297" y="1068"/>
                  </a:cubicBezTo>
                  <a:cubicBezTo>
                    <a:pt x="288" y="1043"/>
                    <a:pt x="250" y="1021"/>
                    <a:pt x="259" y="977"/>
                  </a:cubicBezTo>
                  <a:close/>
                  <a:moveTo>
                    <a:pt x="335" y="1702"/>
                  </a:moveTo>
                  <a:cubicBezTo>
                    <a:pt x="337" y="1705"/>
                    <a:pt x="339" y="1709"/>
                    <a:pt x="341" y="1712"/>
                  </a:cubicBezTo>
                  <a:cubicBezTo>
                    <a:pt x="357" y="1733"/>
                    <a:pt x="373" y="1749"/>
                    <a:pt x="397" y="1760"/>
                  </a:cubicBezTo>
                  <a:cubicBezTo>
                    <a:pt x="428" y="1773"/>
                    <a:pt x="453" y="1775"/>
                    <a:pt x="485" y="1772"/>
                  </a:cubicBezTo>
                  <a:cubicBezTo>
                    <a:pt x="520" y="1768"/>
                    <a:pt x="546" y="1758"/>
                    <a:pt x="576" y="1741"/>
                  </a:cubicBezTo>
                  <a:cubicBezTo>
                    <a:pt x="608" y="1723"/>
                    <a:pt x="630" y="1703"/>
                    <a:pt x="653" y="1674"/>
                  </a:cubicBezTo>
                  <a:cubicBezTo>
                    <a:pt x="677" y="1642"/>
                    <a:pt x="690" y="1615"/>
                    <a:pt x="699" y="1576"/>
                  </a:cubicBezTo>
                  <a:cubicBezTo>
                    <a:pt x="714" y="1492"/>
                    <a:pt x="703" y="1423"/>
                    <a:pt x="671" y="1344"/>
                  </a:cubicBezTo>
                  <a:cubicBezTo>
                    <a:pt x="632" y="1259"/>
                    <a:pt x="585" y="1202"/>
                    <a:pt x="506" y="1151"/>
                  </a:cubicBezTo>
                  <a:cubicBezTo>
                    <a:pt x="441" y="1112"/>
                    <a:pt x="386" y="1078"/>
                    <a:pt x="328" y="1028"/>
                  </a:cubicBezTo>
                  <a:cubicBezTo>
                    <a:pt x="297" y="1000"/>
                    <a:pt x="274" y="975"/>
                    <a:pt x="250" y="940"/>
                  </a:cubicBezTo>
                  <a:cubicBezTo>
                    <a:pt x="227" y="903"/>
                    <a:pt x="215" y="873"/>
                    <a:pt x="207" y="831"/>
                  </a:cubicBezTo>
                  <a:cubicBezTo>
                    <a:pt x="214" y="874"/>
                    <a:pt x="226" y="904"/>
                    <a:pt x="249" y="941"/>
                  </a:cubicBezTo>
                  <a:cubicBezTo>
                    <a:pt x="271" y="977"/>
                    <a:pt x="294" y="1002"/>
                    <a:pt x="325" y="1031"/>
                  </a:cubicBezTo>
                  <a:cubicBezTo>
                    <a:pt x="382" y="1083"/>
                    <a:pt x="437" y="1117"/>
                    <a:pt x="502" y="1158"/>
                  </a:cubicBezTo>
                  <a:cubicBezTo>
                    <a:pt x="578" y="1209"/>
                    <a:pt x="623" y="1265"/>
                    <a:pt x="660" y="1349"/>
                  </a:cubicBezTo>
                  <a:cubicBezTo>
                    <a:pt x="669" y="1371"/>
                    <a:pt x="675" y="1392"/>
                    <a:pt x="681" y="1415"/>
                  </a:cubicBezTo>
                  <a:cubicBezTo>
                    <a:pt x="693" y="1471"/>
                    <a:pt x="694" y="1516"/>
                    <a:pt x="682" y="1572"/>
                  </a:cubicBezTo>
                  <a:cubicBezTo>
                    <a:pt x="673" y="1608"/>
                    <a:pt x="661" y="1634"/>
                    <a:pt x="638" y="1663"/>
                  </a:cubicBezTo>
                  <a:cubicBezTo>
                    <a:pt x="617" y="1689"/>
                    <a:pt x="596" y="1707"/>
                    <a:pt x="566" y="1724"/>
                  </a:cubicBezTo>
                  <a:cubicBezTo>
                    <a:pt x="538" y="1739"/>
                    <a:pt x="515" y="1747"/>
                    <a:pt x="483" y="1750"/>
                  </a:cubicBezTo>
                  <a:cubicBezTo>
                    <a:pt x="455" y="1753"/>
                    <a:pt x="433" y="1750"/>
                    <a:pt x="407" y="1739"/>
                  </a:cubicBezTo>
                  <a:cubicBezTo>
                    <a:pt x="387" y="1729"/>
                    <a:pt x="374" y="1716"/>
                    <a:pt x="361" y="1698"/>
                  </a:cubicBezTo>
                  <a:cubicBezTo>
                    <a:pt x="359" y="1695"/>
                    <a:pt x="357" y="1692"/>
                    <a:pt x="356" y="1689"/>
                  </a:cubicBezTo>
                  <a:cubicBezTo>
                    <a:pt x="346" y="1673"/>
                    <a:pt x="340" y="1658"/>
                    <a:pt x="338" y="1639"/>
                  </a:cubicBezTo>
                  <a:cubicBezTo>
                    <a:pt x="338" y="1629"/>
                    <a:pt x="339" y="1621"/>
                    <a:pt x="342" y="1611"/>
                  </a:cubicBezTo>
                  <a:cubicBezTo>
                    <a:pt x="345" y="1602"/>
                    <a:pt x="349" y="1596"/>
                    <a:pt x="356" y="1589"/>
                  </a:cubicBezTo>
                  <a:cubicBezTo>
                    <a:pt x="360" y="1585"/>
                    <a:pt x="363" y="1583"/>
                    <a:pt x="367" y="1580"/>
                  </a:cubicBezTo>
                  <a:cubicBezTo>
                    <a:pt x="371" y="1578"/>
                    <a:pt x="374" y="1577"/>
                    <a:pt x="377" y="1576"/>
                  </a:cubicBezTo>
                  <a:cubicBezTo>
                    <a:pt x="387" y="1573"/>
                    <a:pt x="394" y="1573"/>
                    <a:pt x="404" y="1576"/>
                  </a:cubicBezTo>
                  <a:cubicBezTo>
                    <a:pt x="416" y="1579"/>
                    <a:pt x="424" y="1585"/>
                    <a:pt x="433" y="1594"/>
                  </a:cubicBezTo>
                  <a:cubicBezTo>
                    <a:pt x="438" y="1600"/>
                    <a:pt x="451" y="1626"/>
                    <a:pt x="451" y="1627"/>
                  </a:cubicBezTo>
                  <a:cubicBezTo>
                    <a:pt x="451" y="1627"/>
                    <a:pt x="451" y="1627"/>
                    <a:pt x="451" y="1627"/>
                  </a:cubicBezTo>
                  <a:cubicBezTo>
                    <a:pt x="461" y="1619"/>
                    <a:pt x="449" y="1592"/>
                    <a:pt x="445" y="1585"/>
                  </a:cubicBezTo>
                  <a:cubicBezTo>
                    <a:pt x="436" y="1571"/>
                    <a:pt x="426" y="1563"/>
                    <a:pt x="410" y="1557"/>
                  </a:cubicBezTo>
                  <a:cubicBezTo>
                    <a:pt x="408" y="1556"/>
                    <a:pt x="405" y="1555"/>
                    <a:pt x="402" y="1554"/>
                  </a:cubicBezTo>
                  <a:cubicBezTo>
                    <a:pt x="391" y="1552"/>
                    <a:pt x="383" y="1552"/>
                    <a:pt x="372" y="1554"/>
                  </a:cubicBezTo>
                  <a:cubicBezTo>
                    <a:pt x="359" y="1557"/>
                    <a:pt x="349" y="1562"/>
                    <a:pt x="339" y="1572"/>
                  </a:cubicBezTo>
                  <a:cubicBezTo>
                    <a:pt x="330" y="1581"/>
                    <a:pt x="324" y="1590"/>
                    <a:pt x="319" y="1602"/>
                  </a:cubicBezTo>
                  <a:cubicBezTo>
                    <a:pt x="314" y="1616"/>
                    <a:pt x="312" y="1627"/>
                    <a:pt x="313" y="1641"/>
                  </a:cubicBezTo>
                  <a:cubicBezTo>
                    <a:pt x="316" y="1664"/>
                    <a:pt x="322" y="1682"/>
                    <a:pt x="335" y="1702"/>
                  </a:cubicBezTo>
                  <a:close/>
                  <a:moveTo>
                    <a:pt x="84" y="1376"/>
                  </a:moveTo>
                  <a:cubicBezTo>
                    <a:pt x="106" y="1355"/>
                    <a:pt x="142" y="1330"/>
                    <a:pt x="156" y="1296"/>
                  </a:cubicBezTo>
                  <a:cubicBezTo>
                    <a:pt x="173" y="1256"/>
                    <a:pt x="164" y="1206"/>
                    <a:pt x="129" y="1192"/>
                  </a:cubicBezTo>
                  <a:cubicBezTo>
                    <a:pt x="129" y="1220"/>
                    <a:pt x="97" y="1239"/>
                    <a:pt x="85" y="1263"/>
                  </a:cubicBezTo>
                  <a:cubicBezTo>
                    <a:pt x="71" y="1293"/>
                    <a:pt x="76" y="1369"/>
                    <a:pt x="84" y="1376"/>
                  </a:cubicBezTo>
                  <a:close/>
                  <a:moveTo>
                    <a:pt x="117" y="1372"/>
                  </a:moveTo>
                  <a:cubicBezTo>
                    <a:pt x="171" y="1390"/>
                    <a:pt x="216" y="1356"/>
                    <a:pt x="233" y="1304"/>
                  </a:cubicBezTo>
                  <a:cubicBezTo>
                    <a:pt x="249" y="1254"/>
                    <a:pt x="228" y="1164"/>
                    <a:pt x="160" y="1170"/>
                  </a:cubicBezTo>
                  <a:cubicBezTo>
                    <a:pt x="180" y="1196"/>
                    <a:pt x="191" y="1230"/>
                    <a:pt x="184" y="1265"/>
                  </a:cubicBezTo>
                  <a:cubicBezTo>
                    <a:pt x="174" y="1317"/>
                    <a:pt x="131" y="1334"/>
                    <a:pt x="117" y="1372"/>
                  </a:cubicBezTo>
                  <a:close/>
                  <a:moveTo>
                    <a:pt x="184" y="1393"/>
                  </a:moveTo>
                  <a:cubicBezTo>
                    <a:pt x="218" y="1423"/>
                    <a:pt x="270" y="1410"/>
                    <a:pt x="294" y="1392"/>
                  </a:cubicBezTo>
                  <a:cubicBezTo>
                    <a:pt x="317" y="1376"/>
                    <a:pt x="334" y="1343"/>
                    <a:pt x="326" y="1311"/>
                  </a:cubicBezTo>
                  <a:cubicBezTo>
                    <a:pt x="317" y="1275"/>
                    <a:pt x="346" y="1246"/>
                    <a:pt x="391" y="1257"/>
                  </a:cubicBezTo>
                  <a:cubicBezTo>
                    <a:pt x="375" y="1226"/>
                    <a:pt x="323" y="1220"/>
                    <a:pt x="286" y="1240"/>
                  </a:cubicBezTo>
                  <a:cubicBezTo>
                    <a:pt x="229" y="1270"/>
                    <a:pt x="244" y="1314"/>
                    <a:pt x="219" y="1361"/>
                  </a:cubicBezTo>
                  <a:cubicBezTo>
                    <a:pt x="213" y="1373"/>
                    <a:pt x="203" y="1383"/>
                    <a:pt x="184" y="1393"/>
                  </a:cubicBezTo>
                  <a:close/>
                  <a:moveTo>
                    <a:pt x="171" y="1395"/>
                  </a:moveTo>
                  <a:cubicBezTo>
                    <a:pt x="220" y="1439"/>
                    <a:pt x="204" y="1477"/>
                    <a:pt x="222" y="1495"/>
                  </a:cubicBezTo>
                  <a:cubicBezTo>
                    <a:pt x="240" y="1514"/>
                    <a:pt x="267" y="1500"/>
                    <a:pt x="280" y="1510"/>
                  </a:cubicBezTo>
                  <a:cubicBezTo>
                    <a:pt x="288" y="1517"/>
                    <a:pt x="285" y="1542"/>
                    <a:pt x="277" y="1547"/>
                  </a:cubicBezTo>
                  <a:cubicBezTo>
                    <a:pt x="296" y="1546"/>
                    <a:pt x="324" y="1515"/>
                    <a:pt x="323" y="1483"/>
                  </a:cubicBezTo>
                  <a:cubicBezTo>
                    <a:pt x="321" y="1451"/>
                    <a:pt x="306" y="1431"/>
                    <a:pt x="284" y="1422"/>
                  </a:cubicBezTo>
                  <a:cubicBezTo>
                    <a:pt x="255" y="1411"/>
                    <a:pt x="227" y="1432"/>
                    <a:pt x="171" y="1395"/>
                  </a:cubicBezTo>
                  <a:close/>
                  <a:moveTo>
                    <a:pt x="93" y="1379"/>
                  </a:moveTo>
                  <a:cubicBezTo>
                    <a:pt x="163" y="1396"/>
                    <a:pt x="148" y="1459"/>
                    <a:pt x="136" y="1508"/>
                  </a:cubicBezTo>
                  <a:cubicBezTo>
                    <a:pt x="124" y="1555"/>
                    <a:pt x="119" y="1612"/>
                    <a:pt x="168" y="1616"/>
                  </a:cubicBezTo>
                  <a:cubicBezTo>
                    <a:pt x="184" y="1618"/>
                    <a:pt x="211" y="1611"/>
                    <a:pt x="231" y="1624"/>
                  </a:cubicBezTo>
                  <a:cubicBezTo>
                    <a:pt x="245" y="1566"/>
                    <a:pt x="187" y="1573"/>
                    <a:pt x="199" y="1515"/>
                  </a:cubicBezTo>
                  <a:cubicBezTo>
                    <a:pt x="215" y="1440"/>
                    <a:pt x="179" y="1370"/>
                    <a:pt x="93" y="1379"/>
                  </a:cubicBezTo>
                  <a:close/>
                  <a:moveTo>
                    <a:pt x="94" y="1018"/>
                  </a:moveTo>
                  <a:cubicBezTo>
                    <a:pt x="92" y="1046"/>
                    <a:pt x="132" y="1080"/>
                    <a:pt x="167" y="1082"/>
                  </a:cubicBezTo>
                  <a:cubicBezTo>
                    <a:pt x="234" y="1085"/>
                    <a:pt x="207" y="987"/>
                    <a:pt x="247" y="986"/>
                  </a:cubicBezTo>
                  <a:cubicBezTo>
                    <a:pt x="248" y="983"/>
                    <a:pt x="236" y="956"/>
                    <a:pt x="212" y="954"/>
                  </a:cubicBezTo>
                  <a:cubicBezTo>
                    <a:pt x="160" y="949"/>
                    <a:pt x="169" y="1020"/>
                    <a:pt x="143" y="1037"/>
                  </a:cubicBezTo>
                  <a:cubicBezTo>
                    <a:pt x="125" y="1048"/>
                    <a:pt x="100" y="1033"/>
                    <a:pt x="94" y="1018"/>
                  </a:cubicBezTo>
                  <a:close/>
                  <a:moveTo>
                    <a:pt x="139" y="1172"/>
                  </a:moveTo>
                  <a:cubicBezTo>
                    <a:pt x="155" y="1165"/>
                    <a:pt x="171" y="1131"/>
                    <a:pt x="150" y="1102"/>
                  </a:cubicBezTo>
                  <a:cubicBezTo>
                    <a:pt x="133" y="1079"/>
                    <a:pt x="87" y="1054"/>
                    <a:pt x="85" y="1026"/>
                  </a:cubicBezTo>
                  <a:cubicBezTo>
                    <a:pt x="64" y="1040"/>
                    <a:pt x="71" y="1074"/>
                    <a:pt x="88" y="1092"/>
                  </a:cubicBezTo>
                  <a:cubicBezTo>
                    <a:pt x="111" y="1119"/>
                    <a:pt x="139" y="1129"/>
                    <a:pt x="139" y="1172"/>
                  </a:cubicBezTo>
                  <a:close/>
                  <a:moveTo>
                    <a:pt x="279" y="666"/>
                  </a:moveTo>
                  <a:cubicBezTo>
                    <a:pt x="292" y="692"/>
                    <a:pt x="318" y="705"/>
                    <a:pt x="340" y="721"/>
                  </a:cubicBezTo>
                  <a:cubicBezTo>
                    <a:pt x="363" y="738"/>
                    <a:pt x="384" y="765"/>
                    <a:pt x="379" y="804"/>
                  </a:cubicBezTo>
                  <a:cubicBezTo>
                    <a:pt x="373" y="858"/>
                    <a:pt x="307" y="886"/>
                    <a:pt x="279" y="847"/>
                  </a:cubicBezTo>
                  <a:cubicBezTo>
                    <a:pt x="303" y="845"/>
                    <a:pt x="322" y="826"/>
                    <a:pt x="329" y="804"/>
                  </a:cubicBezTo>
                  <a:cubicBezTo>
                    <a:pt x="347" y="747"/>
                    <a:pt x="259" y="724"/>
                    <a:pt x="279" y="666"/>
                  </a:cubicBezTo>
                  <a:close/>
                  <a:moveTo>
                    <a:pt x="427" y="775"/>
                  </a:moveTo>
                  <a:cubicBezTo>
                    <a:pt x="441" y="809"/>
                    <a:pt x="468" y="821"/>
                    <a:pt x="474" y="863"/>
                  </a:cubicBezTo>
                  <a:cubicBezTo>
                    <a:pt x="479" y="902"/>
                    <a:pt x="453" y="927"/>
                    <a:pt x="429" y="935"/>
                  </a:cubicBezTo>
                  <a:cubicBezTo>
                    <a:pt x="438" y="888"/>
                    <a:pt x="381" y="829"/>
                    <a:pt x="427" y="775"/>
                  </a:cubicBezTo>
                  <a:close/>
                  <a:moveTo>
                    <a:pt x="264" y="616"/>
                  </a:moveTo>
                  <a:cubicBezTo>
                    <a:pt x="351" y="693"/>
                    <a:pt x="454" y="694"/>
                    <a:pt x="530" y="776"/>
                  </a:cubicBezTo>
                  <a:cubicBezTo>
                    <a:pt x="556" y="804"/>
                    <a:pt x="572" y="841"/>
                    <a:pt x="570" y="882"/>
                  </a:cubicBezTo>
                  <a:cubicBezTo>
                    <a:pt x="568" y="917"/>
                    <a:pt x="544" y="932"/>
                    <a:pt x="524" y="916"/>
                  </a:cubicBezTo>
                  <a:cubicBezTo>
                    <a:pt x="513" y="942"/>
                    <a:pt x="544" y="994"/>
                    <a:pt x="507" y="1022"/>
                  </a:cubicBezTo>
                  <a:cubicBezTo>
                    <a:pt x="473" y="1048"/>
                    <a:pt x="444" y="1020"/>
                    <a:pt x="443" y="1001"/>
                  </a:cubicBezTo>
                  <a:cubicBezTo>
                    <a:pt x="421" y="1043"/>
                    <a:pt x="352" y="1039"/>
                    <a:pt x="316" y="996"/>
                  </a:cubicBezTo>
                  <a:cubicBezTo>
                    <a:pt x="282" y="954"/>
                    <a:pt x="294" y="905"/>
                    <a:pt x="324" y="880"/>
                  </a:cubicBezTo>
                  <a:cubicBezTo>
                    <a:pt x="350" y="859"/>
                    <a:pt x="384" y="864"/>
                    <a:pt x="399" y="878"/>
                  </a:cubicBezTo>
                  <a:cubicBezTo>
                    <a:pt x="437" y="912"/>
                    <a:pt x="406" y="964"/>
                    <a:pt x="369" y="948"/>
                  </a:cubicBezTo>
                  <a:cubicBezTo>
                    <a:pt x="376" y="968"/>
                    <a:pt x="405" y="970"/>
                    <a:pt x="423" y="965"/>
                  </a:cubicBezTo>
                  <a:cubicBezTo>
                    <a:pt x="494" y="943"/>
                    <a:pt x="524" y="867"/>
                    <a:pt x="482" y="805"/>
                  </a:cubicBezTo>
                  <a:cubicBezTo>
                    <a:pt x="437" y="737"/>
                    <a:pt x="278" y="672"/>
                    <a:pt x="264" y="616"/>
                  </a:cubicBezTo>
                  <a:close/>
                  <a:moveTo>
                    <a:pt x="69" y="792"/>
                  </a:moveTo>
                  <a:cubicBezTo>
                    <a:pt x="71" y="821"/>
                    <a:pt x="97" y="822"/>
                    <a:pt x="113" y="843"/>
                  </a:cubicBezTo>
                  <a:cubicBezTo>
                    <a:pt x="123" y="856"/>
                    <a:pt x="128" y="874"/>
                    <a:pt x="123" y="894"/>
                  </a:cubicBezTo>
                  <a:cubicBezTo>
                    <a:pt x="113" y="869"/>
                    <a:pt x="46" y="852"/>
                    <a:pt x="69" y="792"/>
                  </a:cubicBezTo>
                  <a:close/>
                  <a:moveTo>
                    <a:pt x="302" y="490"/>
                  </a:moveTo>
                  <a:cubicBezTo>
                    <a:pt x="265" y="437"/>
                    <a:pt x="204" y="441"/>
                    <a:pt x="162" y="465"/>
                  </a:cubicBezTo>
                  <a:cubicBezTo>
                    <a:pt x="61" y="524"/>
                    <a:pt x="54" y="729"/>
                    <a:pt x="160" y="769"/>
                  </a:cubicBezTo>
                  <a:cubicBezTo>
                    <a:pt x="204" y="785"/>
                    <a:pt x="265" y="777"/>
                    <a:pt x="265" y="833"/>
                  </a:cubicBezTo>
                  <a:cubicBezTo>
                    <a:pt x="293" y="816"/>
                    <a:pt x="296" y="766"/>
                    <a:pt x="275" y="738"/>
                  </a:cubicBezTo>
                  <a:cubicBezTo>
                    <a:pt x="259" y="717"/>
                    <a:pt x="229" y="704"/>
                    <a:pt x="184" y="705"/>
                  </a:cubicBezTo>
                  <a:cubicBezTo>
                    <a:pt x="101" y="706"/>
                    <a:pt x="86" y="581"/>
                    <a:pt x="120" y="553"/>
                  </a:cubicBezTo>
                  <a:cubicBezTo>
                    <a:pt x="114" y="567"/>
                    <a:pt x="100" y="669"/>
                    <a:pt x="167" y="682"/>
                  </a:cubicBezTo>
                  <a:cubicBezTo>
                    <a:pt x="196" y="688"/>
                    <a:pt x="221" y="670"/>
                    <a:pt x="246" y="689"/>
                  </a:cubicBezTo>
                  <a:cubicBezTo>
                    <a:pt x="247" y="671"/>
                    <a:pt x="240" y="643"/>
                    <a:pt x="189" y="630"/>
                  </a:cubicBezTo>
                  <a:cubicBezTo>
                    <a:pt x="117" y="613"/>
                    <a:pt x="117" y="501"/>
                    <a:pt x="188" y="475"/>
                  </a:cubicBezTo>
                  <a:cubicBezTo>
                    <a:pt x="166" y="490"/>
                    <a:pt x="142" y="523"/>
                    <a:pt x="155" y="563"/>
                  </a:cubicBezTo>
                  <a:cubicBezTo>
                    <a:pt x="165" y="598"/>
                    <a:pt x="197" y="621"/>
                    <a:pt x="231" y="617"/>
                  </a:cubicBezTo>
                  <a:cubicBezTo>
                    <a:pt x="192" y="589"/>
                    <a:pt x="178" y="549"/>
                    <a:pt x="190" y="509"/>
                  </a:cubicBezTo>
                  <a:cubicBezTo>
                    <a:pt x="206" y="456"/>
                    <a:pt x="266" y="456"/>
                    <a:pt x="302" y="490"/>
                  </a:cubicBezTo>
                  <a:close/>
                  <a:moveTo>
                    <a:pt x="169" y="230"/>
                  </a:moveTo>
                  <a:cubicBezTo>
                    <a:pt x="200" y="231"/>
                    <a:pt x="216" y="190"/>
                    <a:pt x="194" y="165"/>
                  </a:cubicBezTo>
                  <a:cubicBezTo>
                    <a:pt x="172" y="141"/>
                    <a:pt x="127" y="149"/>
                    <a:pt x="105" y="169"/>
                  </a:cubicBezTo>
                  <a:cubicBezTo>
                    <a:pt x="46" y="222"/>
                    <a:pt x="64" y="319"/>
                    <a:pt x="169" y="371"/>
                  </a:cubicBezTo>
                  <a:cubicBezTo>
                    <a:pt x="229" y="401"/>
                    <a:pt x="337" y="432"/>
                    <a:pt x="332" y="519"/>
                  </a:cubicBezTo>
                  <a:cubicBezTo>
                    <a:pt x="331" y="548"/>
                    <a:pt x="309" y="570"/>
                    <a:pt x="285" y="571"/>
                  </a:cubicBezTo>
                  <a:cubicBezTo>
                    <a:pt x="264" y="573"/>
                    <a:pt x="245" y="564"/>
                    <a:pt x="239" y="544"/>
                  </a:cubicBezTo>
                  <a:cubicBezTo>
                    <a:pt x="234" y="526"/>
                    <a:pt x="244" y="516"/>
                    <a:pt x="254" y="515"/>
                  </a:cubicBezTo>
                  <a:cubicBezTo>
                    <a:pt x="269" y="514"/>
                    <a:pt x="275" y="528"/>
                    <a:pt x="266" y="537"/>
                  </a:cubicBezTo>
                  <a:cubicBezTo>
                    <a:pt x="286" y="538"/>
                    <a:pt x="293" y="497"/>
                    <a:pt x="267" y="480"/>
                  </a:cubicBezTo>
                  <a:cubicBezTo>
                    <a:pt x="247" y="468"/>
                    <a:pt x="221" y="476"/>
                    <a:pt x="210" y="496"/>
                  </a:cubicBezTo>
                  <a:cubicBezTo>
                    <a:pt x="196" y="522"/>
                    <a:pt x="202" y="553"/>
                    <a:pt x="220" y="577"/>
                  </a:cubicBezTo>
                  <a:cubicBezTo>
                    <a:pt x="244" y="610"/>
                    <a:pt x="278" y="618"/>
                    <a:pt x="307" y="610"/>
                  </a:cubicBezTo>
                  <a:cubicBezTo>
                    <a:pt x="356" y="596"/>
                    <a:pt x="380" y="532"/>
                    <a:pt x="358" y="487"/>
                  </a:cubicBezTo>
                  <a:cubicBezTo>
                    <a:pt x="340" y="450"/>
                    <a:pt x="310" y="428"/>
                    <a:pt x="276" y="407"/>
                  </a:cubicBezTo>
                  <a:cubicBezTo>
                    <a:pt x="244" y="387"/>
                    <a:pt x="209" y="368"/>
                    <a:pt x="171" y="339"/>
                  </a:cubicBezTo>
                  <a:cubicBezTo>
                    <a:pt x="135" y="312"/>
                    <a:pt x="97" y="271"/>
                    <a:pt x="114" y="219"/>
                  </a:cubicBezTo>
                  <a:cubicBezTo>
                    <a:pt x="121" y="199"/>
                    <a:pt x="144" y="182"/>
                    <a:pt x="164" y="194"/>
                  </a:cubicBezTo>
                  <a:cubicBezTo>
                    <a:pt x="177" y="202"/>
                    <a:pt x="179" y="222"/>
                    <a:pt x="169" y="230"/>
                  </a:cubicBezTo>
                  <a:close/>
                  <a:moveTo>
                    <a:pt x="767" y="549"/>
                  </a:moveTo>
                  <a:cubicBezTo>
                    <a:pt x="782" y="569"/>
                    <a:pt x="789" y="601"/>
                    <a:pt x="786" y="626"/>
                  </a:cubicBezTo>
                  <a:cubicBezTo>
                    <a:pt x="781" y="669"/>
                    <a:pt x="737" y="708"/>
                    <a:pt x="690" y="697"/>
                  </a:cubicBezTo>
                  <a:cubicBezTo>
                    <a:pt x="740" y="692"/>
                    <a:pt x="767" y="651"/>
                    <a:pt x="757" y="611"/>
                  </a:cubicBezTo>
                  <a:cubicBezTo>
                    <a:pt x="750" y="584"/>
                    <a:pt x="755" y="557"/>
                    <a:pt x="767" y="549"/>
                  </a:cubicBezTo>
                  <a:close/>
                  <a:moveTo>
                    <a:pt x="770" y="532"/>
                  </a:moveTo>
                  <a:cubicBezTo>
                    <a:pt x="828" y="576"/>
                    <a:pt x="825" y="659"/>
                    <a:pt x="809" y="695"/>
                  </a:cubicBezTo>
                  <a:cubicBezTo>
                    <a:pt x="799" y="717"/>
                    <a:pt x="783" y="727"/>
                    <a:pt x="767" y="721"/>
                  </a:cubicBezTo>
                  <a:cubicBezTo>
                    <a:pt x="768" y="729"/>
                    <a:pt x="765" y="751"/>
                    <a:pt x="742" y="761"/>
                  </a:cubicBezTo>
                  <a:cubicBezTo>
                    <a:pt x="716" y="772"/>
                    <a:pt x="695" y="755"/>
                    <a:pt x="693" y="744"/>
                  </a:cubicBezTo>
                  <a:cubicBezTo>
                    <a:pt x="682" y="762"/>
                    <a:pt x="662" y="763"/>
                    <a:pt x="647" y="754"/>
                  </a:cubicBezTo>
                  <a:cubicBezTo>
                    <a:pt x="626" y="742"/>
                    <a:pt x="624" y="719"/>
                    <a:pt x="631" y="715"/>
                  </a:cubicBezTo>
                  <a:cubicBezTo>
                    <a:pt x="577" y="682"/>
                    <a:pt x="609" y="599"/>
                    <a:pt x="655" y="594"/>
                  </a:cubicBezTo>
                  <a:cubicBezTo>
                    <a:pt x="693" y="591"/>
                    <a:pt x="712" y="636"/>
                    <a:pt x="689" y="658"/>
                  </a:cubicBezTo>
                  <a:cubicBezTo>
                    <a:pt x="690" y="652"/>
                    <a:pt x="680" y="637"/>
                    <a:pt x="658" y="646"/>
                  </a:cubicBezTo>
                  <a:cubicBezTo>
                    <a:pt x="626" y="659"/>
                    <a:pt x="630" y="709"/>
                    <a:pt x="665" y="722"/>
                  </a:cubicBezTo>
                  <a:cubicBezTo>
                    <a:pt x="696" y="733"/>
                    <a:pt x="742" y="722"/>
                    <a:pt x="773" y="685"/>
                  </a:cubicBezTo>
                  <a:cubicBezTo>
                    <a:pt x="801" y="649"/>
                    <a:pt x="806" y="574"/>
                    <a:pt x="770" y="532"/>
                  </a:cubicBezTo>
                  <a:close/>
                  <a:moveTo>
                    <a:pt x="494" y="458"/>
                  </a:moveTo>
                  <a:cubicBezTo>
                    <a:pt x="529" y="460"/>
                    <a:pt x="540" y="520"/>
                    <a:pt x="517" y="547"/>
                  </a:cubicBezTo>
                  <a:cubicBezTo>
                    <a:pt x="485" y="584"/>
                    <a:pt x="428" y="569"/>
                    <a:pt x="434" y="505"/>
                  </a:cubicBezTo>
                  <a:cubicBezTo>
                    <a:pt x="440" y="531"/>
                    <a:pt x="468" y="546"/>
                    <a:pt x="489" y="530"/>
                  </a:cubicBezTo>
                  <a:cubicBezTo>
                    <a:pt x="509" y="515"/>
                    <a:pt x="514" y="477"/>
                    <a:pt x="494" y="458"/>
                  </a:cubicBezTo>
                  <a:close/>
                  <a:moveTo>
                    <a:pt x="220" y="206"/>
                  </a:moveTo>
                  <a:cubicBezTo>
                    <a:pt x="235" y="257"/>
                    <a:pt x="251" y="302"/>
                    <a:pt x="318" y="344"/>
                  </a:cubicBezTo>
                  <a:cubicBezTo>
                    <a:pt x="357" y="368"/>
                    <a:pt x="465" y="392"/>
                    <a:pt x="479" y="444"/>
                  </a:cubicBezTo>
                  <a:cubicBezTo>
                    <a:pt x="455" y="418"/>
                    <a:pt x="406" y="421"/>
                    <a:pt x="393" y="421"/>
                  </a:cubicBezTo>
                  <a:cubicBezTo>
                    <a:pt x="365" y="420"/>
                    <a:pt x="325" y="430"/>
                    <a:pt x="325" y="390"/>
                  </a:cubicBezTo>
                  <a:cubicBezTo>
                    <a:pt x="305" y="393"/>
                    <a:pt x="265" y="386"/>
                    <a:pt x="272" y="344"/>
                  </a:cubicBezTo>
                  <a:cubicBezTo>
                    <a:pt x="212" y="344"/>
                    <a:pt x="220" y="249"/>
                    <a:pt x="220" y="206"/>
                  </a:cubicBezTo>
                  <a:close/>
                  <a:moveTo>
                    <a:pt x="208" y="144"/>
                  </a:moveTo>
                  <a:cubicBezTo>
                    <a:pt x="240" y="252"/>
                    <a:pt x="348" y="327"/>
                    <a:pt x="439" y="374"/>
                  </a:cubicBezTo>
                  <a:cubicBezTo>
                    <a:pt x="478" y="394"/>
                    <a:pt x="539" y="461"/>
                    <a:pt x="546" y="509"/>
                  </a:cubicBezTo>
                  <a:cubicBezTo>
                    <a:pt x="552" y="545"/>
                    <a:pt x="544" y="592"/>
                    <a:pt x="504" y="600"/>
                  </a:cubicBezTo>
                  <a:cubicBezTo>
                    <a:pt x="487" y="604"/>
                    <a:pt x="462" y="599"/>
                    <a:pt x="441" y="573"/>
                  </a:cubicBezTo>
                  <a:cubicBezTo>
                    <a:pt x="440" y="610"/>
                    <a:pt x="452" y="648"/>
                    <a:pt x="483" y="664"/>
                  </a:cubicBezTo>
                  <a:cubicBezTo>
                    <a:pt x="514" y="680"/>
                    <a:pt x="550" y="671"/>
                    <a:pt x="542" y="634"/>
                  </a:cubicBezTo>
                  <a:cubicBezTo>
                    <a:pt x="552" y="646"/>
                    <a:pt x="584" y="650"/>
                    <a:pt x="597" y="627"/>
                  </a:cubicBezTo>
                  <a:cubicBezTo>
                    <a:pt x="609" y="607"/>
                    <a:pt x="605" y="577"/>
                    <a:pt x="588" y="568"/>
                  </a:cubicBezTo>
                  <a:cubicBezTo>
                    <a:pt x="607" y="567"/>
                    <a:pt x="627" y="532"/>
                    <a:pt x="618" y="503"/>
                  </a:cubicBezTo>
                  <a:cubicBezTo>
                    <a:pt x="609" y="474"/>
                    <a:pt x="575" y="452"/>
                    <a:pt x="553" y="454"/>
                  </a:cubicBezTo>
                  <a:cubicBezTo>
                    <a:pt x="578" y="391"/>
                    <a:pt x="425" y="352"/>
                    <a:pt x="387" y="331"/>
                  </a:cubicBezTo>
                  <a:cubicBezTo>
                    <a:pt x="336" y="303"/>
                    <a:pt x="244" y="235"/>
                    <a:pt x="208" y="144"/>
                  </a:cubicBezTo>
                  <a:close/>
                  <a:moveTo>
                    <a:pt x="164" y="112"/>
                  </a:moveTo>
                  <a:cubicBezTo>
                    <a:pt x="177" y="124"/>
                    <a:pt x="187" y="139"/>
                    <a:pt x="202" y="148"/>
                  </a:cubicBezTo>
                  <a:cubicBezTo>
                    <a:pt x="181" y="140"/>
                    <a:pt x="165" y="142"/>
                    <a:pt x="148" y="135"/>
                  </a:cubicBezTo>
                  <a:cubicBezTo>
                    <a:pt x="124" y="125"/>
                    <a:pt x="112" y="106"/>
                    <a:pt x="110" y="95"/>
                  </a:cubicBezTo>
                  <a:cubicBezTo>
                    <a:pt x="123" y="95"/>
                    <a:pt x="146" y="95"/>
                    <a:pt x="164" y="112"/>
                  </a:cubicBezTo>
                  <a:close/>
                  <a:moveTo>
                    <a:pt x="339" y="209"/>
                  </a:moveTo>
                  <a:cubicBezTo>
                    <a:pt x="368" y="221"/>
                    <a:pt x="414" y="218"/>
                    <a:pt x="450" y="201"/>
                  </a:cubicBezTo>
                  <a:cubicBezTo>
                    <a:pt x="484" y="184"/>
                    <a:pt x="519" y="146"/>
                    <a:pt x="502" y="106"/>
                  </a:cubicBezTo>
                  <a:cubicBezTo>
                    <a:pt x="492" y="84"/>
                    <a:pt x="469" y="71"/>
                    <a:pt x="445" y="82"/>
                  </a:cubicBezTo>
                  <a:cubicBezTo>
                    <a:pt x="495" y="89"/>
                    <a:pt x="473" y="197"/>
                    <a:pt x="339" y="209"/>
                  </a:cubicBezTo>
                  <a:close/>
                  <a:moveTo>
                    <a:pt x="285" y="186"/>
                  </a:moveTo>
                  <a:cubicBezTo>
                    <a:pt x="317" y="238"/>
                    <a:pt x="398" y="288"/>
                    <a:pt x="468" y="282"/>
                  </a:cubicBezTo>
                  <a:cubicBezTo>
                    <a:pt x="517" y="278"/>
                    <a:pt x="540" y="242"/>
                    <a:pt x="564" y="212"/>
                  </a:cubicBezTo>
                  <a:cubicBezTo>
                    <a:pt x="583" y="190"/>
                    <a:pt x="611" y="174"/>
                    <a:pt x="636" y="179"/>
                  </a:cubicBezTo>
                  <a:cubicBezTo>
                    <a:pt x="654" y="182"/>
                    <a:pt x="673" y="193"/>
                    <a:pt x="670" y="223"/>
                  </a:cubicBezTo>
                  <a:cubicBezTo>
                    <a:pt x="703" y="200"/>
                    <a:pt x="697" y="140"/>
                    <a:pt x="655" y="123"/>
                  </a:cubicBezTo>
                  <a:cubicBezTo>
                    <a:pt x="626" y="112"/>
                    <a:pt x="601" y="117"/>
                    <a:pt x="579" y="130"/>
                  </a:cubicBezTo>
                  <a:cubicBezTo>
                    <a:pt x="513" y="171"/>
                    <a:pt x="521" y="252"/>
                    <a:pt x="419" y="245"/>
                  </a:cubicBezTo>
                  <a:cubicBezTo>
                    <a:pt x="370" y="241"/>
                    <a:pt x="318" y="215"/>
                    <a:pt x="285" y="186"/>
                  </a:cubicBezTo>
                  <a:close/>
                  <a:moveTo>
                    <a:pt x="247" y="161"/>
                  </a:moveTo>
                  <a:cubicBezTo>
                    <a:pt x="290" y="223"/>
                    <a:pt x="394" y="300"/>
                    <a:pt x="483" y="312"/>
                  </a:cubicBezTo>
                  <a:cubicBezTo>
                    <a:pt x="521" y="317"/>
                    <a:pt x="559" y="314"/>
                    <a:pt x="576" y="276"/>
                  </a:cubicBezTo>
                  <a:cubicBezTo>
                    <a:pt x="582" y="262"/>
                    <a:pt x="579" y="241"/>
                    <a:pt x="573" y="234"/>
                  </a:cubicBezTo>
                  <a:cubicBezTo>
                    <a:pt x="605" y="228"/>
                    <a:pt x="634" y="253"/>
                    <a:pt x="634" y="286"/>
                  </a:cubicBezTo>
                  <a:cubicBezTo>
                    <a:pt x="634" y="310"/>
                    <a:pt x="621" y="326"/>
                    <a:pt x="608" y="330"/>
                  </a:cubicBezTo>
                  <a:cubicBezTo>
                    <a:pt x="636" y="339"/>
                    <a:pt x="671" y="329"/>
                    <a:pt x="683" y="294"/>
                  </a:cubicBezTo>
                  <a:cubicBezTo>
                    <a:pt x="691" y="269"/>
                    <a:pt x="682" y="238"/>
                    <a:pt x="652" y="232"/>
                  </a:cubicBezTo>
                  <a:cubicBezTo>
                    <a:pt x="675" y="222"/>
                    <a:pt x="746" y="213"/>
                    <a:pt x="770" y="274"/>
                  </a:cubicBezTo>
                  <a:cubicBezTo>
                    <a:pt x="783" y="306"/>
                    <a:pt x="762" y="347"/>
                    <a:pt x="744" y="357"/>
                  </a:cubicBezTo>
                  <a:cubicBezTo>
                    <a:pt x="771" y="367"/>
                    <a:pt x="817" y="314"/>
                    <a:pt x="862" y="328"/>
                  </a:cubicBezTo>
                  <a:cubicBezTo>
                    <a:pt x="888" y="336"/>
                    <a:pt x="908" y="363"/>
                    <a:pt x="926" y="380"/>
                  </a:cubicBezTo>
                  <a:cubicBezTo>
                    <a:pt x="961" y="415"/>
                    <a:pt x="987" y="422"/>
                    <a:pt x="1016" y="403"/>
                  </a:cubicBezTo>
                  <a:cubicBezTo>
                    <a:pt x="1017" y="430"/>
                    <a:pt x="973" y="437"/>
                    <a:pt x="954" y="437"/>
                  </a:cubicBezTo>
                  <a:cubicBezTo>
                    <a:pt x="936" y="437"/>
                    <a:pt x="876" y="437"/>
                    <a:pt x="869" y="458"/>
                  </a:cubicBezTo>
                  <a:cubicBezTo>
                    <a:pt x="935" y="520"/>
                    <a:pt x="1009" y="473"/>
                    <a:pt x="1052" y="532"/>
                  </a:cubicBezTo>
                  <a:cubicBezTo>
                    <a:pt x="1088" y="582"/>
                    <a:pt x="1057" y="662"/>
                    <a:pt x="1076" y="720"/>
                  </a:cubicBezTo>
                  <a:cubicBezTo>
                    <a:pt x="1016" y="702"/>
                    <a:pt x="1038" y="654"/>
                    <a:pt x="982" y="658"/>
                  </a:cubicBezTo>
                  <a:cubicBezTo>
                    <a:pt x="1023" y="697"/>
                    <a:pt x="1039" y="749"/>
                    <a:pt x="1037" y="796"/>
                  </a:cubicBezTo>
                  <a:cubicBezTo>
                    <a:pt x="1035" y="859"/>
                    <a:pt x="981" y="909"/>
                    <a:pt x="1019" y="964"/>
                  </a:cubicBezTo>
                  <a:cubicBezTo>
                    <a:pt x="995" y="963"/>
                    <a:pt x="952" y="938"/>
                    <a:pt x="951" y="889"/>
                  </a:cubicBezTo>
                  <a:cubicBezTo>
                    <a:pt x="941" y="935"/>
                    <a:pt x="911" y="986"/>
                    <a:pt x="869" y="1014"/>
                  </a:cubicBezTo>
                  <a:cubicBezTo>
                    <a:pt x="819" y="1049"/>
                    <a:pt x="748" y="1044"/>
                    <a:pt x="709" y="995"/>
                  </a:cubicBezTo>
                  <a:cubicBezTo>
                    <a:pt x="674" y="953"/>
                    <a:pt x="686" y="899"/>
                    <a:pt x="671" y="860"/>
                  </a:cubicBezTo>
                  <a:cubicBezTo>
                    <a:pt x="654" y="818"/>
                    <a:pt x="612" y="783"/>
                    <a:pt x="567" y="789"/>
                  </a:cubicBezTo>
                  <a:cubicBezTo>
                    <a:pt x="606" y="770"/>
                    <a:pt x="663" y="764"/>
                    <a:pt x="712" y="772"/>
                  </a:cubicBezTo>
                  <a:cubicBezTo>
                    <a:pt x="761" y="779"/>
                    <a:pt x="804" y="799"/>
                    <a:pt x="804" y="856"/>
                  </a:cubicBezTo>
                  <a:cubicBezTo>
                    <a:pt x="823" y="856"/>
                    <a:pt x="851" y="833"/>
                    <a:pt x="854" y="797"/>
                  </a:cubicBezTo>
                  <a:cubicBezTo>
                    <a:pt x="857" y="747"/>
                    <a:pt x="823" y="754"/>
                    <a:pt x="804" y="769"/>
                  </a:cubicBezTo>
                  <a:cubicBezTo>
                    <a:pt x="808" y="734"/>
                    <a:pt x="817" y="715"/>
                    <a:pt x="826" y="700"/>
                  </a:cubicBezTo>
                  <a:cubicBezTo>
                    <a:pt x="856" y="648"/>
                    <a:pt x="865" y="596"/>
                    <a:pt x="824" y="544"/>
                  </a:cubicBezTo>
                  <a:cubicBezTo>
                    <a:pt x="803" y="517"/>
                    <a:pt x="770" y="506"/>
                    <a:pt x="746" y="526"/>
                  </a:cubicBezTo>
                  <a:cubicBezTo>
                    <a:pt x="725" y="543"/>
                    <a:pt x="733" y="572"/>
                    <a:pt x="737" y="597"/>
                  </a:cubicBezTo>
                  <a:cubicBezTo>
                    <a:pt x="739" y="614"/>
                    <a:pt x="734" y="643"/>
                    <a:pt x="718" y="651"/>
                  </a:cubicBezTo>
                  <a:cubicBezTo>
                    <a:pt x="718" y="556"/>
                    <a:pt x="684" y="562"/>
                    <a:pt x="632" y="500"/>
                  </a:cubicBezTo>
                  <a:cubicBezTo>
                    <a:pt x="585" y="443"/>
                    <a:pt x="571" y="396"/>
                    <a:pt x="411" y="311"/>
                  </a:cubicBezTo>
                  <a:cubicBezTo>
                    <a:pt x="347" y="277"/>
                    <a:pt x="290" y="236"/>
                    <a:pt x="257" y="180"/>
                  </a:cubicBezTo>
                  <a:cubicBezTo>
                    <a:pt x="300" y="234"/>
                    <a:pt x="341" y="264"/>
                    <a:pt x="402" y="297"/>
                  </a:cubicBezTo>
                  <a:cubicBezTo>
                    <a:pt x="460" y="327"/>
                    <a:pt x="517" y="347"/>
                    <a:pt x="578" y="369"/>
                  </a:cubicBezTo>
                  <a:cubicBezTo>
                    <a:pt x="640" y="393"/>
                    <a:pt x="693" y="414"/>
                    <a:pt x="750" y="448"/>
                  </a:cubicBezTo>
                  <a:cubicBezTo>
                    <a:pt x="763" y="456"/>
                    <a:pt x="774" y="464"/>
                    <a:pt x="786" y="473"/>
                  </a:cubicBezTo>
                  <a:cubicBezTo>
                    <a:pt x="830" y="507"/>
                    <a:pt x="858" y="538"/>
                    <a:pt x="887" y="585"/>
                  </a:cubicBezTo>
                  <a:cubicBezTo>
                    <a:pt x="915" y="635"/>
                    <a:pt x="927" y="681"/>
                    <a:pt x="929" y="737"/>
                  </a:cubicBezTo>
                  <a:cubicBezTo>
                    <a:pt x="928" y="765"/>
                    <a:pt x="925" y="787"/>
                    <a:pt x="916" y="814"/>
                  </a:cubicBezTo>
                  <a:cubicBezTo>
                    <a:pt x="905" y="840"/>
                    <a:pt x="894" y="857"/>
                    <a:pt x="873" y="876"/>
                  </a:cubicBezTo>
                  <a:cubicBezTo>
                    <a:pt x="870" y="879"/>
                    <a:pt x="867" y="882"/>
                    <a:pt x="864" y="884"/>
                  </a:cubicBezTo>
                  <a:cubicBezTo>
                    <a:pt x="852" y="893"/>
                    <a:pt x="840" y="898"/>
                    <a:pt x="827" y="903"/>
                  </a:cubicBezTo>
                  <a:cubicBezTo>
                    <a:pt x="809" y="909"/>
                    <a:pt x="794" y="911"/>
                    <a:pt x="775" y="910"/>
                  </a:cubicBezTo>
                  <a:cubicBezTo>
                    <a:pt x="772" y="910"/>
                    <a:pt x="769" y="909"/>
                    <a:pt x="765" y="908"/>
                  </a:cubicBezTo>
                  <a:cubicBezTo>
                    <a:pt x="753" y="906"/>
                    <a:pt x="743" y="902"/>
                    <a:pt x="733" y="894"/>
                  </a:cubicBezTo>
                  <a:cubicBezTo>
                    <a:pt x="727" y="888"/>
                    <a:pt x="723" y="883"/>
                    <a:pt x="719" y="876"/>
                  </a:cubicBezTo>
                  <a:cubicBezTo>
                    <a:pt x="717" y="871"/>
                    <a:pt x="708" y="848"/>
                    <a:pt x="707" y="847"/>
                  </a:cubicBezTo>
                  <a:cubicBezTo>
                    <a:pt x="707" y="847"/>
                    <a:pt x="707" y="847"/>
                    <a:pt x="707" y="847"/>
                  </a:cubicBezTo>
                  <a:cubicBezTo>
                    <a:pt x="699" y="852"/>
                    <a:pt x="703" y="875"/>
                    <a:pt x="705" y="881"/>
                  </a:cubicBezTo>
                  <a:cubicBezTo>
                    <a:pt x="708" y="892"/>
                    <a:pt x="712" y="899"/>
                    <a:pt x="720" y="908"/>
                  </a:cubicBezTo>
                  <a:cubicBezTo>
                    <a:pt x="722" y="911"/>
                    <a:pt x="725" y="913"/>
                    <a:pt x="728" y="916"/>
                  </a:cubicBezTo>
                  <a:cubicBezTo>
                    <a:pt x="742" y="926"/>
                    <a:pt x="755" y="931"/>
                    <a:pt x="772" y="933"/>
                  </a:cubicBezTo>
                  <a:cubicBezTo>
                    <a:pt x="795" y="936"/>
                    <a:pt x="813" y="934"/>
                    <a:pt x="835" y="927"/>
                  </a:cubicBezTo>
                  <a:cubicBezTo>
                    <a:pt x="851" y="921"/>
                    <a:pt x="864" y="915"/>
                    <a:pt x="878" y="904"/>
                  </a:cubicBezTo>
                  <a:cubicBezTo>
                    <a:pt x="882" y="901"/>
                    <a:pt x="886" y="898"/>
                    <a:pt x="890" y="894"/>
                  </a:cubicBezTo>
                  <a:cubicBezTo>
                    <a:pt x="913" y="872"/>
                    <a:pt x="926" y="852"/>
                    <a:pt x="937" y="822"/>
                  </a:cubicBezTo>
                  <a:cubicBezTo>
                    <a:pt x="947" y="792"/>
                    <a:pt x="950" y="768"/>
                    <a:pt x="950" y="737"/>
                  </a:cubicBezTo>
                  <a:cubicBezTo>
                    <a:pt x="947" y="677"/>
                    <a:pt x="932" y="628"/>
                    <a:pt x="901" y="576"/>
                  </a:cubicBezTo>
                  <a:cubicBezTo>
                    <a:pt x="860" y="513"/>
                    <a:pt x="821" y="477"/>
                    <a:pt x="757" y="438"/>
                  </a:cubicBezTo>
                  <a:cubicBezTo>
                    <a:pt x="698" y="404"/>
                    <a:pt x="644" y="384"/>
                    <a:pt x="581" y="361"/>
                  </a:cubicBezTo>
                  <a:cubicBezTo>
                    <a:pt x="520" y="340"/>
                    <a:pt x="462" y="321"/>
                    <a:pt x="404" y="293"/>
                  </a:cubicBezTo>
                  <a:cubicBezTo>
                    <a:pt x="342" y="262"/>
                    <a:pt x="301" y="233"/>
                    <a:pt x="257" y="179"/>
                  </a:cubicBezTo>
                  <a:cubicBezTo>
                    <a:pt x="253" y="174"/>
                    <a:pt x="250" y="168"/>
                    <a:pt x="247" y="161"/>
                  </a:cubicBezTo>
                  <a:close/>
                </a:path>
              </a:pathLst>
            </a:custGeom>
            <a:solidFill>
              <a:srgbClr val="63524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" name="Freeform 8"/>
            <p:cNvSpPr>
              <a:spLocks noEditPoints="1"/>
            </p:cNvSpPr>
            <p:nvPr/>
          </p:nvSpPr>
          <p:spPr bwMode="auto">
            <a:xfrm rot="16200000">
              <a:off x="7659307" y="-1989456"/>
              <a:ext cx="2686174" cy="6379211"/>
            </a:xfrm>
            <a:custGeom>
              <a:gdLst>
                <a:gd fmla="*/ 262 w 829" name="T0"/>
                <a:gd fmla="*/ 1700 h 1972" name="T1"/>
                <a:gd fmla="*/ 53 w 829" name="T2"/>
                <a:gd fmla="*/ 1237 h 1972" name="T3"/>
                <a:gd fmla="*/ 200 w 829" name="T4"/>
                <a:gd fmla="*/ 1439 h 1972" name="T5"/>
                <a:gd fmla="*/ 258 w 829" name="T6"/>
                <a:gd fmla="*/ 1631 h 1972" name="T7"/>
                <a:gd fmla="*/ 270 w 829" name="T8"/>
                <a:gd fmla="*/ 1291 h 1972" name="T9"/>
                <a:gd fmla="*/ 151 w 829" name="T10"/>
                <a:gd fmla="*/ 1291 h 1972" name="T11"/>
                <a:gd fmla="*/ 781 w 829" name="T12"/>
                <a:gd fmla="*/ 59 h 1972" name="T13"/>
                <a:gd fmla="*/ 781 w 829" name="T14"/>
                <a:gd fmla="*/ 182 h 1972" name="T15"/>
                <a:gd fmla="*/ 781 w 829" name="T16"/>
                <a:gd fmla="*/ 197 h 1972" name="T17"/>
                <a:gd fmla="*/ 765 w 829" name="T18"/>
                <a:gd fmla="*/ 283 h 1972" name="T19"/>
                <a:gd fmla="*/ 781 w 829" name="T20"/>
                <a:gd fmla="*/ 401 h 1972" name="T21"/>
                <a:gd fmla="*/ 781 w 829" name="T22"/>
                <a:gd fmla="*/ 550 h 1972" name="T23"/>
                <a:gd fmla="*/ 771 w 829" name="T24"/>
                <a:gd fmla="*/ 616 h 1972" name="T25"/>
                <a:gd fmla="*/ 781 w 829" name="T26"/>
                <a:gd fmla="*/ 689 h 1972" name="T27"/>
                <a:gd fmla="*/ 781 w 829" name="T28"/>
                <a:gd fmla="*/ 710 h 1972" name="T29"/>
                <a:gd fmla="*/ 781 w 829" name="T30"/>
                <a:gd fmla="*/ 1247 h 1972" name="T31"/>
                <a:gd fmla="*/ 781 w 829" name="T32"/>
                <a:gd fmla="*/ 1189 h 1972" name="T33"/>
                <a:gd fmla="*/ 781 w 829" name="T34"/>
                <a:gd fmla="*/ 1444 h 1972" name="T35"/>
                <a:gd fmla="*/ 757 w 829" name="T36"/>
                <a:gd fmla="*/ 1630 h 1972" name="T37"/>
                <a:gd fmla="*/ 781 w 829" name="T38"/>
                <a:gd fmla="*/ 1885 h 1972" name="T39"/>
                <a:gd fmla="*/ 765 w 829" name="T40"/>
                <a:gd fmla="*/ 1953 h 1972" name="T41"/>
                <a:gd fmla="*/ 756 w 829" name="T42"/>
                <a:gd fmla="*/ 1972 h 1972" name="T43"/>
                <a:gd fmla="*/ 538 w 829" name="T44"/>
                <a:gd fmla="*/ 1947 h 1972" name="T45"/>
                <a:gd fmla="*/ 610 w 829" name="T46"/>
                <a:gd fmla="*/ 1963 h 1972" name="T47"/>
                <a:gd fmla="*/ 453 w 829" name="T48"/>
                <a:gd fmla="*/ 1972 h 1972" name="T49"/>
                <a:gd fmla="*/ 489 w 829" name="T50"/>
                <a:gd fmla="*/ 1008 h 1972" name="T51"/>
                <a:gd fmla="*/ 696 w 829" name="T52"/>
                <a:gd fmla="*/ 1737 h 1972" name="T53"/>
                <a:gd fmla="*/ 719 w 829" name="T54"/>
                <a:gd fmla="*/ 1781 h 1972" name="T55"/>
                <a:gd fmla="*/ 703 w 829" name="T56"/>
                <a:gd fmla="*/ 374 h 1972" name="T57"/>
                <a:gd fmla="*/ 582 w 829" name="T58"/>
                <a:gd fmla="*/ 333 h 1972" name="T59"/>
                <a:gd fmla="*/ 537 w 829" name="T60"/>
                <a:gd fmla="*/ 274 h 1972" name="T61"/>
                <a:gd fmla="*/ 685 w 829" name="T62"/>
                <a:gd fmla="*/ 226 h 1972" name="T63"/>
                <a:gd fmla="*/ 720 w 829" name="T64"/>
                <a:gd fmla="*/ 556 h 1972" name="T65"/>
                <a:gd fmla="*/ 498 w 829" name="T66"/>
                <a:gd fmla="*/ 535 h 1972" name="T67"/>
                <a:gd fmla="*/ 745 w 829" name="T68"/>
                <a:gd fmla="*/ 524 h 1972" name="T69"/>
                <a:gd fmla="*/ 319 w 829" name="T70"/>
                <a:gd fmla="*/ 1043 h 1972" name="T71"/>
                <a:gd fmla="*/ 401 w 829" name="T72"/>
                <a:gd fmla="*/ 607 h 1972" name="T73"/>
                <a:gd fmla="*/ 314 w 829" name="T74"/>
                <a:gd fmla="*/ 704 h 1972" name="T75"/>
                <a:gd fmla="*/ 352 w 829" name="T76"/>
                <a:gd fmla="*/ 879 h 1972" name="T77"/>
                <a:gd fmla="*/ 382 w 829" name="T78"/>
                <a:gd fmla="*/ 1020 h 1972" name="T79"/>
                <a:gd fmla="*/ 466 w 829" name="T80"/>
                <a:gd fmla="*/ 867 h 1972" name="T81"/>
                <a:gd fmla="*/ 568 w 829" name="T82"/>
                <a:gd fmla="*/ 1158 h 1972" name="T83"/>
                <a:gd fmla="*/ 574 w 829" name="T84"/>
                <a:gd fmla="*/ 675 h 1972" name="T85"/>
                <a:gd fmla="*/ 638 w 829" name="T86"/>
                <a:gd fmla="*/ 1256 h 1972" name="T87"/>
                <a:gd fmla="*/ 461 w 829" name="T88"/>
                <a:gd fmla="*/ 638 h 1972" name="T89"/>
                <a:gd fmla="*/ 499 w 829" name="T90"/>
                <a:gd fmla="*/ 758 h 1972" name="T91"/>
                <a:gd fmla="*/ 574 w 829" name="T92"/>
                <a:gd fmla="*/ 675 h 1972" name="T93"/>
                <a:gd fmla="*/ 740 w 829" name="T94"/>
                <a:gd fmla="*/ 926 h 1972" name="T95"/>
                <a:gd fmla="*/ 616 w 829" name="T96"/>
                <a:gd fmla="*/ 821 h 1972" name="T97"/>
                <a:gd fmla="*/ 758 w 829" name="T98"/>
                <a:gd fmla="*/ 921 h 1972" name="T99"/>
                <a:gd fmla="*/ 762 w 829" name="T100"/>
                <a:gd fmla="*/ 1140 h 1972" name="T101"/>
                <a:gd fmla="*/ 502 w 829" name="T102"/>
                <a:gd fmla="*/ 1260 h 1972" name="T103"/>
                <a:gd fmla="*/ 525 w 829" name="T104"/>
                <a:gd fmla="*/ 1303 h 1972" name="T105"/>
                <a:gd fmla="*/ 706 w 829" name="T106"/>
                <a:gd fmla="*/ 1618 h 1972" name="T107"/>
                <a:gd fmla="*/ 711 w 829" name="T108"/>
                <a:gd fmla="*/ 1543 h 1972" name="T109"/>
                <a:gd fmla="*/ 647 w 829" name="T110"/>
                <a:gd fmla="*/ 1558 h 1972" name="T111"/>
                <a:gd fmla="*/ 742 w 829" name="T112"/>
                <a:gd fmla="*/ 1805 h 1972" name="T113"/>
                <a:gd fmla="*/ 245 w 829" name="T114"/>
                <a:gd fmla="*/ 1423 h 1972" name="T115"/>
                <a:gd fmla="*/ 242 w 829" name="T116"/>
                <a:gd fmla="*/ 1567 h 1972" name="T117"/>
                <a:gd fmla="*/ 581 w 829" name="T118"/>
                <a:gd fmla="*/ 1675 h 1972" name="T119"/>
                <a:gd fmla="*/ 374 w 829" name="T120"/>
                <a:gd fmla="*/ 1494 h 1972" name="T121"/>
                <a:gd fmla="*/ 704 w 829" name="T122"/>
                <a:gd fmla="*/ 1887 h 1972" name="T123"/>
                <a:gd fmla="*/ 319 w 829" name="T124"/>
                <a:gd fmla="*/ 1802 h 1972" name="T1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b="b" l="0" r="r" t="0"/>
              <a:pathLst>
                <a:path h="1971" w="829">
                  <a:moveTo>
                    <a:pt x="641" y="1849"/>
                  </a:moveTo>
                  <a:cubicBezTo>
                    <a:pt x="608" y="1802"/>
                    <a:pt x="529" y="1744"/>
                    <a:pt x="461" y="1735"/>
                  </a:cubicBezTo>
                  <a:cubicBezTo>
                    <a:pt x="432" y="1731"/>
                    <a:pt x="403" y="1733"/>
                    <a:pt x="390" y="1762"/>
                  </a:cubicBezTo>
                  <a:cubicBezTo>
                    <a:pt x="386" y="1773"/>
                    <a:pt x="388" y="1789"/>
                    <a:pt x="393" y="1794"/>
                  </a:cubicBezTo>
                  <a:cubicBezTo>
                    <a:pt x="368" y="1798"/>
                    <a:pt x="346" y="1779"/>
                    <a:pt x="346" y="1754"/>
                  </a:cubicBezTo>
                  <a:cubicBezTo>
                    <a:pt x="346" y="1736"/>
                    <a:pt x="356" y="1724"/>
                    <a:pt x="366" y="1721"/>
                  </a:cubicBezTo>
                  <a:cubicBezTo>
                    <a:pt x="345" y="1714"/>
                    <a:pt x="318" y="1721"/>
                    <a:pt x="309" y="1748"/>
                  </a:cubicBezTo>
                  <a:cubicBezTo>
                    <a:pt x="303" y="1767"/>
                    <a:pt x="310" y="1791"/>
                    <a:pt x="332" y="1796"/>
                  </a:cubicBezTo>
                  <a:cubicBezTo>
                    <a:pt x="315" y="1803"/>
                    <a:pt x="261" y="1810"/>
                    <a:pt x="242" y="1763"/>
                  </a:cubicBezTo>
                  <a:cubicBezTo>
                    <a:pt x="232" y="1739"/>
                    <a:pt x="248" y="1707"/>
                    <a:pt x="262" y="1700"/>
                  </a:cubicBezTo>
                  <a:cubicBezTo>
                    <a:pt x="242" y="1693"/>
                    <a:pt x="207" y="1733"/>
                    <a:pt x="172" y="1722"/>
                  </a:cubicBezTo>
                  <a:cubicBezTo>
                    <a:pt x="153" y="1716"/>
                    <a:pt x="137" y="1696"/>
                    <a:pt x="124" y="1683"/>
                  </a:cubicBezTo>
                  <a:cubicBezTo>
                    <a:pt x="97" y="1656"/>
                    <a:pt x="77" y="1650"/>
                    <a:pt x="55" y="1665"/>
                  </a:cubicBezTo>
                  <a:cubicBezTo>
                    <a:pt x="54" y="1645"/>
                    <a:pt x="88" y="1639"/>
                    <a:pt x="103" y="1639"/>
                  </a:cubicBezTo>
                  <a:cubicBezTo>
                    <a:pt x="116" y="1639"/>
                    <a:pt x="161" y="1640"/>
                    <a:pt x="167" y="1623"/>
                  </a:cubicBezTo>
                  <a:cubicBezTo>
                    <a:pt x="117" y="1576"/>
                    <a:pt x="60" y="1612"/>
                    <a:pt x="28" y="1567"/>
                  </a:cubicBezTo>
                  <a:cubicBezTo>
                    <a:pt x="0" y="1528"/>
                    <a:pt x="24" y="1468"/>
                    <a:pt x="9" y="1424"/>
                  </a:cubicBezTo>
                  <a:cubicBezTo>
                    <a:pt x="55" y="1437"/>
                    <a:pt x="38" y="1474"/>
                    <a:pt x="81" y="1471"/>
                  </a:cubicBezTo>
                  <a:cubicBezTo>
                    <a:pt x="50" y="1441"/>
                    <a:pt x="37" y="1402"/>
                    <a:pt x="39" y="1365"/>
                  </a:cubicBezTo>
                  <a:cubicBezTo>
                    <a:pt x="41" y="1318"/>
                    <a:pt x="82" y="1280"/>
                    <a:pt x="53" y="1237"/>
                  </a:cubicBezTo>
                  <a:cubicBezTo>
                    <a:pt x="71" y="1238"/>
                    <a:pt x="104" y="1258"/>
                    <a:pt x="104" y="1295"/>
                  </a:cubicBezTo>
                  <a:cubicBezTo>
                    <a:pt x="112" y="1259"/>
                    <a:pt x="135" y="1221"/>
                    <a:pt x="167" y="1199"/>
                  </a:cubicBezTo>
                  <a:cubicBezTo>
                    <a:pt x="205" y="1173"/>
                    <a:pt x="259" y="1177"/>
                    <a:pt x="289" y="1214"/>
                  </a:cubicBezTo>
                  <a:cubicBezTo>
                    <a:pt x="315" y="1246"/>
                    <a:pt x="306" y="1287"/>
                    <a:pt x="318" y="1317"/>
                  </a:cubicBezTo>
                  <a:cubicBezTo>
                    <a:pt x="331" y="1349"/>
                    <a:pt x="363" y="1375"/>
                    <a:pt x="397" y="1371"/>
                  </a:cubicBezTo>
                  <a:cubicBezTo>
                    <a:pt x="368" y="1386"/>
                    <a:pt x="324" y="1390"/>
                    <a:pt x="287" y="1384"/>
                  </a:cubicBezTo>
                  <a:cubicBezTo>
                    <a:pt x="249" y="1378"/>
                    <a:pt x="217" y="1363"/>
                    <a:pt x="217" y="1320"/>
                  </a:cubicBezTo>
                  <a:cubicBezTo>
                    <a:pt x="202" y="1320"/>
                    <a:pt x="181" y="1337"/>
                    <a:pt x="179" y="1365"/>
                  </a:cubicBezTo>
                  <a:cubicBezTo>
                    <a:pt x="176" y="1403"/>
                    <a:pt x="202" y="1397"/>
                    <a:pt x="217" y="1387"/>
                  </a:cubicBezTo>
                  <a:cubicBezTo>
                    <a:pt x="213" y="1413"/>
                    <a:pt x="207" y="1427"/>
                    <a:pt x="200" y="1439"/>
                  </a:cubicBezTo>
                  <a:cubicBezTo>
                    <a:pt x="177" y="1478"/>
                    <a:pt x="170" y="1518"/>
                    <a:pt x="201" y="1558"/>
                  </a:cubicBezTo>
                  <a:cubicBezTo>
                    <a:pt x="217" y="1578"/>
                    <a:pt x="243" y="1586"/>
                    <a:pt x="261" y="1572"/>
                  </a:cubicBezTo>
                  <a:cubicBezTo>
                    <a:pt x="277" y="1559"/>
                    <a:pt x="270" y="1536"/>
                    <a:pt x="268" y="1517"/>
                  </a:cubicBezTo>
                  <a:cubicBezTo>
                    <a:pt x="266" y="1505"/>
                    <a:pt x="270" y="1483"/>
                    <a:pt x="282" y="1477"/>
                  </a:cubicBezTo>
                  <a:cubicBezTo>
                    <a:pt x="282" y="1549"/>
                    <a:pt x="308" y="1544"/>
                    <a:pt x="348" y="1592"/>
                  </a:cubicBezTo>
                  <a:cubicBezTo>
                    <a:pt x="384" y="1635"/>
                    <a:pt x="394" y="1670"/>
                    <a:pt x="516" y="1735"/>
                  </a:cubicBezTo>
                  <a:cubicBezTo>
                    <a:pt x="565" y="1761"/>
                    <a:pt x="608" y="1793"/>
                    <a:pt x="634" y="1835"/>
                  </a:cubicBezTo>
                  <a:cubicBezTo>
                    <a:pt x="601" y="1794"/>
                    <a:pt x="570" y="1771"/>
                    <a:pt x="523" y="1746"/>
                  </a:cubicBezTo>
                  <a:cubicBezTo>
                    <a:pt x="479" y="1723"/>
                    <a:pt x="435" y="1708"/>
                    <a:pt x="389" y="1691"/>
                  </a:cubicBezTo>
                  <a:cubicBezTo>
                    <a:pt x="342" y="1673"/>
                    <a:pt x="301" y="1657"/>
                    <a:pt x="258" y="1631"/>
                  </a:cubicBezTo>
                  <a:cubicBezTo>
                    <a:pt x="248" y="1625"/>
                    <a:pt x="239" y="1618"/>
                    <a:pt x="230" y="1612"/>
                  </a:cubicBezTo>
                  <a:cubicBezTo>
                    <a:pt x="197" y="1586"/>
                    <a:pt x="176" y="1562"/>
                    <a:pt x="154" y="1526"/>
                  </a:cubicBezTo>
                  <a:cubicBezTo>
                    <a:pt x="132" y="1489"/>
                    <a:pt x="122" y="1454"/>
                    <a:pt x="121" y="1410"/>
                  </a:cubicBezTo>
                  <a:cubicBezTo>
                    <a:pt x="122" y="1389"/>
                    <a:pt x="124" y="1372"/>
                    <a:pt x="131" y="1352"/>
                  </a:cubicBezTo>
                  <a:cubicBezTo>
                    <a:pt x="139" y="1332"/>
                    <a:pt x="148" y="1319"/>
                    <a:pt x="164" y="1304"/>
                  </a:cubicBezTo>
                  <a:cubicBezTo>
                    <a:pt x="166" y="1302"/>
                    <a:pt x="168" y="1300"/>
                    <a:pt x="171" y="1298"/>
                  </a:cubicBezTo>
                  <a:cubicBezTo>
                    <a:pt x="180" y="1292"/>
                    <a:pt x="189" y="1288"/>
                    <a:pt x="199" y="1284"/>
                  </a:cubicBezTo>
                  <a:cubicBezTo>
                    <a:pt x="213" y="1280"/>
                    <a:pt x="224" y="1278"/>
                    <a:pt x="239" y="1279"/>
                  </a:cubicBezTo>
                  <a:cubicBezTo>
                    <a:pt x="241" y="1279"/>
                    <a:pt x="244" y="1280"/>
                    <a:pt x="246" y="1280"/>
                  </a:cubicBezTo>
                  <a:cubicBezTo>
                    <a:pt x="256" y="1282"/>
                    <a:pt x="263" y="1285"/>
                    <a:pt x="270" y="1291"/>
                  </a:cubicBezTo>
                  <a:cubicBezTo>
                    <a:pt x="275" y="1295"/>
                    <a:pt x="278" y="1299"/>
                    <a:pt x="281" y="1305"/>
                  </a:cubicBezTo>
                  <a:cubicBezTo>
                    <a:pt x="283" y="1309"/>
                    <a:pt x="289" y="1326"/>
                    <a:pt x="290" y="1327"/>
                  </a:cubicBezTo>
                  <a:cubicBezTo>
                    <a:pt x="291" y="1327"/>
                    <a:pt x="291" y="1327"/>
                    <a:pt x="291" y="1327"/>
                  </a:cubicBezTo>
                  <a:cubicBezTo>
                    <a:pt x="296" y="1323"/>
                    <a:pt x="293" y="1306"/>
                    <a:pt x="292" y="1301"/>
                  </a:cubicBezTo>
                  <a:cubicBezTo>
                    <a:pt x="289" y="1293"/>
                    <a:pt x="286" y="1287"/>
                    <a:pt x="281" y="1281"/>
                  </a:cubicBezTo>
                  <a:cubicBezTo>
                    <a:pt x="279" y="1278"/>
                    <a:pt x="277" y="1277"/>
                    <a:pt x="274" y="1275"/>
                  </a:cubicBezTo>
                  <a:cubicBezTo>
                    <a:pt x="264" y="1267"/>
                    <a:pt x="254" y="1263"/>
                    <a:pt x="241" y="1261"/>
                  </a:cubicBezTo>
                  <a:cubicBezTo>
                    <a:pt x="223" y="1259"/>
                    <a:pt x="210" y="1261"/>
                    <a:pt x="193" y="1266"/>
                  </a:cubicBezTo>
                  <a:cubicBezTo>
                    <a:pt x="181" y="1270"/>
                    <a:pt x="171" y="1275"/>
                    <a:pt x="160" y="1283"/>
                  </a:cubicBezTo>
                  <a:cubicBezTo>
                    <a:pt x="157" y="1286"/>
                    <a:pt x="154" y="1288"/>
                    <a:pt x="151" y="1291"/>
                  </a:cubicBezTo>
                  <a:cubicBezTo>
                    <a:pt x="133" y="1308"/>
                    <a:pt x="124" y="1323"/>
                    <a:pt x="115" y="1346"/>
                  </a:cubicBezTo>
                  <a:cubicBezTo>
                    <a:pt x="108" y="1369"/>
                    <a:pt x="105" y="1387"/>
                    <a:pt x="106" y="1411"/>
                  </a:cubicBezTo>
                  <a:cubicBezTo>
                    <a:pt x="108" y="1457"/>
                    <a:pt x="119" y="1493"/>
                    <a:pt x="142" y="1533"/>
                  </a:cubicBezTo>
                  <a:cubicBezTo>
                    <a:pt x="174" y="1581"/>
                    <a:pt x="204" y="1609"/>
                    <a:pt x="253" y="1639"/>
                  </a:cubicBezTo>
                  <a:cubicBezTo>
                    <a:pt x="297" y="1665"/>
                    <a:pt x="338" y="1680"/>
                    <a:pt x="387" y="1697"/>
                  </a:cubicBezTo>
                  <a:cubicBezTo>
                    <a:pt x="433" y="1713"/>
                    <a:pt x="477" y="1727"/>
                    <a:pt x="521" y="1749"/>
                  </a:cubicBezTo>
                  <a:cubicBezTo>
                    <a:pt x="568" y="1772"/>
                    <a:pt x="600" y="1795"/>
                    <a:pt x="634" y="1836"/>
                  </a:cubicBezTo>
                  <a:cubicBezTo>
                    <a:pt x="636" y="1840"/>
                    <a:pt x="639" y="1845"/>
                    <a:pt x="641" y="1849"/>
                  </a:cubicBezTo>
                  <a:close/>
                  <a:moveTo>
                    <a:pt x="764" y="171"/>
                  </a:moveTo>
                  <a:cubicBezTo>
                    <a:pt x="727" y="117"/>
                    <a:pt x="770" y="83"/>
                    <a:pt x="781" y="59"/>
                  </a:cubicBezTo>
                  <a:cubicBezTo>
                    <a:pt x="781" y="0"/>
                    <a:pt x="781" y="0"/>
                    <a:pt x="781" y="0"/>
                  </a:cubicBezTo>
                  <a:cubicBezTo>
                    <a:pt x="774" y="65"/>
                    <a:pt x="705" y="113"/>
                    <a:pt x="764" y="171"/>
                  </a:cubicBezTo>
                  <a:close/>
                  <a:moveTo>
                    <a:pt x="781" y="128"/>
                  </a:moveTo>
                  <a:cubicBezTo>
                    <a:pt x="781" y="142"/>
                    <a:pt x="781" y="142"/>
                    <a:pt x="781" y="142"/>
                  </a:cubicBezTo>
                  <a:cubicBezTo>
                    <a:pt x="781" y="142"/>
                    <a:pt x="781" y="142"/>
                    <a:pt x="781" y="142"/>
                  </a:cubicBezTo>
                  <a:cubicBezTo>
                    <a:pt x="777" y="142"/>
                    <a:pt x="773" y="139"/>
                    <a:pt x="773" y="135"/>
                  </a:cubicBezTo>
                  <a:cubicBezTo>
                    <a:pt x="773" y="131"/>
                    <a:pt x="777" y="128"/>
                    <a:pt x="781" y="128"/>
                  </a:cubicBezTo>
                  <a:cubicBezTo>
                    <a:pt x="781" y="128"/>
                    <a:pt x="781" y="128"/>
                    <a:pt x="781" y="128"/>
                  </a:cubicBezTo>
                  <a:close/>
                  <a:moveTo>
                    <a:pt x="781" y="163"/>
                  </a:moveTo>
                  <a:cubicBezTo>
                    <a:pt x="781" y="182"/>
                    <a:pt x="781" y="182"/>
                    <a:pt x="781" y="182"/>
                  </a:cubicBezTo>
                  <a:cubicBezTo>
                    <a:pt x="781" y="182"/>
                    <a:pt x="781" y="182"/>
                    <a:pt x="781" y="182"/>
                  </a:cubicBezTo>
                  <a:cubicBezTo>
                    <a:pt x="775" y="182"/>
                    <a:pt x="771" y="177"/>
                    <a:pt x="771" y="172"/>
                  </a:cubicBezTo>
                  <a:cubicBezTo>
                    <a:pt x="771" y="167"/>
                    <a:pt x="775" y="163"/>
                    <a:pt x="781" y="163"/>
                  </a:cubicBezTo>
                  <a:cubicBezTo>
                    <a:pt x="781" y="163"/>
                    <a:pt x="781" y="163"/>
                    <a:pt x="781" y="163"/>
                  </a:cubicBezTo>
                  <a:close/>
                  <a:moveTo>
                    <a:pt x="781" y="197"/>
                  </a:moveTo>
                  <a:cubicBezTo>
                    <a:pt x="781" y="221"/>
                    <a:pt x="781" y="221"/>
                    <a:pt x="781" y="221"/>
                  </a:cubicBezTo>
                  <a:cubicBezTo>
                    <a:pt x="781" y="221"/>
                    <a:pt x="781" y="221"/>
                    <a:pt x="781" y="221"/>
                  </a:cubicBezTo>
                  <a:cubicBezTo>
                    <a:pt x="774" y="221"/>
                    <a:pt x="769" y="216"/>
                    <a:pt x="769" y="209"/>
                  </a:cubicBezTo>
                  <a:cubicBezTo>
                    <a:pt x="769" y="203"/>
                    <a:pt x="774" y="197"/>
                    <a:pt x="781" y="197"/>
                  </a:cubicBezTo>
                  <a:cubicBezTo>
                    <a:pt x="781" y="197"/>
                    <a:pt x="781" y="197"/>
                    <a:pt x="781" y="197"/>
                  </a:cubicBezTo>
                  <a:close/>
                  <a:moveTo>
                    <a:pt x="781" y="232"/>
                  </a:moveTo>
                  <a:cubicBezTo>
                    <a:pt x="781" y="260"/>
                    <a:pt x="781" y="260"/>
                    <a:pt x="781" y="260"/>
                  </a:cubicBezTo>
                  <a:cubicBezTo>
                    <a:pt x="781" y="260"/>
                    <a:pt x="781" y="260"/>
                    <a:pt x="781" y="260"/>
                  </a:cubicBezTo>
                  <a:cubicBezTo>
                    <a:pt x="773" y="260"/>
                    <a:pt x="767" y="254"/>
                    <a:pt x="767" y="246"/>
                  </a:cubicBezTo>
                  <a:cubicBezTo>
                    <a:pt x="767" y="238"/>
                    <a:pt x="773" y="232"/>
                    <a:pt x="781" y="232"/>
                  </a:cubicBezTo>
                  <a:cubicBezTo>
                    <a:pt x="781" y="232"/>
                    <a:pt x="781" y="232"/>
                    <a:pt x="781" y="232"/>
                  </a:cubicBezTo>
                  <a:close/>
                  <a:moveTo>
                    <a:pt x="781" y="267"/>
                  </a:moveTo>
                  <a:cubicBezTo>
                    <a:pt x="781" y="299"/>
                    <a:pt x="781" y="299"/>
                    <a:pt x="781" y="299"/>
                  </a:cubicBezTo>
                  <a:cubicBezTo>
                    <a:pt x="781" y="299"/>
                    <a:pt x="781" y="299"/>
                    <a:pt x="781" y="299"/>
                  </a:cubicBezTo>
                  <a:cubicBezTo>
                    <a:pt x="772" y="299"/>
                    <a:pt x="765" y="292"/>
                    <a:pt x="765" y="283"/>
                  </a:cubicBezTo>
                  <a:cubicBezTo>
                    <a:pt x="765" y="274"/>
                    <a:pt x="772" y="267"/>
                    <a:pt x="781" y="267"/>
                  </a:cubicBezTo>
                  <a:cubicBezTo>
                    <a:pt x="781" y="267"/>
                    <a:pt x="781" y="267"/>
                    <a:pt x="781" y="267"/>
                  </a:cubicBezTo>
                  <a:close/>
                  <a:moveTo>
                    <a:pt x="781" y="302"/>
                  </a:moveTo>
                  <a:cubicBezTo>
                    <a:pt x="781" y="338"/>
                    <a:pt x="781" y="338"/>
                    <a:pt x="781" y="338"/>
                  </a:cubicBezTo>
                  <a:cubicBezTo>
                    <a:pt x="781" y="338"/>
                    <a:pt x="781" y="338"/>
                    <a:pt x="781" y="338"/>
                  </a:cubicBezTo>
                  <a:cubicBezTo>
                    <a:pt x="771" y="338"/>
                    <a:pt x="763" y="330"/>
                    <a:pt x="763" y="320"/>
                  </a:cubicBezTo>
                  <a:cubicBezTo>
                    <a:pt x="763" y="310"/>
                    <a:pt x="771" y="302"/>
                    <a:pt x="781" y="302"/>
                  </a:cubicBezTo>
                  <a:cubicBezTo>
                    <a:pt x="781" y="302"/>
                    <a:pt x="781" y="302"/>
                    <a:pt x="781" y="302"/>
                  </a:cubicBezTo>
                  <a:close/>
                  <a:moveTo>
                    <a:pt x="781" y="395"/>
                  </a:moveTo>
                  <a:cubicBezTo>
                    <a:pt x="781" y="401"/>
                    <a:pt x="781" y="401"/>
                    <a:pt x="781" y="401"/>
                  </a:cubicBezTo>
                  <a:cubicBezTo>
                    <a:pt x="781" y="399"/>
                    <a:pt x="781" y="397"/>
                    <a:pt x="781" y="395"/>
                  </a:cubicBezTo>
                  <a:close/>
                  <a:moveTo>
                    <a:pt x="781" y="491"/>
                  </a:moveTo>
                  <a:cubicBezTo>
                    <a:pt x="781" y="502"/>
                    <a:pt x="781" y="502"/>
                    <a:pt x="781" y="502"/>
                  </a:cubicBezTo>
                  <a:cubicBezTo>
                    <a:pt x="781" y="499"/>
                    <a:pt x="781" y="495"/>
                    <a:pt x="781" y="491"/>
                  </a:cubicBezTo>
                  <a:close/>
                  <a:moveTo>
                    <a:pt x="781" y="550"/>
                  </a:moveTo>
                  <a:cubicBezTo>
                    <a:pt x="781" y="562"/>
                    <a:pt x="781" y="562"/>
                    <a:pt x="781" y="562"/>
                  </a:cubicBezTo>
                  <a:cubicBezTo>
                    <a:pt x="781" y="562"/>
                    <a:pt x="781" y="562"/>
                    <a:pt x="781" y="562"/>
                  </a:cubicBezTo>
                  <a:cubicBezTo>
                    <a:pt x="777" y="562"/>
                    <a:pt x="775" y="560"/>
                    <a:pt x="775" y="556"/>
                  </a:cubicBezTo>
                  <a:cubicBezTo>
                    <a:pt x="775" y="553"/>
                    <a:pt x="777" y="550"/>
                    <a:pt x="781" y="550"/>
                  </a:cubicBezTo>
                  <a:cubicBezTo>
                    <a:pt x="781" y="550"/>
                    <a:pt x="781" y="550"/>
                    <a:pt x="781" y="550"/>
                  </a:cubicBezTo>
                  <a:close/>
                  <a:moveTo>
                    <a:pt x="781" y="578"/>
                  </a:moveTo>
                  <a:cubicBezTo>
                    <a:pt x="781" y="594"/>
                    <a:pt x="781" y="594"/>
                    <a:pt x="781" y="594"/>
                  </a:cubicBezTo>
                  <a:cubicBezTo>
                    <a:pt x="781" y="594"/>
                    <a:pt x="781" y="594"/>
                    <a:pt x="781" y="594"/>
                  </a:cubicBezTo>
                  <a:cubicBezTo>
                    <a:pt x="776" y="594"/>
                    <a:pt x="773" y="591"/>
                    <a:pt x="773" y="586"/>
                  </a:cubicBezTo>
                  <a:cubicBezTo>
                    <a:pt x="773" y="582"/>
                    <a:pt x="776" y="578"/>
                    <a:pt x="781" y="578"/>
                  </a:cubicBezTo>
                  <a:cubicBezTo>
                    <a:pt x="781" y="578"/>
                    <a:pt x="781" y="578"/>
                    <a:pt x="781" y="578"/>
                  </a:cubicBezTo>
                  <a:close/>
                  <a:moveTo>
                    <a:pt x="781" y="607"/>
                  </a:moveTo>
                  <a:cubicBezTo>
                    <a:pt x="781" y="626"/>
                    <a:pt x="781" y="626"/>
                    <a:pt x="781" y="626"/>
                  </a:cubicBezTo>
                  <a:cubicBezTo>
                    <a:pt x="781" y="626"/>
                    <a:pt x="781" y="626"/>
                    <a:pt x="781" y="626"/>
                  </a:cubicBezTo>
                  <a:cubicBezTo>
                    <a:pt x="775" y="626"/>
                    <a:pt x="771" y="622"/>
                    <a:pt x="771" y="616"/>
                  </a:cubicBezTo>
                  <a:cubicBezTo>
                    <a:pt x="771" y="611"/>
                    <a:pt x="775" y="606"/>
                    <a:pt x="781" y="606"/>
                  </a:cubicBezTo>
                  <a:cubicBezTo>
                    <a:pt x="781" y="606"/>
                    <a:pt x="781" y="607"/>
                    <a:pt x="781" y="607"/>
                  </a:cubicBezTo>
                  <a:close/>
                  <a:moveTo>
                    <a:pt x="781" y="635"/>
                  </a:moveTo>
                  <a:cubicBezTo>
                    <a:pt x="781" y="658"/>
                    <a:pt x="781" y="658"/>
                    <a:pt x="781" y="658"/>
                  </a:cubicBezTo>
                  <a:cubicBezTo>
                    <a:pt x="781" y="658"/>
                    <a:pt x="781" y="658"/>
                    <a:pt x="781" y="658"/>
                  </a:cubicBezTo>
                  <a:cubicBezTo>
                    <a:pt x="774" y="658"/>
                    <a:pt x="769" y="653"/>
                    <a:pt x="769" y="646"/>
                  </a:cubicBezTo>
                  <a:cubicBezTo>
                    <a:pt x="769" y="640"/>
                    <a:pt x="774" y="635"/>
                    <a:pt x="781" y="635"/>
                  </a:cubicBezTo>
                  <a:cubicBezTo>
                    <a:pt x="781" y="635"/>
                    <a:pt x="781" y="635"/>
                    <a:pt x="781" y="635"/>
                  </a:cubicBezTo>
                  <a:close/>
                  <a:moveTo>
                    <a:pt x="781" y="663"/>
                  </a:moveTo>
                  <a:cubicBezTo>
                    <a:pt x="781" y="689"/>
                    <a:pt x="781" y="689"/>
                    <a:pt x="781" y="689"/>
                  </a:cubicBezTo>
                  <a:cubicBezTo>
                    <a:pt x="781" y="689"/>
                    <a:pt x="781" y="689"/>
                    <a:pt x="781" y="689"/>
                  </a:cubicBezTo>
                  <a:cubicBezTo>
                    <a:pt x="773" y="689"/>
                    <a:pt x="767" y="683"/>
                    <a:pt x="767" y="676"/>
                  </a:cubicBezTo>
                  <a:cubicBezTo>
                    <a:pt x="767" y="669"/>
                    <a:pt x="773" y="663"/>
                    <a:pt x="781" y="663"/>
                  </a:cubicBezTo>
                  <a:cubicBezTo>
                    <a:pt x="781" y="663"/>
                    <a:pt x="781" y="663"/>
                    <a:pt x="781" y="663"/>
                  </a:cubicBezTo>
                  <a:close/>
                  <a:moveTo>
                    <a:pt x="781" y="710"/>
                  </a:moveTo>
                  <a:cubicBezTo>
                    <a:pt x="781" y="926"/>
                    <a:pt x="781" y="926"/>
                    <a:pt x="781" y="926"/>
                  </a:cubicBezTo>
                  <a:cubicBezTo>
                    <a:pt x="781" y="926"/>
                    <a:pt x="781" y="926"/>
                    <a:pt x="781" y="927"/>
                  </a:cubicBezTo>
                  <a:cubicBezTo>
                    <a:pt x="772" y="911"/>
                    <a:pt x="708" y="911"/>
                    <a:pt x="730" y="833"/>
                  </a:cubicBezTo>
                  <a:cubicBezTo>
                    <a:pt x="742" y="791"/>
                    <a:pt x="781" y="749"/>
                    <a:pt x="781" y="697"/>
                  </a:cubicBezTo>
                  <a:cubicBezTo>
                    <a:pt x="781" y="701"/>
                    <a:pt x="781" y="706"/>
                    <a:pt x="781" y="710"/>
                  </a:cubicBezTo>
                  <a:close/>
                  <a:moveTo>
                    <a:pt x="781" y="969"/>
                  </a:moveTo>
                  <a:cubicBezTo>
                    <a:pt x="781" y="1143"/>
                    <a:pt x="781" y="1143"/>
                    <a:pt x="781" y="1143"/>
                  </a:cubicBezTo>
                  <a:cubicBezTo>
                    <a:pt x="781" y="1144"/>
                    <a:pt x="781" y="1146"/>
                    <a:pt x="781" y="1148"/>
                  </a:cubicBezTo>
                  <a:cubicBezTo>
                    <a:pt x="781" y="1148"/>
                    <a:pt x="781" y="1148"/>
                    <a:pt x="781" y="1148"/>
                  </a:cubicBezTo>
                  <a:cubicBezTo>
                    <a:pt x="781" y="1128"/>
                    <a:pt x="740" y="1102"/>
                    <a:pt x="745" y="1069"/>
                  </a:cubicBezTo>
                  <a:cubicBezTo>
                    <a:pt x="749" y="1042"/>
                    <a:pt x="777" y="1021"/>
                    <a:pt x="781" y="959"/>
                  </a:cubicBezTo>
                  <a:cubicBezTo>
                    <a:pt x="781" y="963"/>
                    <a:pt x="781" y="966"/>
                    <a:pt x="781" y="969"/>
                  </a:cubicBezTo>
                  <a:close/>
                  <a:moveTo>
                    <a:pt x="781" y="1189"/>
                  </a:moveTo>
                  <a:cubicBezTo>
                    <a:pt x="781" y="1247"/>
                    <a:pt x="781" y="1247"/>
                    <a:pt x="781" y="1247"/>
                  </a:cubicBezTo>
                  <a:cubicBezTo>
                    <a:pt x="781" y="1247"/>
                    <a:pt x="781" y="1247"/>
                    <a:pt x="781" y="1247"/>
                  </a:cubicBezTo>
                  <a:cubicBezTo>
                    <a:pt x="774" y="1247"/>
                    <a:pt x="768" y="1253"/>
                    <a:pt x="768" y="1260"/>
                  </a:cubicBezTo>
                  <a:cubicBezTo>
                    <a:pt x="768" y="1267"/>
                    <a:pt x="774" y="1273"/>
                    <a:pt x="781" y="1273"/>
                  </a:cubicBezTo>
                  <a:cubicBezTo>
                    <a:pt x="781" y="1273"/>
                    <a:pt x="781" y="1273"/>
                    <a:pt x="781" y="1273"/>
                  </a:cubicBezTo>
                  <a:cubicBezTo>
                    <a:pt x="781" y="1327"/>
                    <a:pt x="781" y="1327"/>
                    <a:pt x="781" y="1327"/>
                  </a:cubicBezTo>
                  <a:cubicBezTo>
                    <a:pt x="781" y="1329"/>
                    <a:pt x="781" y="1330"/>
                    <a:pt x="781" y="1331"/>
                  </a:cubicBezTo>
                  <a:cubicBezTo>
                    <a:pt x="773" y="1288"/>
                    <a:pt x="744" y="1287"/>
                    <a:pt x="728" y="1267"/>
                  </a:cubicBezTo>
                  <a:cubicBezTo>
                    <a:pt x="719" y="1256"/>
                    <a:pt x="720" y="1240"/>
                    <a:pt x="729" y="1233"/>
                  </a:cubicBezTo>
                  <a:cubicBezTo>
                    <a:pt x="737" y="1227"/>
                    <a:pt x="753" y="1227"/>
                    <a:pt x="761" y="1240"/>
                  </a:cubicBezTo>
                  <a:cubicBezTo>
                    <a:pt x="748" y="1213"/>
                    <a:pt x="762" y="1190"/>
                    <a:pt x="781" y="1189"/>
                  </a:cubicBezTo>
                  <a:cubicBezTo>
                    <a:pt x="781" y="1189"/>
                    <a:pt x="781" y="1189"/>
                    <a:pt x="781" y="1189"/>
                  </a:cubicBezTo>
                  <a:close/>
                  <a:moveTo>
                    <a:pt x="781" y="1344"/>
                  </a:moveTo>
                  <a:cubicBezTo>
                    <a:pt x="781" y="1357"/>
                    <a:pt x="781" y="1357"/>
                    <a:pt x="781" y="1357"/>
                  </a:cubicBezTo>
                  <a:cubicBezTo>
                    <a:pt x="781" y="1353"/>
                    <a:pt x="781" y="1348"/>
                    <a:pt x="781" y="1344"/>
                  </a:cubicBezTo>
                  <a:close/>
                  <a:moveTo>
                    <a:pt x="781" y="1414"/>
                  </a:moveTo>
                  <a:cubicBezTo>
                    <a:pt x="781" y="1442"/>
                    <a:pt x="781" y="1442"/>
                    <a:pt x="781" y="1442"/>
                  </a:cubicBezTo>
                  <a:cubicBezTo>
                    <a:pt x="781" y="1442"/>
                    <a:pt x="781" y="1443"/>
                    <a:pt x="781" y="1444"/>
                  </a:cubicBezTo>
                  <a:cubicBezTo>
                    <a:pt x="781" y="1402"/>
                    <a:pt x="779" y="1379"/>
                    <a:pt x="753" y="1353"/>
                  </a:cubicBezTo>
                  <a:cubicBezTo>
                    <a:pt x="725" y="1327"/>
                    <a:pt x="729" y="1286"/>
                    <a:pt x="673" y="1280"/>
                  </a:cubicBezTo>
                  <a:cubicBezTo>
                    <a:pt x="695" y="1293"/>
                    <a:pt x="683" y="1335"/>
                    <a:pt x="705" y="1362"/>
                  </a:cubicBezTo>
                  <a:cubicBezTo>
                    <a:pt x="731" y="1393"/>
                    <a:pt x="765" y="1395"/>
                    <a:pt x="781" y="1444"/>
                  </a:cubicBezTo>
                  <a:cubicBezTo>
                    <a:pt x="781" y="1433"/>
                    <a:pt x="781" y="1423"/>
                    <a:pt x="781" y="1414"/>
                  </a:cubicBezTo>
                  <a:close/>
                  <a:moveTo>
                    <a:pt x="781" y="1543"/>
                  </a:moveTo>
                  <a:cubicBezTo>
                    <a:pt x="781" y="1737"/>
                    <a:pt x="781" y="1737"/>
                    <a:pt x="781" y="1737"/>
                  </a:cubicBezTo>
                  <a:cubicBezTo>
                    <a:pt x="781" y="1738"/>
                    <a:pt x="781" y="1738"/>
                    <a:pt x="781" y="1738"/>
                  </a:cubicBezTo>
                  <a:cubicBezTo>
                    <a:pt x="742" y="1720"/>
                    <a:pt x="770" y="1675"/>
                    <a:pt x="734" y="1664"/>
                  </a:cubicBezTo>
                  <a:cubicBezTo>
                    <a:pt x="726" y="1662"/>
                    <a:pt x="712" y="1666"/>
                    <a:pt x="712" y="1676"/>
                  </a:cubicBezTo>
                  <a:cubicBezTo>
                    <a:pt x="702" y="1670"/>
                    <a:pt x="700" y="1651"/>
                    <a:pt x="715" y="1640"/>
                  </a:cubicBezTo>
                  <a:cubicBezTo>
                    <a:pt x="722" y="1636"/>
                    <a:pt x="735" y="1631"/>
                    <a:pt x="751" y="1643"/>
                  </a:cubicBezTo>
                  <a:cubicBezTo>
                    <a:pt x="760" y="1649"/>
                    <a:pt x="767" y="1661"/>
                    <a:pt x="766" y="1672"/>
                  </a:cubicBezTo>
                  <a:cubicBezTo>
                    <a:pt x="772" y="1664"/>
                    <a:pt x="773" y="1643"/>
                    <a:pt x="757" y="1630"/>
                  </a:cubicBezTo>
                  <a:cubicBezTo>
                    <a:pt x="743" y="1619"/>
                    <a:pt x="744" y="1603"/>
                    <a:pt x="748" y="1595"/>
                  </a:cubicBezTo>
                  <a:cubicBezTo>
                    <a:pt x="757" y="1575"/>
                    <a:pt x="778" y="1566"/>
                    <a:pt x="781" y="1538"/>
                  </a:cubicBezTo>
                  <a:cubicBezTo>
                    <a:pt x="781" y="1540"/>
                    <a:pt x="781" y="1542"/>
                    <a:pt x="781" y="1543"/>
                  </a:cubicBezTo>
                  <a:close/>
                  <a:moveTo>
                    <a:pt x="781" y="1802"/>
                  </a:moveTo>
                  <a:cubicBezTo>
                    <a:pt x="781" y="1880"/>
                    <a:pt x="781" y="1880"/>
                    <a:pt x="781" y="1880"/>
                  </a:cubicBezTo>
                  <a:cubicBezTo>
                    <a:pt x="781" y="1880"/>
                    <a:pt x="781" y="1880"/>
                    <a:pt x="781" y="1880"/>
                  </a:cubicBezTo>
                  <a:cubicBezTo>
                    <a:pt x="774" y="1875"/>
                    <a:pt x="766" y="1860"/>
                    <a:pt x="768" y="1840"/>
                  </a:cubicBezTo>
                  <a:cubicBezTo>
                    <a:pt x="770" y="1828"/>
                    <a:pt x="778" y="1817"/>
                    <a:pt x="781" y="1798"/>
                  </a:cubicBezTo>
                  <a:cubicBezTo>
                    <a:pt x="781" y="1800"/>
                    <a:pt x="781" y="1801"/>
                    <a:pt x="781" y="1802"/>
                  </a:cubicBezTo>
                  <a:close/>
                  <a:moveTo>
                    <a:pt x="781" y="1885"/>
                  </a:moveTo>
                  <a:cubicBezTo>
                    <a:pt x="781" y="1915"/>
                    <a:pt x="781" y="1915"/>
                    <a:pt x="781" y="1915"/>
                  </a:cubicBezTo>
                  <a:cubicBezTo>
                    <a:pt x="781" y="1915"/>
                    <a:pt x="781" y="1915"/>
                    <a:pt x="781" y="1915"/>
                  </a:cubicBezTo>
                  <a:cubicBezTo>
                    <a:pt x="774" y="1915"/>
                    <a:pt x="769" y="1920"/>
                    <a:pt x="769" y="1926"/>
                  </a:cubicBezTo>
                  <a:cubicBezTo>
                    <a:pt x="769" y="1933"/>
                    <a:pt x="774" y="1938"/>
                    <a:pt x="781" y="1938"/>
                  </a:cubicBezTo>
                  <a:cubicBezTo>
                    <a:pt x="781" y="1938"/>
                    <a:pt x="781" y="1938"/>
                    <a:pt x="781" y="193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73" y="1968"/>
                    <a:pt x="766" y="1961"/>
                    <a:pt x="765" y="1953"/>
                  </a:cubicBezTo>
                  <a:cubicBezTo>
                    <a:pt x="758" y="1956"/>
                    <a:pt x="749" y="1954"/>
                    <a:pt x="745" y="1947"/>
                  </a:cubicBezTo>
                  <a:cubicBezTo>
                    <a:pt x="741" y="1940"/>
                    <a:pt x="743" y="1931"/>
                    <a:pt x="750" y="1926"/>
                  </a:cubicBezTo>
                  <a:cubicBezTo>
                    <a:pt x="743" y="1922"/>
                    <a:pt x="741" y="1912"/>
                    <a:pt x="745" y="1906"/>
                  </a:cubicBezTo>
                  <a:cubicBezTo>
                    <a:pt x="749" y="1899"/>
                    <a:pt x="758" y="1896"/>
                    <a:pt x="765" y="1900"/>
                  </a:cubicBezTo>
                  <a:cubicBezTo>
                    <a:pt x="766" y="1891"/>
                    <a:pt x="773" y="1885"/>
                    <a:pt x="781" y="1885"/>
                  </a:cubicBezTo>
                  <a:cubicBezTo>
                    <a:pt x="781" y="1885"/>
                    <a:pt x="781" y="1885"/>
                    <a:pt x="781" y="1885"/>
                  </a:cubicBezTo>
                  <a:close/>
                  <a:moveTo>
                    <a:pt x="756" y="1972"/>
                  </a:moveTo>
                  <a:cubicBezTo>
                    <a:pt x="737" y="1972"/>
                    <a:pt x="737" y="1972"/>
                    <a:pt x="737" y="1972"/>
                  </a:cubicBezTo>
                  <a:cubicBezTo>
                    <a:pt x="737" y="1963"/>
                    <a:pt x="739" y="1954"/>
                    <a:pt x="742" y="1948"/>
                  </a:cubicBezTo>
                  <a:cubicBezTo>
                    <a:pt x="744" y="1955"/>
                    <a:pt x="750" y="1964"/>
                    <a:pt x="756" y="1972"/>
                  </a:cubicBezTo>
                  <a:close/>
                  <a:moveTo>
                    <a:pt x="723" y="1972"/>
                  </a:moveTo>
                  <a:cubicBezTo>
                    <a:pt x="713" y="1972"/>
                    <a:pt x="713" y="1972"/>
                    <a:pt x="713" y="1972"/>
                  </a:cubicBezTo>
                  <a:cubicBezTo>
                    <a:pt x="698" y="1942"/>
                    <a:pt x="680" y="1916"/>
                    <a:pt x="656" y="1895"/>
                  </a:cubicBezTo>
                  <a:cubicBezTo>
                    <a:pt x="630" y="1872"/>
                    <a:pt x="582" y="1838"/>
                    <a:pt x="549" y="1865"/>
                  </a:cubicBezTo>
                  <a:cubicBezTo>
                    <a:pt x="535" y="1878"/>
                    <a:pt x="531" y="1905"/>
                    <a:pt x="548" y="1915"/>
                  </a:cubicBezTo>
                  <a:cubicBezTo>
                    <a:pt x="558" y="1920"/>
                    <a:pt x="568" y="1913"/>
                    <a:pt x="567" y="1906"/>
                  </a:cubicBezTo>
                  <a:cubicBezTo>
                    <a:pt x="552" y="1907"/>
                    <a:pt x="549" y="1885"/>
                    <a:pt x="560" y="1875"/>
                  </a:cubicBezTo>
                  <a:cubicBezTo>
                    <a:pt x="572" y="1866"/>
                    <a:pt x="590" y="1867"/>
                    <a:pt x="601" y="1878"/>
                  </a:cubicBezTo>
                  <a:cubicBezTo>
                    <a:pt x="614" y="1892"/>
                    <a:pt x="612" y="1913"/>
                    <a:pt x="604" y="1926"/>
                  </a:cubicBezTo>
                  <a:cubicBezTo>
                    <a:pt x="592" y="1946"/>
                    <a:pt x="561" y="1958"/>
                    <a:pt x="538" y="1947"/>
                  </a:cubicBezTo>
                  <a:cubicBezTo>
                    <a:pt x="497" y="1928"/>
                    <a:pt x="494" y="1863"/>
                    <a:pt x="532" y="1839"/>
                  </a:cubicBezTo>
                  <a:cubicBezTo>
                    <a:pt x="600" y="1794"/>
                    <a:pt x="683" y="1890"/>
                    <a:pt x="710" y="1944"/>
                  </a:cubicBezTo>
                  <a:cubicBezTo>
                    <a:pt x="714" y="1952"/>
                    <a:pt x="719" y="1961"/>
                    <a:pt x="723" y="1972"/>
                  </a:cubicBezTo>
                  <a:close/>
                  <a:moveTo>
                    <a:pt x="702" y="1972"/>
                  </a:moveTo>
                  <a:cubicBezTo>
                    <a:pt x="690" y="1972"/>
                    <a:pt x="690" y="1972"/>
                    <a:pt x="690" y="1972"/>
                  </a:cubicBezTo>
                  <a:cubicBezTo>
                    <a:pt x="684" y="1968"/>
                    <a:pt x="678" y="1964"/>
                    <a:pt x="671" y="1961"/>
                  </a:cubicBezTo>
                  <a:cubicBezTo>
                    <a:pt x="657" y="1955"/>
                    <a:pt x="646" y="1959"/>
                    <a:pt x="641" y="1967"/>
                  </a:cubicBezTo>
                  <a:cubicBezTo>
                    <a:pt x="640" y="1969"/>
                    <a:pt x="640" y="1971"/>
                    <a:pt x="639" y="1972"/>
                  </a:cubicBezTo>
                  <a:cubicBezTo>
                    <a:pt x="609" y="1972"/>
                    <a:pt x="609" y="1972"/>
                    <a:pt x="609" y="1972"/>
                  </a:cubicBezTo>
                  <a:cubicBezTo>
                    <a:pt x="608" y="1969"/>
                    <a:pt x="609" y="1966"/>
                    <a:pt x="610" y="1963"/>
                  </a:cubicBezTo>
                  <a:cubicBezTo>
                    <a:pt x="613" y="1956"/>
                    <a:pt x="621" y="1950"/>
                    <a:pt x="628" y="1954"/>
                  </a:cubicBezTo>
                  <a:cubicBezTo>
                    <a:pt x="623" y="1946"/>
                    <a:pt x="627" y="1936"/>
                    <a:pt x="633" y="1932"/>
                  </a:cubicBezTo>
                  <a:cubicBezTo>
                    <a:pt x="640" y="1928"/>
                    <a:pt x="646" y="1930"/>
                    <a:pt x="650" y="1935"/>
                  </a:cubicBezTo>
                  <a:cubicBezTo>
                    <a:pt x="652" y="1927"/>
                    <a:pt x="664" y="1926"/>
                    <a:pt x="675" y="1933"/>
                  </a:cubicBezTo>
                  <a:cubicBezTo>
                    <a:pt x="686" y="1940"/>
                    <a:pt x="696" y="1957"/>
                    <a:pt x="702" y="1972"/>
                  </a:cubicBezTo>
                  <a:close/>
                  <a:moveTo>
                    <a:pt x="509" y="1972"/>
                  </a:moveTo>
                  <a:cubicBezTo>
                    <a:pt x="469" y="1972"/>
                    <a:pt x="469" y="1972"/>
                    <a:pt x="469" y="1972"/>
                  </a:cubicBezTo>
                  <a:cubicBezTo>
                    <a:pt x="474" y="1956"/>
                    <a:pt x="488" y="1947"/>
                    <a:pt x="493" y="1933"/>
                  </a:cubicBezTo>
                  <a:cubicBezTo>
                    <a:pt x="494" y="1947"/>
                    <a:pt x="511" y="1956"/>
                    <a:pt x="509" y="1972"/>
                  </a:cubicBezTo>
                  <a:close/>
                  <a:moveTo>
                    <a:pt x="453" y="1972"/>
                  </a:moveTo>
                  <a:cubicBezTo>
                    <a:pt x="416" y="1972"/>
                    <a:pt x="416" y="1972"/>
                    <a:pt x="416" y="1972"/>
                  </a:cubicBezTo>
                  <a:cubicBezTo>
                    <a:pt x="414" y="1964"/>
                    <a:pt x="412" y="1957"/>
                    <a:pt x="406" y="1952"/>
                  </a:cubicBezTo>
                  <a:cubicBezTo>
                    <a:pt x="400" y="1946"/>
                    <a:pt x="388" y="1943"/>
                    <a:pt x="380" y="1946"/>
                  </a:cubicBezTo>
                  <a:cubicBezTo>
                    <a:pt x="395" y="1928"/>
                    <a:pt x="427" y="1932"/>
                    <a:pt x="441" y="1949"/>
                  </a:cubicBezTo>
                  <a:cubicBezTo>
                    <a:pt x="448" y="1956"/>
                    <a:pt x="451" y="1964"/>
                    <a:pt x="453" y="1972"/>
                  </a:cubicBezTo>
                  <a:close/>
                  <a:moveTo>
                    <a:pt x="617" y="897"/>
                  </a:moveTo>
                  <a:cubicBezTo>
                    <a:pt x="603" y="886"/>
                    <a:pt x="569" y="886"/>
                    <a:pt x="546" y="900"/>
                  </a:cubicBezTo>
                  <a:cubicBezTo>
                    <a:pt x="519" y="918"/>
                    <a:pt x="506" y="949"/>
                    <a:pt x="496" y="960"/>
                  </a:cubicBezTo>
                  <a:cubicBezTo>
                    <a:pt x="484" y="972"/>
                    <a:pt x="468" y="980"/>
                    <a:pt x="449" y="974"/>
                  </a:cubicBezTo>
                  <a:cubicBezTo>
                    <a:pt x="448" y="987"/>
                    <a:pt x="467" y="1005"/>
                    <a:pt x="489" y="1008"/>
                  </a:cubicBezTo>
                  <a:cubicBezTo>
                    <a:pt x="508" y="1010"/>
                    <a:pt x="535" y="996"/>
                    <a:pt x="546" y="974"/>
                  </a:cubicBezTo>
                  <a:cubicBezTo>
                    <a:pt x="564" y="940"/>
                    <a:pt x="573" y="905"/>
                    <a:pt x="617" y="897"/>
                  </a:cubicBezTo>
                  <a:close/>
                  <a:moveTo>
                    <a:pt x="494" y="346"/>
                  </a:moveTo>
                  <a:cubicBezTo>
                    <a:pt x="506" y="324"/>
                    <a:pt x="524" y="320"/>
                    <a:pt x="542" y="324"/>
                  </a:cubicBezTo>
                  <a:cubicBezTo>
                    <a:pt x="561" y="328"/>
                    <a:pt x="572" y="342"/>
                    <a:pt x="589" y="368"/>
                  </a:cubicBezTo>
                  <a:cubicBezTo>
                    <a:pt x="601" y="387"/>
                    <a:pt x="624" y="405"/>
                    <a:pt x="647" y="405"/>
                  </a:cubicBezTo>
                  <a:cubicBezTo>
                    <a:pt x="637" y="420"/>
                    <a:pt x="614" y="425"/>
                    <a:pt x="595" y="416"/>
                  </a:cubicBezTo>
                  <a:cubicBezTo>
                    <a:pt x="571" y="406"/>
                    <a:pt x="554" y="365"/>
                    <a:pt x="527" y="348"/>
                  </a:cubicBezTo>
                  <a:cubicBezTo>
                    <a:pt x="518" y="342"/>
                    <a:pt x="506" y="342"/>
                    <a:pt x="494" y="346"/>
                  </a:cubicBezTo>
                  <a:close/>
                  <a:moveTo>
                    <a:pt x="696" y="1737"/>
                  </a:moveTo>
                  <a:cubicBezTo>
                    <a:pt x="700" y="1737"/>
                    <a:pt x="703" y="1740"/>
                    <a:pt x="703" y="1744"/>
                  </a:cubicBezTo>
                  <a:cubicBezTo>
                    <a:pt x="703" y="1748"/>
                    <a:pt x="700" y="1751"/>
                    <a:pt x="696" y="1751"/>
                  </a:cubicBezTo>
                  <a:cubicBezTo>
                    <a:pt x="692" y="1751"/>
                    <a:pt x="689" y="1748"/>
                    <a:pt x="689" y="1744"/>
                  </a:cubicBezTo>
                  <a:cubicBezTo>
                    <a:pt x="689" y="1740"/>
                    <a:pt x="692" y="1737"/>
                    <a:pt x="696" y="1737"/>
                  </a:cubicBezTo>
                  <a:close/>
                  <a:moveTo>
                    <a:pt x="714" y="1754"/>
                  </a:moveTo>
                  <a:cubicBezTo>
                    <a:pt x="719" y="1754"/>
                    <a:pt x="723" y="1758"/>
                    <a:pt x="723" y="1764"/>
                  </a:cubicBezTo>
                  <a:cubicBezTo>
                    <a:pt x="723" y="1769"/>
                    <a:pt x="719" y="1773"/>
                    <a:pt x="714" y="1773"/>
                  </a:cubicBezTo>
                  <a:cubicBezTo>
                    <a:pt x="708" y="1773"/>
                    <a:pt x="704" y="1769"/>
                    <a:pt x="704" y="1764"/>
                  </a:cubicBezTo>
                  <a:cubicBezTo>
                    <a:pt x="704" y="1758"/>
                    <a:pt x="708" y="1754"/>
                    <a:pt x="714" y="1754"/>
                  </a:cubicBezTo>
                  <a:close/>
                  <a:moveTo>
                    <a:pt x="719" y="1781"/>
                  </a:moveTo>
                  <a:cubicBezTo>
                    <a:pt x="725" y="1781"/>
                    <a:pt x="731" y="1786"/>
                    <a:pt x="731" y="1792"/>
                  </a:cubicBezTo>
                  <a:cubicBezTo>
                    <a:pt x="731" y="1799"/>
                    <a:pt x="725" y="1804"/>
                    <a:pt x="719" y="1804"/>
                  </a:cubicBezTo>
                  <a:cubicBezTo>
                    <a:pt x="713" y="1804"/>
                    <a:pt x="707" y="1799"/>
                    <a:pt x="707" y="1792"/>
                  </a:cubicBezTo>
                  <a:cubicBezTo>
                    <a:pt x="707" y="1786"/>
                    <a:pt x="713" y="1781"/>
                    <a:pt x="719" y="1781"/>
                  </a:cubicBezTo>
                  <a:close/>
                  <a:moveTo>
                    <a:pt x="766" y="727"/>
                  </a:moveTo>
                  <a:cubicBezTo>
                    <a:pt x="761" y="702"/>
                    <a:pt x="720" y="691"/>
                    <a:pt x="737" y="648"/>
                  </a:cubicBezTo>
                  <a:cubicBezTo>
                    <a:pt x="743" y="634"/>
                    <a:pt x="769" y="613"/>
                    <a:pt x="768" y="588"/>
                  </a:cubicBezTo>
                  <a:cubicBezTo>
                    <a:pt x="781" y="621"/>
                    <a:pt x="744" y="637"/>
                    <a:pt x="760" y="681"/>
                  </a:cubicBezTo>
                  <a:cubicBezTo>
                    <a:pt x="766" y="696"/>
                    <a:pt x="772" y="717"/>
                    <a:pt x="766" y="727"/>
                  </a:cubicBezTo>
                  <a:close/>
                  <a:moveTo>
                    <a:pt x="703" y="374"/>
                  </a:moveTo>
                  <a:cubicBezTo>
                    <a:pt x="682" y="361"/>
                    <a:pt x="663" y="341"/>
                    <a:pt x="665" y="310"/>
                  </a:cubicBezTo>
                  <a:cubicBezTo>
                    <a:pt x="667" y="286"/>
                    <a:pt x="667" y="270"/>
                    <a:pt x="650" y="248"/>
                  </a:cubicBezTo>
                  <a:cubicBezTo>
                    <a:pt x="680" y="254"/>
                    <a:pt x="704" y="274"/>
                    <a:pt x="704" y="306"/>
                  </a:cubicBezTo>
                  <a:cubicBezTo>
                    <a:pt x="704" y="336"/>
                    <a:pt x="694" y="348"/>
                    <a:pt x="703" y="374"/>
                  </a:cubicBezTo>
                  <a:close/>
                  <a:moveTo>
                    <a:pt x="733" y="410"/>
                  </a:moveTo>
                  <a:cubicBezTo>
                    <a:pt x="722" y="396"/>
                    <a:pt x="691" y="360"/>
                    <a:pt x="718" y="312"/>
                  </a:cubicBezTo>
                  <a:cubicBezTo>
                    <a:pt x="728" y="294"/>
                    <a:pt x="747" y="275"/>
                    <a:pt x="751" y="257"/>
                  </a:cubicBezTo>
                  <a:cubicBezTo>
                    <a:pt x="760" y="271"/>
                    <a:pt x="764" y="292"/>
                    <a:pt x="751" y="323"/>
                  </a:cubicBezTo>
                  <a:cubicBezTo>
                    <a:pt x="740" y="350"/>
                    <a:pt x="728" y="380"/>
                    <a:pt x="733" y="410"/>
                  </a:cubicBezTo>
                  <a:close/>
                  <a:moveTo>
                    <a:pt x="582" y="333"/>
                  </a:moveTo>
                  <a:cubicBezTo>
                    <a:pt x="570" y="311"/>
                    <a:pt x="539" y="302"/>
                    <a:pt x="524" y="305"/>
                  </a:cubicBezTo>
                  <a:cubicBezTo>
                    <a:pt x="501" y="310"/>
                    <a:pt x="496" y="334"/>
                    <a:pt x="481" y="336"/>
                  </a:cubicBezTo>
                  <a:cubicBezTo>
                    <a:pt x="476" y="360"/>
                    <a:pt x="500" y="351"/>
                    <a:pt x="487" y="378"/>
                  </a:cubicBezTo>
                  <a:cubicBezTo>
                    <a:pt x="484" y="386"/>
                    <a:pt x="486" y="400"/>
                    <a:pt x="500" y="402"/>
                  </a:cubicBezTo>
                  <a:cubicBezTo>
                    <a:pt x="508" y="403"/>
                    <a:pt x="518" y="396"/>
                    <a:pt x="510" y="382"/>
                  </a:cubicBezTo>
                  <a:cubicBezTo>
                    <a:pt x="519" y="384"/>
                    <a:pt x="525" y="397"/>
                    <a:pt x="521" y="409"/>
                  </a:cubicBezTo>
                  <a:cubicBezTo>
                    <a:pt x="513" y="434"/>
                    <a:pt x="469" y="438"/>
                    <a:pt x="451" y="413"/>
                  </a:cubicBezTo>
                  <a:cubicBezTo>
                    <a:pt x="433" y="386"/>
                    <a:pt x="449" y="357"/>
                    <a:pt x="456" y="351"/>
                  </a:cubicBezTo>
                  <a:cubicBezTo>
                    <a:pt x="449" y="341"/>
                    <a:pt x="445" y="317"/>
                    <a:pt x="455" y="296"/>
                  </a:cubicBezTo>
                  <a:cubicBezTo>
                    <a:pt x="471" y="266"/>
                    <a:pt x="508" y="259"/>
                    <a:pt x="537" y="274"/>
                  </a:cubicBezTo>
                  <a:cubicBezTo>
                    <a:pt x="562" y="287"/>
                    <a:pt x="581" y="315"/>
                    <a:pt x="582" y="333"/>
                  </a:cubicBezTo>
                  <a:close/>
                  <a:moveTo>
                    <a:pt x="727" y="433"/>
                  </a:moveTo>
                  <a:cubicBezTo>
                    <a:pt x="659" y="424"/>
                    <a:pt x="582" y="349"/>
                    <a:pt x="570" y="256"/>
                  </a:cubicBezTo>
                  <a:cubicBezTo>
                    <a:pt x="568" y="232"/>
                    <a:pt x="581" y="213"/>
                    <a:pt x="595" y="216"/>
                  </a:cubicBezTo>
                  <a:cubicBezTo>
                    <a:pt x="598" y="213"/>
                    <a:pt x="594" y="196"/>
                    <a:pt x="598" y="178"/>
                  </a:cubicBezTo>
                  <a:cubicBezTo>
                    <a:pt x="603" y="157"/>
                    <a:pt x="618" y="143"/>
                    <a:pt x="639" y="137"/>
                  </a:cubicBezTo>
                  <a:cubicBezTo>
                    <a:pt x="651" y="134"/>
                    <a:pt x="664" y="135"/>
                    <a:pt x="670" y="145"/>
                  </a:cubicBezTo>
                  <a:cubicBezTo>
                    <a:pt x="676" y="138"/>
                    <a:pt x="710" y="123"/>
                    <a:pt x="736" y="144"/>
                  </a:cubicBezTo>
                  <a:cubicBezTo>
                    <a:pt x="766" y="169"/>
                    <a:pt x="768" y="229"/>
                    <a:pt x="732" y="249"/>
                  </a:cubicBezTo>
                  <a:cubicBezTo>
                    <a:pt x="713" y="260"/>
                    <a:pt x="684" y="246"/>
                    <a:pt x="685" y="226"/>
                  </a:cubicBezTo>
                  <a:cubicBezTo>
                    <a:pt x="699" y="240"/>
                    <a:pt x="721" y="232"/>
                    <a:pt x="720" y="211"/>
                  </a:cubicBezTo>
                  <a:cubicBezTo>
                    <a:pt x="718" y="181"/>
                    <a:pt x="680" y="173"/>
                    <a:pt x="654" y="190"/>
                  </a:cubicBezTo>
                  <a:cubicBezTo>
                    <a:pt x="622" y="211"/>
                    <a:pt x="618" y="251"/>
                    <a:pt x="625" y="286"/>
                  </a:cubicBezTo>
                  <a:cubicBezTo>
                    <a:pt x="638" y="346"/>
                    <a:pt x="683" y="405"/>
                    <a:pt x="727" y="433"/>
                  </a:cubicBezTo>
                  <a:close/>
                  <a:moveTo>
                    <a:pt x="677" y="621"/>
                  </a:moveTo>
                  <a:cubicBezTo>
                    <a:pt x="643" y="617"/>
                    <a:pt x="631" y="554"/>
                    <a:pt x="682" y="547"/>
                  </a:cubicBezTo>
                  <a:cubicBezTo>
                    <a:pt x="659" y="541"/>
                    <a:pt x="642" y="553"/>
                    <a:pt x="621" y="544"/>
                  </a:cubicBezTo>
                  <a:cubicBezTo>
                    <a:pt x="598" y="535"/>
                    <a:pt x="583" y="508"/>
                    <a:pt x="582" y="498"/>
                  </a:cubicBezTo>
                  <a:cubicBezTo>
                    <a:pt x="607" y="519"/>
                    <a:pt x="630" y="514"/>
                    <a:pt x="653" y="515"/>
                  </a:cubicBezTo>
                  <a:cubicBezTo>
                    <a:pt x="678" y="515"/>
                    <a:pt x="710" y="532"/>
                    <a:pt x="720" y="556"/>
                  </a:cubicBezTo>
                  <a:cubicBezTo>
                    <a:pt x="705" y="552"/>
                    <a:pt x="690" y="556"/>
                    <a:pt x="682" y="567"/>
                  </a:cubicBezTo>
                  <a:cubicBezTo>
                    <a:pt x="668" y="585"/>
                    <a:pt x="671" y="609"/>
                    <a:pt x="677" y="621"/>
                  </a:cubicBezTo>
                  <a:close/>
                  <a:moveTo>
                    <a:pt x="729" y="553"/>
                  </a:moveTo>
                  <a:cubicBezTo>
                    <a:pt x="728" y="531"/>
                    <a:pt x="707" y="489"/>
                    <a:pt x="681" y="461"/>
                  </a:cubicBezTo>
                  <a:cubicBezTo>
                    <a:pt x="660" y="438"/>
                    <a:pt x="626" y="423"/>
                    <a:pt x="611" y="451"/>
                  </a:cubicBezTo>
                  <a:cubicBezTo>
                    <a:pt x="601" y="433"/>
                    <a:pt x="579" y="416"/>
                    <a:pt x="557" y="416"/>
                  </a:cubicBezTo>
                  <a:cubicBezTo>
                    <a:pt x="531" y="415"/>
                    <a:pt x="517" y="435"/>
                    <a:pt x="517" y="457"/>
                  </a:cubicBezTo>
                  <a:cubicBezTo>
                    <a:pt x="496" y="442"/>
                    <a:pt x="463" y="441"/>
                    <a:pt x="444" y="459"/>
                  </a:cubicBezTo>
                  <a:cubicBezTo>
                    <a:pt x="424" y="477"/>
                    <a:pt x="426" y="514"/>
                    <a:pt x="445" y="534"/>
                  </a:cubicBezTo>
                  <a:cubicBezTo>
                    <a:pt x="461" y="551"/>
                    <a:pt x="487" y="553"/>
                    <a:pt x="498" y="535"/>
                  </a:cubicBezTo>
                  <a:cubicBezTo>
                    <a:pt x="485" y="528"/>
                    <a:pt x="484" y="515"/>
                    <a:pt x="490" y="502"/>
                  </a:cubicBezTo>
                  <a:cubicBezTo>
                    <a:pt x="501" y="480"/>
                    <a:pt x="530" y="470"/>
                    <a:pt x="554" y="469"/>
                  </a:cubicBezTo>
                  <a:cubicBezTo>
                    <a:pt x="588" y="468"/>
                    <a:pt x="627" y="481"/>
                    <a:pt x="653" y="495"/>
                  </a:cubicBezTo>
                  <a:cubicBezTo>
                    <a:pt x="685" y="511"/>
                    <a:pt x="720" y="534"/>
                    <a:pt x="729" y="553"/>
                  </a:cubicBezTo>
                  <a:close/>
                  <a:moveTo>
                    <a:pt x="745" y="524"/>
                  </a:moveTo>
                  <a:cubicBezTo>
                    <a:pt x="751" y="500"/>
                    <a:pt x="708" y="485"/>
                    <a:pt x="731" y="438"/>
                  </a:cubicBezTo>
                  <a:cubicBezTo>
                    <a:pt x="745" y="409"/>
                    <a:pt x="763" y="380"/>
                    <a:pt x="756" y="345"/>
                  </a:cubicBezTo>
                  <a:cubicBezTo>
                    <a:pt x="760" y="365"/>
                    <a:pt x="785" y="380"/>
                    <a:pt x="779" y="406"/>
                  </a:cubicBezTo>
                  <a:cubicBezTo>
                    <a:pt x="775" y="422"/>
                    <a:pt x="752" y="437"/>
                    <a:pt x="750" y="457"/>
                  </a:cubicBezTo>
                  <a:cubicBezTo>
                    <a:pt x="749" y="470"/>
                    <a:pt x="761" y="511"/>
                    <a:pt x="745" y="524"/>
                  </a:cubicBezTo>
                  <a:close/>
                  <a:moveTo>
                    <a:pt x="740" y="770"/>
                  </a:moveTo>
                  <a:cubicBezTo>
                    <a:pt x="753" y="740"/>
                    <a:pt x="697" y="721"/>
                    <a:pt x="688" y="672"/>
                  </a:cubicBezTo>
                  <a:cubicBezTo>
                    <a:pt x="672" y="584"/>
                    <a:pt x="778" y="568"/>
                    <a:pt x="763" y="449"/>
                  </a:cubicBezTo>
                  <a:cubicBezTo>
                    <a:pt x="829" y="535"/>
                    <a:pt x="676" y="625"/>
                    <a:pt x="736" y="714"/>
                  </a:cubicBezTo>
                  <a:cubicBezTo>
                    <a:pt x="758" y="746"/>
                    <a:pt x="747" y="764"/>
                    <a:pt x="740" y="770"/>
                  </a:cubicBezTo>
                  <a:close/>
                  <a:moveTo>
                    <a:pt x="542" y="1165"/>
                  </a:moveTo>
                  <a:cubicBezTo>
                    <a:pt x="492" y="1167"/>
                    <a:pt x="461" y="1145"/>
                    <a:pt x="435" y="1129"/>
                  </a:cubicBezTo>
                  <a:cubicBezTo>
                    <a:pt x="348" y="1077"/>
                    <a:pt x="392" y="1183"/>
                    <a:pt x="314" y="1188"/>
                  </a:cubicBezTo>
                  <a:cubicBezTo>
                    <a:pt x="303" y="1189"/>
                    <a:pt x="283" y="1181"/>
                    <a:pt x="275" y="1165"/>
                  </a:cubicBezTo>
                  <a:cubicBezTo>
                    <a:pt x="357" y="1126"/>
                    <a:pt x="275" y="1095"/>
                    <a:pt x="319" y="1043"/>
                  </a:cubicBezTo>
                  <a:cubicBezTo>
                    <a:pt x="297" y="1053"/>
                    <a:pt x="258" y="1052"/>
                    <a:pt x="231" y="1027"/>
                  </a:cubicBezTo>
                  <a:cubicBezTo>
                    <a:pt x="197" y="994"/>
                    <a:pt x="218" y="944"/>
                    <a:pt x="203" y="907"/>
                  </a:cubicBezTo>
                  <a:cubicBezTo>
                    <a:pt x="197" y="893"/>
                    <a:pt x="169" y="877"/>
                    <a:pt x="171" y="865"/>
                  </a:cubicBezTo>
                  <a:cubicBezTo>
                    <a:pt x="204" y="887"/>
                    <a:pt x="276" y="857"/>
                    <a:pt x="276" y="914"/>
                  </a:cubicBezTo>
                  <a:cubicBezTo>
                    <a:pt x="276" y="840"/>
                    <a:pt x="193" y="780"/>
                    <a:pt x="207" y="709"/>
                  </a:cubicBezTo>
                  <a:cubicBezTo>
                    <a:pt x="214" y="675"/>
                    <a:pt x="246" y="654"/>
                    <a:pt x="250" y="628"/>
                  </a:cubicBezTo>
                  <a:cubicBezTo>
                    <a:pt x="277" y="672"/>
                    <a:pt x="244" y="695"/>
                    <a:pt x="260" y="740"/>
                  </a:cubicBezTo>
                  <a:cubicBezTo>
                    <a:pt x="307" y="717"/>
                    <a:pt x="293" y="635"/>
                    <a:pt x="321" y="586"/>
                  </a:cubicBezTo>
                  <a:cubicBezTo>
                    <a:pt x="347" y="543"/>
                    <a:pt x="400" y="512"/>
                    <a:pt x="434" y="545"/>
                  </a:cubicBezTo>
                  <a:cubicBezTo>
                    <a:pt x="407" y="555"/>
                    <a:pt x="426" y="582"/>
                    <a:pt x="401" y="607"/>
                  </a:cubicBezTo>
                  <a:cubicBezTo>
                    <a:pt x="440" y="607"/>
                    <a:pt x="471" y="575"/>
                    <a:pt x="502" y="551"/>
                  </a:cubicBezTo>
                  <a:cubicBezTo>
                    <a:pt x="531" y="530"/>
                    <a:pt x="566" y="524"/>
                    <a:pt x="595" y="543"/>
                  </a:cubicBezTo>
                  <a:cubicBezTo>
                    <a:pt x="640" y="573"/>
                    <a:pt x="654" y="640"/>
                    <a:pt x="616" y="671"/>
                  </a:cubicBezTo>
                  <a:cubicBezTo>
                    <a:pt x="621" y="608"/>
                    <a:pt x="588" y="623"/>
                    <a:pt x="562" y="594"/>
                  </a:cubicBezTo>
                  <a:cubicBezTo>
                    <a:pt x="564" y="632"/>
                    <a:pt x="590" y="654"/>
                    <a:pt x="606" y="692"/>
                  </a:cubicBezTo>
                  <a:cubicBezTo>
                    <a:pt x="624" y="736"/>
                    <a:pt x="624" y="782"/>
                    <a:pt x="588" y="807"/>
                  </a:cubicBezTo>
                  <a:cubicBezTo>
                    <a:pt x="547" y="835"/>
                    <a:pt x="485" y="817"/>
                    <a:pt x="474" y="761"/>
                  </a:cubicBezTo>
                  <a:cubicBezTo>
                    <a:pt x="492" y="805"/>
                    <a:pt x="547" y="807"/>
                    <a:pt x="568" y="791"/>
                  </a:cubicBezTo>
                  <a:cubicBezTo>
                    <a:pt x="639" y="738"/>
                    <a:pt x="580" y="629"/>
                    <a:pt x="513" y="612"/>
                  </a:cubicBezTo>
                  <a:cubicBezTo>
                    <a:pt x="424" y="590"/>
                    <a:pt x="352" y="642"/>
                    <a:pt x="314" y="704"/>
                  </a:cubicBezTo>
                  <a:cubicBezTo>
                    <a:pt x="273" y="773"/>
                    <a:pt x="272" y="856"/>
                    <a:pt x="299" y="930"/>
                  </a:cubicBezTo>
                  <a:cubicBezTo>
                    <a:pt x="336" y="1035"/>
                    <a:pt x="408" y="1097"/>
                    <a:pt x="542" y="1165"/>
                  </a:cubicBezTo>
                  <a:close/>
                  <a:moveTo>
                    <a:pt x="357" y="723"/>
                  </a:moveTo>
                  <a:cubicBezTo>
                    <a:pt x="384" y="696"/>
                    <a:pt x="424" y="672"/>
                    <a:pt x="463" y="667"/>
                  </a:cubicBezTo>
                  <a:cubicBezTo>
                    <a:pt x="494" y="664"/>
                    <a:pt x="527" y="676"/>
                    <a:pt x="544" y="704"/>
                  </a:cubicBezTo>
                  <a:cubicBezTo>
                    <a:pt x="562" y="735"/>
                    <a:pt x="543" y="772"/>
                    <a:pt x="519" y="759"/>
                  </a:cubicBezTo>
                  <a:cubicBezTo>
                    <a:pt x="529" y="749"/>
                    <a:pt x="529" y="729"/>
                    <a:pt x="518" y="716"/>
                  </a:cubicBezTo>
                  <a:cubicBezTo>
                    <a:pt x="484" y="670"/>
                    <a:pt x="396" y="702"/>
                    <a:pt x="357" y="723"/>
                  </a:cubicBezTo>
                  <a:close/>
                  <a:moveTo>
                    <a:pt x="382" y="1020"/>
                  </a:moveTo>
                  <a:cubicBezTo>
                    <a:pt x="360" y="992"/>
                    <a:pt x="322" y="910"/>
                    <a:pt x="352" y="879"/>
                  </a:cubicBezTo>
                  <a:cubicBezTo>
                    <a:pt x="385" y="847"/>
                    <a:pt x="385" y="858"/>
                    <a:pt x="380" y="805"/>
                  </a:cubicBezTo>
                  <a:cubicBezTo>
                    <a:pt x="378" y="789"/>
                    <a:pt x="391" y="767"/>
                    <a:pt x="412" y="765"/>
                  </a:cubicBezTo>
                  <a:cubicBezTo>
                    <a:pt x="423" y="763"/>
                    <a:pt x="432" y="769"/>
                    <a:pt x="437" y="777"/>
                  </a:cubicBezTo>
                  <a:cubicBezTo>
                    <a:pt x="443" y="786"/>
                    <a:pt x="443" y="798"/>
                    <a:pt x="435" y="805"/>
                  </a:cubicBezTo>
                  <a:cubicBezTo>
                    <a:pt x="444" y="804"/>
                    <a:pt x="463" y="792"/>
                    <a:pt x="464" y="772"/>
                  </a:cubicBezTo>
                  <a:cubicBezTo>
                    <a:pt x="465" y="748"/>
                    <a:pt x="446" y="721"/>
                    <a:pt x="416" y="722"/>
                  </a:cubicBezTo>
                  <a:cubicBezTo>
                    <a:pt x="389" y="723"/>
                    <a:pt x="364" y="746"/>
                    <a:pt x="364" y="758"/>
                  </a:cubicBezTo>
                  <a:cubicBezTo>
                    <a:pt x="356" y="747"/>
                    <a:pt x="343" y="756"/>
                    <a:pt x="337" y="764"/>
                  </a:cubicBezTo>
                  <a:cubicBezTo>
                    <a:pt x="314" y="796"/>
                    <a:pt x="316" y="842"/>
                    <a:pt x="320" y="880"/>
                  </a:cubicBezTo>
                  <a:cubicBezTo>
                    <a:pt x="326" y="933"/>
                    <a:pt x="346" y="986"/>
                    <a:pt x="382" y="1020"/>
                  </a:cubicBezTo>
                  <a:close/>
                  <a:moveTo>
                    <a:pt x="480" y="1104"/>
                  </a:moveTo>
                  <a:cubicBezTo>
                    <a:pt x="461" y="1085"/>
                    <a:pt x="430" y="1037"/>
                    <a:pt x="429" y="989"/>
                  </a:cubicBezTo>
                  <a:cubicBezTo>
                    <a:pt x="429" y="957"/>
                    <a:pt x="441" y="918"/>
                    <a:pt x="480" y="914"/>
                  </a:cubicBezTo>
                  <a:cubicBezTo>
                    <a:pt x="520" y="909"/>
                    <a:pt x="508" y="876"/>
                    <a:pt x="523" y="861"/>
                  </a:cubicBezTo>
                  <a:cubicBezTo>
                    <a:pt x="536" y="849"/>
                    <a:pt x="558" y="834"/>
                    <a:pt x="571" y="851"/>
                  </a:cubicBezTo>
                  <a:cubicBezTo>
                    <a:pt x="557" y="818"/>
                    <a:pt x="484" y="810"/>
                    <a:pt x="451" y="824"/>
                  </a:cubicBezTo>
                  <a:cubicBezTo>
                    <a:pt x="396" y="849"/>
                    <a:pt x="379" y="920"/>
                    <a:pt x="392" y="980"/>
                  </a:cubicBezTo>
                  <a:cubicBezTo>
                    <a:pt x="404" y="1038"/>
                    <a:pt x="444" y="1085"/>
                    <a:pt x="480" y="1104"/>
                  </a:cubicBezTo>
                  <a:close/>
                  <a:moveTo>
                    <a:pt x="432" y="910"/>
                  </a:moveTo>
                  <a:cubicBezTo>
                    <a:pt x="441" y="892"/>
                    <a:pt x="450" y="880"/>
                    <a:pt x="466" y="867"/>
                  </a:cubicBezTo>
                  <a:cubicBezTo>
                    <a:pt x="486" y="851"/>
                    <a:pt x="504" y="845"/>
                    <a:pt x="529" y="840"/>
                  </a:cubicBezTo>
                  <a:cubicBezTo>
                    <a:pt x="503" y="839"/>
                    <a:pt x="482" y="845"/>
                    <a:pt x="460" y="860"/>
                  </a:cubicBezTo>
                  <a:cubicBezTo>
                    <a:pt x="442" y="873"/>
                    <a:pt x="432" y="886"/>
                    <a:pt x="422" y="905"/>
                  </a:cubicBezTo>
                  <a:cubicBezTo>
                    <a:pt x="421" y="907"/>
                    <a:pt x="420" y="909"/>
                    <a:pt x="419" y="912"/>
                  </a:cubicBezTo>
                  <a:cubicBezTo>
                    <a:pt x="411" y="934"/>
                    <a:pt x="408" y="952"/>
                    <a:pt x="409" y="976"/>
                  </a:cubicBezTo>
                  <a:cubicBezTo>
                    <a:pt x="410" y="997"/>
                    <a:pt x="414" y="1015"/>
                    <a:pt x="426" y="1033"/>
                  </a:cubicBezTo>
                  <a:cubicBezTo>
                    <a:pt x="419" y="1013"/>
                    <a:pt x="417" y="997"/>
                    <a:pt x="417" y="975"/>
                  </a:cubicBezTo>
                  <a:cubicBezTo>
                    <a:pt x="418" y="953"/>
                    <a:pt x="422" y="936"/>
                    <a:pt x="430" y="916"/>
                  </a:cubicBezTo>
                  <a:cubicBezTo>
                    <a:pt x="431" y="914"/>
                    <a:pt x="432" y="912"/>
                    <a:pt x="432" y="910"/>
                  </a:cubicBezTo>
                  <a:close/>
                  <a:moveTo>
                    <a:pt x="568" y="1158"/>
                  </a:moveTo>
                  <a:cubicBezTo>
                    <a:pt x="558" y="1126"/>
                    <a:pt x="573" y="1101"/>
                    <a:pt x="558" y="1080"/>
                  </a:cubicBezTo>
                  <a:cubicBezTo>
                    <a:pt x="537" y="1048"/>
                    <a:pt x="489" y="1065"/>
                    <a:pt x="460" y="1038"/>
                  </a:cubicBezTo>
                  <a:cubicBezTo>
                    <a:pt x="452" y="1061"/>
                    <a:pt x="470" y="1084"/>
                    <a:pt x="490" y="1097"/>
                  </a:cubicBezTo>
                  <a:cubicBezTo>
                    <a:pt x="530" y="1124"/>
                    <a:pt x="541" y="1099"/>
                    <a:pt x="568" y="1158"/>
                  </a:cubicBezTo>
                  <a:close/>
                  <a:moveTo>
                    <a:pt x="632" y="1228"/>
                  </a:moveTo>
                  <a:cubicBezTo>
                    <a:pt x="624" y="1193"/>
                    <a:pt x="570" y="1172"/>
                    <a:pt x="573" y="1131"/>
                  </a:cubicBezTo>
                  <a:cubicBezTo>
                    <a:pt x="575" y="1097"/>
                    <a:pt x="616" y="1071"/>
                    <a:pt x="625" y="1034"/>
                  </a:cubicBezTo>
                  <a:cubicBezTo>
                    <a:pt x="637" y="1113"/>
                    <a:pt x="586" y="1114"/>
                    <a:pt x="603" y="1158"/>
                  </a:cubicBezTo>
                  <a:cubicBezTo>
                    <a:pt x="610" y="1177"/>
                    <a:pt x="639" y="1194"/>
                    <a:pt x="632" y="1228"/>
                  </a:cubicBezTo>
                  <a:close/>
                  <a:moveTo>
                    <a:pt x="574" y="675"/>
                  </a:moveTo>
                  <a:cubicBezTo>
                    <a:pt x="573" y="673"/>
                    <a:pt x="571" y="670"/>
                    <a:pt x="569" y="668"/>
                  </a:cubicBezTo>
                  <a:cubicBezTo>
                    <a:pt x="557" y="651"/>
                    <a:pt x="545" y="640"/>
                    <a:pt x="526" y="631"/>
                  </a:cubicBezTo>
                  <a:cubicBezTo>
                    <a:pt x="503" y="621"/>
                    <a:pt x="484" y="619"/>
                    <a:pt x="459" y="622"/>
                  </a:cubicBezTo>
                  <a:cubicBezTo>
                    <a:pt x="433" y="625"/>
                    <a:pt x="413" y="632"/>
                    <a:pt x="390" y="645"/>
                  </a:cubicBezTo>
                  <a:cubicBezTo>
                    <a:pt x="366" y="660"/>
                    <a:pt x="349" y="674"/>
                    <a:pt x="332" y="696"/>
                  </a:cubicBezTo>
                  <a:cubicBezTo>
                    <a:pt x="314" y="721"/>
                    <a:pt x="304" y="742"/>
                    <a:pt x="297" y="771"/>
                  </a:cubicBezTo>
                  <a:cubicBezTo>
                    <a:pt x="285" y="836"/>
                    <a:pt x="293" y="888"/>
                    <a:pt x="318" y="948"/>
                  </a:cubicBezTo>
                  <a:cubicBezTo>
                    <a:pt x="347" y="1013"/>
                    <a:pt x="383" y="1056"/>
                    <a:pt x="444" y="1095"/>
                  </a:cubicBezTo>
                  <a:cubicBezTo>
                    <a:pt x="493" y="1125"/>
                    <a:pt x="535" y="1151"/>
                    <a:pt x="580" y="1189"/>
                  </a:cubicBezTo>
                  <a:cubicBezTo>
                    <a:pt x="603" y="1210"/>
                    <a:pt x="621" y="1229"/>
                    <a:pt x="638" y="1256"/>
                  </a:cubicBezTo>
                  <a:cubicBezTo>
                    <a:pt x="656" y="1284"/>
                    <a:pt x="666" y="1307"/>
                    <a:pt x="672" y="1339"/>
                  </a:cubicBezTo>
                  <a:cubicBezTo>
                    <a:pt x="666" y="1307"/>
                    <a:pt x="657" y="1283"/>
                    <a:pt x="640" y="1255"/>
                  </a:cubicBezTo>
                  <a:cubicBezTo>
                    <a:pt x="622" y="1228"/>
                    <a:pt x="605" y="1209"/>
                    <a:pt x="582" y="1187"/>
                  </a:cubicBezTo>
                  <a:cubicBezTo>
                    <a:pt x="538" y="1147"/>
                    <a:pt x="496" y="1121"/>
                    <a:pt x="447" y="1090"/>
                  </a:cubicBezTo>
                  <a:cubicBezTo>
                    <a:pt x="389" y="1051"/>
                    <a:pt x="354" y="1008"/>
                    <a:pt x="327" y="945"/>
                  </a:cubicBezTo>
                  <a:cubicBezTo>
                    <a:pt x="320" y="927"/>
                    <a:pt x="315" y="912"/>
                    <a:pt x="310" y="894"/>
                  </a:cubicBezTo>
                  <a:cubicBezTo>
                    <a:pt x="301" y="851"/>
                    <a:pt x="300" y="817"/>
                    <a:pt x="309" y="774"/>
                  </a:cubicBezTo>
                  <a:cubicBezTo>
                    <a:pt x="316" y="747"/>
                    <a:pt x="326" y="727"/>
                    <a:pt x="343" y="705"/>
                  </a:cubicBezTo>
                  <a:cubicBezTo>
                    <a:pt x="359" y="685"/>
                    <a:pt x="375" y="672"/>
                    <a:pt x="398" y="659"/>
                  </a:cubicBezTo>
                  <a:cubicBezTo>
                    <a:pt x="419" y="647"/>
                    <a:pt x="437" y="641"/>
                    <a:pt x="461" y="638"/>
                  </a:cubicBezTo>
                  <a:cubicBezTo>
                    <a:pt x="482" y="637"/>
                    <a:pt x="499" y="638"/>
                    <a:pt x="519" y="647"/>
                  </a:cubicBezTo>
                  <a:cubicBezTo>
                    <a:pt x="534" y="655"/>
                    <a:pt x="544" y="665"/>
                    <a:pt x="554" y="679"/>
                  </a:cubicBezTo>
                  <a:cubicBezTo>
                    <a:pt x="556" y="681"/>
                    <a:pt x="557" y="683"/>
                    <a:pt x="558" y="685"/>
                  </a:cubicBezTo>
                  <a:cubicBezTo>
                    <a:pt x="566" y="697"/>
                    <a:pt x="570" y="709"/>
                    <a:pt x="571" y="723"/>
                  </a:cubicBezTo>
                  <a:cubicBezTo>
                    <a:pt x="572" y="731"/>
                    <a:pt x="571" y="737"/>
                    <a:pt x="569" y="745"/>
                  </a:cubicBezTo>
                  <a:cubicBezTo>
                    <a:pt x="566" y="751"/>
                    <a:pt x="563" y="756"/>
                    <a:pt x="558" y="762"/>
                  </a:cubicBezTo>
                  <a:cubicBezTo>
                    <a:pt x="555" y="764"/>
                    <a:pt x="553" y="766"/>
                    <a:pt x="549" y="768"/>
                  </a:cubicBezTo>
                  <a:cubicBezTo>
                    <a:pt x="547" y="770"/>
                    <a:pt x="545" y="771"/>
                    <a:pt x="542" y="771"/>
                  </a:cubicBezTo>
                  <a:cubicBezTo>
                    <a:pt x="534" y="773"/>
                    <a:pt x="529" y="773"/>
                    <a:pt x="521" y="771"/>
                  </a:cubicBezTo>
                  <a:cubicBezTo>
                    <a:pt x="512" y="769"/>
                    <a:pt x="506" y="765"/>
                    <a:pt x="499" y="758"/>
                  </a:cubicBezTo>
                  <a:cubicBezTo>
                    <a:pt x="495" y="753"/>
                    <a:pt x="486" y="733"/>
                    <a:pt x="486" y="733"/>
                  </a:cubicBezTo>
                  <a:cubicBezTo>
                    <a:pt x="485" y="733"/>
                    <a:pt x="485" y="733"/>
                    <a:pt x="485" y="733"/>
                  </a:cubicBezTo>
                  <a:cubicBezTo>
                    <a:pt x="478" y="738"/>
                    <a:pt x="487" y="759"/>
                    <a:pt x="490" y="765"/>
                  </a:cubicBezTo>
                  <a:cubicBezTo>
                    <a:pt x="497" y="775"/>
                    <a:pt x="505" y="781"/>
                    <a:pt x="517" y="786"/>
                  </a:cubicBezTo>
                  <a:cubicBezTo>
                    <a:pt x="519" y="787"/>
                    <a:pt x="521" y="787"/>
                    <a:pt x="523" y="788"/>
                  </a:cubicBezTo>
                  <a:cubicBezTo>
                    <a:pt x="531" y="790"/>
                    <a:pt x="538" y="790"/>
                    <a:pt x="546" y="788"/>
                  </a:cubicBezTo>
                  <a:cubicBezTo>
                    <a:pt x="556" y="785"/>
                    <a:pt x="563" y="782"/>
                    <a:pt x="571" y="775"/>
                  </a:cubicBezTo>
                  <a:cubicBezTo>
                    <a:pt x="578" y="768"/>
                    <a:pt x="582" y="761"/>
                    <a:pt x="586" y="751"/>
                  </a:cubicBezTo>
                  <a:cubicBezTo>
                    <a:pt x="590" y="741"/>
                    <a:pt x="591" y="733"/>
                    <a:pt x="590" y="722"/>
                  </a:cubicBezTo>
                  <a:cubicBezTo>
                    <a:pt x="588" y="704"/>
                    <a:pt x="584" y="690"/>
                    <a:pt x="574" y="675"/>
                  </a:cubicBezTo>
                  <a:close/>
                  <a:moveTo>
                    <a:pt x="765" y="924"/>
                  </a:moveTo>
                  <a:cubicBezTo>
                    <a:pt x="748" y="940"/>
                    <a:pt x="721" y="959"/>
                    <a:pt x="710" y="985"/>
                  </a:cubicBezTo>
                  <a:cubicBezTo>
                    <a:pt x="697" y="1015"/>
                    <a:pt x="705" y="1053"/>
                    <a:pt x="731" y="1064"/>
                  </a:cubicBezTo>
                  <a:cubicBezTo>
                    <a:pt x="731" y="1042"/>
                    <a:pt x="755" y="1028"/>
                    <a:pt x="764" y="1010"/>
                  </a:cubicBezTo>
                  <a:cubicBezTo>
                    <a:pt x="775" y="987"/>
                    <a:pt x="771" y="929"/>
                    <a:pt x="765" y="924"/>
                  </a:cubicBezTo>
                  <a:close/>
                  <a:moveTo>
                    <a:pt x="740" y="926"/>
                  </a:moveTo>
                  <a:cubicBezTo>
                    <a:pt x="699" y="913"/>
                    <a:pt x="664" y="939"/>
                    <a:pt x="651" y="979"/>
                  </a:cubicBezTo>
                  <a:cubicBezTo>
                    <a:pt x="639" y="1016"/>
                    <a:pt x="655" y="1085"/>
                    <a:pt x="708" y="1081"/>
                  </a:cubicBezTo>
                  <a:cubicBezTo>
                    <a:pt x="692" y="1061"/>
                    <a:pt x="684" y="1035"/>
                    <a:pt x="689" y="1008"/>
                  </a:cubicBezTo>
                  <a:cubicBezTo>
                    <a:pt x="697" y="968"/>
                    <a:pt x="730" y="956"/>
                    <a:pt x="740" y="926"/>
                  </a:cubicBezTo>
                  <a:close/>
                  <a:moveTo>
                    <a:pt x="689" y="910"/>
                  </a:moveTo>
                  <a:cubicBezTo>
                    <a:pt x="663" y="888"/>
                    <a:pt x="624" y="898"/>
                    <a:pt x="605" y="911"/>
                  </a:cubicBezTo>
                  <a:cubicBezTo>
                    <a:pt x="587" y="924"/>
                    <a:pt x="575" y="949"/>
                    <a:pt x="581" y="973"/>
                  </a:cubicBezTo>
                  <a:cubicBezTo>
                    <a:pt x="587" y="1001"/>
                    <a:pt x="566" y="1023"/>
                    <a:pt x="531" y="1015"/>
                  </a:cubicBezTo>
                  <a:cubicBezTo>
                    <a:pt x="543" y="1038"/>
                    <a:pt x="583" y="1043"/>
                    <a:pt x="612" y="1028"/>
                  </a:cubicBezTo>
                  <a:cubicBezTo>
                    <a:pt x="655" y="1004"/>
                    <a:pt x="643" y="971"/>
                    <a:pt x="662" y="935"/>
                  </a:cubicBezTo>
                  <a:cubicBezTo>
                    <a:pt x="667" y="926"/>
                    <a:pt x="674" y="918"/>
                    <a:pt x="689" y="910"/>
                  </a:cubicBezTo>
                  <a:close/>
                  <a:moveTo>
                    <a:pt x="699" y="909"/>
                  </a:moveTo>
                  <a:cubicBezTo>
                    <a:pt x="662" y="875"/>
                    <a:pt x="673" y="847"/>
                    <a:pt x="660" y="833"/>
                  </a:cubicBezTo>
                  <a:cubicBezTo>
                    <a:pt x="646" y="819"/>
                    <a:pt x="626" y="829"/>
                    <a:pt x="616" y="821"/>
                  </a:cubicBezTo>
                  <a:cubicBezTo>
                    <a:pt x="610" y="816"/>
                    <a:pt x="612" y="798"/>
                    <a:pt x="618" y="794"/>
                  </a:cubicBezTo>
                  <a:cubicBezTo>
                    <a:pt x="604" y="794"/>
                    <a:pt x="582" y="817"/>
                    <a:pt x="583" y="842"/>
                  </a:cubicBezTo>
                  <a:cubicBezTo>
                    <a:pt x="584" y="867"/>
                    <a:pt x="596" y="882"/>
                    <a:pt x="613" y="888"/>
                  </a:cubicBezTo>
                  <a:cubicBezTo>
                    <a:pt x="635" y="897"/>
                    <a:pt x="656" y="881"/>
                    <a:pt x="699" y="909"/>
                  </a:cubicBezTo>
                  <a:close/>
                  <a:moveTo>
                    <a:pt x="758" y="921"/>
                  </a:moveTo>
                  <a:cubicBezTo>
                    <a:pt x="705" y="909"/>
                    <a:pt x="717" y="861"/>
                    <a:pt x="726" y="823"/>
                  </a:cubicBezTo>
                  <a:cubicBezTo>
                    <a:pt x="735" y="787"/>
                    <a:pt x="738" y="744"/>
                    <a:pt x="701" y="741"/>
                  </a:cubicBezTo>
                  <a:cubicBezTo>
                    <a:pt x="689" y="740"/>
                    <a:pt x="669" y="745"/>
                    <a:pt x="653" y="734"/>
                  </a:cubicBezTo>
                  <a:cubicBezTo>
                    <a:pt x="642" y="779"/>
                    <a:pt x="686" y="774"/>
                    <a:pt x="677" y="817"/>
                  </a:cubicBezTo>
                  <a:cubicBezTo>
                    <a:pt x="665" y="875"/>
                    <a:pt x="693" y="929"/>
                    <a:pt x="758" y="921"/>
                  </a:cubicBezTo>
                  <a:close/>
                  <a:moveTo>
                    <a:pt x="758" y="1197"/>
                  </a:moveTo>
                  <a:cubicBezTo>
                    <a:pt x="759" y="1175"/>
                    <a:pt x="729" y="1150"/>
                    <a:pt x="702" y="1148"/>
                  </a:cubicBezTo>
                  <a:cubicBezTo>
                    <a:pt x="651" y="1145"/>
                    <a:pt x="671" y="1220"/>
                    <a:pt x="641" y="1221"/>
                  </a:cubicBezTo>
                  <a:cubicBezTo>
                    <a:pt x="640" y="1223"/>
                    <a:pt x="650" y="1244"/>
                    <a:pt x="667" y="1245"/>
                  </a:cubicBezTo>
                  <a:cubicBezTo>
                    <a:pt x="707" y="1249"/>
                    <a:pt x="700" y="1195"/>
                    <a:pt x="720" y="1182"/>
                  </a:cubicBezTo>
                  <a:cubicBezTo>
                    <a:pt x="734" y="1174"/>
                    <a:pt x="753" y="1185"/>
                    <a:pt x="758" y="1197"/>
                  </a:cubicBezTo>
                  <a:close/>
                  <a:moveTo>
                    <a:pt x="724" y="1079"/>
                  </a:moveTo>
                  <a:cubicBezTo>
                    <a:pt x="711" y="1085"/>
                    <a:pt x="699" y="1111"/>
                    <a:pt x="715" y="1133"/>
                  </a:cubicBezTo>
                  <a:cubicBezTo>
                    <a:pt x="728" y="1150"/>
                    <a:pt x="763" y="1169"/>
                    <a:pt x="764" y="1191"/>
                  </a:cubicBezTo>
                  <a:cubicBezTo>
                    <a:pt x="781" y="1180"/>
                    <a:pt x="775" y="1154"/>
                    <a:pt x="762" y="1140"/>
                  </a:cubicBezTo>
                  <a:cubicBezTo>
                    <a:pt x="745" y="1119"/>
                    <a:pt x="723" y="1112"/>
                    <a:pt x="724" y="1079"/>
                  </a:cubicBezTo>
                  <a:close/>
                  <a:moveTo>
                    <a:pt x="617" y="1465"/>
                  </a:moveTo>
                  <a:cubicBezTo>
                    <a:pt x="607" y="1445"/>
                    <a:pt x="587" y="1435"/>
                    <a:pt x="570" y="1423"/>
                  </a:cubicBezTo>
                  <a:cubicBezTo>
                    <a:pt x="553" y="1410"/>
                    <a:pt x="537" y="1389"/>
                    <a:pt x="540" y="1359"/>
                  </a:cubicBezTo>
                  <a:cubicBezTo>
                    <a:pt x="545" y="1318"/>
                    <a:pt x="596" y="1297"/>
                    <a:pt x="617" y="1327"/>
                  </a:cubicBezTo>
                  <a:cubicBezTo>
                    <a:pt x="598" y="1328"/>
                    <a:pt x="584" y="1343"/>
                    <a:pt x="579" y="1359"/>
                  </a:cubicBezTo>
                  <a:cubicBezTo>
                    <a:pt x="565" y="1403"/>
                    <a:pt x="632" y="1421"/>
                    <a:pt x="617" y="1465"/>
                  </a:cubicBezTo>
                  <a:close/>
                  <a:moveTo>
                    <a:pt x="504" y="1382"/>
                  </a:moveTo>
                  <a:cubicBezTo>
                    <a:pt x="493" y="1356"/>
                    <a:pt x="473" y="1346"/>
                    <a:pt x="468" y="1315"/>
                  </a:cubicBezTo>
                  <a:cubicBezTo>
                    <a:pt x="464" y="1285"/>
                    <a:pt x="484" y="1266"/>
                    <a:pt x="502" y="1260"/>
                  </a:cubicBezTo>
                  <a:cubicBezTo>
                    <a:pt x="495" y="1295"/>
                    <a:pt x="539" y="1340"/>
                    <a:pt x="504" y="1382"/>
                  </a:cubicBezTo>
                  <a:close/>
                  <a:moveTo>
                    <a:pt x="628" y="1503"/>
                  </a:moveTo>
                  <a:cubicBezTo>
                    <a:pt x="562" y="1444"/>
                    <a:pt x="483" y="1444"/>
                    <a:pt x="426" y="1381"/>
                  </a:cubicBezTo>
                  <a:cubicBezTo>
                    <a:pt x="406" y="1359"/>
                    <a:pt x="393" y="1332"/>
                    <a:pt x="395" y="1300"/>
                  </a:cubicBezTo>
                  <a:cubicBezTo>
                    <a:pt x="396" y="1274"/>
                    <a:pt x="414" y="1262"/>
                    <a:pt x="430" y="1275"/>
                  </a:cubicBezTo>
                  <a:cubicBezTo>
                    <a:pt x="438" y="1254"/>
                    <a:pt x="415" y="1215"/>
                    <a:pt x="443" y="1193"/>
                  </a:cubicBezTo>
                  <a:cubicBezTo>
                    <a:pt x="469" y="1173"/>
                    <a:pt x="491" y="1195"/>
                    <a:pt x="492" y="1209"/>
                  </a:cubicBezTo>
                  <a:cubicBezTo>
                    <a:pt x="508" y="1177"/>
                    <a:pt x="561" y="1181"/>
                    <a:pt x="588" y="1213"/>
                  </a:cubicBezTo>
                  <a:cubicBezTo>
                    <a:pt x="615" y="1245"/>
                    <a:pt x="605" y="1282"/>
                    <a:pt x="582" y="1301"/>
                  </a:cubicBezTo>
                  <a:cubicBezTo>
                    <a:pt x="562" y="1318"/>
                    <a:pt x="537" y="1314"/>
                    <a:pt x="525" y="1303"/>
                  </a:cubicBezTo>
                  <a:cubicBezTo>
                    <a:pt x="497" y="1277"/>
                    <a:pt x="520" y="1238"/>
                    <a:pt x="548" y="1250"/>
                  </a:cubicBezTo>
                  <a:cubicBezTo>
                    <a:pt x="543" y="1234"/>
                    <a:pt x="521" y="1233"/>
                    <a:pt x="507" y="1237"/>
                  </a:cubicBezTo>
                  <a:cubicBezTo>
                    <a:pt x="452" y="1253"/>
                    <a:pt x="430" y="1312"/>
                    <a:pt x="462" y="1359"/>
                  </a:cubicBezTo>
                  <a:cubicBezTo>
                    <a:pt x="497" y="1411"/>
                    <a:pt x="617" y="1460"/>
                    <a:pt x="628" y="1503"/>
                  </a:cubicBezTo>
                  <a:close/>
                  <a:moveTo>
                    <a:pt x="777" y="1369"/>
                  </a:moveTo>
                  <a:cubicBezTo>
                    <a:pt x="775" y="1347"/>
                    <a:pt x="756" y="1346"/>
                    <a:pt x="743" y="1330"/>
                  </a:cubicBezTo>
                  <a:cubicBezTo>
                    <a:pt x="736" y="1320"/>
                    <a:pt x="732" y="1306"/>
                    <a:pt x="736" y="1291"/>
                  </a:cubicBezTo>
                  <a:cubicBezTo>
                    <a:pt x="743" y="1310"/>
                    <a:pt x="794" y="1323"/>
                    <a:pt x="777" y="1369"/>
                  </a:cubicBezTo>
                  <a:close/>
                  <a:moveTo>
                    <a:pt x="599" y="1599"/>
                  </a:moveTo>
                  <a:cubicBezTo>
                    <a:pt x="627" y="1640"/>
                    <a:pt x="674" y="1637"/>
                    <a:pt x="706" y="1618"/>
                  </a:cubicBezTo>
                  <a:cubicBezTo>
                    <a:pt x="783" y="1573"/>
                    <a:pt x="788" y="1417"/>
                    <a:pt x="707" y="1387"/>
                  </a:cubicBezTo>
                  <a:cubicBezTo>
                    <a:pt x="673" y="1374"/>
                    <a:pt x="627" y="1380"/>
                    <a:pt x="627" y="1338"/>
                  </a:cubicBezTo>
                  <a:cubicBezTo>
                    <a:pt x="606" y="1350"/>
                    <a:pt x="604" y="1389"/>
                    <a:pt x="620" y="1410"/>
                  </a:cubicBezTo>
                  <a:cubicBezTo>
                    <a:pt x="632" y="1426"/>
                    <a:pt x="654" y="1436"/>
                    <a:pt x="689" y="1435"/>
                  </a:cubicBezTo>
                  <a:cubicBezTo>
                    <a:pt x="752" y="1434"/>
                    <a:pt x="764" y="1529"/>
                    <a:pt x="738" y="1551"/>
                  </a:cubicBezTo>
                  <a:cubicBezTo>
                    <a:pt x="742" y="1540"/>
                    <a:pt x="753" y="1462"/>
                    <a:pt x="702" y="1452"/>
                  </a:cubicBezTo>
                  <a:cubicBezTo>
                    <a:pt x="680" y="1448"/>
                    <a:pt x="661" y="1462"/>
                    <a:pt x="642" y="1447"/>
                  </a:cubicBezTo>
                  <a:cubicBezTo>
                    <a:pt x="641" y="1461"/>
                    <a:pt x="646" y="1482"/>
                    <a:pt x="685" y="1492"/>
                  </a:cubicBezTo>
                  <a:cubicBezTo>
                    <a:pt x="740" y="1505"/>
                    <a:pt x="740" y="1591"/>
                    <a:pt x="686" y="1610"/>
                  </a:cubicBezTo>
                  <a:cubicBezTo>
                    <a:pt x="703" y="1599"/>
                    <a:pt x="721" y="1574"/>
                    <a:pt x="711" y="1543"/>
                  </a:cubicBezTo>
                  <a:cubicBezTo>
                    <a:pt x="703" y="1517"/>
                    <a:pt x="679" y="1499"/>
                    <a:pt x="653" y="1502"/>
                  </a:cubicBezTo>
                  <a:cubicBezTo>
                    <a:pt x="683" y="1523"/>
                    <a:pt x="694" y="1554"/>
                    <a:pt x="685" y="1584"/>
                  </a:cubicBezTo>
                  <a:cubicBezTo>
                    <a:pt x="673" y="1625"/>
                    <a:pt x="627" y="1625"/>
                    <a:pt x="599" y="1599"/>
                  </a:cubicBezTo>
                  <a:close/>
                  <a:moveTo>
                    <a:pt x="701" y="1797"/>
                  </a:moveTo>
                  <a:cubicBezTo>
                    <a:pt x="677" y="1796"/>
                    <a:pt x="664" y="1828"/>
                    <a:pt x="682" y="1847"/>
                  </a:cubicBezTo>
                  <a:cubicBezTo>
                    <a:pt x="698" y="1865"/>
                    <a:pt x="732" y="1859"/>
                    <a:pt x="749" y="1844"/>
                  </a:cubicBezTo>
                  <a:cubicBezTo>
                    <a:pt x="794" y="1803"/>
                    <a:pt x="781" y="1729"/>
                    <a:pt x="701" y="1690"/>
                  </a:cubicBezTo>
                  <a:cubicBezTo>
                    <a:pt x="655" y="1667"/>
                    <a:pt x="572" y="1643"/>
                    <a:pt x="576" y="1577"/>
                  </a:cubicBezTo>
                  <a:cubicBezTo>
                    <a:pt x="577" y="1555"/>
                    <a:pt x="594" y="1538"/>
                    <a:pt x="612" y="1537"/>
                  </a:cubicBezTo>
                  <a:cubicBezTo>
                    <a:pt x="628" y="1536"/>
                    <a:pt x="642" y="1543"/>
                    <a:pt x="647" y="1558"/>
                  </a:cubicBezTo>
                  <a:cubicBezTo>
                    <a:pt x="651" y="1571"/>
                    <a:pt x="643" y="1579"/>
                    <a:pt x="636" y="1580"/>
                  </a:cubicBezTo>
                  <a:cubicBezTo>
                    <a:pt x="624" y="1581"/>
                    <a:pt x="620" y="1570"/>
                    <a:pt x="627" y="1563"/>
                  </a:cubicBezTo>
                  <a:cubicBezTo>
                    <a:pt x="611" y="1562"/>
                    <a:pt x="606" y="1594"/>
                    <a:pt x="626" y="1607"/>
                  </a:cubicBezTo>
                  <a:cubicBezTo>
                    <a:pt x="641" y="1616"/>
                    <a:pt x="661" y="1609"/>
                    <a:pt x="669" y="1594"/>
                  </a:cubicBezTo>
                  <a:cubicBezTo>
                    <a:pt x="679" y="1575"/>
                    <a:pt x="675" y="1551"/>
                    <a:pt x="662" y="1533"/>
                  </a:cubicBezTo>
                  <a:cubicBezTo>
                    <a:pt x="643" y="1508"/>
                    <a:pt x="617" y="1501"/>
                    <a:pt x="596" y="1507"/>
                  </a:cubicBezTo>
                  <a:cubicBezTo>
                    <a:pt x="558" y="1518"/>
                    <a:pt x="540" y="1567"/>
                    <a:pt x="557" y="1601"/>
                  </a:cubicBezTo>
                  <a:cubicBezTo>
                    <a:pt x="570" y="1630"/>
                    <a:pt x="593" y="1646"/>
                    <a:pt x="619" y="1662"/>
                  </a:cubicBezTo>
                  <a:cubicBezTo>
                    <a:pt x="643" y="1678"/>
                    <a:pt x="670" y="1692"/>
                    <a:pt x="699" y="1714"/>
                  </a:cubicBezTo>
                  <a:cubicBezTo>
                    <a:pt x="726" y="1735"/>
                    <a:pt x="755" y="1766"/>
                    <a:pt x="742" y="1805"/>
                  </a:cubicBezTo>
                  <a:cubicBezTo>
                    <a:pt x="737" y="1821"/>
                    <a:pt x="720" y="1834"/>
                    <a:pt x="704" y="1824"/>
                  </a:cubicBezTo>
                  <a:cubicBezTo>
                    <a:pt x="694" y="1818"/>
                    <a:pt x="693" y="1803"/>
                    <a:pt x="701" y="1797"/>
                  </a:cubicBezTo>
                  <a:close/>
                  <a:moveTo>
                    <a:pt x="245" y="1554"/>
                  </a:moveTo>
                  <a:cubicBezTo>
                    <a:pt x="233" y="1538"/>
                    <a:pt x="228" y="1515"/>
                    <a:pt x="230" y="1495"/>
                  </a:cubicBezTo>
                  <a:cubicBezTo>
                    <a:pt x="234" y="1462"/>
                    <a:pt x="268" y="1433"/>
                    <a:pt x="304" y="1441"/>
                  </a:cubicBezTo>
                  <a:cubicBezTo>
                    <a:pt x="265" y="1445"/>
                    <a:pt x="244" y="1476"/>
                    <a:pt x="252" y="1507"/>
                  </a:cubicBezTo>
                  <a:cubicBezTo>
                    <a:pt x="258" y="1527"/>
                    <a:pt x="254" y="1548"/>
                    <a:pt x="245" y="1554"/>
                  </a:cubicBezTo>
                  <a:close/>
                  <a:moveTo>
                    <a:pt x="242" y="1567"/>
                  </a:moveTo>
                  <a:cubicBezTo>
                    <a:pt x="198" y="1533"/>
                    <a:pt x="200" y="1470"/>
                    <a:pt x="213" y="1443"/>
                  </a:cubicBezTo>
                  <a:cubicBezTo>
                    <a:pt x="220" y="1426"/>
                    <a:pt x="233" y="1418"/>
                    <a:pt x="245" y="1423"/>
                  </a:cubicBezTo>
                  <a:cubicBezTo>
                    <a:pt x="244" y="1417"/>
                    <a:pt x="246" y="1400"/>
                    <a:pt x="263" y="1393"/>
                  </a:cubicBezTo>
                  <a:cubicBezTo>
                    <a:pt x="284" y="1384"/>
                    <a:pt x="299" y="1397"/>
                    <a:pt x="301" y="1405"/>
                  </a:cubicBezTo>
                  <a:cubicBezTo>
                    <a:pt x="309" y="1392"/>
                    <a:pt x="325" y="1391"/>
                    <a:pt x="336" y="1398"/>
                  </a:cubicBezTo>
                  <a:cubicBezTo>
                    <a:pt x="352" y="1407"/>
                    <a:pt x="353" y="1424"/>
                    <a:pt x="348" y="1427"/>
                  </a:cubicBezTo>
                  <a:cubicBezTo>
                    <a:pt x="390" y="1452"/>
                    <a:pt x="365" y="1516"/>
                    <a:pt x="330" y="1519"/>
                  </a:cubicBezTo>
                  <a:cubicBezTo>
                    <a:pt x="301" y="1522"/>
                    <a:pt x="287" y="1488"/>
                    <a:pt x="304" y="1471"/>
                  </a:cubicBezTo>
                  <a:cubicBezTo>
                    <a:pt x="303" y="1475"/>
                    <a:pt x="311" y="1487"/>
                    <a:pt x="328" y="1480"/>
                  </a:cubicBezTo>
                  <a:cubicBezTo>
                    <a:pt x="352" y="1470"/>
                    <a:pt x="349" y="1432"/>
                    <a:pt x="322" y="1422"/>
                  </a:cubicBezTo>
                  <a:cubicBezTo>
                    <a:pt x="299" y="1413"/>
                    <a:pt x="263" y="1422"/>
                    <a:pt x="240" y="1450"/>
                  </a:cubicBezTo>
                  <a:cubicBezTo>
                    <a:pt x="218" y="1477"/>
                    <a:pt x="215" y="1535"/>
                    <a:pt x="242" y="1567"/>
                  </a:cubicBezTo>
                  <a:close/>
                  <a:moveTo>
                    <a:pt x="453" y="1623"/>
                  </a:moveTo>
                  <a:cubicBezTo>
                    <a:pt x="426" y="1622"/>
                    <a:pt x="418" y="1576"/>
                    <a:pt x="435" y="1555"/>
                  </a:cubicBezTo>
                  <a:cubicBezTo>
                    <a:pt x="459" y="1527"/>
                    <a:pt x="503" y="1539"/>
                    <a:pt x="498" y="1588"/>
                  </a:cubicBezTo>
                  <a:cubicBezTo>
                    <a:pt x="494" y="1567"/>
                    <a:pt x="473" y="1556"/>
                    <a:pt x="457" y="1568"/>
                  </a:cubicBezTo>
                  <a:cubicBezTo>
                    <a:pt x="441" y="1579"/>
                    <a:pt x="437" y="1609"/>
                    <a:pt x="453" y="1623"/>
                  </a:cubicBezTo>
                  <a:close/>
                  <a:moveTo>
                    <a:pt x="662" y="1815"/>
                  </a:moveTo>
                  <a:cubicBezTo>
                    <a:pt x="650" y="1776"/>
                    <a:pt x="638" y="1742"/>
                    <a:pt x="587" y="1710"/>
                  </a:cubicBezTo>
                  <a:cubicBezTo>
                    <a:pt x="557" y="1692"/>
                    <a:pt x="475" y="1674"/>
                    <a:pt x="464" y="1634"/>
                  </a:cubicBezTo>
                  <a:cubicBezTo>
                    <a:pt x="483" y="1654"/>
                    <a:pt x="519" y="1651"/>
                    <a:pt x="530" y="1652"/>
                  </a:cubicBezTo>
                  <a:cubicBezTo>
                    <a:pt x="551" y="1652"/>
                    <a:pt x="581" y="1645"/>
                    <a:pt x="581" y="1675"/>
                  </a:cubicBezTo>
                  <a:cubicBezTo>
                    <a:pt x="597" y="1673"/>
                    <a:pt x="627" y="1678"/>
                    <a:pt x="622" y="1710"/>
                  </a:cubicBezTo>
                  <a:cubicBezTo>
                    <a:pt x="668" y="1710"/>
                    <a:pt x="662" y="1782"/>
                    <a:pt x="662" y="1815"/>
                  </a:cubicBezTo>
                  <a:close/>
                  <a:moveTo>
                    <a:pt x="671" y="1863"/>
                  </a:moveTo>
                  <a:cubicBezTo>
                    <a:pt x="647" y="1780"/>
                    <a:pt x="564" y="1723"/>
                    <a:pt x="495" y="1688"/>
                  </a:cubicBezTo>
                  <a:cubicBezTo>
                    <a:pt x="465" y="1672"/>
                    <a:pt x="418" y="1621"/>
                    <a:pt x="413" y="1584"/>
                  </a:cubicBezTo>
                  <a:cubicBezTo>
                    <a:pt x="409" y="1557"/>
                    <a:pt x="415" y="1521"/>
                    <a:pt x="445" y="1515"/>
                  </a:cubicBezTo>
                  <a:cubicBezTo>
                    <a:pt x="458" y="1512"/>
                    <a:pt x="477" y="1516"/>
                    <a:pt x="493" y="1535"/>
                  </a:cubicBezTo>
                  <a:cubicBezTo>
                    <a:pt x="494" y="1508"/>
                    <a:pt x="485" y="1479"/>
                    <a:pt x="461" y="1466"/>
                  </a:cubicBezTo>
                  <a:cubicBezTo>
                    <a:pt x="438" y="1454"/>
                    <a:pt x="410" y="1461"/>
                    <a:pt x="416" y="1489"/>
                  </a:cubicBezTo>
                  <a:cubicBezTo>
                    <a:pt x="409" y="1480"/>
                    <a:pt x="384" y="1477"/>
                    <a:pt x="374" y="1494"/>
                  </a:cubicBezTo>
                  <a:cubicBezTo>
                    <a:pt x="365" y="1510"/>
                    <a:pt x="368" y="1532"/>
                    <a:pt x="381" y="1539"/>
                  </a:cubicBezTo>
                  <a:cubicBezTo>
                    <a:pt x="367" y="1540"/>
                    <a:pt x="352" y="1567"/>
                    <a:pt x="358" y="1589"/>
                  </a:cubicBezTo>
                  <a:cubicBezTo>
                    <a:pt x="365" y="1611"/>
                    <a:pt x="391" y="1628"/>
                    <a:pt x="408" y="1627"/>
                  </a:cubicBezTo>
                  <a:cubicBezTo>
                    <a:pt x="389" y="1675"/>
                    <a:pt x="505" y="1704"/>
                    <a:pt x="534" y="1720"/>
                  </a:cubicBezTo>
                  <a:cubicBezTo>
                    <a:pt x="573" y="1742"/>
                    <a:pt x="643" y="1793"/>
                    <a:pt x="671" y="1863"/>
                  </a:cubicBezTo>
                  <a:close/>
                  <a:moveTo>
                    <a:pt x="704" y="1887"/>
                  </a:moveTo>
                  <a:cubicBezTo>
                    <a:pt x="694" y="1878"/>
                    <a:pt x="686" y="1866"/>
                    <a:pt x="676" y="1859"/>
                  </a:cubicBezTo>
                  <a:cubicBezTo>
                    <a:pt x="692" y="1865"/>
                    <a:pt x="703" y="1864"/>
                    <a:pt x="717" y="1870"/>
                  </a:cubicBezTo>
                  <a:cubicBezTo>
                    <a:pt x="735" y="1877"/>
                    <a:pt x="744" y="1891"/>
                    <a:pt x="745" y="1900"/>
                  </a:cubicBezTo>
                  <a:cubicBezTo>
                    <a:pt x="735" y="1900"/>
                    <a:pt x="718" y="1900"/>
                    <a:pt x="704" y="1887"/>
                  </a:cubicBezTo>
                  <a:close/>
                  <a:moveTo>
                    <a:pt x="571" y="1813"/>
                  </a:moveTo>
                  <a:cubicBezTo>
                    <a:pt x="549" y="1804"/>
                    <a:pt x="514" y="1806"/>
                    <a:pt x="486" y="1819"/>
                  </a:cubicBezTo>
                  <a:cubicBezTo>
                    <a:pt x="460" y="1832"/>
                    <a:pt x="434" y="1861"/>
                    <a:pt x="447" y="1892"/>
                  </a:cubicBezTo>
                  <a:cubicBezTo>
                    <a:pt x="454" y="1908"/>
                    <a:pt x="472" y="1918"/>
                    <a:pt x="490" y="1910"/>
                  </a:cubicBezTo>
                  <a:cubicBezTo>
                    <a:pt x="452" y="1904"/>
                    <a:pt x="469" y="1822"/>
                    <a:pt x="571" y="1813"/>
                  </a:cubicBezTo>
                  <a:close/>
                  <a:moveTo>
                    <a:pt x="612" y="1831"/>
                  </a:moveTo>
                  <a:cubicBezTo>
                    <a:pt x="587" y="1791"/>
                    <a:pt x="526" y="1753"/>
                    <a:pt x="473" y="1757"/>
                  </a:cubicBezTo>
                  <a:cubicBezTo>
                    <a:pt x="435" y="1761"/>
                    <a:pt x="418" y="1788"/>
                    <a:pt x="399" y="1810"/>
                  </a:cubicBezTo>
                  <a:cubicBezTo>
                    <a:pt x="385" y="1827"/>
                    <a:pt x="364" y="1840"/>
                    <a:pt x="345" y="1836"/>
                  </a:cubicBezTo>
                  <a:cubicBezTo>
                    <a:pt x="331" y="1833"/>
                    <a:pt x="317" y="1825"/>
                    <a:pt x="319" y="1802"/>
                  </a:cubicBezTo>
                  <a:cubicBezTo>
                    <a:pt x="293" y="1820"/>
                    <a:pt x="298" y="1866"/>
                    <a:pt x="330" y="1878"/>
                  </a:cubicBezTo>
                  <a:cubicBezTo>
                    <a:pt x="352" y="1887"/>
                    <a:pt x="371" y="1883"/>
                    <a:pt x="388" y="1873"/>
                  </a:cubicBezTo>
                  <a:cubicBezTo>
                    <a:pt x="438" y="1842"/>
                    <a:pt x="432" y="1780"/>
                    <a:pt x="510" y="1786"/>
                  </a:cubicBezTo>
                  <a:cubicBezTo>
                    <a:pt x="547" y="1789"/>
                    <a:pt x="587" y="1809"/>
                    <a:pt x="612" y="1831"/>
                  </a:cubicBez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" name="Freeform 7"/>
            <p:cNvSpPr>
              <a:spLocks noEditPoints="1"/>
            </p:cNvSpPr>
            <p:nvPr/>
          </p:nvSpPr>
          <p:spPr bwMode="auto">
            <a:xfrm rot="16200000">
              <a:off x="2794002" y="-1450744"/>
              <a:ext cx="6308334" cy="10309151"/>
            </a:xfrm>
            <a:custGeom>
              <a:gdLst>
                <a:gd fmla="*/ 617 w 1177" name="T0"/>
                <a:gd fmla="*/ 99 h 2945" name="T1"/>
                <a:gd fmla="*/ 1176 w 1177" name="T2"/>
                <a:gd fmla="*/ 1139 h 2945" name="T3"/>
                <a:gd fmla="*/ 316 w 1177" name="T4"/>
                <a:gd fmla="*/ 2840 h 2945" name="T5"/>
                <a:gd fmla="*/ 326 w 1177" name="T6"/>
                <a:gd fmla="*/ 2887 h 2945" name="T7"/>
                <a:gd fmla="*/ 816 w 1177" name="T8"/>
                <a:gd fmla="*/ 2905 h 2945" name="T9"/>
                <a:gd fmla="*/ 943 w 1177" name="T10"/>
                <a:gd fmla="*/ 2940 h 2945" name="T11"/>
                <a:gd fmla="*/ 65 w 1177" name="T12"/>
                <a:gd fmla="*/ 2393 h 2945" name="T13"/>
                <a:gd fmla="*/ 148 w 1177" name="T14"/>
                <a:gd fmla="*/ 1926 h 2945" name="T15"/>
                <a:gd fmla="*/ 109 w 1177" name="T16"/>
                <a:gd fmla="*/ 1675 h 2945" name="T17"/>
                <a:gd fmla="*/ 72 w 1177" name="T18"/>
                <a:gd fmla="*/ 1655 h 2945" name="T19"/>
                <a:gd fmla="*/ 114 w 1177" name="T20"/>
                <a:gd fmla="*/ 1676 h 2945" name="T21"/>
                <a:gd fmla="*/ 75 w 1177" name="T22"/>
                <a:gd fmla="*/ 1957 h 2945" name="T23"/>
                <a:gd fmla="*/ 100 w 1177" name="T24"/>
                <a:gd fmla="*/ 1979 h 2945" name="T25"/>
                <a:gd fmla="*/ 60 w 1177" name="T26"/>
                <a:gd fmla="*/ 262 h 2945" name="T27"/>
                <a:gd fmla="*/ 822 w 1177" name="T28"/>
                <a:gd fmla="*/ 148 h 2945" name="T29"/>
                <a:gd fmla="*/ 1060 w 1177" name="T30"/>
                <a:gd fmla="*/ 226 h 2945" name="T31"/>
                <a:gd fmla="*/ 1065 w 1177" name="T32"/>
                <a:gd fmla="*/ 198 h 2945" name="T33"/>
                <a:gd fmla="*/ 990 w 1177" name="T34"/>
                <a:gd fmla="*/ 152 h 2945" name="T35"/>
                <a:gd fmla="*/ 943 w 1177" name="T36"/>
                <a:gd fmla="*/ 178 h 2945" name="T37"/>
                <a:gd fmla="*/ 1173 w 1177" name="T38"/>
                <a:gd fmla="*/ 241 h 2945" name="T39"/>
                <a:gd fmla="*/ 1107 w 1177" name="T40"/>
                <a:gd fmla="*/ 113 h 2945" name="T41"/>
                <a:gd fmla="*/ 963 w 1177" name="T42"/>
                <a:gd fmla="*/ 147 h 2945" name="T43"/>
                <a:gd fmla="*/ 1122 w 1177" name="T44"/>
                <a:gd fmla="*/ 136 h 2945" name="T45"/>
                <a:gd fmla="*/ 1125 w 1177" name="T46"/>
                <a:gd fmla="*/ 145 h 2945" name="T47"/>
                <a:gd fmla="*/ 801 w 1177" name="T48"/>
                <a:gd fmla="*/ 186 h 2945" name="T49"/>
                <a:gd fmla="*/ 394 w 1177" name="T50"/>
                <a:gd fmla="*/ 205 h 2945" name="T51"/>
                <a:gd fmla="*/ 387 w 1177" name="T52"/>
                <a:gd fmla="*/ 251 h 2945" name="T53"/>
                <a:gd fmla="*/ 846 w 1177" name="T54"/>
                <a:gd fmla="*/ 251 h 2945" name="T55"/>
                <a:gd fmla="*/ 839 w 1177" name="T56"/>
                <a:gd fmla="*/ 205 h 2945" name="T57"/>
                <a:gd fmla="*/ 512 w 1177" name="T58"/>
                <a:gd fmla="*/ 151 h 2945" name="T59"/>
                <a:gd fmla="*/ 724 w 1177" name="T60"/>
                <a:gd fmla="*/ 104 h 2945" name="T61"/>
                <a:gd fmla="*/ 691 w 1177" name="T62"/>
                <a:gd fmla="*/ 108 h 2945" name="T63"/>
                <a:gd fmla="*/ 617 w 1177" name="T64"/>
                <a:gd fmla="*/ 130 h 2945" name="T65"/>
                <a:gd fmla="*/ 542 w 1177" name="T66"/>
                <a:gd fmla="*/ 108 h 2945" name="T67"/>
                <a:gd fmla="*/ 509 w 1177" name="T68"/>
                <a:gd fmla="*/ 104 h 2945" name="T69"/>
                <a:gd fmla="*/ 173 w 1177" name="T70"/>
                <a:gd fmla="*/ 226 h 2945" name="T71"/>
                <a:gd fmla="*/ 169 w 1177" name="T72"/>
                <a:gd fmla="*/ 198 h 2945" name="T73"/>
                <a:gd fmla="*/ 206 w 1177" name="T74"/>
                <a:gd fmla="*/ 2939 h 2945" name="T75"/>
                <a:gd fmla="*/ 145 w 1177" name="T76"/>
                <a:gd fmla="*/ 2636 h 2945" name="T77"/>
                <a:gd fmla="*/ 163 w 1177" name="T78"/>
                <a:gd fmla="*/ 2655 h 2945" name="T79"/>
                <a:gd fmla="*/ 144 w 1177" name="T80"/>
                <a:gd fmla="*/ 2728 h 2945" name="T81"/>
                <a:gd fmla="*/ 197 w 1177" name="T82"/>
                <a:gd fmla="*/ 2832 h 2945" name="T83"/>
                <a:gd fmla="*/ 197 w 1177" name="T84"/>
                <a:gd fmla="*/ 2868 h 2945" name="T85"/>
                <a:gd fmla="*/ 73 w 1177" name="T86"/>
                <a:gd fmla="*/ 1583 h 2945" name="T87"/>
                <a:gd fmla="*/ 88 w 1177" name="T88"/>
                <a:gd fmla="*/ 1223 h 2945" name="T89"/>
                <a:gd fmla="*/ 11 w 1177" name="T90"/>
                <a:gd fmla="*/ 1492 h 2945" name="T91"/>
                <a:gd fmla="*/ 78 w 1177" name="T92"/>
                <a:gd fmla="*/ 1515 h 2945" name="T93"/>
                <a:gd fmla="*/ 42 w 1177" name="T94"/>
                <a:gd fmla="*/ 1537 h 2945" name="T95"/>
                <a:gd fmla="*/ 126 w 1177" name="T96"/>
                <a:gd fmla="*/ 1328 h 2945" name="T97"/>
                <a:gd fmla="*/ 93 w 1177" name="T98"/>
                <a:gd fmla="*/ 1223 h 2945" name="T99"/>
                <a:gd fmla="*/ 77 w 1177" name="T100"/>
                <a:gd fmla="*/ 1372 h 2945" name="T101"/>
                <a:gd fmla="*/ 232 w 1177" name="T102"/>
                <a:gd fmla="*/ 202 h 2945" name="T103"/>
                <a:gd fmla="*/ 112 w 1177" name="T104"/>
                <a:gd fmla="*/ 141 h 2945" name="T105"/>
                <a:gd fmla="*/ 95 w 1177" name="T106"/>
                <a:gd fmla="*/ 89 h 2945" name="T107"/>
                <a:gd fmla="*/ 212 w 1177" name="T108"/>
                <a:gd fmla="*/ 136 h 2945" name="T109"/>
                <a:gd fmla="*/ 244 w 1177" name="T110"/>
                <a:gd fmla="*/ 152 h 2945" name="T111"/>
                <a:gd fmla="*/ 111 w 1177" name="T112"/>
                <a:gd fmla="*/ 136 h 2945" name="T113"/>
                <a:gd fmla="*/ 82 w 1177" name="T114"/>
                <a:gd fmla="*/ 76 h 2945" name="T1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b="b" l="0" r="r" t="0"/>
              <a:pathLst>
                <a:path h="2945" w="1177">
                  <a:moveTo>
                    <a:pt x="614" y="96"/>
                  </a:moveTo>
                  <a:cubicBezTo>
                    <a:pt x="603" y="81"/>
                    <a:pt x="594" y="62"/>
                    <a:pt x="595" y="43"/>
                  </a:cubicBezTo>
                  <a:cubicBezTo>
                    <a:pt x="598" y="0"/>
                    <a:pt x="635" y="0"/>
                    <a:pt x="638" y="43"/>
                  </a:cubicBezTo>
                  <a:cubicBezTo>
                    <a:pt x="639" y="62"/>
                    <a:pt x="630" y="81"/>
                    <a:pt x="619" y="96"/>
                  </a:cubicBezTo>
                  <a:cubicBezTo>
                    <a:pt x="634" y="115"/>
                    <a:pt x="655" y="136"/>
                    <a:pt x="679" y="141"/>
                  </a:cubicBezTo>
                  <a:cubicBezTo>
                    <a:pt x="656" y="139"/>
                    <a:pt x="631" y="118"/>
                    <a:pt x="617" y="99"/>
                  </a:cubicBezTo>
                  <a:cubicBezTo>
                    <a:pt x="602" y="118"/>
                    <a:pt x="577" y="139"/>
                    <a:pt x="555" y="141"/>
                  </a:cubicBezTo>
                  <a:cubicBezTo>
                    <a:pt x="579" y="136"/>
                    <a:pt x="599" y="115"/>
                    <a:pt x="614" y="96"/>
                  </a:cubicBezTo>
                  <a:close/>
                  <a:moveTo>
                    <a:pt x="1167" y="1031"/>
                  </a:moveTo>
                  <a:cubicBezTo>
                    <a:pt x="1167" y="877"/>
                    <a:pt x="1168" y="418"/>
                    <a:pt x="1173" y="262"/>
                  </a:cubicBezTo>
                  <a:cubicBezTo>
                    <a:pt x="1177" y="423"/>
                    <a:pt x="1176" y="876"/>
                    <a:pt x="1176" y="1030"/>
                  </a:cubicBezTo>
                  <a:cubicBezTo>
                    <a:pt x="1176" y="1070"/>
                    <a:pt x="1176" y="1106"/>
                    <a:pt x="1176" y="1139"/>
                  </a:cubicBezTo>
                  <a:cubicBezTo>
                    <a:pt x="1174" y="1139"/>
                    <a:pt x="1170" y="1141"/>
                    <a:pt x="1169" y="1144"/>
                  </a:cubicBezTo>
                  <a:cubicBezTo>
                    <a:pt x="1168" y="1045"/>
                    <a:pt x="1167" y="972"/>
                    <a:pt x="1167" y="1031"/>
                  </a:cubicBezTo>
                  <a:close/>
                  <a:moveTo>
                    <a:pt x="616" y="2909"/>
                  </a:moveTo>
                  <a:cubicBezTo>
                    <a:pt x="363" y="2909"/>
                    <a:pt x="363" y="2909"/>
                    <a:pt x="363" y="2909"/>
                  </a:cubicBezTo>
                  <a:cubicBezTo>
                    <a:pt x="340" y="2909"/>
                    <a:pt x="310" y="2908"/>
                    <a:pt x="298" y="2886"/>
                  </a:cubicBezTo>
                  <a:cubicBezTo>
                    <a:pt x="289" y="2868"/>
                    <a:pt x="297" y="2845"/>
                    <a:pt x="316" y="2840"/>
                  </a:cubicBezTo>
                  <a:cubicBezTo>
                    <a:pt x="335" y="2835"/>
                    <a:pt x="353" y="2846"/>
                    <a:pt x="354" y="2866"/>
                  </a:cubicBezTo>
                  <a:cubicBezTo>
                    <a:pt x="355" y="2880"/>
                    <a:pt x="342" y="2895"/>
                    <a:pt x="325" y="2891"/>
                  </a:cubicBezTo>
                  <a:cubicBezTo>
                    <a:pt x="310" y="2887"/>
                    <a:pt x="302" y="2866"/>
                    <a:pt x="315" y="2855"/>
                  </a:cubicBezTo>
                  <a:cubicBezTo>
                    <a:pt x="321" y="2851"/>
                    <a:pt x="333" y="2851"/>
                    <a:pt x="338" y="2860"/>
                  </a:cubicBezTo>
                  <a:cubicBezTo>
                    <a:pt x="334" y="2855"/>
                    <a:pt x="323" y="2853"/>
                    <a:pt x="317" y="2859"/>
                  </a:cubicBezTo>
                  <a:cubicBezTo>
                    <a:pt x="308" y="2868"/>
                    <a:pt x="314" y="2884"/>
                    <a:pt x="326" y="2887"/>
                  </a:cubicBezTo>
                  <a:cubicBezTo>
                    <a:pt x="339" y="2890"/>
                    <a:pt x="352" y="2880"/>
                    <a:pt x="351" y="2866"/>
                  </a:cubicBezTo>
                  <a:cubicBezTo>
                    <a:pt x="351" y="2850"/>
                    <a:pt x="334" y="2840"/>
                    <a:pt x="318" y="2844"/>
                  </a:cubicBezTo>
                  <a:cubicBezTo>
                    <a:pt x="301" y="2849"/>
                    <a:pt x="295" y="2867"/>
                    <a:pt x="300" y="2881"/>
                  </a:cubicBezTo>
                  <a:cubicBezTo>
                    <a:pt x="310" y="2904"/>
                    <a:pt x="345" y="2905"/>
                    <a:pt x="366" y="2905"/>
                  </a:cubicBezTo>
                  <a:cubicBezTo>
                    <a:pt x="616" y="2905"/>
                    <a:pt x="616" y="2905"/>
                    <a:pt x="616" y="2905"/>
                  </a:cubicBezTo>
                  <a:cubicBezTo>
                    <a:pt x="697" y="2905"/>
                    <a:pt x="764" y="2905"/>
                    <a:pt x="816" y="2905"/>
                  </a:cubicBezTo>
                  <a:cubicBezTo>
                    <a:pt x="821" y="2907"/>
                    <a:pt x="826" y="2908"/>
                    <a:pt x="838" y="2909"/>
                  </a:cubicBezTo>
                  <a:cubicBezTo>
                    <a:pt x="786" y="2909"/>
                    <a:pt x="712" y="2909"/>
                    <a:pt x="616" y="2909"/>
                  </a:cubicBezTo>
                  <a:close/>
                  <a:moveTo>
                    <a:pt x="616" y="2939"/>
                  </a:moveTo>
                  <a:cubicBezTo>
                    <a:pt x="616" y="2945"/>
                    <a:pt x="616" y="2945"/>
                    <a:pt x="616" y="2945"/>
                  </a:cubicBezTo>
                  <a:cubicBezTo>
                    <a:pt x="766" y="2945"/>
                    <a:pt x="880" y="2944"/>
                    <a:pt x="965" y="2944"/>
                  </a:cubicBezTo>
                  <a:cubicBezTo>
                    <a:pt x="955" y="2943"/>
                    <a:pt x="947" y="2942"/>
                    <a:pt x="943" y="2940"/>
                  </a:cubicBezTo>
                  <a:cubicBezTo>
                    <a:pt x="852" y="2940"/>
                    <a:pt x="739" y="2939"/>
                    <a:pt x="616" y="2939"/>
                  </a:cubicBezTo>
                  <a:close/>
                  <a:moveTo>
                    <a:pt x="65" y="2393"/>
                  </a:moveTo>
                  <a:cubicBezTo>
                    <a:pt x="65" y="2524"/>
                    <a:pt x="65" y="2662"/>
                    <a:pt x="60" y="2795"/>
                  </a:cubicBezTo>
                  <a:cubicBezTo>
                    <a:pt x="56" y="2658"/>
                    <a:pt x="55" y="2525"/>
                    <a:pt x="56" y="2394"/>
                  </a:cubicBezTo>
                  <a:cubicBezTo>
                    <a:pt x="56" y="2261"/>
                    <a:pt x="57" y="2130"/>
                    <a:pt x="61" y="1988"/>
                  </a:cubicBezTo>
                  <a:cubicBezTo>
                    <a:pt x="64" y="2135"/>
                    <a:pt x="65" y="2393"/>
                    <a:pt x="65" y="2393"/>
                  </a:cubicBezTo>
                  <a:close/>
                  <a:moveTo>
                    <a:pt x="100" y="1979"/>
                  </a:moveTo>
                  <a:cubicBezTo>
                    <a:pt x="101" y="1983"/>
                    <a:pt x="109" y="1986"/>
                    <a:pt x="115" y="1983"/>
                  </a:cubicBezTo>
                  <a:cubicBezTo>
                    <a:pt x="122" y="1978"/>
                    <a:pt x="123" y="1969"/>
                    <a:pt x="118" y="1962"/>
                  </a:cubicBezTo>
                  <a:cubicBezTo>
                    <a:pt x="109" y="1950"/>
                    <a:pt x="89" y="1955"/>
                    <a:pt x="88" y="1973"/>
                  </a:cubicBezTo>
                  <a:cubicBezTo>
                    <a:pt x="87" y="1995"/>
                    <a:pt x="110" y="2011"/>
                    <a:pt x="131" y="1996"/>
                  </a:cubicBezTo>
                  <a:cubicBezTo>
                    <a:pt x="152" y="1980"/>
                    <a:pt x="152" y="1949"/>
                    <a:pt x="148" y="1926"/>
                  </a:cubicBezTo>
                  <a:cubicBezTo>
                    <a:pt x="144" y="1908"/>
                    <a:pt x="138" y="1890"/>
                    <a:pt x="129" y="1873"/>
                  </a:cubicBezTo>
                  <a:cubicBezTo>
                    <a:pt x="128" y="1873"/>
                    <a:pt x="128" y="1873"/>
                    <a:pt x="128" y="1873"/>
                  </a:cubicBezTo>
                  <a:cubicBezTo>
                    <a:pt x="138" y="1865"/>
                    <a:pt x="148" y="1858"/>
                    <a:pt x="159" y="1852"/>
                  </a:cubicBezTo>
                  <a:cubicBezTo>
                    <a:pt x="134" y="1805"/>
                    <a:pt x="28" y="1778"/>
                    <a:pt x="11" y="1703"/>
                  </a:cubicBezTo>
                  <a:cubicBezTo>
                    <a:pt x="4" y="1673"/>
                    <a:pt x="17" y="1632"/>
                    <a:pt x="53" y="1624"/>
                  </a:cubicBezTo>
                  <a:cubicBezTo>
                    <a:pt x="82" y="1617"/>
                    <a:pt x="115" y="1643"/>
                    <a:pt x="109" y="1675"/>
                  </a:cubicBezTo>
                  <a:cubicBezTo>
                    <a:pt x="106" y="1693"/>
                    <a:pt x="86" y="1705"/>
                    <a:pt x="68" y="1702"/>
                  </a:cubicBezTo>
                  <a:cubicBezTo>
                    <a:pt x="50" y="1698"/>
                    <a:pt x="37" y="1677"/>
                    <a:pt x="45" y="1660"/>
                  </a:cubicBezTo>
                  <a:cubicBezTo>
                    <a:pt x="50" y="1647"/>
                    <a:pt x="66" y="1643"/>
                    <a:pt x="76" y="1648"/>
                  </a:cubicBezTo>
                  <a:cubicBezTo>
                    <a:pt x="88" y="1654"/>
                    <a:pt x="91" y="1676"/>
                    <a:pt x="78" y="1681"/>
                  </a:cubicBezTo>
                  <a:cubicBezTo>
                    <a:pt x="67" y="1685"/>
                    <a:pt x="61" y="1675"/>
                    <a:pt x="61" y="1671"/>
                  </a:cubicBezTo>
                  <a:cubicBezTo>
                    <a:pt x="60" y="1664"/>
                    <a:pt x="64" y="1656"/>
                    <a:pt x="72" y="1655"/>
                  </a:cubicBezTo>
                  <a:cubicBezTo>
                    <a:pt x="61" y="1654"/>
                    <a:pt x="56" y="1666"/>
                    <a:pt x="58" y="1675"/>
                  </a:cubicBezTo>
                  <a:cubicBezTo>
                    <a:pt x="60" y="1682"/>
                    <a:pt x="69" y="1689"/>
                    <a:pt x="79" y="1685"/>
                  </a:cubicBezTo>
                  <a:cubicBezTo>
                    <a:pt x="96" y="1678"/>
                    <a:pt x="94" y="1652"/>
                    <a:pt x="78" y="1644"/>
                  </a:cubicBezTo>
                  <a:cubicBezTo>
                    <a:pt x="65" y="1638"/>
                    <a:pt x="48" y="1645"/>
                    <a:pt x="42" y="1658"/>
                  </a:cubicBezTo>
                  <a:cubicBezTo>
                    <a:pt x="33" y="1679"/>
                    <a:pt x="48" y="1701"/>
                    <a:pt x="69" y="1706"/>
                  </a:cubicBezTo>
                  <a:cubicBezTo>
                    <a:pt x="89" y="1709"/>
                    <a:pt x="110" y="1696"/>
                    <a:pt x="114" y="1676"/>
                  </a:cubicBezTo>
                  <a:cubicBezTo>
                    <a:pt x="121" y="1640"/>
                    <a:pt x="85" y="1612"/>
                    <a:pt x="52" y="1621"/>
                  </a:cubicBezTo>
                  <a:cubicBezTo>
                    <a:pt x="14" y="1631"/>
                    <a:pt x="0" y="1672"/>
                    <a:pt x="7" y="1706"/>
                  </a:cubicBezTo>
                  <a:cubicBezTo>
                    <a:pt x="24" y="1778"/>
                    <a:pt x="118" y="1804"/>
                    <a:pt x="151" y="1850"/>
                  </a:cubicBezTo>
                  <a:cubicBezTo>
                    <a:pt x="143" y="1855"/>
                    <a:pt x="135" y="1861"/>
                    <a:pt x="126" y="1868"/>
                  </a:cubicBezTo>
                  <a:cubicBezTo>
                    <a:pt x="113" y="1847"/>
                    <a:pt x="96" y="1825"/>
                    <a:pt x="73" y="1819"/>
                  </a:cubicBezTo>
                  <a:cubicBezTo>
                    <a:pt x="79" y="1853"/>
                    <a:pt x="67" y="1918"/>
                    <a:pt x="75" y="1957"/>
                  </a:cubicBezTo>
                  <a:cubicBezTo>
                    <a:pt x="74" y="1925"/>
                    <a:pt x="103" y="1895"/>
                    <a:pt x="125" y="1876"/>
                  </a:cubicBezTo>
                  <a:cubicBezTo>
                    <a:pt x="133" y="1892"/>
                    <a:pt x="140" y="1910"/>
                    <a:pt x="143" y="1926"/>
                  </a:cubicBezTo>
                  <a:cubicBezTo>
                    <a:pt x="147" y="1947"/>
                    <a:pt x="148" y="1977"/>
                    <a:pt x="131" y="1992"/>
                  </a:cubicBezTo>
                  <a:cubicBezTo>
                    <a:pt x="113" y="2007"/>
                    <a:pt x="92" y="1992"/>
                    <a:pt x="93" y="1973"/>
                  </a:cubicBezTo>
                  <a:cubicBezTo>
                    <a:pt x="94" y="1960"/>
                    <a:pt x="110" y="1956"/>
                    <a:pt x="116" y="1964"/>
                  </a:cubicBezTo>
                  <a:cubicBezTo>
                    <a:pt x="123" y="1975"/>
                    <a:pt x="111" y="1988"/>
                    <a:pt x="100" y="1979"/>
                  </a:cubicBezTo>
                  <a:close/>
                  <a:moveTo>
                    <a:pt x="77" y="1824"/>
                  </a:moveTo>
                  <a:cubicBezTo>
                    <a:pt x="91" y="1829"/>
                    <a:pt x="113" y="1850"/>
                    <a:pt x="122" y="1872"/>
                  </a:cubicBezTo>
                  <a:cubicBezTo>
                    <a:pt x="104" y="1887"/>
                    <a:pt x="84" y="1913"/>
                    <a:pt x="76" y="1936"/>
                  </a:cubicBezTo>
                  <a:cubicBezTo>
                    <a:pt x="74" y="1917"/>
                    <a:pt x="80" y="1851"/>
                    <a:pt x="77" y="1824"/>
                  </a:cubicBezTo>
                  <a:close/>
                  <a:moveTo>
                    <a:pt x="65" y="733"/>
                  </a:moveTo>
                  <a:cubicBezTo>
                    <a:pt x="65" y="579"/>
                    <a:pt x="65" y="418"/>
                    <a:pt x="60" y="262"/>
                  </a:cubicBezTo>
                  <a:cubicBezTo>
                    <a:pt x="56" y="423"/>
                    <a:pt x="55" y="579"/>
                    <a:pt x="56" y="733"/>
                  </a:cubicBezTo>
                  <a:cubicBezTo>
                    <a:pt x="56" y="887"/>
                    <a:pt x="57" y="1042"/>
                    <a:pt x="61" y="1208"/>
                  </a:cubicBezTo>
                  <a:cubicBezTo>
                    <a:pt x="64" y="1036"/>
                    <a:pt x="65" y="733"/>
                    <a:pt x="65" y="733"/>
                  </a:cubicBezTo>
                  <a:close/>
                  <a:moveTo>
                    <a:pt x="822" y="155"/>
                  </a:moveTo>
                  <a:cubicBezTo>
                    <a:pt x="789" y="155"/>
                    <a:pt x="755" y="155"/>
                    <a:pt x="721" y="151"/>
                  </a:cubicBezTo>
                  <a:cubicBezTo>
                    <a:pt x="756" y="149"/>
                    <a:pt x="789" y="148"/>
                    <a:pt x="822" y="148"/>
                  </a:cubicBezTo>
                  <a:cubicBezTo>
                    <a:pt x="856" y="149"/>
                    <a:pt x="889" y="149"/>
                    <a:pt x="924" y="152"/>
                  </a:cubicBezTo>
                  <a:cubicBezTo>
                    <a:pt x="887" y="154"/>
                    <a:pt x="822" y="155"/>
                    <a:pt x="822" y="155"/>
                  </a:cubicBezTo>
                  <a:close/>
                  <a:moveTo>
                    <a:pt x="1054" y="220"/>
                  </a:moveTo>
                  <a:cubicBezTo>
                    <a:pt x="1050" y="220"/>
                    <a:pt x="1047" y="223"/>
                    <a:pt x="1047" y="226"/>
                  </a:cubicBezTo>
                  <a:cubicBezTo>
                    <a:pt x="1047" y="230"/>
                    <a:pt x="1050" y="232"/>
                    <a:pt x="1054" y="232"/>
                  </a:cubicBezTo>
                  <a:cubicBezTo>
                    <a:pt x="1057" y="232"/>
                    <a:pt x="1060" y="230"/>
                    <a:pt x="1060" y="226"/>
                  </a:cubicBezTo>
                  <a:cubicBezTo>
                    <a:pt x="1060" y="223"/>
                    <a:pt x="1057" y="220"/>
                    <a:pt x="1054" y="220"/>
                  </a:cubicBezTo>
                  <a:close/>
                  <a:moveTo>
                    <a:pt x="1065" y="198"/>
                  </a:moveTo>
                  <a:cubicBezTo>
                    <a:pt x="1060" y="198"/>
                    <a:pt x="1056" y="202"/>
                    <a:pt x="1056" y="207"/>
                  </a:cubicBezTo>
                  <a:cubicBezTo>
                    <a:pt x="1056" y="212"/>
                    <a:pt x="1060" y="215"/>
                    <a:pt x="1065" y="215"/>
                  </a:cubicBezTo>
                  <a:cubicBezTo>
                    <a:pt x="1069" y="215"/>
                    <a:pt x="1073" y="212"/>
                    <a:pt x="1073" y="207"/>
                  </a:cubicBezTo>
                  <a:cubicBezTo>
                    <a:pt x="1073" y="202"/>
                    <a:pt x="1069" y="198"/>
                    <a:pt x="1065" y="198"/>
                  </a:cubicBezTo>
                  <a:close/>
                  <a:moveTo>
                    <a:pt x="1078" y="174"/>
                  </a:moveTo>
                  <a:cubicBezTo>
                    <a:pt x="1072" y="174"/>
                    <a:pt x="1067" y="180"/>
                    <a:pt x="1067" y="186"/>
                  </a:cubicBezTo>
                  <a:cubicBezTo>
                    <a:pt x="1067" y="192"/>
                    <a:pt x="1072" y="197"/>
                    <a:pt x="1078" y="197"/>
                  </a:cubicBezTo>
                  <a:cubicBezTo>
                    <a:pt x="1084" y="197"/>
                    <a:pt x="1089" y="192"/>
                    <a:pt x="1089" y="186"/>
                  </a:cubicBezTo>
                  <a:cubicBezTo>
                    <a:pt x="1089" y="180"/>
                    <a:pt x="1084" y="174"/>
                    <a:pt x="1078" y="174"/>
                  </a:cubicBezTo>
                  <a:close/>
                  <a:moveTo>
                    <a:pt x="990" y="152"/>
                  </a:moveTo>
                  <a:cubicBezTo>
                    <a:pt x="996" y="150"/>
                    <a:pt x="1003" y="152"/>
                    <a:pt x="1007" y="158"/>
                  </a:cubicBezTo>
                  <a:cubicBezTo>
                    <a:pt x="1015" y="174"/>
                    <a:pt x="997" y="196"/>
                    <a:pt x="975" y="185"/>
                  </a:cubicBezTo>
                  <a:cubicBezTo>
                    <a:pt x="965" y="180"/>
                    <a:pt x="962" y="163"/>
                    <a:pt x="968" y="149"/>
                  </a:cubicBezTo>
                  <a:cubicBezTo>
                    <a:pt x="977" y="128"/>
                    <a:pt x="1004" y="119"/>
                    <a:pt x="1019" y="137"/>
                  </a:cubicBezTo>
                  <a:cubicBezTo>
                    <a:pt x="1035" y="157"/>
                    <a:pt x="1027" y="191"/>
                    <a:pt x="1001" y="202"/>
                  </a:cubicBezTo>
                  <a:cubicBezTo>
                    <a:pt x="978" y="210"/>
                    <a:pt x="952" y="201"/>
                    <a:pt x="943" y="178"/>
                  </a:cubicBezTo>
                  <a:cubicBezTo>
                    <a:pt x="929" y="143"/>
                    <a:pt x="951" y="114"/>
                    <a:pt x="985" y="105"/>
                  </a:cubicBezTo>
                  <a:cubicBezTo>
                    <a:pt x="1021" y="96"/>
                    <a:pt x="1059" y="106"/>
                    <a:pt x="1092" y="123"/>
                  </a:cubicBezTo>
                  <a:cubicBezTo>
                    <a:pt x="1071" y="135"/>
                    <a:pt x="1048" y="144"/>
                    <a:pt x="1030" y="145"/>
                  </a:cubicBezTo>
                  <a:cubicBezTo>
                    <a:pt x="1052" y="149"/>
                    <a:pt x="1087" y="132"/>
                    <a:pt x="1098" y="126"/>
                  </a:cubicBezTo>
                  <a:cubicBezTo>
                    <a:pt x="1106" y="130"/>
                    <a:pt x="1114" y="135"/>
                    <a:pt x="1121" y="141"/>
                  </a:cubicBezTo>
                  <a:cubicBezTo>
                    <a:pt x="1092" y="267"/>
                    <a:pt x="1168" y="293"/>
                    <a:pt x="1173" y="241"/>
                  </a:cubicBezTo>
                  <a:cubicBezTo>
                    <a:pt x="1176" y="205"/>
                    <a:pt x="1152" y="161"/>
                    <a:pt x="1127" y="139"/>
                  </a:cubicBezTo>
                  <a:cubicBezTo>
                    <a:pt x="1128" y="131"/>
                    <a:pt x="1131" y="124"/>
                    <a:pt x="1133" y="116"/>
                  </a:cubicBezTo>
                  <a:cubicBezTo>
                    <a:pt x="1136" y="108"/>
                    <a:pt x="1139" y="100"/>
                    <a:pt x="1143" y="92"/>
                  </a:cubicBezTo>
                  <a:cubicBezTo>
                    <a:pt x="1159" y="77"/>
                    <a:pt x="1168" y="66"/>
                    <a:pt x="1176" y="45"/>
                  </a:cubicBezTo>
                  <a:cubicBezTo>
                    <a:pt x="1157" y="58"/>
                    <a:pt x="1148" y="68"/>
                    <a:pt x="1139" y="89"/>
                  </a:cubicBezTo>
                  <a:cubicBezTo>
                    <a:pt x="1129" y="98"/>
                    <a:pt x="1119" y="106"/>
                    <a:pt x="1107" y="113"/>
                  </a:cubicBezTo>
                  <a:cubicBezTo>
                    <a:pt x="1104" y="116"/>
                    <a:pt x="1101" y="118"/>
                    <a:pt x="1097" y="120"/>
                  </a:cubicBezTo>
                  <a:cubicBezTo>
                    <a:pt x="1061" y="101"/>
                    <a:pt x="1023" y="93"/>
                    <a:pt x="987" y="101"/>
                  </a:cubicBezTo>
                  <a:cubicBezTo>
                    <a:pt x="953" y="109"/>
                    <a:pt x="923" y="140"/>
                    <a:pt x="938" y="178"/>
                  </a:cubicBezTo>
                  <a:cubicBezTo>
                    <a:pt x="948" y="204"/>
                    <a:pt x="975" y="215"/>
                    <a:pt x="1000" y="206"/>
                  </a:cubicBezTo>
                  <a:cubicBezTo>
                    <a:pt x="1029" y="195"/>
                    <a:pt x="1039" y="157"/>
                    <a:pt x="1021" y="136"/>
                  </a:cubicBezTo>
                  <a:cubicBezTo>
                    <a:pt x="1004" y="115"/>
                    <a:pt x="974" y="123"/>
                    <a:pt x="963" y="147"/>
                  </a:cubicBezTo>
                  <a:cubicBezTo>
                    <a:pt x="956" y="164"/>
                    <a:pt x="961" y="181"/>
                    <a:pt x="973" y="187"/>
                  </a:cubicBezTo>
                  <a:cubicBezTo>
                    <a:pt x="995" y="199"/>
                    <a:pt x="1022" y="176"/>
                    <a:pt x="1011" y="156"/>
                  </a:cubicBezTo>
                  <a:cubicBezTo>
                    <a:pt x="1006" y="146"/>
                    <a:pt x="993" y="144"/>
                    <a:pt x="985" y="149"/>
                  </a:cubicBezTo>
                  <a:cubicBezTo>
                    <a:pt x="967" y="161"/>
                    <a:pt x="978" y="181"/>
                    <a:pt x="988" y="178"/>
                  </a:cubicBezTo>
                  <a:cubicBezTo>
                    <a:pt x="975" y="178"/>
                    <a:pt x="975" y="158"/>
                    <a:pt x="990" y="152"/>
                  </a:cubicBezTo>
                  <a:close/>
                  <a:moveTo>
                    <a:pt x="1122" y="136"/>
                  </a:moveTo>
                  <a:cubicBezTo>
                    <a:pt x="1116" y="131"/>
                    <a:pt x="1110" y="127"/>
                    <a:pt x="1103" y="123"/>
                  </a:cubicBezTo>
                  <a:cubicBezTo>
                    <a:pt x="1105" y="121"/>
                    <a:pt x="1108" y="119"/>
                    <a:pt x="1110" y="118"/>
                  </a:cubicBezTo>
                  <a:cubicBezTo>
                    <a:pt x="1118" y="112"/>
                    <a:pt x="1126" y="106"/>
                    <a:pt x="1134" y="100"/>
                  </a:cubicBezTo>
                  <a:cubicBezTo>
                    <a:pt x="1132" y="105"/>
                    <a:pt x="1130" y="110"/>
                    <a:pt x="1128" y="115"/>
                  </a:cubicBezTo>
                  <a:cubicBezTo>
                    <a:pt x="1126" y="121"/>
                    <a:pt x="1124" y="129"/>
                    <a:pt x="1122" y="136"/>
                  </a:cubicBezTo>
                  <a:close/>
                  <a:moveTo>
                    <a:pt x="1125" y="145"/>
                  </a:moveTo>
                  <a:cubicBezTo>
                    <a:pt x="1148" y="165"/>
                    <a:pt x="1172" y="207"/>
                    <a:pt x="1170" y="240"/>
                  </a:cubicBezTo>
                  <a:cubicBezTo>
                    <a:pt x="1166" y="292"/>
                    <a:pt x="1101" y="254"/>
                    <a:pt x="1125" y="145"/>
                  </a:cubicBezTo>
                  <a:close/>
                  <a:moveTo>
                    <a:pt x="1151" y="76"/>
                  </a:moveTo>
                  <a:cubicBezTo>
                    <a:pt x="1155" y="71"/>
                    <a:pt x="1158" y="66"/>
                    <a:pt x="1162" y="62"/>
                  </a:cubicBezTo>
                  <a:cubicBezTo>
                    <a:pt x="1159" y="66"/>
                    <a:pt x="1156" y="71"/>
                    <a:pt x="1151" y="76"/>
                  </a:cubicBezTo>
                  <a:close/>
                  <a:moveTo>
                    <a:pt x="801" y="186"/>
                  </a:moveTo>
                  <a:cubicBezTo>
                    <a:pt x="616" y="186"/>
                    <a:pt x="616" y="186"/>
                    <a:pt x="616" y="186"/>
                  </a:cubicBezTo>
                  <a:cubicBezTo>
                    <a:pt x="432" y="186"/>
                    <a:pt x="432" y="186"/>
                    <a:pt x="432" y="186"/>
                  </a:cubicBezTo>
                  <a:cubicBezTo>
                    <a:pt x="409" y="186"/>
                    <a:pt x="380" y="187"/>
                    <a:pt x="367" y="209"/>
                  </a:cubicBezTo>
                  <a:cubicBezTo>
                    <a:pt x="358" y="227"/>
                    <a:pt x="366" y="250"/>
                    <a:pt x="385" y="255"/>
                  </a:cubicBezTo>
                  <a:cubicBezTo>
                    <a:pt x="404" y="260"/>
                    <a:pt x="422" y="249"/>
                    <a:pt x="423" y="229"/>
                  </a:cubicBezTo>
                  <a:cubicBezTo>
                    <a:pt x="424" y="215"/>
                    <a:pt x="411" y="200"/>
                    <a:pt x="394" y="205"/>
                  </a:cubicBezTo>
                  <a:cubicBezTo>
                    <a:pt x="379" y="208"/>
                    <a:pt x="371" y="229"/>
                    <a:pt x="384" y="240"/>
                  </a:cubicBezTo>
                  <a:cubicBezTo>
                    <a:pt x="390" y="244"/>
                    <a:pt x="402" y="244"/>
                    <a:pt x="407" y="236"/>
                  </a:cubicBezTo>
                  <a:cubicBezTo>
                    <a:pt x="403" y="240"/>
                    <a:pt x="392" y="242"/>
                    <a:pt x="386" y="236"/>
                  </a:cubicBezTo>
                  <a:cubicBezTo>
                    <a:pt x="378" y="227"/>
                    <a:pt x="383" y="211"/>
                    <a:pt x="395" y="208"/>
                  </a:cubicBezTo>
                  <a:cubicBezTo>
                    <a:pt x="408" y="205"/>
                    <a:pt x="421" y="215"/>
                    <a:pt x="420" y="229"/>
                  </a:cubicBezTo>
                  <a:cubicBezTo>
                    <a:pt x="420" y="245"/>
                    <a:pt x="403" y="256"/>
                    <a:pt x="387" y="251"/>
                  </a:cubicBezTo>
                  <a:cubicBezTo>
                    <a:pt x="370" y="247"/>
                    <a:pt x="364" y="228"/>
                    <a:pt x="369" y="214"/>
                  </a:cubicBezTo>
                  <a:cubicBezTo>
                    <a:pt x="379" y="191"/>
                    <a:pt x="414" y="190"/>
                    <a:pt x="435" y="190"/>
                  </a:cubicBezTo>
                  <a:cubicBezTo>
                    <a:pt x="616" y="191"/>
                    <a:pt x="616" y="191"/>
                    <a:pt x="616" y="191"/>
                  </a:cubicBezTo>
                  <a:cubicBezTo>
                    <a:pt x="798" y="190"/>
                    <a:pt x="798" y="190"/>
                    <a:pt x="798" y="190"/>
                  </a:cubicBezTo>
                  <a:cubicBezTo>
                    <a:pt x="819" y="190"/>
                    <a:pt x="854" y="191"/>
                    <a:pt x="863" y="214"/>
                  </a:cubicBezTo>
                  <a:cubicBezTo>
                    <a:pt x="869" y="228"/>
                    <a:pt x="863" y="247"/>
                    <a:pt x="846" y="251"/>
                  </a:cubicBezTo>
                  <a:cubicBezTo>
                    <a:pt x="829" y="256"/>
                    <a:pt x="813" y="245"/>
                    <a:pt x="812" y="229"/>
                  </a:cubicBezTo>
                  <a:cubicBezTo>
                    <a:pt x="812" y="215"/>
                    <a:pt x="825" y="205"/>
                    <a:pt x="838" y="208"/>
                  </a:cubicBezTo>
                  <a:cubicBezTo>
                    <a:pt x="850" y="211"/>
                    <a:pt x="855" y="227"/>
                    <a:pt x="847" y="236"/>
                  </a:cubicBezTo>
                  <a:cubicBezTo>
                    <a:pt x="841" y="242"/>
                    <a:pt x="830" y="240"/>
                    <a:pt x="826" y="236"/>
                  </a:cubicBezTo>
                  <a:cubicBezTo>
                    <a:pt x="831" y="244"/>
                    <a:pt x="843" y="244"/>
                    <a:pt x="848" y="240"/>
                  </a:cubicBezTo>
                  <a:cubicBezTo>
                    <a:pt x="862" y="229"/>
                    <a:pt x="854" y="208"/>
                    <a:pt x="839" y="205"/>
                  </a:cubicBezTo>
                  <a:cubicBezTo>
                    <a:pt x="822" y="200"/>
                    <a:pt x="809" y="215"/>
                    <a:pt x="810" y="229"/>
                  </a:cubicBezTo>
                  <a:cubicBezTo>
                    <a:pt x="810" y="249"/>
                    <a:pt x="829" y="260"/>
                    <a:pt x="848" y="255"/>
                  </a:cubicBezTo>
                  <a:cubicBezTo>
                    <a:pt x="867" y="250"/>
                    <a:pt x="875" y="227"/>
                    <a:pt x="865" y="209"/>
                  </a:cubicBezTo>
                  <a:cubicBezTo>
                    <a:pt x="853" y="187"/>
                    <a:pt x="824" y="186"/>
                    <a:pt x="801" y="186"/>
                  </a:cubicBezTo>
                  <a:close/>
                  <a:moveTo>
                    <a:pt x="411" y="155"/>
                  </a:moveTo>
                  <a:cubicBezTo>
                    <a:pt x="444" y="155"/>
                    <a:pt x="478" y="155"/>
                    <a:pt x="512" y="151"/>
                  </a:cubicBezTo>
                  <a:cubicBezTo>
                    <a:pt x="477" y="149"/>
                    <a:pt x="444" y="148"/>
                    <a:pt x="411" y="148"/>
                  </a:cubicBezTo>
                  <a:cubicBezTo>
                    <a:pt x="377" y="149"/>
                    <a:pt x="344" y="149"/>
                    <a:pt x="309" y="152"/>
                  </a:cubicBezTo>
                  <a:cubicBezTo>
                    <a:pt x="346" y="154"/>
                    <a:pt x="411" y="155"/>
                    <a:pt x="411" y="155"/>
                  </a:cubicBezTo>
                  <a:close/>
                  <a:moveTo>
                    <a:pt x="617" y="137"/>
                  </a:moveTo>
                  <a:cubicBezTo>
                    <a:pt x="627" y="150"/>
                    <a:pt x="643" y="159"/>
                    <a:pt x="659" y="162"/>
                  </a:cubicBezTo>
                  <a:cubicBezTo>
                    <a:pt x="714" y="176"/>
                    <a:pt x="735" y="132"/>
                    <a:pt x="724" y="104"/>
                  </a:cubicBezTo>
                  <a:cubicBezTo>
                    <a:pt x="717" y="85"/>
                    <a:pt x="694" y="76"/>
                    <a:pt x="676" y="87"/>
                  </a:cubicBezTo>
                  <a:cubicBezTo>
                    <a:pt x="655" y="99"/>
                    <a:pt x="658" y="132"/>
                    <a:pt x="682" y="141"/>
                  </a:cubicBezTo>
                  <a:cubicBezTo>
                    <a:pt x="692" y="144"/>
                    <a:pt x="706" y="142"/>
                    <a:pt x="711" y="128"/>
                  </a:cubicBezTo>
                  <a:cubicBezTo>
                    <a:pt x="714" y="118"/>
                    <a:pt x="707" y="107"/>
                    <a:pt x="698" y="105"/>
                  </a:cubicBezTo>
                  <a:cubicBezTo>
                    <a:pt x="688" y="103"/>
                    <a:pt x="679" y="110"/>
                    <a:pt x="681" y="120"/>
                  </a:cubicBezTo>
                  <a:cubicBezTo>
                    <a:pt x="681" y="117"/>
                    <a:pt x="683" y="110"/>
                    <a:pt x="691" y="108"/>
                  </a:cubicBezTo>
                  <a:cubicBezTo>
                    <a:pt x="702" y="107"/>
                    <a:pt x="711" y="118"/>
                    <a:pt x="708" y="128"/>
                  </a:cubicBezTo>
                  <a:cubicBezTo>
                    <a:pt x="705" y="140"/>
                    <a:pt x="692" y="141"/>
                    <a:pt x="683" y="137"/>
                  </a:cubicBezTo>
                  <a:cubicBezTo>
                    <a:pt x="662" y="130"/>
                    <a:pt x="660" y="100"/>
                    <a:pt x="678" y="90"/>
                  </a:cubicBezTo>
                  <a:cubicBezTo>
                    <a:pt x="695" y="80"/>
                    <a:pt x="717" y="90"/>
                    <a:pt x="722" y="110"/>
                  </a:cubicBezTo>
                  <a:cubicBezTo>
                    <a:pt x="729" y="135"/>
                    <a:pt x="710" y="172"/>
                    <a:pt x="661" y="161"/>
                  </a:cubicBezTo>
                  <a:cubicBezTo>
                    <a:pt x="644" y="157"/>
                    <a:pt x="625" y="145"/>
                    <a:pt x="617" y="130"/>
                  </a:cubicBezTo>
                  <a:cubicBezTo>
                    <a:pt x="607" y="146"/>
                    <a:pt x="590" y="156"/>
                    <a:pt x="573" y="161"/>
                  </a:cubicBezTo>
                  <a:cubicBezTo>
                    <a:pt x="523" y="172"/>
                    <a:pt x="504" y="135"/>
                    <a:pt x="511" y="110"/>
                  </a:cubicBezTo>
                  <a:cubicBezTo>
                    <a:pt x="516" y="90"/>
                    <a:pt x="538" y="80"/>
                    <a:pt x="555" y="90"/>
                  </a:cubicBezTo>
                  <a:cubicBezTo>
                    <a:pt x="574" y="100"/>
                    <a:pt x="571" y="130"/>
                    <a:pt x="550" y="137"/>
                  </a:cubicBezTo>
                  <a:cubicBezTo>
                    <a:pt x="541" y="141"/>
                    <a:pt x="528" y="140"/>
                    <a:pt x="525" y="128"/>
                  </a:cubicBezTo>
                  <a:cubicBezTo>
                    <a:pt x="522" y="118"/>
                    <a:pt x="531" y="107"/>
                    <a:pt x="542" y="108"/>
                  </a:cubicBezTo>
                  <a:cubicBezTo>
                    <a:pt x="550" y="110"/>
                    <a:pt x="552" y="117"/>
                    <a:pt x="552" y="120"/>
                  </a:cubicBezTo>
                  <a:cubicBezTo>
                    <a:pt x="554" y="110"/>
                    <a:pt x="545" y="103"/>
                    <a:pt x="536" y="105"/>
                  </a:cubicBezTo>
                  <a:cubicBezTo>
                    <a:pt x="526" y="107"/>
                    <a:pt x="519" y="118"/>
                    <a:pt x="522" y="128"/>
                  </a:cubicBezTo>
                  <a:cubicBezTo>
                    <a:pt x="527" y="142"/>
                    <a:pt x="541" y="144"/>
                    <a:pt x="551" y="141"/>
                  </a:cubicBezTo>
                  <a:cubicBezTo>
                    <a:pt x="575" y="132"/>
                    <a:pt x="578" y="99"/>
                    <a:pt x="557" y="87"/>
                  </a:cubicBezTo>
                  <a:cubicBezTo>
                    <a:pt x="539" y="76"/>
                    <a:pt x="516" y="85"/>
                    <a:pt x="509" y="104"/>
                  </a:cubicBezTo>
                  <a:cubicBezTo>
                    <a:pt x="498" y="132"/>
                    <a:pt x="519" y="176"/>
                    <a:pt x="575" y="162"/>
                  </a:cubicBezTo>
                  <a:cubicBezTo>
                    <a:pt x="591" y="159"/>
                    <a:pt x="606" y="150"/>
                    <a:pt x="617" y="137"/>
                  </a:cubicBezTo>
                  <a:close/>
                  <a:moveTo>
                    <a:pt x="180" y="220"/>
                  </a:moveTo>
                  <a:cubicBezTo>
                    <a:pt x="183" y="220"/>
                    <a:pt x="186" y="223"/>
                    <a:pt x="186" y="226"/>
                  </a:cubicBezTo>
                  <a:cubicBezTo>
                    <a:pt x="186" y="230"/>
                    <a:pt x="183" y="232"/>
                    <a:pt x="180" y="232"/>
                  </a:cubicBezTo>
                  <a:cubicBezTo>
                    <a:pt x="176" y="232"/>
                    <a:pt x="173" y="230"/>
                    <a:pt x="173" y="226"/>
                  </a:cubicBezTo>
                  <a:cubicBezTo>
                    <a:pt x="173" y="223"/>
                    <a:pt x="176" y="220"/>
                    <a:pt x="180" y="220"/>
                  </a:cubicBezTo>
                  <a:close/>
                  <a:moveTo>
                    <a:pt x="169" y="198"/>
                  </a:moveTo>
                  <a:cubicBezTo>
                    <a:pt x="173" y="198"/>
                    <a:pt x="177" y="202"/>
                    <a:pt x="177" y="207"/>
                  </a:cubicBezTo>
                  <a:cubicBezTo>
                    <a:pt x="177" y="212"/>
                    <a:pt x="173" y="215"/>
                    <a:pt x="169" y="215"/>
                  </a:cubicBezTo>
                  <a:cubicBezTo>
                    <a:pt x="164" y="215"/>
                    <a:pt x="160" y="212"/>
                    <a:pt x="160" y="207"/>
                  </a:cubicBezTo>
                  <a:cubicBezTo>
                    <a:pt x="160" y="202"/>
                    <a:pt x="164" y="198"/>
                    <a:pt x="169" y="198"/>
                  </a:cubicBezTo>
                  <a:close/>
                  <a:moveTo>
                    <a:pt x="155" y="174"/>
                  </a:moveTo>
                  <a:cubicBezTo>
                    <a:pt x="161" y="174"/>
                    <a:pt x="166" y="180"/>
                    <a:pt x="166" y="186"/>
                  </a:cubicBezTo>
                  <a:cubicBezTo>
                    <a:pt x="166" y="192"/>
                    <a:pt x="161" y="197"/>
                    <a:pt x="155" y="197"/>
                  </a:cubicBezTo>
                  <a:cubicBezTo>
                    <a:pt x="149" y="197"/>
                    <a:pt x="144" y="192"/>
                    <a:pt x="144" y="186"/>
                  </a:cubicBezTo>
                  <a:cubicBezTo>
                    <a:pt x="144" y="180"/>
                    <a:pt x="149" y="174"/>
                    <a:pt x="155" y="174"/>
                  </a:cubicBezTo>
                  <a:close/>
                  <a:moveTo>
                    <a:pt x="206" y="2939"/>
                  </a:moveTo>
                  <a:cubicBezTo>
                    <a:pt x="343" y="2939"/>
                    <a:pt x="480" y="2939"/>
                    <a:pt x="616" y="2939"/>
                  </a:cubicBezTo>
                  <a:cubicBezTo>
                    <a:pt x="616" y="2945"/>
                    <a:pt x="616" y="2945"/>
                    <a:pt x="616" y="2945"/>
                  </a:cubicBezTo>
                  <a:cubicBezTo>
                    <a:pt x="206" y="2945"/>
                    <a:pt x="206" y="2945"/>
                    <a:pt x="206" y="2945"/>
                  </a:cubicBezTo>
                  <a:cubicBezTo>
                    <a:pt x="120" y="2945"/>
                    <a:pt x="46" y="2878"/>
                    <a:pt x="75" y="2793"/>
                  </a:cubicBezTo>
                  <a:cubicBezTo>
                    <a:pt x="98" y="2723"/>
                    <a:pt x="162" y="2734"/>
                    <a:pt x="182" y="2681"/>
                  </a:cubicBezTo>
                  <a:cubicBezTo>
                    <a:pt x="192" y="2652"/>
                    <a:pt x="168" y="2623"/>
                    <a:pt x="145" y="2636"/>
                  </a:cubicBezTo>
                  <a:cubicBezTo>
                    <a:pt x="135" y="2642"/>
                    <a:pt x="130" y="2657"/>
                    <a:pt x="135" y="2668"/>
                  </a:cubicBezTo>
                  <a:cubicBezTo>
                    <a:pt x="139" y="2676"/>
                    <a:pt x="150" y="2681"/>
                    <a:pt x="159" y="2678"/>
                  </a:cubicBezTo>
                  <a:cubicBezTo>
                    <a:pt x="168" y="2675"/>
                    <a:pt x="169" y="2663"/>
                    <a:pt x="162" y="2658"/>
                  </a:cubicBezTo>
                  <a:cubicBezTo>
                    <a:pt x="151" y="2653"/>
                    <a:pt x="140" y="2663"/>
                    <a:pt x="148" y="2675"/>
                  </a:cubicBezTo>
                  <a:cubicBezTo>
                    <a:pt x="141" y="2669"/>
                    <a:pt x="143" y="2660"/>
                    <a:pt x="149" y="2656"/>
                  </a:cubicBezTo>
                  <a:cubicBezTo>
                    <a:pt x="153" y="2653"/>
                    <a:pt x="159" y="2653"/>
                    <a:pt x="163" y="2655"/>
                  </a:cubicBezTo>
                  <a:cubicBezTo>
                    <a:pt x="175" y="2662"/>
                    <a:pt x="173" y="2679"/>
                    <a:pt x="161" y="2683"/>
                  </a:cubicBezTo>
                  <a:cubicBezTo>
                    <a:pt x="149" y="2687"/>
                    <a:pt x="137" y="2681"/>
                    <a:pt x="132" y="2670"/>
                  </a:cubicBezTo>
                  <a:cubicBezTo>
                    <a:pt x="126" y="2657"/>
                    <a:pt x="132" y="2641"/>
                    <a:pt x="144" y="2634"/>
                  </a:cubicBezTo>
                  <a:cubicBezTo>
                    <a:pt x="156" y="2627"/>
                    <a:pt x="172" y="2631"/>
                    <a:pt x="180" y="2642"/>
                  </a:cubicBezTo>
                  <a:cubicBezTo>
                    <a:pt x="188" y="2652"/>
                    <a:pt x="191" y="2668"/>
                    <a:pt x="186" y="2682"/>
                  </a:cubicBezTo>
                  <a:cubicBezTo>
                    <a:pt x="179" y="2702"/>
                    <a:pt x="161" y="2717"/>
                    <a:pt x="144" y="2728"/>
                  </a:cubicBezTo>
                  <a:cubicBezTo>
                    <a:pt x="192" y="2717"/>
                    <a:pt x="247" y="2745"/>
                    <a:pt x="252" y="2797"/>
                  </a:cubicBezTo>
                  <a:cubicBezTo>
                    <a:pt x="255" y="2832"/>
                    <a:pt x="234" y="2867"/>
                    <a:pt x="198" y="2871"/>
                  </a:cubicBezTo>
                  <a:cubicBezTo>
                    <a:pt x="170" y="2874"/>
                    <a:pt x="143" y="2860"/>
                    <a:pt x="133" y="2832"/>
                  </a:cubicBezTo>
                  <a:cubicBezTo>
                    <a:pt x="124" y="2809"/>
                    <a:pt x="130" y="2783"/>
                    <a:pt x="152" y="2770"/>
                  </a:cubicBezTo>
                  <a:cubicBezTo>
                    <a:pt x="170" y="2760"/>
                    <a:pt x="194" y="2763"/>
                    <a:pt x="206" y="2780"/>
                  </a:cubicBezTo>
                  <a:cubicBezTo>
                    <a:pt x="218" y="2796"/>
                    <a:pt x="217" y="2823"/>
                    <a:pt x="197" y="2832"/>
                  </a:cubicBezTo>
                  <a:cubicBezTo>
                    <a:pt x="177" y="2842"/>
                    <a:pt x="157" y="2823"/>
                    <a:pt x="165" y="2802"/>
                  </a:cubicBezTo>
                  <a:cubicBezTo>
                    <a:pt x="163" y="2814"/>
                    <a:pt x="170" y="2838"/>
                    <a:pt x="194" y="2828"/>
                  </a:cubicBezTo>
                  <a:cubicBezTo>
                    <a:pt x="209" y="2822"/>
                    <a:pt x="212" y="2796"/>
                    <a:pt x="203" y="2783"/>
                  </a:cubicBezTo>
                  <a:cubicBezTo>
                    <a:pt x="191" y="2768"/>
                    <a:pt x="171" y="2766"/>
                    <a:pt x="155" y="2774"/>
                  </a:cubicBezTo>
                  <a:cubicBezTo>
                    <a:pt x="135" y="2786"/>
                    <a:pt x="129" y="2811"/>
                    <a:pt x="137" y="2831"/>
                  </a:cubicBezTo>
                  <a:cubicBezTo>
                    <a:pt x="147" y="2857"/>
                    <a:pt x="171" y="2870"/>
                    <a:pt x="197" y="2868"/>
                  </a:cubicBezTo>
                  <a:cubicBezTo>
                    <a:pt x="232" y="2864"/>
                    <a:pt x="250" y="2830"/>
                    <a:pt x="247" y="2797"/>
                  </a:cubicBezTo>
                  <a:cubicBezTo>
                    <a:pt x="239" y="2713"/>
                    <a:pt x="105" y="2704"/>
                    <a:pt x="78" y="2798"/>
                  </a:cubicBezTo>
                  <a:cubicBezTo>
                    <a:pt x="55" y="2877"/>
                    <a:pt x="127" y="2939"/>
                    <a:pt x="206" y="2939"/>
                  </a:cubicBezTo>
                  <a:close/>
                  <a:moveTo>
                    <a:pt x="73" y="1613"/>
                  </a:moveTo>
                  <a:cubicBezTo>
                    <a:pt x="81" y="1613"/>
                    <a:pt x="88" y="1606"/>
                    <a:pt x="88" y="1598"/>
                  </a:cubicBezTo>
                  <a:cubicBezTo>
                    <a:pt x="88" y="1590"/>
                    <a:pt x="81" y="1583"/>
                    <a:pt x="73" y="1583"/>
                  </a:cubicBezTo>
                  <a:cubicBezTo>
                    <a:pt x="64" y="1583"/>
                    <a:pt x="58" y="1590"/>
                    <a:pt x="58" y="1598"/>
                  </a:cubicBezTo>
                  <a:cubicBezTo>
                    <a:pt x="58" y="1606"/>
                    <a:pt x="64" y="1613"/>
                    <a:pt x="73" y="1613"/>
                  </a:cubicBezTo>
                  <a:close/>
                  <a:moveTo>
                    <a:pt x="100" y="1217"/>
                  </a:moveTo>
                  <a:cubicBezTo>
                    <a:pt x="101" y="1212"/>
                    <a:pt x="109" y="1209"/>
                    <a:pt x="115" y="1213"/>
                  </a:cubicBezTo>
                  <a:cubicBezTo>
                    <a:pt x="122" y="1217"/>
                    <a:pt x="123" y="1227"/>
                    <a:pt x="118" y="1234"/>
                  </a:cubicBezTo>
                  <a:cubicBezTo>
                    <a:pt x="109" y="1246"/>
                    <a:pt x="89" y="1241"/>
                    <a:pt x="88" y="1223"/>
                  </a:cubicBezTo>
                  <a:cubicBezTo>
                    <a:pt x="87" y="1201"/>
                    <a:pt x="110" y="1185"/>
                    <a:pt x="131" y="1200"/>
                  </a:cubicBezTo>
                  <a:cubicBezTo>
                    <a:pt x="152" y="1216"/>
                    <a:pt x="152" y="1247"/>
                    <a:pt x="148" y="1270"/>
                  </a:cubicBezTo>
                  <a:cubicBezTo>
                    <a:pt x="144" y="1288"/>
                    <a:pt x="138" y="1306"/>
                    <a:pt x="129" y="1323"/>
                  </a:cubicBezTo>
                  <a:cubicBezTo>
                    <a:pt x="128" y="1323"/>
                    <a:pt x="128" y="1323"/>
                    <a:pt x="128" y="1323"/>
                  </a:cubicBezTo>
                  <a:cubicBezTo>
                    <a:pt x="138" y="1331"/>
                    <a:pt x="148" y="1338"/>
                    <a:pt x="159" y="1344"/>
                  </a:cubicBezTo>
                  <a:cubicBezTo>
                    <a:pt x="134" y="1390"/>
                    <a:pt x="28" y="1417"/>
                    <a:pt x="11" y="1492"/>
                  </a:cubicBezTo>
                  <a:cubicBezTo>
                    <a:pt x="4" y="1523"/>
                    <a:pt x="17" y="1564"/>
                    <a:pt x="53" y="1572"/>
                  </a:cubicBezTo>
                  <a:cubicBezTo>
                    <a:pt x="82" y="1579"/>
                    <a:pt x="115" y="1553"/>
                    <a:pt x="109" y="1521"/>
                  </a:cubicBezTo>
                  <a:cubicBezTo>
                    <a:pt x="106" y="1503"/>
                    <a:pt x="86" y="1491"/>
                    <a:pt x="68" y="1494"/>
                  </a:cubicBezTo>
                  <a:cubicBezTo>
                    <a:pt x="50" y="1498"/>
                    <a:pt x="37" y="1519"/>
                    <a:pt x="45" y="1536"/>
                  </a:cubicBezTo>
                  <a:cubicBezTo>
                    <a:pt x="50" y="1549"/>
                    <a:pt x="66" y="1553"/>
                    <a:pt x="76" y="1548"/>
                  </a:cubicBezTo>
                  <a:cubicBezTo>
                    <a:pt x="88" y="1542"/>
                    <a:pt x="91" y="1520"/>
                    <a:pt x="78" y="1515"/>
                  </a:cubicBezTo>
                  <a:cubicBezTo>
                    <a:pt x="67" y="1511"/>
                    <a:pt x="61" y="1521"/>
                    <a:pt x="61" y="1524"/>
                  </a:cubicBezTo>
                  <a:cubicBezTo>
                    <a:pt x="60" y="1532"/>
                    <a:pt x="64" y="1540"/>
                    <a:pt x="72" y="1541"/>
                  </a:cubicBezTo>
                  <a:cubicBezTo>
                    <a:pt x="61" y="1541"/>
                    <a:pt x="56" y="1529"/>
                    <a:pt x="58" y="1521"/>
                  </a:cubicBezTo>
                  <a:cubicBezTo>
                    <a:pt x="60" y="1514"/>
                    <a:pt x="69" y="1507"/>
                    <a:pt x="79" y="1511"/>
                  </a:cubicBezTo>
                  <a:cubicBezTo>
                    <a:pt x="96" y="1518"/>
                    <a:pt x="94" y="1544"/>
                    <a:pt x="78" y="1551"/>
                  </a:cubicBezTo>
                  <a:cubicBezTo>
                    <a:pt x="65" y="1557"/>
                    <a:pt x="48" y="1551"/>
                    <a:pt x="42" y="1537"/>
                  </a:cubicBezTo>
                  <a:cubicBezTo>
                    <a:pt x="33" y="1517"/>
                    <a:pt x="48" y="1494"/>
                    <a:pt x="69" y="1490"/>
                  </a:cubicBezTo>
                  <a:cubicBezTo>
                    <a:pt x="89" y="1486"/>
                    <a:pt x="110" y="1500"/>
                    <a:pt x="114" y="1520"/>
                  </a:cubicBezTo>
                  <a:cubicBezTo>
                    <a:pt x="121" y="1555"/>
                    <a:pt x="85" y="1584"/>
                    <a:pt x="52" y="1575"/>
                  </a:cubicBezTo>
                  <a:cubicBezTo>
                    <a:pt x="14" y="1565"/>
                    <a:pt x="0" y="1523"/>
                    <a:pt x="7" y="1490"/>
                  </a:cubicBezTo>
                  <a:cubicBezTo>
                    <a:pt x="24" y="1418"/>
                    <a:pt x="118" y="1391"/>
                    <a:pt x="151" y="1345"/>
                  </a:cubicBezTo>
                  <a:cubicBezTo>
                    <a:pt x="143" y="1341"/>
                    <a:pt x="135" y="1335"/>
                    <a:pt x="126" y="1328"/>
                  </a:cubicBezTo>
                  <a:cubicBezTo>
                    <a:pt x="113" y="1349"/>
                    <a:pt x="96" y="1371"/>
                    <a:pt x="73" y="1377"/>
                  </a:cubicBezTo>
                  <a:cubicBezTo>
                    <a:pt x="79" y="1343"/>
                    <a:pt x="67" y="1277"/>
                    <a:pt x="75" y="1239"/>
                  </a:cubicBezTo>
                  <a:cubicBezTo>
                    <a:pt x="74" y="1271"/>
                    <a:pt x="103" y="1301"/>
                    <a:pt x="125" y="1320"/>
                  </a:cubicBezTo>
                  <a:cubicBezTo>
                    <a:pt x="133" y="1304"/>
                    <a:pt x="140" y="1286"/>
                    <a:pt x="143" y="1269"/>
                  </a:cubicBezTo>
                  <a:cubicBezTo>
                    <a:pt x="147" y="1249"/>
                    <a:pt x="148" y="1219"/>
                    <a:pt x="131" y="1204"/>
                  </a:cubicBezTo>
                  <a:cubicBezTo>
                    <a:pt x="113" y="1189"/>
                    <a:pt x="92" y="1204"/>
                    <a:pt x="93" y="1223"/>
                  </a:cubicBezTo>
                  <a:cubicBezTo>
                    <a:pt x="94" y="1236"/>
                    <a:pt x="110" y="1240"/>
                    <a:pt x="116" y="1231"/>
                  </a:cubicBezTo>
                  <a:cubicBezTo>
                    <a:pt x="123" y="1221"/>
                    <a:pt x="111" y="1208"/>
                    <a:pt x="100" y="1217"/>
                  </a:cubicBezTo>
                  <a:close/>
                  <a:moveTo>
                    <a:pt x="77" y="1372"/>
                  </a:moveTo>
                  <a:cubicBezTo>
                    <a:pt x="91" y="1366"/>
                    <a:pt x="113" y="1345"/>
                    <a:pt x="122" y="1324"/>
                  </a:cubicBezTo>
                  <a:cubicBezTo>
                    <a:pt x="104" y="1308"/>
                    <a:pt x="84" y="1282"/>
                    <a:pt x="76" y="1260"/>
                  </a:cubicBezTo>
                  <a:cubicBezTo>
                    <a:pt x="74" y="1279"/>
                    <a:pt x="80" y="1345"/>
                    <a:pt x="77" y="1372"/>
                  </a:cubicBezTo>
                  <a:close/>
                  <a:moveTo>
                    <a:pt x="244" y="152"/>
                  </a:moveTo>
                  <a:cubicBezTo>
                    <a:pt x="237" y="150"/>
                    <a:pt x="230" y="152"/>
                    <a:pt x="226" y="158"/>
                  </a:cubicBezTo>
                  <a:cubicBezTo>
                    <a:pt x="218" y="174"/>
                    <a:pt x="236" y="196"/>
                    <a:pt x="258" y="185"/>
                  </a:cubicBezTo>
                  <a:cubicBezTo>
                    <a:pt x="268" y="180"/>
                    <a:pt x="271" y="163"/>
                    <a:pt x="265" y="149"/>
                  </a:cubicBezTo>
                  <a:cubicBezTo>
                    <a:pt x="256" y="128"/>
                    <a:pt x="229" y="119"/>
                    <a:pt x="214" y="137"/>
                  </a:cubicBezTo>
                  <a:cubicBezTo>
                    <a:pt x="198" y="157"/>
                    <a:pt x="206" y="191"/>
                    <a:pt x="232" y="202"/>
                  </a:cubicBezTo>
                  <a:cubicBezTo>
                    <a:pt x="255" y="210"/>
                    <a:pt x="281" y="201"/>
                    <a:pt x="290" y="178"/>
                  </a:cubicBezTo>
                  <a:cubicBezTo>
                    <a:pt x="304" y="143"/>
                    <a:pt x="282" y="114"/>
                    <a:pt x="248" y="105"/>
                  </a:cubicBezTo>
                  <a:cubicBezTo>
                    <a:pt x="212" y="96"/>
                    <a:pt x="174" y="106"/>
                    <a:pt x="141" y="123"/>
                  </a:cubicBezTo>
                  <a:cubicBezTo>
                    <a:pt x="162" y="135"/>
                    <a:pt x="185" y="144"/>
                    <a:pt x="203" y="145"/>
                  </a:cubicBezTo>
                  <a:cubicBezTo>
                    <a:pt x="181" y="149"/>
                    <a:pt x="146" y="132"/>
                    <a:pt x="135" y="126"/>
                  </a:cubicBezTo>
                  <a:cubicBezTo>
                    <a:pt x="127" y="130"/>
                    <a:pt x="119" y="135"/>
                    <a:pt x="112" y="141"/>
                  </a:cubicBezTo>
                  <a:cubicBezTo>
                    <a:pt x="141" y="267"/>
                    <a:pt x="65" y="293"/>
                    <a:pt x="60" y="241"/>
                  </a:cubicBezTo>
                  <a:cubicBezTo>
                    <a:pt x="57" y="205"/>
                    <a:pt x="81" y="161"/>
                    <a:pt x="106" y="139"/>
                  </a:cubicBezTo>
                  <a:cubicBezTo>
                    <a:pt x="105" y="131"/>
                    <a:pt x="102" y="124"/>
                    <a:pt x="100" y="116"/>
                  </a:cubicBezTo>
                  <a:cubicBezTo>
                    <a:pt x="97" y="108"/>
                    <a:pt x="94" y="100"/>
                    <a:pt x="90" y="92"/>
                  </a:cubicBezTo>
                  <a:cubicBezTo>
                    <a:pt x="74" y="77"/>
                    <a:pt x="65" y="66"/>
                    <a:pt x="57" y="45"/>
                  </a:cubicBezTo>
                  <a:cubicBezTo>
                    <a:pt x="76" y="58"/>
                    <a:pt x="85" y="68"/>
                    <a:pt x="95" y="89"/>
                  </a:cubicBezTo>
                  <a:cubicBezTo>
                    <a:pt x="104" y="98"/>
                    <a:pt x="114" y="106"/>
                    <a:pt x="126" y="113"/>
                  </a:cubicBezTo>
                  <a:cubicBezTo>
                    <a:pt x="129" y="116"/>
                    <a:pt x="132" y="118"/>
                    <a:pt x="136" y="120"/>
                  </a:cubicBezTo>
                  <a:cubicBezTo>
                    <a:pt x="172" y="101"/>
                    <a:pt x="210" y="93"/>
                    <a:pt x="246" y="101"/>
                  </a:cubicBezTo>
                  <a:cubicBezTo>
                    <a:pt x="280" y="109"/>
                    <a:pt x="310" y="140"/>
                    <a:pt x="295" y="178"/>
                  </a:cubicBezTo>
                  <a:cubicBezTo>
                    <a:pt x="285" y="204"/>
                    <a:pt x="258" y="215"/>
                    <a:pt x="233" y="206"/>
                  </a:cubicBezTo>
                  <a:cubicBezTo>
                    <a:pt x="204" y="195"/>
                    <a:pt x="194" y="157"/>
                    <a:pt x="212" y="136"/>
                  </a:cubicBezTo>
                  <a:cubicBezTo>
                    <a:pt x="229" y="115"/>
                    <a:pt x="259" y="123"/>
                    <a:pt x="270" y="147"/>
                  </a:cubicBezTo>
                  <a:cubicBezTo>
                    <a:pt x="277" y="164"/>
                    <a:pt x="272" y="181"/>
                    <a:pt x="260" y="187"/>
                  </a:cubicBezTo>
                  <a:cubicBezTo>
                    <a:pt x="238" y="199"/>
                    <a:pt x="211" y="176"/>
                    <a:pt x="222" y="156"/>
                  </a:cubicBezTo>
                  <a:cubicBezTo>
                    <a:pt x="227" y="146"/>
                    <a:pt x="240" y="144"/>
                    <a:pt x="248" y="149"/>
                  </a:cubicBezTo>
                  <a:cubicBezTo>
                    <a:pt x="266" y="161"/>
                    <a:pt x="255" y="181"/>
                    <a:pt x="245" y="178"/>
                  </a:cubicBezTo>
                  <a:cubicBezTo>
                    <a:pt x="258" y="178"/>
                    <a:pt x="258" y="158"/>
                    <a:pt x="244" y="152"/>
                  </a:cubicBezTo>
                  <a:close/>
                  <a:moveTo>
                    <a:pt x="111" y="136"/>
                  </a:moveTo>
                  <a:cubicBezTo>
                    <a:pt x="117" y="131"/>
                    <a:pt x="123" y="127"/>
                    <a:pt x="131" y="123"/>
                  </a:cubicBezTo>
                  <a:cubicBezTo>
                    <a:pt x="128" y="121"/>
                    <a:pt x="125" y="119"/>
                    <a:pt x="123" y="118"/>
                  </a:cubicBezTo>
                  <a:cubicBezTo>
                    <a:pt x="115" y="112"/>
                    <a:pt x="107" y="106"/>
                    <a:pt x="99" y="100"/>
                  </a:cubicBezTo>
                  <a:cubicBezTo>
                    <a:pt x="101" y="105"/>
                    <a:pt x="103" y="110"/>
                    <a:pt x="105" y="115"/>
                  </a:cubicBezTo>
                  <a:cubicBezTo>
                    <a:pt x="107" y="121"/>
                    <a:pt x="109" y="129"/>
                    <a:pt x="111" y="136"/>
                  </a:cubicBezTo>
                  <a:close/>
                  <a:moveTo>
                    <a:pt x="108" y="145"/>
                  </a:moveTo>
                  <a:cubicBezTo>
                    <a:pt x="85" y="165"/>
                    <a:pt x="61" y="207"/>
                    <a:pt x="64" y="240"/>
                  </a:cubicBezTo>
                  <a:cubicBezTo>
                    <a:pt x="67" y="292"/>
                    <a:pt x="132" y="254"/>
                    <a:pt x="108" y="145"/>
                  </a:cubicBezTo>
                  <a:close/>
                  <a:moveTo>
                    <a:pt x="82" y="76"/>
                  </a:moveTo>
                  <a:cubicBezTo>
                    <a:pt x="78" y="71"/>
                    <a:pt x="75" y="66"/>
                    <a:pt x="71" y="62"/>
                  </a:cubicBezTo>
                  <a:cubicBezTo>
                    <a:pt x="74" y="66"/>
                    <a:pt x="77" y="71"/>
                    <a:pt x="82" y="76"/>
                  </a:cubicBezTo>
                  <a:close/>
                  <a:moveTo>
                    <a:pt x="599" y="43"/>
                  </a:moveTo>
                  <a:cubicBezTo>
                    <a:pt x="598" y="60"/>
                    <a:pt x="606" y="80"/>
                    <a:pt x="617" y="93"/>
                  </a:cubicBezTo>
                  <a:cubicBezTo>
                    <a:pt x="627" y="79"/>
                    <a:pt x="635" y="61"/>
                    <a:pt x="634" y="43"/>
                  </a:cubicBezTo>
                  <a:cubicBezTo>
                    <a:pt x="632" y="3"/>
                    <a:pt x="602" y="3"/>
                    <a:pt x="599" y="43"/>
                  </a:cubicBez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2830628" y="2813026"/>
            <a:ext cx="6604000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en-US" lang="zh-CN" sz="4800">
                <a:solidFill>
                  <a:srgbClr val="DBC9B8"/>
                </a:solidFill>
                <a:latin charset="-122" pitchFamily="34" typeface="微软雅黑"/>
                <a:ea charset="-122" pitchFamily="34" typeface="微软雅黑"/>
              </a:rPr>
              <a:t>谢谢老师您的指导</a:t>
            </a:r>
          </a:p>
        </p:txBody>
      </p:sp>
      <p:sp>
        <p:nvSpPr>
          <p:cNvPr id="10" name="矩形 9"/>
          <p:cNvSpPr/>
          <p:nvPr/>
        </p:nvSpPr>
        <p:spPr>
          <a:xfrm>
            <a:off x="3549963" y="3556939"/>
            <a:ext cx="5169189" cy="36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altLang="zh-CN" lang="en-US">
                <a:solidFill>
                  <a:srgbClr val="DBC9B8"/>
                </a:solidFill>
                <a:latin charset="-122" pitchFamily="34" typeface="微软雅黑 Light"/>
                <a:ea charset="-122" pitchFamily="34" typeface="微软雅黑 Light"/>
              </a:rPr>
              <a:t>Fresh water color graduation reply template</a:t>
            </a:r>
          </a:p>
        </p:txBody>
      </p:sp>
      <p:sp>
        <p:nvSpPr>
          <p:cNvPr id="11" name="矩形 10"/>
          <p:cNvSpPr/>
          <p:nvPr/>
        </p:nvSpPr>
        <p:spPr>
          <a:xfrm>
            <a:off x="3944894" y="4104272"/>
            <a:ext cx="4375468" cy="396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eaLnBrk="1" fontAlgn="auto" hangingPunct="1" indent="0" latinLnBrk="0" lvl="0" marL="0" marR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0" kumimoji="0" lang="zh-CN" noProof="0" normalizeH="0" spc="0" strike="noStrike" sz="2000" u="none">
                <a:ln>
                  <a:noFill/>
                </a:ln>
                <a:solidFill>
                  <a:srgbClr val="DBC9B8"/>
                </a:solidFill>
                <a:effectLst/>
                <a:uLnTx/>
                <a:uFillTx/>
                <a:latin charset="-122" pitchFamily="34" typeface="微软雅黑 Light"/>
                <a:ea charset="-122" pitchFamily="34" typeface="微软雅黑 Light"/>
              </a:rPr>
              <a:t>答辩人：优页PPT    指导老师：X教授</a:t>
            </a:r>
          </a:p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8" name="组合 7"/>
          <p:cNvGrpSpPr/>
          <p:nvPr/>
        </p:nvGrpSpPr>
        <p:grpSpPr>
          <a:xfrm>
            <a:off x="0" y="-142937"/>
            <a:ext cx="12192000" cy="7143873"/>
            <a:chOff x="0" y="-142937"/>
            <a:chExt cx="12192000" cy="7143873"/>
          </a:xfrm>
        </p:grpSpPr>
        <p:sp>
          <p:nvSpPr>
            <p:cNvPr id="4" name="矩形 3"/>
            <p:cNvSpPr/>
            <p:nvPr/>
          </p:nvSpPr>
          <p:spPr>
            <a:xfrm>
              <a:off x="0" y="-1"/>
              <a:ext cx="12192000" cy="6858000"/>
            </a:xfrm>
            <a:prstGeom prst="rect">
              <a:avLst/>
            </a:prstGeom>
            <a:solidFill>
              <a:srgbClr val="5C4A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" name="Freeform 6"/>
            <p:cNvSpPr>
              <a:spLocks noEditPoints="1"/>
            </p:cNvSpPr>
            <p:nvPr/>
          </p:nvSpPr>
          <p:spPr bwMode="auto">
            <a:xfrm rot="16200000">
              <a:off x="1980341" y="1794154"/>
              <a:ext cx="3226441" cy="7187123"/>
            </a:xfrm>
            <a:custGeom>
              <a:gdLst>
                <a:gd fmla="*/ 345 w 1088" name="T0"/>
                <a:gd fmla="*/ 87 h 2427" name="T1"/>
                <a:gd fmla="*/ 208 w 1088" name="T2"/>
                <a:gd fmla="*/ 15 h 2427" name="T3"/>
                <a:gd fmla="*/ 420 w 1088" name="T4"/>
                <a:gd fmla="*/ 0 h 2427" name="T5"/>
                <a:gd fmla="*/ 62 w 1088" name="T6"/>
                <a:gd fmla="*/ 2420 h 2427" name="T7"/>
                <a:gd fmla="*/ 64 w 1088" name="T8"/>
                <a:gd fmla="*/ 2375 h 2427" name="T9"/>
                <a:gd fmla="*/ 64 w 1088" name="T10"/>
                <a:gd fmla="*/ 2247 h 2427" name="T11"/>
                <a:gd fmla="*/ 62 w 1088" name="T12"/>
                <a:gd fmla="*/ 2192 h 2427" name="T13"/>
                <a:gd fmla="*/ 62 w 1088" name="T14"/>
                <a:gd fmla="*/ 1919 h 2427" name="T15"/>
                <a:gd fmla="*/ 64 w 1088" name="T16"/>
                <a:gd fmla="*/ 1808 h 2427" name="T17"/>
                <a:gd fmla="*/ 62 w 1088" name="T18"/>
                <a:gd fmla="*/ 1755 h 2427" name="T19"/>
                <a:gd fmla="*/ 64 w 1088" name="T20"/>
                <a:gd fmla="*/ 1718 h 2427" name="T21"/>
                <a:gd fmla="*/ 64 w 1088" name="T22"/>
                <a:gd fmla="*/ 1082 h 2427" name="T23"/>
                <a:gd fmla="*/ 62 w 1088" name="T24"/>
                <a:gd fmla="*/ 918 h 2427" name="T25"/>
                <a:gd fmla="*/ 62 w 1088" name="T26"/>
                <a:gd fmla="*/ 829 h 2427" name="T27"/>
                <a:gd fmla="*/ 62 w 1088" name="T28"/>
                <a:gd fmla="*/ 309 h 2427" name="T29"/>
                <a:gd fmla="*/ 62 w 1088" name="T30"/>
                <a:gd fmla="*/ 558 h 2427" name="T31"/>
                <a:gd fmla="*/ 79 w 1088" name="T32"/>
                <a:gd fmla="*/ 60 h 2427" name="T33"/>
                <a:gd fmla="*/ 111 w 1088" name="T34"/>
                <a:gd fmla="*/ 88 h 2427" name="T35"/>
                <a:gd fmla="*/ 278 w 1088" name="T36"/>
                <a:gd fmla="*/ 1411 h 2427" name="T37"/>
                <a:gd fmla="*/ 175 w 1088" name="T38"/>
                <a:gd fmla="*/ 290 h 2427" name="T39"/>
                <a:gd fmla="*/ 145 w 1088" name="T40"/>
                <a:gd fmla="*/ 221 h 2427" name="T41"/>
                <a:gd fmla="*/ 236 w 1088" name="T42"/>
                <a:gd fmla="*/ 2263 h 2427" name="T43"/>
                <a:gd fmla="*/ 457 w 1088" name="T44"/>
                <a:gd fmla="*/ 2147 h 2427" name="T45"/>
                <a:gd fmla="*/ 134 w 1088" name="T46"/>
                <a:gd fmla="*/ 2020 h 2427" name="T47"/>
                <a:gd fmla="*/ 230 w 1088" name="T48"/>
                <a:gd fmla="*/ 2339 h 2427" name="T49"/>
                <a:gd fmla="*/ 200 w 1088" name="T50"/>
                <a:gd fmla="*/ 1774 h 2427" name="T51"/>
                <a:gd fmla="*/ 362 w 1088" name="T52"/>
                <a:gd fmla="*/ 1972 h 2427" name="T53"/>
                <a:gd fmla="*/ 185 w 1088" name="T54"/>
                <a:gd fmla="*/ 1706 h 2427" name="T55"/>
                <a:gd fmla="*/ 822 w 1088" name="T56"/>
                <a:gd fmla="*/ 1398 h 2427" name="T57"/>
                <a:gd fmla="*/ 307 w 1088" name="T58"/>
                <a:gd fmla="*/ 1875 h 2427" name="T59"/>
                <a:gd fmla="*/ 377 w 1088" name="T60"/>
                <a:gd fmla="*/ 1060 h 2427" name="T61"/>
                <a:gd fmla="*/ 548 w 1088" name="T62"/>
                <a:gd fmla="*/ 1585 h 2427" name="T63"/>
                <a:gd fmla="*/ 525 w 1088" name="T64"/>
                <a:gd fmla="*/ 1290 h 2427" name="T65"/>
                <a:gd fmla="*/ 485 w 1088" name="T66"/>
                <a:gd fmla="*/ 1460 h 2427" name="T67"/>
                <a:gd fmla="*/ 484 w 1088" name="T68"/>
                <a:gd fmla="*/ 1226 h 2427" name="T69"/>
                <a:gd fmla="*/ 397 w 1088" name="T70"/>
                <a:gd fmla="*/ 1760 h 2427" name="T71"/>
                <a:gd fmla="*/ 249 w 1088" name="T72"/>
                <a:gd fmla="*/ 941 h 2427" name="T73"/>
                <a:gd fmla="*/ 361 w 1088" name="T74"/>
                <a:gd fmla="*/ 1698 h 2427" name="T75"/>
                <a:gd fmla="*/ 451 w 1088" name="T76"/>
                <a:gd fmla="*/ 1627 h 2427" name="T77"/>
                <a:gd fmla="*/ 156 w 1088" name="T78"/>
                <a:gd fmla="*/ 1296 h 2427" name="T79"/>
                <a:gd fmla="*/ 294 w 1088" name="T80"/>
                <a:gd fmla="*/ 1392 h 2427" name="T81"/>
                <a:gd fmla="*/ 323 w 1088" name="T82"/>
                <a:gd fmla="*/ 1483 h 2427" name="T83"/>
                <a:gd fmla="*/ 167 w 1088" name="T84"/>
                <a:gd fmla="*/ 1082 h 2427" name="T85"/>
                <a:gd fmla="*/ 279 w 1088" name="T86"/>
                <a:gd fmla="*/ 666 h 2427" name="T87"/>
                <a:gd fmla="*/ 264 w 1088" name="T88"/>
                <a:gd fmla="*/ 616 h 2427" name="T89"/>
                <a:gd fmla="*/ 423 w 1088" name="T90"/>
                <a:gd fmla="*/ 965 h 2427" name="T91"/>
                <a:gd fmla="*/ 265 w 1088" name="T92"/>
                <a:gd fmla="*/ 833 h 2427" name="T93"/>
                <a:gd fmla="*/ 190 w 1088" name="T94"/>
                <a:gd fmla="*/ 509 h 2427" name="T95"/>
                <a:gd fmla="*/ 266 w 1088" name="T96"/>
                <a:gd fmla="*/ 537 h 2427" name="T97"/>
                <a:gd fmla="*/ 169 w 1088" name="T98"/>
                <a:gd fmla="*/ 230 h 2427" name="T99"/>
                <a:gd fmla="*/ 693 w 1088" name="T100"/>
                <a:gd fmla="*/ 744 h 2427" name="T101"/>
                <a:gd fmla="*/ 517 w 1088" name="T102"/>
                <a:gd fmla="*/ 547 h 2427" name="T103"/>
                <a:gd fmla="*/ 220 w 1088" name="T104"/>
                <a:gd fmla="*/ 206 h 2427" name="T105"/>
                <a:gd fmla="*/ 618 w 1088" name="T106"/>
                <a:gd fmla="*/ 503 h 2427" name="T107"/>
                <a:gd fmla="*/ 450 w 1088" name="T108"/>
                <a:gd fmla="*/ 201 h 2427" name="T109"/>
                <a:gd fmla="*/ 579 w 1088" name="T110"/>
                <a:gd fmla="*/ 130 h 2427" name="T111"/>
                <a:gd fmla="*/ 652 w 1088" name="T112"/>
                <a:gd fmla="*/ 232 h 2427" name="T113"/>
                <a:gd fmla="*/ 982 w 1088" name="T114"/>
                <a:gd fmla="*/ 658 h 2427" name="T115"/>
                <a:gd fmla="*/ 854 w 1088" name="T116"/>
                <a:gd fmla="*/ 797 h 2427" name="T117"/>
                <a:gd fmla="*/ 402 w 1088" name="T118"/>
                <a:gd fmla="*/ 297 h 2427" name="T119"/>
                <a:gd fmla="*/ 775 w 1088" name="T120"/>
                <a:gd fmla="*/ 910 h 2427" name="T121"/>
                <a:gd fmla="*/ 835 w 1088" name="T122"/>
                <a:gd fmla="*/ 927 h 2427" name="T123"/>
                <a:gd fmla="*/ 247 w 1088" name="T124"/>
                <a:gd fmla="*/ 161 h 2427" name="T1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b="b" l="0" r="r" t="0"/>
              <a:pathLst>
                <a:path h="2427" w="1088">
                  <a:moveTo>
                    <a:pt x="96" y="0"/>
                  </a:moveTo>
                  <a:cubicBezTo>
                    <a:pt x="120" y="0"/>
                    <a:pt x="120" y="0"/>
                    <a:pt x="120" y="0"/>
                  </a:cubicBezTo>
                  <a:cubicBezTo>
                    <a:pt x="121" y="12"/>
                    <a:pt x="119" y="24"/>
                    <a:pt x="114" y="32"/>
                  </a:cubicBezTo>
                  <a:cubicBezTo>
                    <a:pt x="112" y="23"/>
                    <a:pt x="104" y="11"/>
                    <a:pt x="96" y="0"/>
                  </a:cubicBezTo>
                  <a:close/>
                  <a:moveTo>
                    <a:pt x="139" y="0"/>
                  </a:moveTo>
                  <a:cubicBezTo>
                    <a:pt x="152" y="0"/>
                    <a:pt x="152" y="0"/>
                    <a:pt x="152" y="0"/>
                  </a:cubicBezTo>
                  <a:cubicBezTo>
                    <a:pt x="172" y="40"/>
                    <a:pt x="196" y="74"/>
                    <a:pt x="227" y="101"/>
                  </a:cubicBezTo>
                  <a:cubicBezTo>
                    <a:pt x="261" y="131"/>
                    <a:pt x="325" y="177"/>
                    <a:pt x="367" y="140"/>
                  </a:cubicBezTo>
                  <a:cubicBezTo>
                    <a:pt x="386" y="124"/>
                    <a:pt x="391" y="88"/>
                    <a:pt x="369" y="76"/>
                  </a:cubicBezTo>
                  <a:cubicBezTo>
                    <a:pt x="356" y="69"/>
                    <a:pt x="343" y="77"/>
                    <a:pt x="345" y="87"/>
                  </a:cubicBezTo>
                  <a:cubicBezTo>
                    <a:pt x="363" y="86"/>
                    <a:pt x="368" y="114"/>
                    <a:pt x="353" y="127"/>
                  </a:cubicBezTo>
                  <a:cubicBezTo>
                    <a:pt x="337" y="140"/>
                    <a:pt x="314" y="138"/>
                    <a:pt x="300" y="124"/>
                  </a:cubicBezTo>
                  <a:cubicBezTo>
                    <a:pt x="282" y="106"/>
                    <a:pt x="285" y="78"/>
                    <a:pt x="295" y="61"/>
                  </a:cubicBezTo>
                  <a:cubicBezTo>
                    <a:pt x="312" y="34"/>
                    <a:pt x="352" y="18"/>
                    <a:pt x="382" y="33"/>
                  </a:cubicBezTo>
                  <a:cubicBezTo>
                    <a:pt x="435" y="58"/>
                    <a:pt x="439" y="143"/>
                    <a:pt x="391" y="175"/>
                  </a:cubicBezTo>
                  <a:cubicBezTo>
                    <a:pt x="301" y="234"/>
                    <a:pt x="192" y="107"/>
                    <a:pt x="156" y="37"/>
                  </a:cubicBezTo>
                  <a:cubicBezTo>
                    <a:pt x="151" y="27"/>
                    <a:pt x="145" y="14"/>
                    <a:pt x="139" y="0"/>
                  </a:cubicBezTo>
                  <a:close/>
                  <a:moveTo>
                    <a:pt x="167" y="0"/>
                  </a:moveTo>
                  <a:cubicBezTo>
                    <a:pt x="183" y="0"/>
                    <a:pt x="183" y="0"/>
                    <a:pt x="183" y="0"/>
                  </a:cubicBezTo>
                  <a:cubicBezTo>
                    <a:pt x="190" y="6"/>
                    <a:pt x="199" y="12"/>
                    <a:pt x="208" y="15"/>
                  </a:cubicBezTo>
                  <a:cubicBezTo>
                    <a:pt x="225" y="23"/>
                    <a:pt x="241" y="17"/>
                    <a:pt x="247" y="6"/>
                  </a:cubicBezTo>
                  <a:cubicBezTo>
                    <a:pt x="248" y="4"/>
                    <a:pt x="249" y="2"/>
                    <a:pt x="249" y="0"/>
                  </a:cubicBezTo>
                  <a:cubicBezTo>
                    <a:pt x="289" y="0"/>
                    <a:pt x="289" y="0"/>
                    <a:pt x="289" y="0"/>
                  </a:cubicBezTo>
                  <a:cubicBezTo>
                    <a:pt x="290" y="4"/>
                    <a:pt x="289" y="8"/>
                    <a:pt x="288" y="12"/>
                  </a:cubicBezTo>
                  <a:cubicBezTo>
                    <a:pt x="284" y="22"/>
                    <a:pt x="273" y="29"/>
                    <a:pt x="264" y="25"/>
                  </a:cubicBezTo>
                  <a:cubicBezTo>
                    <a:pt x="271" y="35"/>
                    <a:pt x="265" y="48"/>
                    <a:pt x="257" y="52"/>
                  </a:cubicBezTo>
                  <a:cubicBezTo>
                    <a:pt x="248" y="58"/>
                    <a:pt x="240" y="56"/>
                    <a:pt x="235" y="49"/>
                  </a:cubicBezTo>
                  <a:cubicBezTo>
                    <a:pt x="233" y="59"/>
                    <a:pt x="217" y="61"/>
                    <a:pt x="203" y="52"/>
                  </a:cubicBezTo>
                  <a:cubicBezTo>
                    <a:pt x="188" y="42"/>
                    <a:pt x="175" y="20"/>
                    <a:pt x="167" y="0"/>
                  </a:cubicBezTo>
                  <a:close/>
                  <a:moveTo>
                    <a:pt x="420" y="0"/>
                  </a:moveTo>
                  <a:cubicBezTo>
                    <a:pt x="473" y="0"/>
                    <a:pt x="473" y="0"/>
                    <a:pt x="473" y="0"/>
                  </a:cubicBezTo>
                  <a:cubicBezTo>
                    <a:pt x="466" y="22"/>
                    <a:pt x="448" y="33"/>
                    <a:pt x="441" y="51"/>
                  </a:cubicBezTo>
                  <a:cubicBezTo>
                    <a:pt x="440" y="33"/>
                    <a:pt x="418" y="21"/>
                    <a:pt x="420" y="0"/>
                  </a:cubicBezTo>
                  <a:close/>
                  <a:moveTo>
                    <a:pt x="493" y="0"/>
                  </a:moveTo>
                  <a:cubicBezTo>
                    <a:pt x="543" y="0"/>
                    <a:pt x="543" y="0"/>
                    <a:pt x="543" y="0"/>
                  </a:cubicBezTo>
                  <a:cubicBezTo>
                    <a:pt x="545" y="10"/>
                    <a:pt x="548" y="20"/>
                    <a:pt x="555" y="27"/>
                  </a:cubicBezTo>
                  <a:cubicBezTo>
                    <a:pt x="563" y="35"/>
                    <a:pt x="579" y="38"/>
                    <a:pt x="590" y="35"/>
                  </a:cubicBezTo>
                  <a:cubicBezTo>
                    <a:pt x="570" y="59"/>
                    <a:pt x="528" y="53"/>
                    <a:pt x="509" y="31"/>
                  </a:cubicBezTo>
                  <a:cubicBezTo>
                    <a:pt x="501" y="21"/>
                    <a:pt x="496" y="11"/>
                    <a:pt x="493" y="0"/>
                  </a:cubicBezTo>
                  <a:close/>
                  <a:moveTo>
                    <a:pt x="62" y="2420"/>
                  </a:moveTo>
                  <a:cubicBezTo>
                    <a:pt x="62" y="2401"/>
                    <a:pt x="62" y="2401"/>
                    <a:pt x="62" y="2401"/>
                  </a:cubicBezTo>
                  <a:cubicBezTo>
                    <a:pt x="62" y="2401"/>
                    <a:pt x="63" y="2401"/>
                    <a:pt x="64" y="2401"/>
                  </a:cubicBezTo>
                  <a:cubicBezTo>
                    <a:pt x="69" y="2401"/>
                    <a:pt x="73" y="2405"/>
                    <a:pt x="73" y="2411"/>
                  </a:cubicBezTo>
                  <a:cubicBezTo>
                    <a:pt x="73" y="2416"/>
                    <a:pt x="69" y="2421"/>
                    <a:pt x="64" y="2421"/>
                  </a:cubicBezTo>
                  <a:cubicBezTo>
                    <a:pt x="63" y="2421"/>
                    <a:pt x="62" y="2420"/>
                    <a:pt x="62" y="2420"/>
                  </a:cubicBezTo>
                  <a:close/>
                  <a:moveTo>
                    <a:pt x="62" y="2375"/>
                  </a:moveTo>
                  <a:cubicBezTo>
                    <a:pt x="62" y="2350"/>
                    <a:pt x="62" y="2350"/>
                    <a:pt x="62" y="2350"/>
                  </a:cubicBezTo>
                  <a:cubicBezTo>
                    <a:pt x="62" y="2350"/>
                    <a:pt x="63" y="2350"/>
                    <a:pt x="64" y="2350"/>
                  </a:cubicBezTo>
                  <a:cubicBezTo>
                    <a:pt x="71" y="2350"/>
                    <a:pt x="76" y="2355"/>
                    <a:pt x="76" y="2362"/>
                  </a:cubicBezTo>
                  <a:cubicBezTo>
                    <a:pt x="76" y="2369"/>
                    <a:pt x="71" y="2375"/>
                    <a:pt x="64" y="2375"/>
                  </a:cubicBezTo>
                  <a:cubicBezTo>
                    <a:pt x="63" y="2375"/>
                    <a:pt x="62" y="2375"/>
                    <a:pt x="62" y="2375"/>
                  </a:cubicBezTo>
                  <a:close/>
                  <a:moveTo>
                    <a:pt x="62" y="2329"/>
                  </a:moveTo>
                  <a:cubicBezTo>
                    <a:pt x="62" y="2299"/>
                    <a:pt x="62" y="2299"/>
                    <a:pt x="62" y="2299"/>
                  </a:cubicBezTo>
                  <a:cubicBezTo>
                    <a:pt x="62" y="2298"/>
                    <a:pt x="63" y="2298"/>
                    <a:pt x="64" y="2298"/>
                  </a:cubicBezTo>
                  <a:cubicBezTo>
                    <a:pt x="72" y="2298"/>
                    <a:pt x="79" y="2305"/>
                    <a:pt x="79" y="2314"/>
                  </a:cubicBezTo>
                  <a:cubicBezTo>
                    <a:pt x="79" y="2322"/>
                    <a:pt x="72" y="2329"/>
                    <a:pt x="64" y="2329"/>
                  </a:cubicBezTo>
                  <a:cubicBezTo>
                    <a:pt x="63" y="2329"/>
                    <a:pt x="62" y="2329"/>
                    <a:pt x="62" y="2329"/>
                  </a:cubicBezTo>
                  <a:close/>
                  <a:moveTo>
                    <a:pt x="62" y="2283"/>
                  </a:moveTo>
                  <a:cubicBezTo>
                    <a:pt x="62" y="2247"/>
                    <a:pt x="62" y="2247"/>
                    <a:pt x="62" y="2247"/>
                  </a:cubicBezTo>
                  <a:cubicBezTo>
                    <a:pt x="62" y="2247"/>
                    <a:pt x="63" y="2247"/>
                    <a:pt x="64" y="2247"/>
                  </a:cubicBezTo>
                  <a:cubicBezTo>
                    <a:pt x="74" y="2247"/>
                    <a:pt x="82" y="2255"/>
                    <a:pt x="82" y="2265"/>
                  </a:cubicBezTo>
                  <a:cubicBezTo>
                    <a:pt x="82" y="2275"/>
                    <a:pt x="74" y="2283"/>
                    <a:pt x="64" y="2283"/>
                  </a:cubicBezTo>
                  <a:cubicBezTo>
                    <a:pt x="63" y="2283"/>
                    <a:pt x="62" y="2283"/>
                    <a:pt x="62" y="2283"/>
                  </a:cubicBezTo>
                  <a:close/>
                  <a:moveTo>
                    <a:pt x="62" y="2238"/>
                  </a:moveTo>
                  <a:cubicBezTo>
                    <a:pt x="62" y="2196"/>
                    <a:pt x="62" y="2196"/>
                    <a:pt x="62" y="2196"/>
                  </a:cubicBezTo>
                  <a:cubicBezTo>
                    <a:pt x="62" y="2196"/>
                    <a:pt x="63" y="2196"/>
                    <a:pt x="64" y="2196"/>
                  </a:cubicBezTo>
                  <a:cubicBezTo>
                    <a:pt x="75" y="2196"/>
                    <a:pt x="85" y="2205"/>
                    <a:pt x="85" y="2217"/>
                  </a:cubicBezTo>
                  <a:cubicBezTo>
                    <a:pt x="85" y="2228"/>
                    <a:pt x="75" y="2238"/>
                    <a:pt x="64" y="2238"/>
                  </a:cubicBezTo>
                  <a:cubicBezTo>
                    <a:pt x="63" y="2238"/>
                    <a:pt x="62" y="2238"/>
                    <a:pt x="62" y="2238"/>
                  </a:cubicBezTo>
                  <a:close/>
                  <a:moveTo>
                    <a:pt x="62" y="2192"/>
                  </a:moveTo>
                  <a:cubicBezTo>
                    <a:pt x="62" y="2144"/>
                    <a:pt x="62" y="2144"/>
                    <a:pt x="62" y="2144"/>
                  </a:cubicBezTo>
                  <a:cubicBezTo>
                    <a:pt x="62" y="2144"/>
                    <a:pt x="63" y="2144"/>
                    <a:pt x="64" y="2144"/>
                  </a:cubicBezTo>
                  <a:cubicBezTo>
                    <a:pt x="77" y="2144"/>
                    <a:pt x="87" y="2155"/>
                    <a:pt x="87" y="2168"/>
                  </a:cubicBezTo>
                  <a:cubicBezTo>
                    <a:pt x="87" y="2181"/>
                    <a:pt x="77" y="2192"/>
                    <a:pt x="64" y="2192"/>
                  </a:cubicBezTo>
                  <a:cubicBezTo>
                    <a:pt x="63" y="2192"/>
                    <a:pt x="62" y="2192"/>
                    <a:pt x="62" y="2192"/>
                  </a:cubicBezTo>
                  <a:close/>
                  <a:moveTo>
                    <a:pt x="62" y="2076"/>
                  </a:moveTo>
                  <a:cubicBezTo>
                    <a:pt x="62" y="2055"/>
                    <a:pt x="62" y="2055"/>
                    <a:pt x="62" y="2055"/>
                  </a:cubicBezTo>
                  <a:cubicBezTo>
                    <a:pt x="63" y="2063"/>
                    <a:pt x="63" y="2070"/>
                    <a:pt x="62" y="2076"/>
                  </a:cubicBezTo>
                  <a:close/>
                  <a:moveTo>
                    <a:pt x="62" y="1953"/>
                  </a:moveTo>
                  <a:cubicBezTo>
                    <a:pt x="62" y="1919"/>
                    <a:pt x="62" y="1919"/>
                    <a:pt x="62" y="1919"/>
                  </a:cubicBezTo>
                  <a:cubicBezTo>
                    <a:pt x="63" y="1930"/>
                    <a:pt x="63" y="1942"/>
                    <a:pt x="62" y="1953"/>
                  </a:cubicBezTo>
                  <a:close/>
                  <a:moveTo>
                    <a:pt x="62" y="1866"/>
                  </a:moveTo>
                  <a:cubicBezTo>
                    <a:pt x="62" y="1850"/>
                    <a:pt x="62" y="1850"/>
                    <a:pt x="62" y="1850"/>
                  </a:cubicBezTo>
                  <a:cubicBezTo>
                    <a:pt x="62" y="1850"/>
                    <a:pt x="63" y="1850"/>
                    <a:pt x="64" y="1850"/>
                  </a:cubicBezTo>
                  <a:cubicBezTo>
                    <a:pt x="68" y="1850"/>
                    <a:pt x="72" y="1854"/>
                    <a:pt x="72" y="1858"/>
                  </a:cubicBezTo>
                  <a:cubicBezTo>
                    <a:pt x="72" y="1863"/>
                    <a:pt x="68" y="1866"/>
                    <a:pt x="64" y="1866"/>
                  </a:cubicBezTo>
                  <a:cubicBezTo>
                    <a:pt x="63" y="1866"/>
                    <a:pt x="62" y="1866"/>
                    <a:pt x="62" y="1866"/>
                  </a:cubicBezTo>
                  <a:close/>
                  <a:moveTo>
                    <a:pt x="62" y="1829"/>
                  </a:moveTo>
                  <a:cubicBezTo>
                    <a:pt x="62" y="1809"/>
                    <a:pt x="62" y="1809"/>
                    <a:pt x="62" y="1809"/>
                  </a:cubicBezTo>
                  <a:cubicBezTo>
                    <a:pt x="62" y="1809"/>
                    <a:pt x="63" y="1808"/>
                    <a:pt x="64" y="1808"/>
                  </a:cubicBezTo>
                  <a:cubicBezTo>
                    <a:pt x="69" y="1808"/>
                    <a:pt x="74" y="1813"/>
                    <a:pt x="74" y="1819"/>
                  </a:cubicBezTo>
                  <a:cubicBezTo>
                    <a:pt x="74" y="1825"/>
                    <a:pt x="69" y="1829"/>
                    <a:pt x="64" y="1829"/>
                  </a:cubicBezTo>
                  <a:cubicBezTo>
                    <a:pt x="63" y="1829"/>
                    <a:pt x="62" y="1829"/>
                    <a:pt x="62" y="1829"/>
                  </a:cubicBezTo>
                  <a:close/>
                  <a:moveTo>
                    <a:pt x="62" y="1792"/>
                  </a:moveTo>
                  <a:cubicBezTo>
                    <a:pt x="62" y="1767"/>
                    <a:pt x="62" y="1767"/>
                    <a:pt x="62" y="1767"/>
                  </a:cubicBezTo>
                  <a:cubicBezTo>
                    <a:pt x="62" y="1767"/>
                    <a:pt x="63" y="1767"/>
                    <a:pt x="64" y="1767"/>
                  </a:cubicBezTo>
                  <a:cubicBezTo>
                    <a:pt x="71" y="1767"/>
                    <a:pt x="76" y="1772"/>
                    <a:pt x="76" y="1779"/>
                  </a:cubicBezTo>
                  <a:cubicBezTo>
                    <a:pt x="76" y="1787"/>
                    <a:pt x="71" y="1792"/>
                    <a:pt x="64" y="1792"/>
                  </a:cubicBezTo>
                  <a:cubicBezTo>
                    <a:pt x="63" y="1792"/>
                    <a:pt x="62" y="1792"/>
                    <a:pt x="62" y="1792"/>
                  </a:cubicBezTo>
                  <a:close/>
                  <a:moveTo>
                    <a:pt x="62" y="1755"/>
                  </a:moveTo>
                  <a:cubicBezTo>
                    <a:pt x="62" y="1725"/>
                    <a:pt x="62" y="1725"/>
                    <a:pt x="62" y="1725"/>
                  </a:cubicBezTo>
                  <a:cubicBezTo>
                    <a:pt x="62" y="1725"/>
                    <a:pt x="63" y="1725"/>
                    <a:pt x="64" y="1725"/>
                  </a:cubicBezTo>
                  <a:cubicBezTo>
                    <a:pt x="72" y="1725"/>
                    <a:pt x="79" y="1732"/>
                    <a:pt x="79" y="1740"/>
                  </a:cubicBezTo>
                  <a:cubicBezTo>
                    <a:pt x="79" y="1749"/>
                    <a:pt x="72" y="1755"/>
                    <a:pt x="64" y="1755"/>
                  </a:cubicBezTo>
                  <a:cubicBezTo>
                    <a:pt x="63" y="1755"/>
                    <a:pt x="62" y="1755"/>
                    <a:pt x="62" y="1755"/>
                  </a:cubicBezTo>
                  <a:close/>
                  <a:moveTo>
                    <a:pt x="62" y="1718"/>
                  </a:moveTo>
                  <a:cubicBezTo>
                    <a:pt x="62" y="1684"/>
                    <a:pt x="62" y="1684"/>
                    <a:pt x="62" y="1684"/>
                  </a:cubicBezTo>
                  <a:cubicBezTo>
                    <a:pt x="62" y="1683"/>
                    <a:pt x="63" y="1683"/>
                    <a:pt x="64" y="1683"/>
                  </a:cubicBezTo>
                  <a:cubicBezTo>
                    <a:pt x="73" y="1683"/>
                    <a:pt x="81" y="1691"/>
                    <a:pt x="81" y="1701"/>
                  </a:cubicBezTo>
                  <a:cubicBezTo>
                    <a:pt x="81" y="1711"/>
                    <a:pt x="73" y="1718"/>
                    <a:pt x="64" y="1718"/>
                  </a:cubicBezTo>
                  <a:cubicBezTo>
                    <a:pt x="63" y="1718"/>
                    <a:pt x="62" y="1718"/>
                    <a:pt x="62" y="1718"/>
                  </a:cubicBezTo>
                  <a:close/>
                  <a:moveTo>
                    <a:pt x="62" y="1649"/>
                  </a:moveTo>
                  <a:cubicBezTo>
                    <a:pt x="62" y="1375"/>
                    <a:pt x="62" y="1375"/>
                    <a:pt x="62" y="1375"/>
                  </a:cubicBezTo>
                  <a:cubicBezTo>
                    <a:pt x="62" y="1374"/>
                    <a:pt x="63" y="1373"/>
                    <a:pt x="64" y="1372"/>
                  </a:cubicBezTo>
                  <a:cubicBezTo>
                    <a:pt x="75" y="1392"/>
                    <a:pt x="158" y="1392"/>
                    <a:pt x="130" y="1494"/>
                  </a:cubicBezTo>
                  <a:cubicBezTo>
                    <a:pt x="115" y="1550"/>
                    <a:pt x="64" y="1605"/>
                    <a:pt x="64" y="1673"/>
                  </a:cubicBezTo>
                  <a:cubicBezTo>
                    <a:pt x="64" y="1665"/>
                    <a:pt x="63" y="1657"/>
                    <a:pt x="62" y="1649"/>
                  </a:cubicBezTo>
                  <a:close/>
                  <a:moveTo>
                    <a:pt x="62" y="1308"/>
                  </a:moveTo>
                  <a:cubicBezTo>
                    <a:pt x="62" y="1092"/>
                    <a:pt x="62" y="1092"/>
                    <a:pt x="62" y="1092"/>
                  </a:cubicBezTo>
                  <a:cubicBezTo>
                    <a:pt x="63" y="1088"/>
                    <a:pt x="64" y="1085"/>
                    <a:pt x="64" y="1082"/>
                  </a:cubicBezTo>
                  <a:cubicBezTo>
                    <a:pt x="64" y="1082"/>
                    <a:pt x="64" y="1082"/>
                    <a:pt x="64" y="1082"/>
                  </a:cubicBezTo>
                  <a:cubicBezTo>
                    <a:pt x="64" y="1108"/>
                    <a:pt x="117" y="1142"/>
                    <a:pt x="111" y="1185"/>
                  </a:cubicBezTo>
                  <a:cubicBezTo>
                    <a:pt x="106" y="1221"/>
                    <a:pt x="68" y="1248"/>
                    <a:pt x="64" y="1329"/>
                  </a:cubicBezTo>
                  <a:cubicBezTo>
                    <a:pt x="63" y="1322"/>
                    <a:pt x="62" y="1314"/>
                    <a:pt x="62" y="1308"/>
                  </a:cubicBezTo>
                  <a:close/>
                  <a:moveTo>
                    <a:pt x="62" y="1028"/>
                  </a:moveTo>
                  <a:cubicBezTo>
                    <a:pt x="62" y="952"/>
                    <a:pt x="62" y="952"/>
                    <a:pt x="62" y="952"/>
                  </a:cubicBezTo>
                  <a:cubicBezTo>
                    <a:pt x="62" y="952"/>
                    <a:pt x="63" y="952"/>
                    <a:pt x="64" y="952"/>
                  </a:cubicBezTo>
                  <a:cubicBezTo>
                    <a:pt x="73" y="952"/>
                    <a:pt x="81" y="944"/>
                    <a:pt x="81" y="935"/>
                  </a:cubicBezTo>
                  <a:cubicBezTo>
                    <a:pt x="81" y="925"/>
                    <a:pt x="73" y="918"/>
                    <a:pt x="64" y="918"/>
                  </a:cubicBezTo>
                  <a:cubicBezTo>
                    <a:pt x="63" y="918"/>
                    <a:pt x="62" y="918"/>
                    <a:pt x="62" y="918"/>
                  </a:cubicBezTo>
                  <a:cubicBezTo>
                    <a:pt x="62" y="851"/>
                    <a:pt x="62" y="851"/>
                    <a:pt x="62" y="851"/>
                  </a:cubicBezTo>
                  <a:cubicBezTo>
                    <a:pt x="62" y="848"/>
                    <a:pt x="63" y="845"/>
                    <a:pt x="64" y="841"/>
                  </a:cubicBezTo>
                  <a:cubicBezTo>
                    <a:pt x="73" y="898"/>
                    <a:pt x="111" y="899"/>
                    <a:pt x="133" y="926"/>
                  </a:cubicBezTo>
                  <a:cubicBezTo>
                    <a:pt x="145" y="940"/>
                    <a:pt x="143" y="961"/>
                    <a:pt x="132" y="971"/>
                  </a:cubicBezTo>
                  <a:cubicBezTo>
                    <a:pt x="121" y="979"/>
                    <a:pt x="100" y="978"/>
                    <a:pt x="90" y="961"/>
                  </a:cubicBezTo>
                  <a:cubicBezTo>
                    <a:pt x="106" y="996"/>
                    <a:pt x="88" y="1027"/>
                    <a:pt x="64" y="1028"/>
                  </a:cubicBezTo>
                  <a:cubicBezTo>
                    <a:pt x="63" y="1028"/>
                    <a:pt x="62" y="1028"/>
                    <a:pt x="62" y="1028"/>
                  </a:cubicBezTo>
                  <a:close/>
                  <a:moveTo>
                    <a:pt x="62" y="829"/>
                  </a:moveTo>
                  <a:cubicBezTo>
                    <a:pt x="62" y="802"/>
                    <a:pt x="62" y="802"/>
                    <a:pt x="62" y="802"/>
                  </a:cubicBezTo>
                  <a:cubicBezTo>
                    <a:pt x="64" y="812"/>
                    <a:pt x="64" y="821"/>
                    <a:pt x="62" y="829"/>
                  </a:cubicBezTo>
                  <a:close/>
                  <a:moveTo>
                    <a:pt x="62" y="744"/>
                  </a:moveTo>
                  <a:cubicBezTo>
                    <a:pt x="62" y="700"/>
                    <a:pt x="62" y="700"/>
                    <a:pt x="62" y="700"/>
                  </a:cubicBezTo>
                  <a:cubicBezTo>
                    <a:pt x="62" y="698"/>
                    <a:pt x="63" y="696"/>
                    <a:pt x="64" y="693"/>
                  </a:cubicBezTo>
                  <a:cubicBezTo>
                    <a:pt x="64" y="748"/>
                    <a:pt x="65" y="778"/>
                    <a:pt x="100" y="812"/>
                  </a:cubicBezTo>
                  <a:cubicBezTo>
                    <a:pt x="136" y="847"/>
                    <a:pt x="131" y="901"/>
                    <a:pt x="205" y="909"/>
                  </a:cubicBezTo>
                  <a:cubicBezTo>
                    <a:pt x="177" y="892"/>
                    <a:pt x="192" y="836"/>
                    <a:pt x="163" y="801"/>
                  </a:cubicBezTo>
                  <a:cubicBezTo>
                    <a:pt x="129" y="761"/>
                    <a:pt x="84" y="758"/>
                    <a:pt x="64" y="693"/>
                  </a:cubicBezTo>
                  <a:cubicBezTo>
                    <a:pt x="64" y="713"/>
                    <a:pt x="63" y="729"/>
                    <a:pt x="62" y="744"/>
                  </a:cubicBezTo>
                  <a:close/>
                  <a:moveTo>
                    <a:pt x="62" y="558"/>
                  </a:moveTo>
                  <a:cubicBezTo>
                    <a:pt x="62" y="309"/>
                    <a:pt x="62" y="309"/>
                    <a:pt x="62" y="309"/>
                  </a:cubicBezTo>
                  <a:cubicBezTo>
                    <a:pt x="62" y="308"/>
                    <a:pt x="63" y="308"/>
                    <a:pt x="64" y="308"/>
                  </a:cubicBezTo>
                  <a:cubicBezTo>
                    <a:pt x="115" y="331"/>
                    <a:pt x="78" y="390"/>
                    <a:pt x="125" y="404"/>
                  </a:cubicBezTo>
                  <a:cubicBezTo>
                    <a:pt x="136" y="407"/>
                    <a:pt x="154" y="403"/>
                    <a:pt x="154" y="389"/>
                  </a:cubicBezTo>
                  <a:cubicBezTo>
                    <a:pt x="167" y="396"/>
                    <a:pt x="170" y="422"/>
                    <a:pt x="150" y="435"/>
                  </a:cubicBezTo>
                  <a:cubicBezTo>
                    <a:pt x="141" y="441"/>
                    <a:pt x="123" y="448"/>
                    <a:pt x="102" y="433"/>
                  </a:cubicBezTo>
                  <a:cubicBezTo>
                    <a:pt x="91" y="425"/>
                    <a:pt x="82" y="409"/>
                    <a:pt x="83" y="394"/>
                  </a:cubicBezTo>
                  <a:cubicBezTo>
                    <a:pt x="75" y="405"/>
                    <a:pt x="74" y="432"/>
                    <a:pt x="94" y="449"/>
                  </a:cubicBezTo>
                  <a:cubicBezTo>
                    <a:pt x="113" y="464"/>
                    <a:pt x="111" y="484"/>
                    <a:pt x="106" y="495"/>
                  </a:cubicBezTo>
                  <a:cubicBezTo>
                    <a:pt x="94" y="521"/>
                    <a:pt x="67" y="533"/>
                    <a:pt x="64" y="570"/>
                  </a:cubicBezTo>
                  <a:cubicBezTo>
                    <a:pt x="63" y="565"/>
                    <a:pt x="63" y="562"/>
                    <a:pt x="62" y="558"/>
                  </a:cubicBezTo>
                  <a:close/>
                  <a:moveTo>
                    <a:pt x="62" y="218"/>
                  </a:moveTo>
                  <a:cubicBezTo>
                    <a:pt x="62" y="122"/>
                    <a:pt x="62" y="122"/>
                    <a:pt x="62" y="122"/>
                  </a:cubicBezTo>
                  <a:cubicBezTo>
                    <a:pt x="62" y="122"/>
                    <a:pt x="63" y="121"/>
                    <a:pt x="64" y="121"/>
                  </a:cubicBezTo>
                  <a:cubicBezTo>
                    <a:pt x="72" y="128"/>
                    <a:pt x="83" y="148"/>
                    <a:pt x="80" y="173"/>
                  </a:cubicBezTo>
                  <a:cubicBezTo>
                    <a:pt x="78" y="189"/>
                    <a:pt x="67" y="204"/>
                    <a:pt x="64" y="229"/>
                  </a:cubicBezTo>
                  <a:cubicBezTo>
                    <a:pt x="63" y="225"/>
                    <a:pt x="62" y="221"/>
                    <a:pt x="62" y="218"/>
                  </a:cubicBezTo>
                  <a:close/>
                  <a:moveTo>
                    <a:pt x="62" y="115"/>
                  </a:moveTo>
                  <a:cubicBezTo>
                    <a:pt x="62" y="75"/>
                    <a:pt x="62" y="75"/>
                    <a:pt x="62" y="75"/>
                  </a:cubicBezTo>
                  <a:cubicBezTo>
                    <a:pt x="62" y="75"/>
                    <a:pt x="63" y="76"/>
                    <a:pt x="64" y="76"/>
                  </a:cubicBezTo>
                  <a:cubicBezTo>
                    <a:pt x="72" y="76"/>
                    <a:pt x="79" y="69"/>
                    <a:pt x="79" y="60"/>
                  </a:cubicBezTo>
                  <a:cubicBezTo>
                    <a:pt x="79" y="52"/>
                    <a:pt x="72" y="45"/>
                    <a:pt x="64" y="45"/>
                  </a:cubicBezTo>
                  <a:cubicBezTo>
                    <a:pt x="63" y="45"/>
                    <a:pt x="62" y="45"/>
                    <a:pt x="62" y="45"/>
                  </a:cubicBezTo>
                  <a:cubicBezTo>
                    <a:pt x="62" y="6"/>
                    <a:pt x="62" y="6"/>
                    <a:pt x="62" y="6"/>
                  </a:cubicBezTo>
                  <a:cubicBezTo>
                    <a:pt x="62" y="6"/>
                    <a:pt x="63" y="6"/>
                    <a:pt x="64" y="6"/>
                  </a:cubicBezTo>
                  <a:cubicBezTo>
                    <a:pt x="64" y="6"/>
                    <a:pt x="64" y="6"/>
                    <a:pt x="64" y="6"/>
                  </a:cubicBezTo>
                  <a:cubicBezTo>
                    <a:pt x="64" y="6"/>
                    <a:pt x="64" y="6"/>
                    <a:pt x="64" y="6"/>
                  </a:cubicBezTo>
                  <a:cubicBezTo>
                    <a:pt x="74" y="6"/>
                    <a:pt x="83" y="15"/>
                    <a:pt x="84" y="26"/>
                  </a:cubicBezTo>
                  <a:cubicBezTo>
                    <a:pt x="94" y="21"/>
                    <a:pt x="105" y="24"/>
                    <a:pt x="111" y="33"/>
                  </a:cubicBezTo>
                  <a:cubicBezTo>
                    <a:pt x="116" y="42"/>
                    <a:pt x="113" y="54"/>
                    <a:pt x="104" y="60"/>
                  </a:cubicBezTo>
                  <a:cubicBezTo>
                    <a:pt x="113" y="67"/>
                    <a:pt x="116" y="78"/>
                    <a:pt x="111" y="88"/>
                  </a:cubicBezTo>
                  <a:cubicBezTo>
                    <a:pt x="105" y="97"/>
                    <a:pt x="94" y="100"/>
                    <a:pt x="84" y="95"/>
                  </a:cubicBezTo>
                  <a:cubicBezTo>
                    <a:pt x="83" y="106"/>
                    <a:pt x="74" y="115"/>
                    <a:pt x="64" y="115"/>
                  </a:cubicBezTo>
                  <a:cubicBezTo>
                    <a:pt x="63" y="115"/>
                    <a:pt x="62" y="115"/>
                    <a:pt x="62" y="115"/>
                  </a:cubicBezTo>
                  <a:close/>
                  <a:moveTo>
                    <a:pt x="278" y="1411"/>
                  </a:moveTo>
                  <a:cubicBezTo>
                    <a:pt x="297" y="1425"/>
                    <a:pt x="342" y="1426"/>
                    <a:pt x="372" y="1407"/>
                  </a:cubicBezTo>
                  <a:cubicBezTo>
                    <a:pt x="407" y="1384"/>
                    <a:pt x="424" y="1343"/>
                    <a:pt x="438" y="1329"/>
                  </a:cubicBezTo>
                  <a:cubicBezTo>
                    <a:pt x="453" y="1313"/>
                    <a:pt x="474" y="1302"/>
                    <a:pt x="499" y="1310"/>
                  </a:cubicBezTo>
                  <a:cubicBezTo>
                    <a:pt x="500" y="1293"/>
                    <a:pt x="476" y="1270"/>
                    <a:pt x="446" y="1266"/>
                  </a:cubicBezTo>
                  <a:cubicBezTo>
                    <a:pt x="421" y="1263"/>
                    <a:pt x="387" y="1281"/>
                    <a:pt x="372" y="1309"/>
                  </a:cubicBezTo>
                  <a:cubicBezTo>
                    <a:pt x="348" y="1355"/>
                    <a:pt x="336" y="1400"/>
                    <a:pt x="278" y="1411"/>
                  </a:cubicBezTo>
                  <a:close/>
                  <a:moveTo>
                    <a:pt x="440" y="2134"/>
                  </a:moveTo>
                  <a:cubicBezTo>
                    <a:pt x="424" y="2163"/>
                    <a:pt x="400" y="2169"/>
                    <a:pt x="377" y="2163"/>
                  </a:cubicBezTo>
                  <a:cubicBezTo>
                    <a:pt x="352" y="2158"/>
                    <a:pt x="337" y="2139"/>
                    <a:pt x="316" y="2105"/>
                  </a:cubicBezTo>
                  <a:cubicBezTo>
                    <a:pt x="300" y="2080"/>
                    <a:pt x="270" y="2056"/>
                    <a:pt x="240" y="2056"/>
                  </a:cubicBezTo>
                  <a:cubicBezTo>
                    <a:pt x="253" y="2037"/>
                    <a:pt x="282" y="2030"/>
                    <a:pt x="307" y="2042"/>
                  </a:cubicBezTo>
                  <a:cubicBezTo>
                    <a:pt x="339" y="2056"/>
                    <a:pt x="361" y="2109"/>
                    <a:pt x="396" y="2132"/>
                  </a:cubicBezTo>
                  <a:cubicBezTo>
                    <a:pt x="409" y="2139"/>
                    <a:pt x="424" y="2139"/>
                    <a:pt x="440" y="2134"/>
                  </a:cubicBezTo>
                  <a:close/>
                  <a:moveTo>
                    <a:pt x="175" y="309"/>
                  </a:moveTo>
                  <a:cubicBezTo>
                    <a:pt x="170" y="309"/>
                    <a:pt x="165" y="304"/>
                    <a:pt x="165" y="299"/>
                  </a:cubicBezTo>
                  <a:cubicBezTo>
                    <a:pt x="165" y="294"/>
                    <a:pt x="170" y="290"/>
                    <a:pt x="175" y="290"/>
                  </a:cubicBezTo>
                  <a:cubicBezTo>
                    <a:pt x="180" y="290"/>
                    <a:pt x="184" y="294"/>
                    <a:pt x="184" y="299"/>
                  </a:cubicBezTo>
                  <a:cubicBezTo>
                    <a:pt x="184" y="304"/>
                    <a:pt x="180" y="309"/>
                    <a:pt x="175" y="309"/>
                  </a:cubicBezTo>
                  <a:close/>
                  <a:moveTo>
                    <a:pt x="152" y="286"/>
                  </a:moveTo>
                  <a:cubicBezTo>
                    <a:pt x="145" y="286"/>
                    <a:pt x="140" y="281"/>
                    <a:pt x="140" y="274"/>
                  </a:cubicBezTo>
                  <a:cubicBezTo>
                    <a:pt x="140" y="267"/>
                    <a:pt x="145" y="262"/>
                    <a:pt x="152" y="262"/>
                  </a:cubicBezTo>
                  <a:cubicBezTo>
                    <a:pt x="159" y="262"/>
                    <a:pt x="164" y="267"/>
                    <a:pt x="164" y="274"/>
                  </a:cubicBezTo>
                  <a:cubicBezTo>
                    <a:pt x="164" y="281"/>
                    <a:pt x="159" y="286"/>
                    <a:pt x="152" y="286"/>
                  </a:cubicBezTo>
                  <a:close/>
                  <a:moveTo>
                    <a:pt x="145" y="251"/>
                  </a:moveTo>
                  <a:cubicBezTo>
                    <a:pt x="136" y="251"/>
                    <a:pt x="129" y="244"/>
                    <a:pt x="129" y="236"/>
                  </a:cubicBezTo>
                  <a:cubicBezTo>
                    <a:pt x="129" y="227"/>
                    <a:pt x="136" y="221"/>
                    <a:pt x="145" y="221"/>
                  </a:cubicBezTo>
                  <a:cubicBezTo>
                    <a:pt x="153" y="221"/>
                    <a:pt x="160" y="227"/>
                    <a:pt x="160" y="236"/>
                  </a:cubicBezTo>
                  <a:cubicBezTo>
                    <a:pt x="160" y="244"/>
                    <a:pt x="153" y="251"/>
                    <a:pt x="145" y="251"/>
                  </a:cubicBezTo>
                  <a:close/>
                  <a:moveTo>
                    <a:pt x="83" y="1634"/>
                  </a:moveTo>
                  <a:cubicBezTo>
                    <a:pt x="90" y="1668"/>
                    <a:pt x="143" y="1682"/>
                    <a:pt x="121" y="1737"/>
                  </a:cubicBezTo>
                  <a:cubicBezTo>
                    <a:pt x="113" y="1757"/>
                    <a:pt x="79" y="1783"/>
                    <a:pt x="81" y="1817"/>
                  </a:cubicBezTo>
                  <a:cubicBezTo>
                    <a:pt x="64" y="1774"/>
                    <a:pt x="111" y="1752"/>
                    <a:pt x="91" y="1695"/>
                  </a:cubicBezTo>
                  <a:cubicBezTo>
                    <a:pt x="83" y="1674"/>
                    <a:pt x="76" y="1647"/>
                    <a:pt x="83" y="1634"/>
                  </a:cubicBezTo>
                  <a:close/>
                  <a:moveTo>
                    <a:pt x="166" y="2097"/>
                  </a:moveTo>
                  <a:cubicBezTo>
                    <a:pt x="193" y="2115"/>
                    <a:pt x="218" y="2141"/>
                    <a:pt x="215" y="2182"/>
                  </a:cubicBezTo>
                  <a:cubicBezTo>
                    <a:pt x="213" y="2212"/>
                    <a:pt x="213" y="2234"/>
                    <a:pt x="236" y="2263"/>
                  </a:cubicBezTo>
                  <a:cubicBezTo>
                    <a:pt x="196" y="2255"/>
                    <a:pt x="164" y="2229"/>
                    <a:pt x="164" y="2186"/>
                  </a:cubicBezTo>
                  <a:cubicBezTo>
                    <a:pt x="164" y="2148"/>
                    <a:pt x="177" y="2131"/>
                    <a:pt x="166" y="2097"/>
                  </a:cubicBezTo>
                  <a:close/>
                  <a:moveTo>
                    <a:pt x="126" y="2050"/>
                  </a:moveTo>
                  <a:cubicBezTo>
                    <a:pt x="140" y="2068"/>
                    <a:pt x="182" y="2115"/>
                    <a:pt x="146" y="2179"/>
                  </a:cubicBezTo>
                  <a:cubicBezTo>
                    <a:pt x="133" y="2202"/>
                    <a:pt x="108" y="2227"/>
                    <a:pt x="102" y="2251"/>
                  </a:cubicBezTo>
                  <a:cubicBezTo>
                    <a:pt x="91" y="2232"/>
                    <a:pt x="86" y="2205"/>
                    <a:pt x="103" y="2164"/>
                  </a:cubicBezTo>
                  <a:cubicBezTo>
                    <a:pt x="117" y="2129"/>
                    <a:pt x="133" y="2090"/>
                    <a:pt x="126" y="2050"/>
                  </a:cubicBezTo>
                  <a:close/>
                  <a:moveTo>
                    <a:pt x="325" y="2151"/>
                  </a:moveTo>
                  <a:cubicBezTo>
                    <a:pt x="340" y="2180"/>
                    <a:pt x="380" y="2192"/>
                    <a:pt x="401" y="2188"/>
                  </a:cubicBezTo>
                  <a:cubicBezTo>
                    <a:pt x="430" y="2181"/>
                    <a:pt x="437" y="2150"/>
                    <a:pt x="457" y="2147"/>
                  </a:cubicBezTo>
                  <a:cubicBezTo>
                    <a:pt x="464" y="2115"/>
                    <a:pt x="433" y="2127"/>
                    <a:pt x="448" y="2092"/>
                  </a:cubicBezTo>
                  <a:cubicBezTo>
                    <a:pt x="453" y="2081"/>
                    <a:pt x="451" y="2063"/>
                    <a:pt x="432" y="2061"/>
                  </a:cubicBezTo>
                  <a:cubicBezTo>
                    <a:pt x="422" y="2060"/>
                    <a:pt x="408" y="2069"/>
                    <a:pt x="419" y="2087"/>
                  </a:cubicBezTo>
                  <a:cubicBezTo>
                    <a:pt x="407" y="2085"/>
                    <a:pt x="399" y="2067"/>
                    <a:pt x="404" y="2051"/>
                  </a:cubicBezTo>
                  <a:cubicBezTo>
                    <a:pt x="415" y="2019"/>
                    <a:pt x="473" y="2013"/>
                    <a:pt x="496" y="2047"/>
                  </a:cubicBezTo>
                  <a:cubicBezTo>
                    <a:pt x="520" y="2082"/>
                    <a:pt x="500" y="2119"/>
                    <a:pt x="490" y="2128"/>
                  </a:cubicBezTo>
                  <a:cubicBezTo>
                    <a:pt x="498" y="2141"/>
                    <a:pt x="504" y="2173"/>
                    <a:pt x="491" y="2199"/>
                  </a:cubicBezTo>
                  <a:cubicBezTo>
                    <a:pt x="471" y="2239"/>
                    <a:pt x="422" y="2249"/>
                    <a:pt x="384" y="2229"/>
                  </a:cubicBezTo>
                  <a:cubicBezTo>
                    <a:pt x="350" y="2211"/>
                    <a:pt x="325" y="2175"/>
                    <a:pt x="325" y="2151"/>
                  </a:cubicBezTo>
                  <a:close/>
                  <a:moveTo>
                    <a:pt x="134" y="2020"/>
                  </a:moveTo>
                  <a:cubicBezTo>
                    <a:pt x="224" y="2032"/>
                    <a:pt x="325" y="2130"/>
                    <a:pt x="340" y="2252"/>
                  </a:cubicBezTo>
                  <a:cubicBezTo>
                    <a:pt x="343" y="2284"/>
                    <a:pt x="326" y="2309"/>
                    <a:pt x="307" y="2305"/>
                  </a:cubicBezTo>
                  <a:cubicBezTo>
                    <a:pt x="303" y="2309"/>
                    <a:pt x="308" y="2331"/>
                    <a:pt x="303" y="2354"/>
                  </a:cubicBezTo>
                  <a:cubicBezTo>
                    <a:pt x="296" y="2382"/>
                    <a:pt x="277" y="2401"/>
                    <a:pt x="250" y="2408"/>
                  </a:cubicBezTo>
                  <a:cubicBezTo>
                    <a:pt x="233" y="2413"/>
                    <a:pt x="217" y="2411"/>
                    <a:pt x="208" y="2398"/>
                  </a:cubicBezTo>
                  <a:cubicBezTo>
                    <a:pt x="201" y="2407"/>
                    <a:pt x="156" y="2427"/>
                    <a:pt x="123" y="2399"/>
                  </a:cubicBezTo>
                  <a:cubicBezTo>
                    <a:pt x="83" y="2366"/>
                    <a:pt x="80" y="2288"/>
                    <a:pt x="127" y="2262"/>
                  </a:cubicBezTo>
                  <a:cubicBezTo>
                    <a:pt x="152" y="2248"/>
                    <a:pt x="191" y="2266"/>
                    <a:pt x="189" y="2292"/>
                  </a:cubicBezTo>
                  <a:cubicBezTo>
                    <a:pt x="171" y="2273"/>
                    <a:pt x="142" y="2283"/>
                    <a:pt x="144" y="2311"/>
                  </a:cubicBezTo>
                  <a:cubicBezTo>
                    <a:pt x="147" y="2351"/>
                    <a:pt x="195" y="2362"/>
                    <a:pt x="230" y="2339"/>
                  </a:cubicBezTo>
                  <a:cubicBezTo>
                    <a:pt x="272" y="2312"/>
                    <a:pt x="277" y="2259"/>
                    <a:pt x="268" y="2212"/>
                  </a:cubicBezTo>
                  <a:cubicBezTo>
                    <a:pt x="251" y="2134"/>
                    <a:pt x="191" y="2056"/>
                    <a:pt x="134" y="2020"/>
                  </a:cubicBezTo>
                  <a:close/>
                  <a:moveTo>
                    <a:pt x="200" y="1774"/>
                  </a:moveTo>
                  <a:cubicBezTo>
                    <a:pt x="244" y="1779"/>
                    <a:pt x="261" y="1861"/>
                    <a:pt x="193" y="1871"/>
                  </a:cubicBezTo>
                  <a:cubicBezTo>
                    <a:pt x="223" y="1878"/>
                    <a:pt x="246" y="1863"/>
                    <a:pt x="273" y="1874"/>
                  </a:cubicBezTo>
                  <a:cubicBezTo>
                    <a:pt x="304" y="1886"/>
                    <a:pt x="323" y="1921"/>
                    <a:pt x="324" y="1935"/>
                  </a:cubicBezTo>
                  <a:cubicBezTo>
                    <a:pt x="292" y="1907"/>
                    <a:pt x="262" y="1913"/>
                    <a:pt x="231" y="1913"/>
                  </a:cubicBezTo>
                  <a:cubicBezTo>
                    <a:pt x="198" y="1912"/>
                    <a:pt x="157" y="1890"/>
                    <a:pt x="143" y="1859"/>
                  </a:cubicBezTo>
                  <a:cubicBezTo>
                    <a:pt x="163" y="1864"/>
                    <a:pt x="182" y="1858"/>
                    <a:pt x="193" y="1844"/>
                  </a:cubicBezTo>
                  <a:cubicBezTo>
                    <a:pt x="211" y="1820"/>
                    <a:pt x="208" y="1789"/>
                    <a:pt x="200" y="1774"/>
                  </a:cubicBezTo>
                  <a:close/>
                  <a:moveTo>
                    <a:pt x="131" y="1862"/>
                  </a:moveTo>
                  <a:cubicBezTo>
                    <a:pt x="133" y="1891"/>
                    <a:pt x="161" y="1946"/>
                    <a:pt x="194" y="1983"/>
                  </a:cubicBezTo>
                  <a:cubicBezTo>
                    <a:pt x="221" y="2013"/>
                    <a:pt x="267" y="2033"/>
                    <a:pt x="286" y="1996"/>
                  </a:cubicBezTo>
                  <a:cubicBezTo>
                    <a:pt x="300" y="2020"/>
                    <a:pt x="329" y="2042"/>
                    <a:pt x="357" y="2043"/>
                  </a:cubicBezTo>
                  <a:cubicBezTo>
                    <a:pt x="392" y="2043"/>
                    <a:pt x="409" y="2017"/>
                    <a:pt x="410" y="1988"/>
                  </a:cubicBezTo>
                  <a:cubicBezTo>
                    <a:pt x="438" y="2008"/>
                    <a:pt x="480" y="2010"/>
                    <a:pt x="506" y="1986"/>
                  </a:cubicBezTo>
                  <a:cubicBezTo>
                    <a:pt x="532" y="1962"/>
                    <a:pt x="529" y="1914"/>
                    <a:pt x="504" y="1887"/>
                  </a:cubicBezTo>
                  <a:cubicBezTo>
                    <a:pt x="483" y="1865"/>
                    <a:pt x="449" y="1862"/>
                    <a:pt x="435" y="1887"/>
                  </a:cubicBezTo>
                  <a:cubicBezTo>
                    <a:pt x="452" y="1895"/>
                    <a:pt x="453" y="1913"/>
                    <a:pt x="446" y="1929"/>
                  </a:cubicBezTo>
                  <a:cubicBezTo>
                    <a:pt x="431" y="1959"/>
                    <a:pt x="392" y="1972"/>
                    <a:pt x="362" y="1972"/>
                  </a:cubicBezTo>
                  <a:cubicBezTo>
                    <a:pt x="316" y="1974"/>
                    <a:pt x="266" y="1956"/>
                    <a:pt x="231" y="1939"/>
                  </a:cubicBezTo>
                  <a:cubicBezTo>
                    <a:pt x="189" y="1917"/>
                    <a:pt x="143" y="1887"/>
                    <a:pt x="131" y="1862"/>
                  </a:cubicBezTo>
                  <a:close/>
                  <a:moveTo>
                    <a:pt x="110" y="1900"/>
                  </a:moveTo>
                  <a:cubicBezTo>
                    <a:pt x="103" y="1932"/>
                    <a:pt x="159" y="1952"/>
                    <a:pt x="129" y="2014"/>
                  </a:cubicBezTo>
                  <a:cubicBezTo>
                    <a:pt x="111" y="2052"/>
                    <a:pt x="87" y="2089"/>
                    <a:pt x="96" y="2136"/>
                  </a:cubicBezTo>
                  <a:cubicBezTo>
                    <a:pt x="90" y="2109"/>
                    <a:pt x="58" y="2090"/>
                    <a:pt x="66" y="2055"/>
                  </a:cubicBezTo>
                  <a:cubicBezTo>
                    <a:pt x="71" y="2034"/>
                    <a:pt x="101" y="2015"/>
                    <a:pt x="103" y="1988"/>
                  </a:cubicBezTo>
                  <a:cubicBezTo>
                    <a:pt x="105" y="1971"/>
                    <a:pt x="90" y="1917"/>
                    <a:pt x="110" y="1900"/>
                  </a:cubicBezTo>
                  <a:close/>
                  <a:moveTo>
                    <a:pt x="118" y="1578"/>
                  </a:moveTo>
                  <a:cubicBezTo>
                    <a:pt x="100" y="1616"/>
                    <a:pt x="174" y="1643"/>
                    <a:pt x="185" y="1706"/>
                  </a:cubicBezTo>
                  <a:cubicBezTo>
                    <a:pt x="206" y="1821"/>
                    <a:pt x="68" y="1842"/>
                    <a:pt x="86" y="1999"/>
                  </a:cubicBezTo>
                  <a:cubicBezTo>
                    <a:pt x="0" y="1886"/>
                    <a:pt x="201" y="1768"/>
                    <a:pt x="122" y="1651"/>
                  </a:cubicBezTo>
                  <a:cubicBezTo>
                    <a:pt x="94" y="1609"/>
                    <a:pt x="107" y="1585"/>
                    <a:pt x="118" y="1578"/>
                  </a:cubicBezTo>
                  <a:close/>
                  <a:moveTo>
                    <a:pt x="377" y="1060"/>
                  </a:moveTo>
                  <a:cubicBezTo>
                    <a:pt x="442" y="1057"/>
                    <a:pt x="484" y="1086"/>
                    <a:pt x="517" y="1106"/>
                  </a:cubicBezTo>
                  <a:cubicBezTo>
                    <a:pt x="631" y="1175"/>
                    <a:pt x="574" y="1036"/>
                    <a:pt x="676" y="1029"/>
                  </a:cubicBezTo>
                  <a:cubicBezTo>
                    <a:pt x="690" y="1028"/>
                    <a:pt x="717" y="1039"/>
                    <a:pt x="727" y="1060"/>
                  </a:cubicBezTo>
                  <a:cubicBezTo>
                    <a:pt x="620" y="1110"/>
                    <a:pt x="727" y="1151"/>
                    <a:pt x="669" y="1220"/>
                  </a:cubicBezTo>
                  <a:cubicBezTo>
                    <a:pt x="698" y="1207"/>
                    <a:pt x="749" y="1207"/>
                    <a:pt x="785" y="1241"/>
                  </a:cubicBezTo>
                  <a:cubicBezTo>
                    <a:pt x="830" y="1283"/>
                    <a:pt x="802" y="1349"/>
                    <a:pt x="822" y="1398"/>
                  </a:cubicBezTo>
                  <a:cubicBezTo>
                    <a:pt x="829" y="1416"/>
                    <a:pt x="866" y="1437"/>
                    <a:pt x="863" y="1454"/>
                  </a:cubicBezTo>
                  <a:cubicBezTo>
                    <a:pt x="821" y="1424"/>
                    <a:pt x="726" y="1463"/>
                    <a:pt x="726" y="1389"/>
                  </a:cubicBezTo>
                  <a:cubicBezTo>
                    <a:pt x="726" y="1485"/>
                    <a:pt x="834" y="1565"/>
                    <a:pt x="816" y="1658"/>
                  </a:cubicBezTo>
                  <a:cubicBezTo>
                    <a:pt x="808" y="1702"/>
                    <a:pt x="766" y="1730"/>
                    <a:pt x="760" y="1764"/>
                  </a:cubicBezTo>
                  <a:cubicBezTo>
                    <a:pt x="725" y="1706"/>
                    <a:pt x="768" y="1677"/>
                    <a:pt x="747" y="1618"/>
                  </a:cubicBezTo>
                  <a:cubicBezTo>
                    <a:pt x="686" y="1648"/>
                    <a:pt x="703" y="1755"/>
                    <a:pt x="666" y="1819"/>
                  </a:cubicBezTo>
                  <a:cubicBezTo>
                    <a:pt x="633" y="1876"/>
                    <a:pt x="563" y="1916"/>
                    <a:pt x="518" y="1873"/>
                  </a:cubicBezTo>
                  <a:cubicBezTo>
                    <a:pt x="553" y="1859"/>
                    <a:pt x="529" y="1824"/>
                    <a:pt x="561" y="1792"/>
                  </a:cubicBezTo>
                  <a:cubicBezTo>
                    <a:pt x="511" y="1791"/>
                    <a:pt x="470" y="1834"/>
                    <a:pt x="429" y="1865"/>
                  </a:cubicBezTo>
                  <a:cubicBezTo>
                    <a:pt x="392" y="1892"/>
                    <a:pt x="345" y="1900"/>
                    <a:pt x="307" y="1875"/>
                  </a:cubicBezTo>
                  <a:cubicBezTo>
                    <a:pt x="248" y="1837"/>
                    <a:pt x="230" y="1749"/>
                    <a:pt x="280" y="1707"/>
                  </a:cubicBezTo>
                  <a:cubicBezTo>
                    <a:pt x="274" y="1791"/>
                    <a:pt x="316" y="1770"/>
                    <a:pt x="351" y="1809"/>
                  </a:cubicBezTo>
                  <a:cubicBezTo>
                    <a:pt x="347" y="1759"/>
                    <a:pt x="313" y="1730"/>
                    <a:pt x="293" y="1680"/>
                  </a:cubicBezTo>
                  <a:cubicBezTo>
                    <a:pt x="269" y="1623"/>
                    <a:pt x="269" y="1562"/>
                    <a:pt x="316" y="1530"/>
                  </a:cubicBezTo>
                  <a:cubicBezTo>
                    <a:pt x="370" y="1492"/>
                    <a:pt x="452" y="1516"/>
                    <a:pt x="467" y="1589"/>
                  </a:cubicBezTo>
                  <a:cubicBezTo>
                    <a:pt x="442" y="1531"/>
                    <a:pt x="370" y="1529"/>
                    <a:pt x="342" y="1550"/>
                  </a:cubicBezTo>
                  <a:cubicBezTo>
                    <a:pt x="250" y="1620"/>
                    <a:pt x="327" y="1763"/>
                    <a:pt x="415" y="1784"/>
                  </a:cubicBezTo>
                  <a:cubicBezTo>
                    <a:pt x="532" y="1813"/>
                    <a:pt x="626" y="1745"/>
                    <a:pt x="676" y="1664"/>
                  </a:cubicBezTo>
                  <a:cubicBezTo>
                    <a:pt x="730" y="1574"/>
                    <a:pt x="731" y="1465"/>
                    <a:pt x="696" y="1368"/>
                  </a:cubicBezTo>
                  <a:cubicBezTo>
                    <a:pt x="647" y="1231"/>
                    <a:pt x="552" y="1148"/>
                    <a:pt x="377" y="1060"/>
                  </a:cubicBezTo>
                  <a:close/>
                  <a:moveTo>
                    <a:pt x="620" y="1639"/>
                  </a:moveTo>
                  <a:cubicBezTo>
                    <a:pt x="585" y="1674"/>
                    <a:pt x="531" y="1707"/>
                    <a:pt x="480" y="1712"/>
                  </a:cubicBezTo>
                  <a:cubicBezTo>
                    <a:pt x="440" y="1717"/>
                    <a:pt x="396" y="1702"/>
                    <a:pt x="374" y="1664"/>
                  </a:cubicBezTo>
                  <a:cubicBezTo>
                    <a:pt x="350" y="1623"/>
                    <a:pt x="376" y="1575"/>
                    <a:pt x="407" y="1592"/>
                  </a:cubicBezTo>
                  <a:cubicBezTo>
                    <a:pt x="393" y="1605"/>
                    <a:pt x="394" y="1631"/>
                    <a:pt x="408" y="1649"/>
                  </a:cubicBezTo>
                  <a:cubicBezTo>
                    <a:pt x="453" y="1709"/>
                    <a:pt x="568" y="1667"/>
                    <a:pt x="620" y="1639"/>
                  </a:cubicBezTo>
                  <a:close/>
                  <a:moveTo>
                    <a:pt x="587" y="1250"/>
                  </a:moveTo>
                  <a:cubicBezTo>
                    <a:pt x="616" y="1286"/>
                    <a:pt x="666" y="1394"/>
                    <a:pt x="626" y="1434"/>
                  </a:cubicBezTo>
                  <a:cubicBezTo>
                    <a:pt x="583" y="1477"/>
                    <a:pt x="583" y="1462"/>
                    <a:pt x="590" y="1532"/>
                  </a:cubicBezTo>
                  <a:cubicBezTo>
                    <a:pt x="592" y="1553"/>
                    <a:pt x="575" y="1581"/>
                    <a:pt x="548" y="1585"/>
                  </a:cubicBezTo>
                  <a:cubicBezTo>
                    <a:pt x="533" y="1586"/>
                    <a:pt x="522" y="1579"/>
                    <a:pt x="515" y="1569"/>
                  </a:cubicBezTo>
                  <a:cubicBezTo>
                    <a:pt x="507" y="1557"/>
                    <a:pt x="506" y="1541"/>
                    <a:pt x="517" y="1532"/>
                  </a:cubicBezTo>
                  <a:cubicBezTo>
                    <a:pt x="506" y="1533"/>
                    <a:pt x="481" y="1549"/>
                    <a:pt x="479" y="1575"/>
                  </a:cubicBezTo>
                  <a:cubicBezTo>
                    <a:pt x="477" y="1607"/>
                    <a:pt x="503" y="1642"/>
                    <a:pt x="542" y="1641"/>
                  </a:cubicBezTo>
                  <a:cubicBezTo>
                    <a:pt x="577" y="1639"/>
                    <a:pt x="610" y="1609"/>
                    <a:pt x="610" y="1593"/>
                  </a:cubicBezTo>
                  <a:cubicBezTo>
                    <a:pt x="621" y="1607"/>
                    <a:pt x="638" y="1596"/>
                    <a:pt x="645" y="1586"/>
                  </a:cubicBezTo>
                  <a:cubicBezTo>
                    <a:pt x="676" y="1544"/>
                    <a:pt x="674" y="1483"/>
                    <a:pt x="668" y="1433"/>
                  </a:cubicBezTo>
                  <a:cubicBezTo>
                    <a:pt x="660" y="1364"/>
                    <a:pt x="634" y="1294"/>
                    <a:pt x="587" y="1250"/>
                  </a:cubicBezTo>
                  <a:close/>
                  <a:moveTo>
                    <a:pt x="458" y="1139"/>
                  </a:moveTo>
                  <a:cubicBezTo>
                    <a:pt x="484" y="1164"/>
                    <a:pt x="524" y="1227"/>
                    <a:pt x="525" y="1290"/>
                  </a:cubicBezTo>
                  <a:cubicBezTo>
                    <a:pt x="525" y="1332"/>
                    <a:pt x="509" y="1383"/>
                    <a:pt x="458" y="1389"/>
                  </a:cubicBezTo>
                  <a:cubicBezTo>
                    <a:pt x="406" y="1396"/>
                    <a:pt x="422" y="1439"/>
                    <a:pt x="401" y="1459"/>
                  </a:cubicBezTo>
                  <a:cubicBezTo>
                    <a:pt x="385" y="1474"/>
                    <a:pt x="355" y="1494"/>
                    <a:pt x="339" y="1471"/>
                  </a:cubicBezTo>
                  <a:cubicBezTo>
                    <a:pt x="357" y="1515"/>
                    <a:pt x="454" y="1525"/>
                    <a:pt x="496" y="1506"/>
                  </a:cubicBezTo>
                  <a:cubicBezTo>
                    <a:pt x="569" y="1475"/>
                    <a:pt x="590" y="1381"/>
                    <a:pt x="574" y="1302"/>
                  </a:cubicBezTo>
                  <a:cubicBezTo>
                    <a:pt x="558" y="1226"/>
                    <a:pt x="505" y="1165"/>
                    <a:pt x="458" y="1139"/>
                  </a:cubicBezTo>
                  <a:close/>
                  <a:moveTo>
                    <a:pt x="521" y="1394"/>
                  </a:moveTo>
                  <a:cubicBezTo>
                    <a:pt x="509" y="1417"/>
                    <a:pt x="497" y="1433"/>
                    <a:pt x="477" y="1450"/>
                  </a:cubicBezTo>
                  <a:cubicBezTo>
                    <a:pt x="450" y="1471"/>
                    <a:pt x="427" y="1479"/>
                    <a:pt x="394" y="1485"/>
                  </a:cubicBezTo>
                  <a:cubicBezTo>
                    <a:pt x="429" y="1487"/>
                    <a:pt x="455" y="1480"/>
                    <a:pt x="485" y="1460"/>
                  </a:cubicBezTo>
                  <a:cubicBezTo>
                    <a:pt x="508" y="1443"/>
                    <a:pt x="522" y="1426"/>
                    <a:pt x="534" y="1400"/>
                  </a:cubicBezTo>
                  <a:cubicBezTo>
                    <a:pt x="536" y="1397"/>
                    <a:pt x="537" y="1395"/>
                    <a:pt x="538" y="1392"/>
                  </a:cubicBezTo>
                  <a:cubicBezTo>
                    <a:pt x="549" y="1363"/>
                    <a:pt x="553" y="1339"/>
                    <a:pt x="552" y="1308"/>
                  </a:cubicBezTo>
                  <a:cubicBezTo>
                    <a:pt x="550" y="1280"/>
                    <a:pt x="545" y="1256"/>
                    <a:pt x="530" y="1233"/>
                  </a:cubicBezTo>
                  <a:cubicBezTo>
                    <a:pt x="538" y="1259"/>
                    <a:pt x="541" y="1280"/>
                    <a:pt x="540" y="1308"/>
                  </a:cubicBezTo>
                  <a:cubicBezTo>
                    <a:pt x="539" y="1337"/>
                    <a:pt x="535" y="1359"/>
                    <a:pt x="524" y="1386"/>
                  </a:cubicBezTo>
                  <a:cubicBezTo>
                    <a:pt x="523" y="1389"/>
                    <a:pt x="522" y="1391"/>
                    <a:pt x="521" y="1394"/>
                  </a:cubicBezTo>
                  <a:close/>
                  <a:moveTo>
                    <a:pt x="342" y="1069"/>
                  </a:moveTo>
                  <a:cubicBezTo>
                    <a:pt x="355" y="1110"/>
                    <a:pt x="336" y="1143"/>
                    <a:pt x="355" y="1170"/>
                  </a:cubicBezTo>
                  <a:cubicBezTo>
                    <a:pt x="384" y="1212"/>
                    <a:pt x="446" y="1190"/>
                    <a:pt x="484" y="1226"/>
                  </a:cubicBezTo>
                  <a:cubicBezTo>
                    <a:pt x="495" y="1196"/>
                    <a:pt x="471" y="1166"/>
                    <a:pt x="445" y="1148"/>
                  </a:cubicBezTo>
                  <a:cubicBezTo>
                    <a:pt x="393" y="1114"/>
                    <a:pt x="378" y="1146"/>
                    <a:pt x="342" y="1069"/>
                  </a:cubicBezTo>
                  <a:close/>
                  <a:moveTo>
                    <a:pt x="259" y="977"/>
                  </a:moveTo>
                  <a:cubicBezTo>
                    <a:pt x="269" y="1022"/>
                    <a:pt x="340" y="1050"/>
                    <a:pt x="336" y="1104"/>
                  </a:cubicBezTo>
                  <a:cubicBezTo>
                    <a:pt x="333" y="1148"/>
                    <a:pt x="280" y="1183"/>
                    <a:pt x="268" y="1232"/>
                  </a:cubicBezTo>
                  <a:cubicBezTo>
                    <a:pt x="252" y="1128"/>
                    <a:pt x="319" y="1126"/>
                    <a:pt x="297" y="1068"/>
                  </a:cubicBezTo>
                  <a:cubicBezTo>
                    <a:pt x="288" y="1043"/>
                    <a:pt x="250" y="1021"/>
                    <a:pt x="259" y="977"/>
                  </a:cubicBezTo>
                  <a:close/>
                  <a:moveTo>
                    <a:pt x="335" y="1702"/>
                  </a:moveTo>
                  <a:cubicBezTo>
                    <a:pt x="337" y="1705"/>
                    <a:pt x="339" y="1709"/>
                    <a:pt x="341" y="1712"/>
                  </a:cubicBezTo>
                  <a:cubicBezTo>
                    <a:pt x="357" y="1733"/>
                    <a:pt x="373" y="1749"/>
                    <a:pt x="397" y="1760"/>
                  </a:cubicBezTo>
                  <a:cubicBezTo>
                    <a:pt x="428" y="1773"/>
                    <a:pt x="453" y="1775"/>
                    <a:pt x="485" y="1772"/>
                  </a:cubicBezTo>
                  <a:cubicBezTo>
                    <a:pt x="520" y="1768"/>
                    <a:pt x="546" y="1758"/>
                    <a:pt x="576" y="1741"/>
                  </a:cubicBezTo>
                  <a:cubicBezTo>
                    <a:pt x="608" y="1723"/>
                    <a:pt x="630" y="1703"/>
                    <a:pt x="653" y="1674"/>
                  </a:cubicBezTo>
                  <a:cubicBezTo>
                    <a:pt x="677" y="1642"/>
                    <a:pt x="690" y="1615"/>
                    <a:pt x="699" y="1576"/>
                  </a:cubicBezTo>
                  <a:cubicBezTo>
                    <a:pt x="714" y="1492"/>
                    <a:pt x="703" y="1423"/>
                    <a:pt x="671" y="1344"/>
                  </a:cubicBezTo>
                  <a:cubicBezTo>
                    <a:pt x="632" y="1259"/>
                    <a:pt x="585" y="1202"/>
                    <a:pt x="506" y="1151"/>
                  </a:cubicBezTo>
                  <a:cubicBezTo>
                    <a:pt x="441" y="1112"/>
                    <a:pt x="386" y="1078"/>
                    <a:pt x="328" y="1028"/>
                  </a:cubicBezTo>
                  <a:cubicBezTo>
                    <a:pt x="297" y="1000"/>
                    <a:pt x="274" y="975"/>
                    <a:pt x="250" y="940"/>
                  </a:cubicBezTo>
                  <a:cubicBezTo>
                    <a:pt x="227" y="903"/>
                    <a:pt x="215" y="873"/>
                    <a:pt x="207" y="831"/>
                  </a:cubicBezTo>
                  <a:cubicBezTo>
                    <a:pt x="214" y="874"/>
                    <a:pt x="226" y="904"/>
                    <a:pt x="249" y="941"/>
                  </a:cubicBezTo>
                  <a:cubicBezTo>
                    <a:pt x="271" y="977"/>
                    <a:pt x="294" y="1002"/>
                    <a:pt x="325" y="1031"/>
                  </a:cubicBezTo>
                  <a:cubicBezTo>
                    <a:pt x="382" y="1083"/>
                    <a:pt x="437" y="1117"/>
                    <a:pt x="502" y="1158"/>
                  </a:cubicBezTo>
                  <a:cubicBezTo>
                    <a:pt x="578" y="1209"/>
                    <a:pt x="623" y="1265"/>
                    <a:pt x="660" y="1349"/>
                  </a:cubicBezTo>
                  <a:cubicBezTo>
                    <a:pt x="669" y="1371"/>
                    <a:pt x="675" y="1392"/>
                    <a:pt x="681" y="1415"/>
                  </a:cubicBezTo>
                  <a:cubicBezTo>
                    <a:pt x="693" y="1471"/>
                    <a:pt x="694" y="1516"/>
                    <a:pt x="682" y="1572"/>
                  </a:cubicBezTo>
                  <a:cubicBezTo>
                    <a:pt x="673" y="1608"/>
                    <a:pt x="661" y="1634"/>
                    <a:pt x="638" y="1663"/>
                  </a:cubicBezTo>
                  <a:cubicBezTo>
                    <a:pt x="617" y="1689"/>
                    <a:pt x="596" y="1707"/>
                    <a:pt x="566" y="1724"/>
                  </a:cubicBezTo>
                  <a:cubicBezTo>
                    <a:pt x="538" y="1739"/>
                    <a:pt x="515" y="1747"/>
                    <a:pt x="483" y="1750"/>
                  </a:cubicBezTo>
                  <a:cubicBezTo>
                    <a:pt x="455" y="1753"/>
                    <a:pt x="433" y="1750"/>
                    <a:pt x="407" y="1739"/>
                  </a:cubicBezTo>
                  <a:cubicBezTo>
                    <a:pt x="387" y="1729"/>
                    <a:pt x="374" y="1716"/>
                    <a:pt x="361" y="1698"/>
                  </a:cubicBezTo>
                  <a:cubicBezTo>
                    <a:pt x="359" y="1695"/>
                    <a:pt x="357" y="1692"/>
                    <a:pt x="356" y="1689"/>
                  </a:cubicBezTo>
                  <a:cubicBezTo>
                    <a:pt x="346" y="1673"/>
                    <a:pt x="340" y="1658"/>
                    <a:pt x="338" y="1639"/>
                  </a:cubicBezTo>
                  <a:cubicBezTo>
                    <a:pt x="338" y="1629"/>
                    <a:pt x="339" y="1621"/>
                    <a:pt x="342" y="1611"/>
                  </a:cubicBezTo>
                  <a:cubicBezTo>
                    <a:pt x="345" y="1602"/>
                    <a:pt x="349" y="1596"/>
                    <a:pt x="356" y="1589"/>
                  </a:cubicBezTo>
                  <a:cubicBezTo>
                    <a:pt x="360" y="1585"/>
                    <a:pt x="363" y="1583"/>
                    <a:pt x="367" y="1580"/>
                  </a:cubicBezTo>
                  <a:cubicBezTo>
                    <a:pt x="371" y="1578"/>
                    <a:pt x="374" y="1577"/>
                    <a:pt x="377" y="1576"/>
                  </a:cubicBezTo>
                  <a:cubicBezTo>
                    <a:pt x="387" y="1573"/>
                    <a:pt x="394" y="1573"/>
                    <a:pt x="404" y="1576"/>
                  </a:cubicBezTo>
                  <a:cubicBezTo>
                    <a:pt x="416" y="1579"/>
                    <a:pt x="424" y="1585"/>
                    <a:pt x="433" y="1594"/>
                  </a:cubicBezTo>
                  <a:cubicBezTo>
                    <a:pt x="438" y="1600"/>
                    <a:pt x="451" y="1626"/>
                    <a:pt x="451" y="1627"/>
                  </a:cubicBezTo>
                  <a:cubicBezTo>
                    <a:pt x="451" y="1627"/>
                    <a:pt x="451" y="1627"/>
                    <a:pt x="451" y="1627"/>
                  </a:cubicBezTo>
                  <a:cubicBezTo>
                    <a:pt x="461" y="1619"/>
                    <a:pt x="449" y="1592"/>
                    <a:pt x="445" y="1585"/>
                  </a:cubicBezTo>
                  <a:cubicBezTo>
                    <a:pt x="436" y="1571"/>
                    <a:pt x="426" y="1563"/>
                    <a:pt x="410" y="1557"/>
                  </a:cubicBezTo>
                  <a:cubicBezTo>
                    <a:pt x="408" y="1556"/>
                    <a:pt x="405" y="1555"/>
                    <a:pt x="402" y="1554"/>
                  </a:cubicBezTo>
                  <a:cubicBezTo>
                    <a:pt x="391" y="1552"/>
                    <a:pt x="383" y="1552"/>
                    <a:pt x="372" y="1554"/>
                  </a:cubicBezTo>
                  <a:cubicBezTo>
                    <a:pt x="359" y="1557"/>
                    <a:pt x="349" y="1562"/>
                    <a:pt x="339" y="1572"/>
                  </a:cubicBezTo>
                  <a:cubicBezTo>
                    <a:pt x="330" y="1581"/>
                    <a:pt x="324" y="1590"/>
                    <a:pt x="319" y="1602"/>
                  </a:cubicBezTo>
                  <a:cubicBezTo>
                    <a:pt x="314" y="1616"/>
                    <a:pt x="312" y="1627"/>
                    <a:pt x="313" y="1641"/>
                  </a:cubicBezTo>
                  <a:cubicBezTo>
                    <a:pt x="316" y="1664"/>
                    <a:pt x="322" y="1682"/>
                    <a:pt x="335" y="1702"/>
                  </a:cubicBezTo>
                  <a:close/>
                  <a:moveTo>
                    <a:pt x="84" y="1376"/>
                  </a:moveTo>
                  <a:cubicBezTo>
                    <a:pt x="106" y="1355"/>
                    <a:pt x="142" y="1330"/>
                    <a:pt x="156" y="1296"/>
                  </a:cubicBezTo>
                  <a:cubicBezTo>
                    <a:pt x="173" y="1256"/>
                    <a:pt x="164" y="1206"/>
                    <a:pt x="129" y="1192"/>
                  </a:cubicBezTo>
                  <a:cubicBezTo>
                    <a:pt x="129" y="1220"/>
                    <a:pt x="97" y="1239"/>
                    <a:pt x="85" y="1263"/>
                  </a:cubicBezTo>
                  <a:cubicBezTo>
                    <a:pt x="71" y="1293"/>
                    <a:pt x="76" y="1369"/>
                    <a:pt x="84" y="1376"/>
                  </a:cubicBezTo>
                  <a:close/>
                  <a:moveTo>
                    <a:pt x="117" y="1372"/>
                  </a:moveTo>
                  <a:cubicBezTo>
                    <a:pt x="171" y="1390"/>
                    <a:pt x="216" y="1356"/>
                    <a:pt x="233" y="1304"/>
                  </a:cubicBezTo>
                  <a:cubicBezTo>
                    <a:pt x="249" y="1254"/>
                    <a:pt x="228" y="1164"/>
                    <a:pt x="160" y="1170"/>
                  </a:cubicBezTo>
                  <a:cubicBezTo>
                    <a:pt x="180" y="1196"/>
                    <a:pt x="191" y="1230"/>
                    <a:pt x="184" y="1265"/>
                  </a:cubicBezTo>
                  <a:cubicBezTo>
                    <a:pt x="174" y="1317"/>
                    <a:pt x="131" y="1334"/>
                    <a:pt x="117" y="1372"/>
                  </a:cubicBezTo>
                  <a:close/>
                  <a:moveTo>
                    <a:pt x="184" y="1393"/>
                  </a:moveTo>
                  <a:cubicBezTo>
                    <a:pt x="218" y="1423"/>
                    <a:pt x="270" y="1410"/>
                    <a:pt x="294" y="1392"/>
                  </a:cubicBezTo>
                  <a:cubicBezTo>
                    <a:pt x="317" y="1376"/>
                    <a:pt x="334" y="1343"/>
                    <a:pt x="326" y="1311"/>
                  </a:cubicBezTo>
                  <a:cubicBezTo>
                    <a:pt x="317" y="1275"/>
                    <a:pt x="346" y="1246"/>
                    <a:pt x="391" y="1257"/>
                  </a:cubicBezTo>
                  <a:cubicBezTo>
                    <a:pt x="375" y="1226"/>
                    <a:pt x="323" y="1220"/>
                    <a:pt x="286" y="1240"/>
                  </a:cubicBezTo>
                  <a:cubicBezTo>
                    <a:pt x="229" y="1270"/>
                    <a:pt x="244" y="1314"/>
                    <a:pt x="219" y="1361"/>
                  </a:cubicBezTo>
                  <a:cubicBezTo>
                    <a:pt x="213" y="1373"/>
                    <a:pt x="203" y="1383"/>
                    <a:pt x="184" y="1393"/>
                  </a:cubicBezTo>
                  <a:close/>
                  <a:moveTo>
                    <a:pt x="171" y="1395"/>
                  </a:moveTo>
                  <a:cubicBezTo>
                    <a:pt x="220" y="1439"/>
                    <a:pt x="204" y="1477"/>
                    <a:pt x="222" y="1495"/>
                  </a:cubicBezTo>
                  <a:cubicBezTo>
                    <a:pt x="240" y="1514"/>
                    <a:pt x="267" y="1500"/>
                    <a:pt x="280" y="1510"/>
                  </a:cubicBezTo>
                  <a:cubicBezTo>
                    <a:pt x="288" y="1517"/>
                    <a:pt x="285" y="1542"/>
                    <a:pt x="277" y="1547"/>
                  </a:cubicBezTo>
                  <a:cubicBezTo>
                    <a:pt x="296" y="1546"/>
                    <a:pt x="324" y="1515"/>
                    <a:pt x="323" y="1483"/>
                  </a:cubicBezTo>
                  <a:cubicBezTo>
                    <a:pt x="321" y="1451"/>
                    <a:pt x="306" y="1431"/>
                    <a:pt x="284" y="1422"/>
                  </a:cubicBezTo>
                  <a:cubicBezTo>
                    <a:pt x="255" y="1411"/>
                    <a:pt x="227" y="1432"/>
                    <a:pt x="171" y="1395"/>
                  </a:cubicBezTo>
                  <a:close/>
                  <a:moveTo>
                    <a:pt x="93" y="1379"/>
                  </a:moveTo>
                  <a:cubicBezTo>
                    <a:pt x="163" y="1396"/>
                    <a:pt x="148" y="1459"/>
                    <a:pt x="136" y="1508"/>
                  </a:cubicBezTo>
                  <a:cubicBezTo>
                    <a:pt x="124" y="1555"/>
                    <a:pt x="119" y="1612"/>
                    <a:pt x="168" y="1616"/>
                  </a:cubicBezTo>
                  <a:cubicBezTo>
                    <a:pt x="184" y="1618"/>
                    <a:pt x="211" y="1611"/>
                    <a:pt x="231" y="1624"/>
                  </a:cubicBezTo>
                  <a:cubicBezTo>
                    <a:pt x="245" y="1566"/>
                    <a:pt x="187" y="1573"/>
                    <a:pt x="199" y="1515"/>
                  </a:cubicBezTo>
                  <a:cubicBezTo>
                    <a:pt x="215" y="1440"/>
                    <a:pt x="179" y="1370"/>
                    <a:pt x="93" y="1379"/>
                  </a:cubicBezTo>
                  <a:close/>
                  <a:moveTo>
                    <a:pt x="94" y="1018"/>
                  </a:moveTo>
                  <a:cubicBezTo>
                    <a:pt x="92" y="1046"/>
                    <a:pt x="132" y="1080"/>
                    <a:pt x="167" y="1082"/>
                  </a:cubicBezTo>
                  <a:cubicBezTo>
                    <a:pt x="234" y="1085"/>
                    <a:pt x="207" y="987"/>
                    <a:pt x="247" y="986"/>
                  </a:cubicBezTo>
                  <a:cubicBezTo>
                    <a:pt x="248" y="983"/>
                    <a:pt x="236" y="956"/>
                    <a:pt x="212" y="954"/>
                  </a:cubicBezTo>
                  <a:cubicBezTo>
                    <a:pt x="160" y="949"/>
                    <a:pt x="169" y="1020"/>
                    <a:pt x="143" y="1037"/>
                  </a:cubicBezTo>
                  <a:cubicBezTo>
                    <a:pt x="125" y="1048"/>
                    <a:pt x="100" y="1033"/>
                    <a:pt x="94" y="1018"/>
                  </a:cubicBezTo>
                  <a:close/>
                  <a:moveTo>
                    <a:pt x="139" y="1172"/>
                  </a:moveTo>
                  <a:cubicBezTo>
                    <a:pt x="155" y="1165"/>
                    <a:pt x="171" y="1131"/>
                    <a:pt x="150" y="1102"/>
                  </a:cubicBezTo>
                  <a:cubicBezTo>
                    <a:pt x="133" y="1079"/>
                    <a:pt x="87" y="1054"/>
                    <a:pt x="85" y="1026"/>
                  </a:cubicBezTo>
                  <a:cubicBezTo>
                    <a:pt x="64" y="1040"/>
                    <a:pt x="71" y="1074"/>
                    <a:pt x="88" y="1092"/>
                  </a:cubicBezTo>
                  <a:cubicBezTo>
                    <a:pt x="111" y="1119"/>
                    <a:pt x="139" y="1129"/>
                    <a:pt x="139" y="1172"/>
                  </a:cubicBezTo>
                  <a:close/>
                  <a:moveTo>
                    <a:pt x="279" y="666"/>
                  </a:moveTo>
                  <a:cubicBezTo>
                    <a:pt x="292" y="692"/>
                    <a:pt x="318" y="705"/>
                    <a:pt x="340" y="721"/>
                  </a:cubicBezTo>
                  <a:cubicBezTo>
                    <a:pt x="363" y="738"/>
                    <a:pt x="384" y="765"/>
                    <a:pt x="379" y="804"/>
                  </a:cubicBezTo>
                  <a:cubicBezTo>
                    <a:pt x="373" y="858"/>
                    <a:pt x="307" y="886"/>
                    <a:pt x="279" y="847"/>
                  </a:cubicBezTo>
                  <a:cubicBezTo>
                    <a:pt x="303" y="845"/>
                    <a:pt x="322" y="826"/>
                    <a:pt x="329" y="804"/>
                  </a:cubicBezTo>
                  <a:cubicBezTo>
                    <a:pt x="347" y="747"/>
                    <a:pt x="259" y="724"/>
                    <a:pt x="279" y="666"/>
                  </a:cubicBezTo>
                  <a:close/>
                  <a:moveTo>
                    <a:pt x="427" y="775"/>
                  </a:moveTo>
                  <a:cubicBezTo>
                    <a:pt x="441" y="809"/>
                    <a:pt x="468" y="821"/>
                    <a:pt x="474" y="863"/>
                  </a:cubicBezTo>
                  <a:cubicBezTo>
                    <a:pt x="479" y="902"/>
                    <a:pt x="453" y="927"/>
                    <a:pt x="429" y="935"/>
                  </a:cubicBezTo>
                  <a:cubicBezTo>
                    <a:pt x="438" y="888"/>
                    <a:pt x="381" y="829"/>
                    <a:pt x="427" y="775"/>
                  </a:cubicBezTo>
                  <a:close/>
                  <a:moveTo>
                    <a:pt x="264" y="616"/>
                  </a:moveTo>
                  <a:cubicBezTo>
                    <a:pt x="351" y="693"/>
                    <a:pt x="454" y="694"/>
                    <a:pt x="530" y="776"/>
                  </a:cubicBezTo>
                  <a:cubicBezTo>
                    <a:pt x="556" y="804"/>
                    <a:pt x="572" y="841"/>
                    <a:pt x="570" y="882"/>
                  </a:cubicBezTo>
                  <a:cubicBezTo>
                    <a:pt x="568" y="917"/>
                    <a:pt x="544" y="932"/>
                    <a:pt x="524" y="916"/>
                  </a:cubicBezTo>
                  <a:cubicBezTo>
                    <a:pt x="513" y="942"/>
                    <a:pt x="544" y="994"/>
                    <a:pt x="507" y="1022"/>
                  </a:cubicBezTo>
                  <a:cubicBezTo>
                    <a:pt x="473" y="1048"/>
                    <a:pt x="444" y="1020"/>
                    <a:pt x="443" y="1001"/>
                  </a:cubicBezTo>
                  <a:cubicBezTo>
                    <a:pt x="421" y="1043"/>
                    <a:pt x="352" y="1039"/>
                    <a:pt x="316" y="996"/>
                  </a:cubicBezTo>
                  <a:cubicBezTo>
                    <a:pt x="282" y="954"/>
                    <a:pt x="294" y="905"/>
                    <a:pt x="324" y="880"/>
                  </a:cubicBezTo>
                  <a:cubicBezTo>
                    <a:pt x="350" y="859"/>
                    <a:pt x="384" y="864"/>
                    <a:pt x="399" y="878"/>
                  </a:cubicBezTo>
                  <a:cubicBezTo>
                    <a:pt x="437" y="912"/>
                    <a:pt x="406" y="964"/>
                    <a:pt x="369" y="948"/>
                  </a:cubicBezTo>
                  <a:cubicBezTo>
                    <a:pt x="376" y="968"/>
                    <a:pt x="405" y="970"/>
                    <a:pt x="423" y="965"/>
                  </a:cubicBezTo>
                  <a:cubicBezTo>
                    <a:pt x="494" y="943"/>
                    <a:pt x="524" y="867"/>
                    <a:pt x="482" y="805"/>
                  </a:cubicBezTo>
                  <a:cubicBezTo>
                    <a:pt x="437" y="737"/>
                    <a:pt x="278" y="672"/>
                    <a:pt x="264" y="616"/>
                  </a:cubicBezTo>
                  <a:close/>
                  <a:moveTo>
                    <a:pt x="69" y="792"/>
                  </a:moveTo>
                  <a:cubicBezTo>
                    <a:pt x="71" y="821"/>
                    <a:pt x="97" y="822"/>
                    <a:pt x="113" y="843"/>
                  </a:cubicBezTo>
                  <a:cubicBezTo>
                    <a:pt x="123" y="856"/>
                    <a:pt x="128" y="874"/>
                    <a:pt x="123" y="894"/>
                  </a:cubicBezTo>
                  <a:cubicBezTo>
                    <a:pt x="113" y="869"/>
                    <a:pt x="46" y="852"/>
                    <a:pt x="69" y="792"/>
                  </a:cubicBezTo>
                  <a:close/>
                  <a:moveTo>
                    <a:pt x="302" y="490"/>
                  </a:moveTo>
                  <a:cubicBezTo>
                    <a:pt x="265" y="437"/>
                    <a:pt x="204" y="441"/>
                    <a:pt x="162" y="465"/>
                  </a:cubicBezTo>
                  <a:cubicBezTo>
                    <a:pt x="61" y="524"/>
                    <a:pt x="54" y="729"/>
                    <a:pt x="160" y="769"/>
                  </a:cubicBezTo>
                  <a:cubicBezTo>
                    <a:pt x="204" y="785"/>
                    <a:pt x="265" y="777"/>
                    <a:pt x="265" y="833"/>
                  </a:cubicBezTo>
                  <a:cubicBezTo>
                    <a:pt x="293" y="816"/>
                    <a:pt x="296" y="766"/>
                    <a:pt x="275" y="738"/>
                  </a:cubicBezTo>
                  <a:cubicBezTo>
                    <a:pt x="259" y="717"/>
                    <a:pt x="229" y="704"/>
                    <a:pt x="184" y="705"/>
                  </a:cubicBezTo>
                  <a:cubicBezTo>
                    <a:pt x="101" y="706"/>
                    <a:pt x="86" y="581"/>
                    <a:pt x="120" y="553"/>
                  </a:cubicBezTo>
                  <a:cubicBezTo>
                    <a:pt x="114" y="567"/>
                    <a:pt x="100" y="669"/>
                    <a:pt x="167" y="682"/>
                  </a:cubicBezTo>
                  <a:cubicBezTo>
                    <a:pt x="196" y="688"/>
                    <a:pt x="221" y="670"/>
                    <a:pt x="246" y="689"/>
                  </a:cubicBezTo>
                  <a:cubicBezTo>
                    <a:pt x="247" y="671"/>
                    <a:pt x="240" y="643"/>
                    <a:pt x="189" y="630"/>
                  </a:cubicBezTo>
                  <a:cubicBezTo>
                    <a:pt x="117" y="613"/>
                    <a:pt x="117" y="501"/>
                    <a:pt x="188" y="475"/>
                  </a:cubicBezTo>
                  <a:cubicBezTo>
                    <a:pt x="166" y="490"/>
                    <a:pt x="142" y="523"/>
                    <a:pt x="155" y="563"/>
                  </a:cubicBezTo>
                  <a:cubicBezTo>
                    <a:pt x="165" y="598"/>
                    <a:pt x="197" y="621"/>
                    <a:pt x="231" y="617"/>
                  </a:cubicBezTo>
                  <a:cubicBezTo>
                    <a:pt x="192" y="589"/>
                    <a:pt x="178" y="549"/>
                    <a:pt x="190" y="509"/>
                  </a:cubicBezTo>
                  <a:cubicBezTo>
                    <a:pt x="206" y="456"/>
                    <a:pt x="266" y="456"/>
                    <a:pt x="302" y="490"/>
                  </a:cubicBezTo>
                  <a:close/>
                  <a:moveTo>
                    <a:pt x="169" y="230"/>
                  </a:moveTo>
                  <a:cubicBezTo>
                    <a:pt x="200" y="231"/>
                    <a:pt x="216" y="190"/>
                    <a:pt x="194" y="165"/>
                  </a:cubicBezTo>
                  <a:cubicBezTo>
                    <a:pt x="172" y="141"/>
                    <a:pt x="127" y="149"/>
                    <a:pt x="105" y="169"/>
                  </a:cubicBezTo>
                  <a:cubicBezTo>
                    <a:pt x="46" y="222"/>
                    <a:pt x="64" y="319"/>
                    <a:pt x="169" y="371"/>
                  </a:cubicBezTo>
                  <a:cubicBezTo>
                    <a:pt x="229" y="401"/>
                    <a:pt x="337" y="432"/>
                    <a:pt x="332" y="519"/>
                  </a:cubicBezTo>
                  <a:cubicBezTo>
                    <a:pt x="331" y="548"/>
                    <a:pt x="309" y="570"/>
                    <a:pt x="285" y="571"/>
                  </a:cubicBezTo>
                  <a:cubicBezTo>
                    <a:pt x="264" y="573"/>
                    <a:pt x="245" y="564"/>
                    <a:pt x="239" y="544"/>
                  </a:cubicBezTo>
                  <a:cubicBezTo>
                    <a:pt x="234" y="526"/>
                    <a:pt x="244" y="516"/>
                    <a:pt x="254" y="515"/>
                  </a:cubicBezTo>
                  <a:cubicBezTo>
                    <a:pt x="269" y="514"/>
                    <a:pt x="275" y="528"/>
                    <a:pt x="266" y="537"/>
                  </a:cubicBezTo>
                  <a:cubicBezTo>
                    <a:pt x="286" y="538"/>
                    <a:pt x="293" y="497"/>
                    <a:pt x="267" y="480"/>
                  </a:cubicBezTo>
                  <a:cubicBezTo>
                    <a:pt x="247" y="468"/>
                    <a:pt x="221" y="476"/>
                    <a:pt x="210" y="496"/>
                  </a:cubicBezTo>
                  <a:cubicBezTo>
                    <a:pt x="196" y="522"/>
                    <a:pt x="202" y="553"/>
                    <a:pt x="220" y="577"/>
                  </a:cubicBezTo>
                  <a:cubicBezTo>
                    <a:pt x="244" y="610"/>
                    <a:pt x="278" y="618"/>
                    <a:pt x="307" y="610"/>
                  </a:cubicBezTo>
                  <a:cubicBezTo>
                    <a:pt x="356" y="596"/>
                    <a:pt x="380" y="532"/>
                    <a:pt x="358" y="487"/>
                  </a:cubicBezTo>
                  <a:cubicBezTo>
                    <a:pt x="340" y="450"/>
                    <a:pt x="310" y="428"/>
                    <a:pt x="276" y="407"/>
                  </a:cubicBezTo>
                  <a:cubicBezTo>
                    <a:pt x="244" y="387"/>
                    <a:pt x="209" y="368"/>
                    <a:pt x="171" y="339"/>
                  </a:cubicBezTo>
                  <a:cubicBezTo>
                    <a:pt x="135" y="312"/>
                    <a:pt x="97" y="271"/>
                    <a:pt x="114" y="219"/>
                  </a:cubicBezTo>
                  <a:cubicBezTo>
                    <a:pt x="121" y="199"/>
                    <a:pt x="144" y="182"/>
                    <a:pt x="164" y="194"/>
                  </a:cubicBezTo>
                  <a:cubicBezTo>
                    <a:pt x="177" y="202"/>
                    <a:pt x="179" y="222"/>
                    <a:pt x="169" y="230"/>
                  </a:cubicBezTo>
                  <a:close/>
                  <a:moveTo>
                    <a:pt x="767" y="549"/>
                  </a:moveTo>
                  <a:cubicBezTo>
                    <a:pt x="782" y="569"/>
                    <a:pt x="789" y="601"/>
                    <a:pt x="786" y="626"/>
                  </a:cubicBezTo>
                  <a:cubicBezTo>
                    <a:pt x="781" y="669"/>
                    <a:pt x="737" y="708"/>
                    <a:pt x="690" y="697"/>
                  </a:cubicBezTo>
                  <a:cubicBezTo>
                    <a:pt x="740" y="692"/>
                    <a:pt x="767" y="651"/>
                    <a:pt x="757" y="611"/>
                  </a:cubicBezTo>
                  <a:cubicBezTo>
                    <a:pt x="750" y="584"/>
                    <a:pt x="755" y="557"/>
                    <a:pt x="767" y="549"/>
                  </a:cubicBezTo>
                  <a:close/>
                  <a:moveTo>
                    <a:pt x="770" y="532"/>
                  </a:moveTo>
                  <a:cubicBezTo>
                    <a:pt x="828" y="576"/>
                    <a:pt x="825" y="659"/>
                    <a:pt x="809" y="695"/>
                  </a:cubicBezTo>
                  <a:cubicBezTo>
                    <a:pt x="799" y="717"/>
                    <a:pt x="783" y="727"/>
                    <a:pt x="767" y="721"/>
                  </a:cubicBezTo>
                  <a:cubicBezTo>
                    <a:pt x="768" y="729"/>
                    <a:pt x="765" y="751"/>
                    <a:pt x="742" y="761"/>
                  </a:cubicBezTo>
                  <a:cubicBezTo>
                    <a:pt x="716" y="772"/>
                    <a:pt x="695" y="755"/>
                    <a:pt x="693" y="744"/>
                  </a:cubicBezTo>
                  <a:cubicBezTo>
                    <a:pt x="682" y="762"/>
                    <a:pt x="662" y="763"/>
                    <a:pt x="647" y="754"/>
                  </a:cubicBezTo>
                  <a:cubicBezTo>
                    <a:pt x="626" y="742"/>
                    <a:pt x="624" y="719"/>
                    <a:pt x="631" y="715"/>
                  </a:cubicBezTo>
                  <a:cubicBezTo>
                    <a:pt x="577" y="682"/>
                    <a:pt x="609" y="599"/>
                    <a:pt x="655" y="594"/>
                  </a:cubicBezTo>
                  <a:cubicBezTo>
                    <a:pt x="693" y="591"/>
                    <a:pt x="712" y="636"/>
                    <a:pt x="689" y="658"/>
                  </a:cubicBezTo>
                  <a:cubicBezTo>
                    <a:pt x="690" y="652"/>
                    <a:pt x="680" y="637"/>
                    <a:pt x="658" y="646"/>
                  </a:cubicBezTo>
                  <a:cubicBezTo>
                    <a:pt x="626" y="659"/>
                    <a:pt x="630" y="709"/>
                    <a:pt x="665" y="722"/>
                  </a:cubicBezTo>
                  <a:cubicBezTo>
                    <a:pt x="696" y="733"/>
                    <a:pt x="742" y="722"/>
                    <a:pt x="773" y="685"/>
                  </a:cubicBezTo>
                  <a:cubicBezTo>
                    <a:pt x="801" y="649"/>
                    <a:pt x="806" y="574"/>
                    <a:pt x="770" y="532"/>
                  </a:cubicBezTo>
                  <a:close/>
                  <a:moveTo>
                    <a:pt x="494" y="458"/>
                  </a:moveTo>
                  <a:cubicBezTo>
                    <a:pt x="529" y="460"/>
                    <a:pt x="540" y="520"/>
                    <a:pt x="517" y="547"/>
                  </a:cubicBezTo>
                  <a:cubicBezTo>
                    <a:pt x="485" y="584"/>
                    <a:pt x="428" y="569"/>
                    <a:pt x="434" y="505"/>
                  </a:cubicBezTo>
                  <a:cubicBezTo>
                    <a:pt x="440" y="531"/>
                    <a:pt x="468" y="546"/>
                    <a:pt x="489" y="530"/>
                  </a:cubicBezTo>
                  <a:cubicBezTo>
                    <a:pt x="509" y="515"/>
                    <a:pt x="514" y="477"/>
                    <a:pt x="494" y="458"/>
                  </a:cubicBezTo>
                  <a:close/>
                  <a:moveTo>
                    <a:pt x="220" y="206"/>
                  </a:moveTo>
                  <a:cubicBezTo>
                    <a:pt x="235" y="257"/>
                    <a:pt x="251" y="302"/>
                    <a:pt x="318" y="344"/>
                  </a:cubicBezTo>
                  <a:cubicBezTo>
                    <a:pt x="357" y="368"/>
                    <a:pt x="465" y="392"/>
                    <a:pt x="479" y="444"/>
                  </a:cubicBezTo>
                  <a:cubicBezTo>
                    <a:pt x="455" y="418"/>
                    <a:pt x="406" y="421"/>
                    <a:pt x="393" y="421"/>
                  </a:cubicBezTo>
                  <a:cubicBezTo>
                    <a:pt x="365" y="420"/>
                    <a:pt x="325" y="430"/>
                    <a:pt x="325" y="390"/>
                  </a:cubicBezTo>
                  <a:cubicBezTo>
                    <a:pt x="305" y="393"/>
                    <a:pt x="265" y="386"/>
                    <a:pt x="272" y="344"/>
                  </a:cubicBezTo>
                  <a:cubicBezTo>
                    <a:pt x="212" y="344"/>
                    <a:pt x="220" y="249"/>
                    <a:pt x="220" y="206"/>
                  </a:cubicBezTo>
                  <a:close/>
                  <a:moveTo>
                    <a:pt x="208" y="144"/>
                  </a:moveTo>
                  <a:cubicBezTo>
                    <a:pt x="240" y="252"/>
                    <a:pt x="348" y="327"/>
                    <a:pt x="439" y="374"/>
                  </a:cubicBezTo>
                  <a:cubicBezTo>
                    <a:pt x="478" y="394"/>
                    <a:pt x="539" y="461"/>
                    <a:pt x="546" y="509"/>
                  </a:cubicBezTo>
                  <a:cubicBezTo>
                    <a:pt x="552" y="545"/>
                    <a:pt x="544" y="592"/>
                    <a:pt x="504" y="600"/>
                  </a:cubicBezTo>
                  <a:cubicBezTo>
                    <a:pt x="487" y="604"/>
                    <a:pt x="462" y="599"/>
                    <a:pt x="441" y="573"/>
                  </a:cubicBezTo>
                  <a:cubicBezTo>
                    <a:pt x="440" y="610"/>
                    <a:pt x="452" y="648"/>
                    <a:pt x="483" y="664"/>
                  </a:cubicBezTo>
                  <a:cubicBezTo>
                    <a:pt x="514" y="680"/>
                    <a:pt x="550" y="671"/>
                    <a:pt x="542" y="634"/>
                  </a:cubicBezTo>
                  <a:cubicBezTo>
                    <a:pt x="552" y="646"/>
                    <a:pt x="584" y="650"/>
                    <a:pt x="597" y="627"/>
                  </a:cubicBezTo>
                  <a:cubicBezTo>
                    <a:pt x="609" y="607"/>
                    <a:pt x="605" y="577"/>
                    <a:pt x="588" y="568"/>
                  </a:cubicBezTo>
                  <a:cubicBezTo>
                    <a:pt x="607" y="567"/>
                    <a:pt x="627" y="532"/>
                    <a:pt x="618" y="503"/>
                  </a:cubicBezTo>
                  <a:cubicBezTo>
                    <a:pt x="609" y="474"/>
                    <a:pt x="575" y="452"/>
                    <a:pt x="553" y="454"/>
                  </a:cubicBezTo>
                  <a:cubicBezTo>
                    <a:pt x="578" y="391"/>
                    <a:pt x="425" y="352"/>
                    <a:pt x="387" y="331"/>
                  </a:cubicBezTo>
                  <a:cubicBezTo>
                    <a:pt x="336" y="303"/>
                    <a:pt x="244" y="235"/>
                    <a:pt x="208" y="144"/>
                  </a:cubicBezTo>
                  <a:close/>
                  <a:moveTo>
                    <a:pt x="164" y="112"/>
                  </a:moveTo>
                  <a:cubicBezTo>
                    <a:pt x="177" y="124"/>
                    <a:pt x="187" y="139"/>
                    <a:pt x="202" y="148"/>
                  </a:cubicBezTo>
                  <a:cubicBezTo>
                    <a:pt x="181" y="140"/>
                    <a:pt x="165" y="142"/>
                    <a:pt x="148" y="135"/>
                  </a:cubicBezTo>
                  <a:cubicBezTo>
                    <a:pt x="124" y="125"/>
                    <a:pt x="112" y="106"/>
                    <a:pt x="110" y="95"/>
                  </a:cubicBezTo>
                  <a:cubicBezTo>
                    <a:pt x="123" y="95"/>
                    <a:pt x="146" y="95"/>
                    <a:pt x="164" y="112"/>
                  </a:cubicBezTo>
                  <a:close/>
                  <a:moveTo>
                    <a:pt x="339" y="209"/>
                  </a:moveTo>
                  <a:cubicBezTo>
                    <a:pt x="368" y="221"/>
                    <a:pt x="414" y="218"/>
                    <a:pt x="450" y="201"/>
                  </a:cubicBezTo>
                  <a:cubicBezTo>
                    <a:pt x="484" y="184"/>
                    <a:pt x="519" y="146"/>
                    <a:pt x="502" y="106"/>
                  </a:cubicBezTo>
                  <a:cubicBezTo>
                    <a:pt x="492" y="84"/>
                    <a:pt x="469" y="71"/>
                    <a:pt x="445" y="82"/>
                  </a:cubicBezTo>
                  <a:cubicBezTo>
                    <a:pt x="495" y="89"/>
                    <a:pt x="473" y="197"/>
                    <a:pt x="339" y="209"/>
                  </a:cubicBezTo>
                  <a:close/>
                  <a:moveTo>
                    <a:pt x="285" y="186"/>
                  </a:moveTo>
                  <a:cubicBezTo>
                    <a:pt x="317" y="238"/>
                    <a:pt x="398" y="288"/>
                    <a:pt x="468" y="282"/>
                  </a:cubicBezTo>
                  <a:cubicBezTo>
                    <a:pt x="517" y="278"/>
                    <a:pt x="540" y="242"/>
                    <a:pt x="564" y="212"/>
                  </a:cubicBezTo>
                  <a:cubicBezTo>
                    <a:pt x="583" y="190"/>
                    <a:pt x="611" y="174"/>
                    <a:pt x="636" y="179"/>
                  </a:cubicBezTo>
                  <a:cubicBezTo>
                    <a:pt x="654" y="182"/>
                    <a:pt x="673" y="193"/>
                    <a:pt x="670" y="223"/>
                  </a:cubicBezTo>
                  <a:cubicBezTo>
                    <a:pt x="703" y="200"/>
                    <a:pt x="697" y="140"/>
                    <a:pt x="655" y="123"/>
                  </a:cubicBezTo>
                  <a:cubicBezTo>
                    <a:pt x="626" y="112"/>
                    <a:pt x="601" y="117"/>
                    <a:pt x="579" y="130"/>
                  </a:cubicBezTo>
                  <a:cubicBezTo>
                    <a:pt x="513" y="171"/>
                    <a:pt x="521" y="252"/>
                    <a:pt x="419" y="245"/>
                  </a:cubicBezTo>
                  <a:cubicBezTo>
                    <a:pt x="370" y="241"/>
                    <a:pt x="318" y="215"/>
                    <a:pt x="285" y="186"/>
                  </a:cubicBezTo>
                  <a:close/>
                  <a:moveTo>
                    <a:pt x="247" y="161"/>
                  </a:moveTo>
                  <a:cubicBezTo>
                    <a:pt x="290" y="223"/>
                    <a:pt x="394" y="300"/>
                    <a:pt x="483" y="312"/>
                  </a:cubicBezTo>
                  <a:cubicBezTo>
                    <a:pt x="521" y="317"/>
                    <a:pt x="559" y="314"/>
                    <a:pt x="576" y="276"/>
                  </a:cubicBezTo>
                  <a:cubicBezTo>
                    <a:pt x="582" y="262"/>
                    <a:pt x="579" y="241"/>
                    <a:pt x="573" y="234"/>
                  </a:cubicBezTo>
                  <a:cubicBezTo>
                    <a:pt x="605" y="228"/>
                    <a:pt x="634" y="253"/>
                    <a:pt x="634" y="286"/>
                  </a:cubicBezTo>
                  <a:cubicBezTo>
                    <a:pt x="634" y="310"/>
                    <a:pt x="621" y="326"/>
                    <a:pt x="608" y="330"/>
                  </a:cubicBezTo>
                  <a:cubicBezTo>
                    <a:pt x="636" y="339"/>
                    <a:pt x="671" y="329"/>
                    <a:pt x="683" y="294"/>
                  </a:cubicBezTo>
                  <a:cubicBezTo>
                    <a:pt x="691" y="269"/>
                    <a:pt x="682" y="238"/>
                    <a:pt x="652" y="232"/>
                  </a:cubicBezTo>
                  <a:cubicBezTo>
                    <a:pt x="675" y="222"/>
                    <a:pt x="746" y="213"/>
                    <a:pt x="770" y="274"/>
                  </a:cubicBezTo>
                  <a:cubicBezTo>
                    <a:pt x="783" y="306"/>
                    <a:pt x="762" y="347"/>
                    <a:pt x="744" y="357"/>
                  </a:cubicBezTo>
                  <a:cubicBezTo>
                    <a:pt x="771" y="367"/>
                    <a:pt x="817" y="314"/>
                    <a:pt x="862" y="328"/>
                  </a:cubicBezTo>
                  <a:cubicBezTo>
                    <a:pt x="888" y="336"/>
                    <a:pt x="908" y="363"/>
                    <a:pt x="926" y="380"/>
                  </a:cubicBezTo>
                  <a:cubicBezTo>
                    <a:pt x="961" y="415"/>
                    <a:pt x="987" y="422"/>
                    <a:pt x="1016" y="403"/>
                  </a:cubicBezTo>
                  <a:cubicBezTo>
                    <a:pt x="1017" y="430"/>
                    <a:pt x="973" y="437"/>
                    <a:pt x="954" y="437"/>
                  </a:cubicBezTo>
                  <a:cubicBezTo>
                    <a:pt x="936" y="437"/>
                    <a:pt x="876" y="437"/>
                    <a:pt x="869" y="458"/>
                  </a:cubicBezTo>
                  <a:cubicBezTo>
                    <a:pt x="935" y="520"/>
                    <a:pt x="1009" y="473"/>
                    <a:pt x="1052" y="532"/>
                  </a:cubicBezTo>
                  <a:cubicBezTo>
                    <a:pt x="1088" y="582"/>
                    <a:pt x="1057" y="662"/>
                    <a:pt x="1076" y="720"/>
                  </a:cubicBezTo>
                  <a:cubicBezTo>
                    <a:pt x="1016" y="702"/>
                    <a:pt x="1038" y="654"/>
                    <a:pt x="982" y="658"/>
                  </a:cubicBezTo>
                  <a:cubicBezTo>
                    <a:pt x="1023" y="697"/>
                    <a:pt x="1039" y="749"/>
                    <a:pt x="1037" y="796"/>
                  </a:cubicBezTo>
                  <a:cubicBezTo>
                    <a:pt x="1035" y="859"/>
                    <a:pt x="981" y="909"/>
                    <a:pt x="1019" y="964"/>
                  </a:cubicBezTo>
                  <a:cubicBezTo>
                    <a:pt x="995" y="963"/>
                    <a:pt x="952" y="938"/>
                    <a:pt x="951" y="889"/>
                  </a:cubicBezTo>
                  <a:cubicBezTo>
                    <a:pt x="941" y="935"/>
                    <a:pt x="911" y="986"/>
                    <a:pt x="869" y="1014"/>
                  </a:cubicBezTo>
                  <a:cubicBezTo>
                    <a:pt x="819" y="1049"/>
                    <a:pt x="748" y="1044"/>
                    <a:pt x="709" y="995"/>
                  </a:cubicBezTo>
                  <a:cubicBezTo>
                    <a:pt x="674" y="953"/>
                    <a:pt x="686" y="899"/>
                    <a:pt x="671" y="860"/>
                  </a:cubicBezTo>
                  <a:cubicBezTo>
                    <a:pt x="654" y="818"/>
                    <a:pt x="612" y="783"/>
                    <a:pt x="567" y="789"/>
                  </a:cubicBezTo>
                  <a:cubicBezTo>
                    <a:pt x="606" y="770"/>
                    <a:pt x="663" y="764"/>
                    <a:pt x="712" y="772"/>
                  </a:cubicBezTo>
                  <a:cubicBezTo>
                    <a:pt x="761" y="779"/>
                    <a:pt x="804" y="799"/>
                    <a:pt x="804" y="856"/>
                  </a:cubicBezTo>
                  <a:cubicBezTo>
                    <a:pt x="823" y="856"/>
                    <a:pt x="851" y="833"/>
                    <a:pt x="854" y="797"/>
                  </a:cubicBezTo>
                  <a:cubicBezTo>
                    <a:pt x="857" y="747"/>
                    <a:pt x="823" y="754"/>
                    <a:pt x="804" y="769"/>
                  </a:cubicBezTo>
                  <a:cubicBezTo>
                    <a:pt x="808" y="734"/>
                    <a:pt x="817" y="715"/>
                    <a:pt x="826" y="700"/>
                  </a:cubicBezTo>
                  <a:cubicBezTo>
                    <a:pt x="856" y="648"/>
                    <a:pt x="865" y="596"/>
                    <a:pt x="824" y="544"/>
                  </a:cubicBezTo>
                  <a:cubicBezTo>
                    <a:pt x="803" y="517"/>
                    <a:pt x="770" y="506"/>
                    <a:pt x="746" y="526"/>
                  </a:cubicBezTo>
                  <a:cubicBezTo>
                    <a:pt x="725" y="543"/>
                    <a:pt x="733" y="572"/>
                    <a:pt x="737" y="597"/>
                  </a:cubicBezTo>
                  <a:cubicBezTo>
                    <a:pt x="739" y="614"/>
                    <a:pt x="734" y="643"/>
                    <a:pt x="718" y="651"/>
                  </a:cubicBezTo>
                  <a:cubicBezTo>
                    <a:pt x="718" y="556"/>
                    <a:pt x="684" y="562"/>
                    <a:pt x="632" y="500"/>
                  </a:cubicBezTo>
                  <a:cubicBezTo>
                    <a:pt x="585" y="443"/>
                    <a:pt x="571" y="396"/>
                    <a:pt x="411" y="311"/>
                  </a:cubicBezTo>
                  <a:cubicBezTo>
                    <a:pt x="347" y="277"/>
                    <a:pt x="290" y="236"/>
                    <a:pt x="257" y="180"/>
                  </a:cubicBezTo>
                  <a:cubicBezTo>
                    <a:pt x="300" y="234"/>
                    <a:pt x="341" y="264"/>
                    <a:pt x="402" y="297"/>
                  </a:cubicBezTo>
                  <a:cubicBezTo>
                    <a:pt x="460" y="327"/>
                    <a:pt x="517" y="347"/>
                    <a:pt x="578" y="369"/>
                  </a:cubicBezTo>
                  <a:cubicBezTo>
                    <a:pt x="640" y="393"/>
                    <a:pt x="693" y="414"/>
                    <a:pt x="750" y="448"/>
                  </a:cubicBezTo>
                  <a:cubicBezTo>
                    <a:pt x="763" y="456"/>
                    <a:pt x="774" y="464"/>
                    <a:pt x="786" y="473"/>
                  </a:cubicBezTo>
                  <a:cubicBezTo>
                    <a:pt x="830" y="507"/>
                    <a:pt x="858" y="538"/>
                    <a:pt x="887" y="585"/>
                  </a:cubicBezTo>
                  <a:cubicBezTo>
                    <a:pt x="915" y="635"/>
                    <a:pt x="927" y="681"/>
                    <a:pt x="929" y="737"/>
                  </a:cubicBezTo>
                  <a:cubicBezTo>
                    <a:pt x="928" y="765"/>
                    <a:pt x="925" y="787"/>
                    <a:pt x="916" y="814"/>
                  </a:cubicBezTo>
                  <a:cubicBezTo>
                    <a:pt x="905" y="840"/>
                    <a:pt x="894" y="857"/>
                    <a:pt x="873" y="876"/>
                  </a:cubicBezTo>
                  <a:cubicBezTo>
                    <a:pt x="870" y="879"/>
                    <a:pt x="867" y="882"/>
                    <a:pt x="864" y="884"/>
                  </a:cubicBezTo>
                  <a:cubicBezTo>
                    <a:pt x="852" y="893"/>
                    <a:pt x="840" y="898"/>
                    <a:pt x="827" y="903"/>
                  </a:cubicBezTo>
                  <a:cubicBezTo>
                    <a:pt x="809" y="909"/>
                    <a:pt x="794" y="911"/>
                    <a:pt x="775" y="910"/>
                  </a:cubicBezTo>
                  <a:cubicBezTo>
                    <a:pt x="772" y="910"/>
                    <a:pt x="769" y="909"/>
                    <a:pt x="765" y="908"/>
                  </a:cubicBezTo>
                  <a:cubicBezTo>
                    <a:pt x="753" y="906"/>
                    <a:pt x="743" y="902"/>
                    <a:pt x="733" y="894"/>
                  </a:cubicBezTo>
                  <a:cubicBezTo>
                    <a:pt x="727" y="888"/>
                    <a:pt x="723" y="883"/>
                    <a:pt x="719" y="876"/>
                  </a:cubicBezTo>
                  <a:cubicBezTo>
                    <a:pt x="717" y="871"/>
                    <a:pt x="708" y="848"/>
                    <a:pt x="707" y="847"/>
                  </a:cubicBezTo>
                  <a:cubicBezTo>
                    <a:pt x="707" y="847"/>
                    <a:pt x="707" y="847"/>
                    <a:pt x="707" y="847"/>
                  </a:cubicBezTo>
                  <a:cubicBezTo>
                    <a:pt x="699" y="852"/>
                    <a:pt x="703" y="875"/>
                    <a:pt x="705" y="881"/>
                  </a:cubicBezTo>
                  <a:cubicBezTo>
                    <a:pt x="708" y="892"/>
                    <a:pt x="712" y="899"/>
                    <a:pt x="720" y="908"/>
                  </a:cubicBezTo>
                  <a:cubicBezTo>
                    <a:pt x="722" y="911"/>
                    <a:pt x="725" y="913"/>
                    <a:pt x="728" y="916"/>
                  </a:cubicBezTo>
                  <a:cubicBezTo>
                    <a:pt x="742" y="926"/>
                    <a:pt x="755" y="931"/>
                    <a:pt x="772" y="933"/>
                  </a:cubicBezTo>
                  <a:cubicBezTo>
                    <a:pt x="795" y="936"/>
                    <a:pt x="813" y="934"/>
                    <a:pt x="835" y="927"/>
                  </a:cubicBezTo>
                  <a:cubicBezTo>
                    <a:pt x="851" y="921"/>
                    <a:pt x="864" y="915"/>
                    <a:pt x="878" y="904"/>
                  </a:cubicBezTo>
                  <a:cubicBezTo>
                    <a:pt x="882" y="901"/>
                    <a:pt x="886" y="898"/>
                    <a:pt x="890" y="894"/>
                  </a:cubicBezTo>
                  <a:cubicBezTo>
                    <a:pt x="913" y="872"/>
                    <a:pt x="926" y="852"/>
                    <a:pt x="937" y="822"/>
                  </a:cubicBezTo>
                  <a:cubicBezTo>
                    <a:pt x="947" y="792"/>
                    <a:pt x="950" y="768"/>
                    <a:pt x="950" y="737"/>
                  </a:cubicBezTo>
                  <a:cubicBezTo>
                    <a:pt x="947" y="677"/>
                    <a:pt x="932" y="628"/>
                    <a:pt x="901" y="576"/>
                  </a:cubicBezTo>
                  <a:cubicBezTo>
                    <a:pt x="860" y="513"/>
                    <a:pt x="821" y="477"/>
                    <a:pt x="757" y="438"/>
                  </a:cubicBezTo>
                  <a:cubicBezTo>
                    <a:pt x="698" y="404"/>
                    <a:pt x="644" y="384"/>
                    <a:pt x="581" y="361"/>
                  </a:cubicBezTo>
                  <a:cubicBezTo>
                    <a:pt x="520" y="340"/>
                    <a:pt x="462" y="321"/>
                    <a:pt x="404" y="293"/>
                  </a:cubicBezTo>
                  <a:cubicBezTo>
                    <a:pt x="342" y="262"/>
                    <a:pt x="301" y="233"/>
                    <a:pt x="257" y="179"/>
                  </a:cubicBezTo>
                  <a:cubicBezTo>
                    <a:pt x="253" y="174"/>
                    <a:pt x="250" y="168"/>
                    <a:pt x="247" y="161"/>
                  </a:cubicBezTo>
                  <a:close/>
                </a:path>
              </a:pathLst>
            </a:custGeom>
            <a:solidFill>
              <a:srgbClr val="63524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" name="Freeform 8"/>
            <p:cNvSpPr>
              <a:spLocks noEditPoints="1"/>
            </p:cNvSpPr>
            <p:nvPr/>
          </p:nvSpPr>
          <p:spPr bwMode="auto">
            <a:xfrm rot="16200000">
              <a:off x="7659307" y="-1989456"/>
              <a:ext cx="2686174" cy="6379211"/>
            </a:xfrm>
            <a:custGeom>
              <a:gdLst>
                <a:gd fmla="*/ 262 w 829" name="T0"/>
                <a:gd fmla="*/ 1700 h 1972" name="T1"/>
                <a:gd fmla="*/ 53 w 829" name="T2"/>
                <a:gd fmla="*/ 1237 h 1972" name="T3"/>
                <a:gd fmla="*/ 200 w 829" name="T4"/>
                <a:gd fmla="*/ 1439 h 1972" name="T5"/>
                <a:gd fmla="*/ 258 w 829" name="T6"/>
                <a:gd fmla="*/ 1631 h 1972" name="T7"/>
                <a:gd fmla="*/ 270 w 829" name="T8"/>
                <a:gd fmla="*/ 1291 h 1972" name="T9"/>
                <a:gd fmla="*/ 151 w 829" name="T10"/>
                <a:gd fmla="*/ 1291 h 1972" name="T11"/>
                <a:gd fmla="*/ 781 w 829" name="T12"/>
                <a:gd fmla="*/ 59 h 1972" name="T13"/>
                <a:gd fmla="*/ 781 w 829" name="T14"/>
                <a:gd fmla="*/ 182 h 1972" name="T15"/>
                <a:gd fmla="*/ 781 w 829" name="T16"/>
                <a:gd fmla="*/ 197 h 1972" name="T17"/>
                <a:gd fmla="*/ 765 w 829" name="T18"/>
                <a:gd fmla="*/ 283 h 1972" name="T19"/>
                <a:gd fmla="*/ 781 w 829" name="T20"/>
                <a:gd fmla="*/ 401 h 1972" name="T21"/>
                <a:gd fmla="*/ 781 w 829" name="T22"/>
                <a:gd fmla="*/ 550 h 1972" name="T23"/>
                <a:gd fmla="*/ 771 w 829" name="T24"/>
                <a:gd fmla="*/ 616 h 1972" name="T25"/>
                <a:gd fmla="*/ 781 w 829" name="T26"/>
                <a:gd fmla="*/ 689 h 1972" name="T27"/>
                <a:gd fmla="*/ 781 w 829" name="T28"/>
                <a:gd fmla="*/ 710 h 1972" name="T29"/>
                <a:gd fmla="*/ 781 w 829" name="T30"/>
                <a:gd fmla="*/ 1247 h 1972" name="T31"/>
                <a:gd fmla="*/ 781 w 829" name="T32"/>
                <a:gd fmla="*/ 1189 h 1972" name="T33"/>
                <a:gd fmla="*/ 781 w 829" name="T34"/>
                <a:gd fmla="*/ 1444 h 1972" name="T35"/>
                <a:gd fmla="*/ 757 w 829" name="T36"/>
                <a:gd fmla="*/ 1630 h 1972" name="T37"/>
                <a:gd fmla="*/ 781 w 829" name="T38"/>
                <a:gd fmla="*/ 1885 h 1972" name="T39"/>
                <a:gd fmla="*/ 765 w 829" name="T40"/>
                <a:gd fmla="*/ 1953 h 1972" name="T41"/>
                <a:gd fmla="*/ 756 w 829" name="T42"/>
                <a:gd fmla="*/ 1972 h 1972" name="T43"/>
                <a:gd fmla="*/ 538 w 829" name="T44"/>
                <a:gd fmla="*/ 1947 h 1972" name="T45"/>
                <a:gd fmla="*/ 610 w 829" name="T46"/>
                <a:gd fmla="*/ 1963 h 1972" name="T47"/>
                <a:gd fmla="*/ 453 w 829" name="T48"/>
                <a:gd fmla="*/ 1972 h 1972" name="T49"/>
                <a:gd fmla="*/ 489 w 829" name="T50"/>
                <a:gd fmla="*/ 1008 h 1972" name="T51"/>
                <a:gd fmla="*/ 696 w 829" name="T52"/>
                <a:gd fmla="*/ 1737 h 1972" name="T53"/>
                <a:gd fmla="*/ 719 w 829" name="T54"/>
                <a:gd fmla="*/ 1781 h 1972" name="T55"/>
                <a:gd fmla="*/ 703 w 829" name="T56"/>
                <a:gd fmla="*/ 374 h 1972" name="T57"/>
                <a:gd fmla="*/ 582 w 829" name="T58"/>
                <a:gd fmla="*/ 333 h 1972" name="T59"/>
                <a:gd fmla="*/ 537 w 829" name="T60"/>
                <a:gd fmla="*/ 274 h 1972" name="T61"/>
                <a:gd fmla="*/ 685 w 829" name="T62"/>
                <a:gd fmla="*/ 226 h 1972" name="T63"/>
                <a:gd fmla="*/ 720 w 829" name="T64"/>
                <a:gd fmla="*/ 556 h 1972" name="T65"/>
                <a:gd fmla="*/ 498 w 829" name="T66"/>
                <a:gd fmla="*/ 535 h 1972" name="T67"/>
                <a:gd fmla="*/ 745 w 829" name="T68"/>
                <a:gd fmla="*/ 524 h 1972" name="T69"/>
                <a:gd fmla="*/ 319 w 829" name="T70"/>
                <a:gd fmla="*/ 1043 h 1972" name="T71"/>
                <a:gd fmla="*/ 401 w 829" name="T72"/>
                <a:gd fmla="*/ 607 h 1972" name="T73"/>
                <a:gd fmla="*/ 314 w 829" name="T74"/>
                <a:gd fmla="*/ 704 h 1972" name="T75"/>
                <a:gd fmla="*/ 352 w 829" name="T76"/>
                <a:gd fmla="*/ 879 h 1972" name="T77"/>
                <a:gd fmla="*/ 382 w 829" name="T78"/>
                <a:gd fmla="*/ 1020 h 1972" name="T79"/>
                <a:gd fmla="*/ 466 w 829" name="T80"/>
                <a:gd fmla="*/ 867 h 1972" name="T81"/>
                <a:gd fmla="*/ 568 w 829" name="T82"/>
                <a:gd fmla="*/ 1158 h 1972" name="T83"/>
                <a:gd fmla="*/ 574 w 829" name="T84"/>
                <a:gd fmla="*/ 675 h 1972" name="T85"/>
                <a:gd fmla="*/ 638 w 829" name="T86"/>
                <a:gd fmla="*/ 1256 h 1972" name="T87"/>
                <a:gd fmla="*/ 461 w 829" name="T88"/>
                <a:gd fmla="*/ 638 h 1972" name="T89"/>
                <a:gd fmla="*/ 499 w 829" name="T90"/>
                <a:gd fmla="*/ 758 h 1972" name="T91"/>
                <a:gd fmla="*/ 574 w 829" name="T92"/>
                <a:gd fmla="*/ 675 h 1972" name="T93"/>
                <a:gd fmla="*/ 740 w 829" name="T94"/>
                <a:gd fmla="*/ 926 h 1972" name="T95"/>
                <a:gd fmla="*/ 616 w 829" name="T96"/>
                <a:gd fmla="*/ 821 h 1972" name="T97"/>
                <a:gd fmla="*/ 758 w 829" name="T98"/>
                <a:gd fmla="*/ 921 h 1972" name="T99"/>
                <a:gd fmla="*/ 762 w 829" name="T100"/>
                <a:gd fmla="*/ 1140 h 1972" name="T101"/>
                <a:gd fmla="*/ 502 w 829" name="T102"/>
                <a:gd fmla="*/ 1260 h 1972" name="T103"/>
                <a:gd fmla="*/ 525 w 829" name="T104"/>
                <a:gd fmla="*/ 1303 h 1972" name="T105"/>
                <a:gd fmla="*/ 706 w 829" name="T106"/>
                <a:gd fmla="*/ 1618 h 1972" name="T107"/>
                <a:gd fmla="*/ 711 w 829" name="T108"/>
                <a:gd fmla="*/ 1543 h 1972" name="T109"/>
                <a:gd fmla="*/ 647 w 829" name="T110"/>
                <a:gd fmla="*/ 1558 h 1972" name="T111"/>
                <a:gd fmla="*/ 742 w 829" name="T112"/>
                <a:gd fmla="*/ 1805 h 1972" name="T113"/>
                <a:gd fmla="*/ 245 w 829" name="T114"/>
                <a:gd fmla="*/ 1423 h 1972" name="T115"/>
                <a:gd fmla="*/ 242 w 829" name="T116"/>
                <a:gd fmla="*/ 1567 h 1972" name="T117"/>
                <a:gd fmla="*/ 581 w 829" name="T118"/>
                <a:gd fmla="*/ 1675 h 1972" name="T119"/>
                <a:gd fmla="*/ 374 w 829" name="T120"/>
                <a:gd fmla="*/ 1494 h 1972" name="T121"/>
                <a:gd fmla="*/ 704 w 829" name="T122"/>
                <a:gd fmla="*/ 1887 h 1972" name="T123"/>
                <a:gd fmla="*/ 319 w 829" name="T124"/>
                <a:gd fmla="*/ 1802 h 1972" name="T1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b="b" l="0" r="r" t="0"/>
              <a:pathLst>
                <a:path h="1971" w="829">
                  <a:moveTo>
                    <a:pt x="641" y="1849"/>
                  </a:moveTo>
                  <a:cubicBezTo>
                    <a:pt x="608" y="1802"/>
                    <a:pt x="529" y="1744"/>
                    <a:pt x="461" y="1735"/>
                  </a:cubicBezTo>
                  <a:cubicBezTo>
                    <a:pt x="432" y="1731"/>
                    <a:pt x="403" y="1733"/>
                    <a:pt x="390" y="1762"/>
                  </a:cubicBezTo>
                  <a:cubicBezTo>
                    <a:pt x="386" y="1773"/>
                    <a:pt x="388" y="1789"/>
                    <a:pt x="393" y="1794"/>
                  </a:cubicBezTo>
                  <a:cubicBezTo>
                    <a:pt x="368" y="1798"/>
                    <a:pt x="346" y="1779"/>
                    <a:pt x="346" y="1754"/>
                  </a:cubicBezTo>
                  <a:cubicBezTo>
                    <a:pt x="346" y="1736"/>
                    <a:pt x="356" y="1724"/>
                    <a:pt x="366" y="1721"/>
                  </a:cubicBezTo>
                  <a:cubicBezTo>
                    <a:pt x="345" y="1714"/>
                    <a:pt x="318" y="1721"/>
                    <a:pt x="309" y="1748"/>
                  </a:cubicBezTo>
                  <a:cubicBezTo>
                    <a:pt x="303" y="1767"/>
                    <a:pt x="310" y="1791"/>
                    <a:pt x="332" y="1796"/>
                  </a:cubicBezTo>
                  <a:cubicBezTo>
                    <a:pt x="315" y="1803"/>
                    <a:pt x="261" y="1810"/>
                    <a:pt x="242" y="1763"/>
                  </a:cubicBezTo>
                  <a:cubicBezTo>
                    <a:pt x="232" y="1739"/>
                    <a:pt x="248" y="1707"/>
                    <a:pt x="262" y="1700"/>
                  </a:cubicBezTo>
                  <a:cubicBezTo>
                    <a:pt x="242" y="1693"/>
                    <a:pt x="207" y="1733"/>
                    <a:pt x="172" y="1722"/>
                  </a:cubicBezTo>
                  <a:cubicBezTo>
                    <a:pt x="153" y="1716"/>
                    <a:pt x="137" y="1696"/>
                    <a:pt x="124" y="1683"/>
                  </a:cubicBezTo>
                  <a:cubicBezTo>
                    <a:pt x="97" y="1656"/>
                    <a:pt x="77" y="1650"/>
                    <a:pt x="55" y="1665"/>
                  </a:cubicBezTo>
                  <a:cubicBezTo>
                    <a:pt x="54" y="1645"/>
                    <a:pt x="88" y="1639"/>
                    <a:pt x="103" y="1639"/>
                  </a:cubicBezTo>
                  <a:cubicBezTo>
                    <a:pt x="116" y="1639"/>
                    <a:pt x="161" y="1640"/>
                    <a:pt x="167" y="1623"/>
                  </a:cubicBezTo>
                  <a:cubicBezTo>
                    <a:pt x="117" y="1576"/>
                    <a:pt x="60" y="1612"/>
                    <a:pt x="28" y="1567"/>
                  </a:cubicBezTo>
                  <a:cubicBezTo>
                    <a:pt x="0" y="1528"/>
                    <a:pt x="24" y="1468"/>
                    <a:pt x="9" y="1424"/>
                  </a:cubicBezTo>
                  <a:cubicBezTo>
                    <a:pt x="55" y="1437"/>
                    <a:pt x="38" y="1474"/>
                    <a:pt x="81" y="1471"/>
                  </a:cubicBezTo>
                  <a:cubicBezTo>
                    <a:pt x="50" y="1441"/>
                    <a:pt x="37" y="1402"/>
                    <a:pt x="39" y="1365"/>
                  </a:cubicBezTo>
                  <a:cubicBezTo>
                    <a:pt x="41" y="1318"/>
                    <a:pt x="82" y="1280"/>
                    <a:pt x="53" y="1237"/>
                  </a:cubicBezTo>
                  <a:cubicBezTo>
                    <a:pt x="71" y="1238"/>
                    <a:pt x="104" y="1258"/>
                    <a:pt x="104" y="1295"/>
                  </a:cubicBezTo>
                  <a:cubicBezTo>
                    <a:pt x="112" y="1259"/>
                    <a:pt x="135" y="1221"/>
                    <a:pt x="167" y="1199"/>
                  </a:cubicBezTo>
                  <a:cubicBezTo>
                    <a:pt x="205" y="1173"/>
                    <a:pt x="259" y="1177"/>
                    <a:pt x="289" y="1214"/>
                  </a:cubicBezTo>
                  <a:cubicBezTo>
                    <a:pt x="315" y="1246"/>
                    <a:pt x="306" y="1287"/>
                    <a:pt x="318" y="1317"/>
                  </a:cubicBezTo>
                  <a:cubicBezTo>
                    <a:pt x="331" y="1349"/>
                    <a:pt x="363" y="1375"/>
                    <a:pt x="397" y="1371"/>
                  </a:cubicBezTo>
                  <a:cubicBezTo>
                    <a:pt x="368" y="1386"/>
                    <a:pt x="324" y="1390"/>
                    <a:pt x="287" y="1384"/>
                  </a:cubicBezTo>
                  <a:cubicBezTo>
                    <a:pt x="249" y="1378"/>
                    <a:pt x="217" y="1363"/>
                    <a:pt x="217" y="1320"/>
                  </a:cubicBezTo>
                  <a:cubicBezTo>
                    <a:pt x="202" y="1320"/>
                    <a:pt x="181" y="1337"/>
                    <a:pt x="179" y="1365"/>
                  </a:cubicBezTo>
                  <a:cubicBezTo>
                    <a:pt x="176" y="1403"/>
                    <a:pt x="202" y="1397"/>
                    <a:pt x="217" y="1387"/>
                  </a:cubicBezTo>
                  <a:cubicBezTo>
                    <a:pt x="213" y="1413"/>
                    <a:pt x="207" y="1427"/>
                    <a:pt x="200" y="1439"/>
                  </a:cubicBezTo>
                  <a:cubicBezTo>
                    <a:pt x="177" y="1478"/>
                    <a:pt x="170" y="1518"/>
                    <a:pt x="201" y="1558"/>
                  </a:cubicBezTo>
                  <a:cubicBezTo>
                    <a:pt x="217" y="1578"/>
                    <a:pt x="243" y="1586"/>
                    <a:pt x="261" y="1572"/>
                  </a:cubicBezTo>
                  <a:cubicBezTo>
                    <a:pt x="277" y="1559"/>
                    <a:pt x="270" y="1536"/>
                    <a:pt x="268" y="1517"/>
                  </a:cubicBezTo>
                  <a:cubicBezTo>
                    <a:pt x="266" y="1505"/>
                    <a:pt x="270" y="1483"/>
                    <a:pt x="282" y="1477"/>
                  </a:cubicBezTo>
                  <a:cubicBezTo>
                    <a:pt x="282" y="1549"/>
                    <a:pt x="308" y="1544"/>
                    <a:pt x="348" y="1592"/>
                  </a:cubicBezTo>
                  <a:cubicBezTo>
                    <a:pt x="384" y="1635"/>
                    <a:pt x="394" y="1670"/>
                    <a:pt x="516" y="1735"/>
                  </a:cubicBezTo>
                  <a:cubicBezTo>
                    <a:pt x="565" y="1761"/>
                    <a:pt x="608" y="1793"/>
                    <a:pt x="634" y="1835"/>
                  </a:cubicBezTo>
                  <a:cubicBezTo>
                    <a:pt x="601" y="1794"/>
                    <a:pt x="570" y="1771"/>
                    <a:pt x="523" y="1746"/>
                  </a:cubicBezTo>
                  <a:cubicBezTo>
                    <a:pt x="479" y="1723"/>
                    <a:pt x="435" y="1708"/>
                    <a:pt x="389" y="1691"/>
                  </a:cubicBezTo>
                  <a:cubicBezTo>
                    <a:pt x="342" y="1673"/>
                    <a:pt x="301" y="1657"/>
                    <a:pt x="258" y="1631"/>
                  </a:cubicBezTo>
                  <a:cubicBezTo>
                    <a:pt x="248" y="1625"/>
                    <a:pt x="239" y="1618"/>
                    <a:pt x="230" y="1612"/>
                  </a:cubicBezTo>
                  <a:cubicBezTo>
                    <a:pt x="197" y="1586"/>
                    <a:pt x="176" y="1562"/>
                    <a:pt x="154" y="1526"/>
                  </a:cubicBezTo>
                  <a:cubicBezTo>
                    <a:pt x="132" y="1489"/>
                    <a:pt x="122" y="1454"/>
                    <a:pt x="121" y="1410"/>
                  </a:cubicBezTo>
                  <a:cubicBezTo>
                    <a:pt x="122" y="1389"/>
                    <a:pt x="124" y="1372"/>
                    <a:pt x="131" y="1352"/>
                  </a:cubicBezTo>
                  <a:cubicBezTo>
                    <a:pt x="139" y="1332"/>
                    <a:pt x="148" y="1319"/>
                    <a:pt x="164" y="1304"/>
                  </a:cubicBezTo>
                  <a:cubicBezTo>
                    <a:pt x="166" y="1302"/>
                    <a:pt x="168" y="1300"/>
                    <a:pt x="171" y="1298"/>
                  </a:cubicBezTo>
                  <a:cubicBezTo>
                    <a:pt x="180" y="1292"/>
                    <a:pt x="189" y="1288"/>
                    <a:pt x="199" y="1284"/>
                  </a:cubicBezTo>
                  <a:cubicBezTo>
                    <a:pt x="213" y="1280"/>
                    <a:pt x="224" y="1278"/>
                    <a:pt x="239" y="1279"/>
                  </a:cubicBezTo>
                  <a:cubicBezTo>
                    <a:pt x="241" y="1279"/>
                    <a:pt x="244" y="1280"/>
                    <a:pt x="246" y="1280"/>
                  </a:cubicBezTo>
                  <a:cubicBezTo>
                    <a:pt x="256" y="1282"/>
                    <a:pt x="263" y="1285"/>
                    <a:pt x="270" y="1291"/>
                  </a:cubicBezTo>
                  <a:cubicBezTo>
                    <a:pt x="275" y="1295"/>
                    <a:pt x="278" y="1299"/>
                    <a:pt x="281" y="1305"/>
                  </a:cubicBezTo>
                  <a:cubicBezTo>
                    <a:pt x="283" y="1309"/>
                    <a:pt x="289" y="1326"/>
                    <a:pt x="290" y="1327"/>
                  </a:cubicBezTo>
                  <a:cubicBezTo>
                    <a:pt x="291" y="1327"/>
                    <a:pt x="291" y="1327"/>
                    <a:pt x="291" y="1327"/>
                  </a:cubicBezTo>
                  <a:cubicBezTo>
                    <a:pt x="296" y="1323"/>
                    <a:pt x="293" y="1306"/>
                    <a:pt x="292" y="1301"/>
                  </a:cubicBezTo>
                  <a:cubicBezTo>
                    <a:pt x="289" y="1293"/>
                    <a:pt x="286" y="1287"/>
                    <a:pt x="281" y="1281"/>
                  </a:cubicBezTo>
                  <a:cubicBezTo>
                    <a:pt x="279" y="1278"/>
                    <a:pt x="277" y="1277"/>
                    <a:pt x="274" y="1275"/>
                  </a:cubicBezTo>
                  <a:cubicBezTo>
                    <a:pt x="264" y="1267"/>
                    <a:pt x="254" y="1263"/>
                    <a:pt x="241" y="1261"/>
                  </a:cubicBezTo>
                  <a:cubicBezTo>
                    <a:pt x="223" y="1259"/>
                    <a:pt x="210" y="1261"/>
                    <a:pt x="193" y="1266"/>
                  </a:cubicBezTo>
                  <a:cubicBezTo>
                    <a:pt x="181" y="1270"/>
                    <a:pt x="171" y="1275"/>
                    <a:pt x="160" y="1283"/>
                  </a:cubicBezTo>
                  <a:cubicBezTo>
                    <a:pt x="157" y="1286"/>
                    <a:pt x="154" y="1288"/>
                    <a:pt x="151" y="1291"/>
                  </a:cubicBezTo>
                  <a:cubicBezTo>
                    <a:pt x="133" y="1308"/>
                    <a:pt x="124" y="1323"/>
                    <a:pt x="115" y="1346"/>
                  </a:cubicBezTo>
                  <a:cubicBezTo>
                    <a:pt x="108" y="1369"/>
                    <a:pt x="105" y="1387"/>
                    <a:pt x="106" y="1411"/>
                  </a:cubicBezTo>
                  <a:cubicBezTo>
                    <a:pt x="108" y="1457"/>
                    <a:pt x="119" y="1493"/>
                    <a:pt x="142" y="1533"/>
                  </a:cubicBezTo>
                  <a:cubicBezTo>
                    <a:pt x="174" y="1581"/>
                    <a:pt x="204" y="1609"/>
                    <a:pt x="253" y="1639"/>
                  </a:cubicBezTo>
                  <a:cubicBezTo>
                    <a:pt x="297" y="1665"/>
                    <a:pt x="338" y="1680"/>
                    <a:pt x="387" y="1697"/>
                  </a:cubicBezTo>
                  <a:cubicBezTo>
                    <a:pt x="433" y="1713"/>
                    <a:pt x="477" y="1727"/>
                    <a:pt x="521" y="1749"/>
                  </a:cubicBezTo>
                  <a:cubicBezTo>
                    <a:pt x="568" y="1772"/>
                    <a:pt x="600" y="1795"/>
                    <a:pt x="634" y="1836"/>
                  </a:cubicBezTo>
                  <a:cubicBezTo>
                    <a:pt x="636" y="1840"/>
                    <a:pt x="639" y="1845"/>
                    <a:pt x="641" y="1849"/>
                  </a:cubicBezTo>
                  <a:close/>
                  <a:moveTo>
                    <a:pt x="764" y="171"/>
                  </a:moveTo>
                  <a:cubicBezTo>
                    <a:pt x="727" y="117"/>
                    <a:pt x="770" y="83"/>
                    <a:pt x="781" y="59"/>
                  </a:cubicBezTo>
                  <a:cubicBezTo>
                    <a:pt x="781" y="0"/>
                    <a:pt x="781" y="0"/>
                    <a:pt x="781" y="0"/>
                  </a:cubicBezTo>
                  <a:cubicBezTo>
                    <a:pt x="774" y="65"/>
                    <a:pt x="705" y="113"/>
                    <a:pt x="764" y="171"/>
                  </a:cubicBezTo>
                  <a:close/>
                  <a:moveTo>
                    <a:pt x="781" y="128"/>
                  </a:moveTo>
                  <a:cubicBezTo>
                    <a:pt x="781" y="142"/>
                    <a:pt x="781" y="142"/>
                    <a:pt x="781" y="142"/>
                  </a:cubicBezTo>
                  <a:cubicBezTo>
                    <a:pt x="781" y="142"/>
                    <a:pt x="781" y="142"/>
                    <a:pt x="781" y="142"/>
                  </a:cubicBezTo>
                  <a:cubicBezTo>
                    <a:pt x="777" y="142"/>
                    <a:pt x="773" y="139"/>
                    <a:pt x="773" y="135"/>
                  </a:cubicBezTo>
                  <a:cubicBezTo>
                    <a:pt x="773" y="131"/>
                    <a:pt x="777" y="128"/>
                    <a:pt x="781" y="128"/>
                  </a:cubicBezTo>
                  <a:cubicBezTo>
                    <a:pt x="781" y="128"/>
                    <a:pt x="781" y="128"/>
                    <a:pt x="781" y="128"/>
                  </a:cubicBezTo>
                  <a:close/>
                  <a:moveTo>
                    <a:pt x="781" y="163"/>
                  </a:moveTo>
                  <a:cubicBezTo>
                    <a:pt x="781" y="182"/>
                    <a:pt x="781" y="182"/>
                    <a:pt x="781" y="182"/>
                  </a:cubicBezTo>
                  <a:cubicBezTo>
                    <a:pt x="781" y="182"/>
                    <a:pt x="781" y="182"/>
                    <a:pt x="781" y="182"/>
                  </a:cubicBezTo>
                  <a:cubicBezTo>
                    <a:pt x="775" y="182"/>
                    <a:pt x="771" y="177"/>
                    <a:pt x="771" y="172"/>
                  </a:cubicBezTo>
                  <a:cubicBezTo>
                    <a:pt x="771" y="167"/>
                    <a:pt x="775" y="163"/>
                    <a:pt x="781" y="163"/>
                  </a:cubicBezTo>
                  <a:cubicBezTo>
                    <a:pt x="781" y="163"/>
                    <a:pt x="781" y="163"/>
                    <a:pt x="781" y="163"/>
                  </a:cubicBezTo>
                  <a:close/>
                  <a:moveTo>
                    <a:pt x="781" y="197"/>
                  </a:moveTo>
                  <a:cubicBezTo>
                    <a:pt x="781" y="221"/>
                    <a:pt x="781" y="221"/>
                    <a:pt x="781" y="221"/>
                  </a:cubicBezTo>
                  <a:cubicBezTo>
                    <a:pt x="781" y="221"/>
                    <a:pt x="781" y="221"/>
                    <a:pt x="781" y="221"/>
                  </a:cubicBezTo>
                  <a:cubicBezTo>
                    <a:pt x="774" y="221"/>
                    <a:pt x="769" y="216"/>
                    <a:pt x="769" y="209"/>
                  </a:cubicBezTo>
                  <a:cubicBezTo>
                    <a:pt x="769" y="203"/>
                    <a:pt x="774" y="197"/>
                    <a:pt x="781" y="197"/>
                  </a:cubicBezTo>
                  <a:cubicBezTo>
                    <a:pt x="781" y="197"/>
                    <a:pt x="781" y="197"/>
                    <a:pt x="781" y="197"/>
                  </a:cubicBezTo>
                  <a:close/>
                  <a:moveTo>
                    <a:pt x="781" y="232"/>
                  </a:moveTo>
                  <a:cubicBezTo>
                    <a:pt x="781" y="260"/>
                    <a:pt x="781" y="260"/>
                    <a:pt x="781" y="260"/>
                  </a:cubicBezTo>
                  <a:cubicBezTo>
                    <a:pt x="781" y="260"/>
                    <a:pt x="781" y="260"/>
                    <a:pt x="781" y="260"/>
                  </a:cubicBezTo>
                  <a:cubicBezTo>
                    <a:pt x="773" y="260"/>
                    <a:pt x="767" y="254"/>
                    <a:pt x="767" y="246"/>
                  </a:cubicBezTo>
                  <a:cubicBezTo>
                    <a:pt x="767" y="238"/>
                    <a:pt x="773" y="232"/>
                    <a:pt x="781" y="232"/>
                  </a:cubicBezTo>
                  <a:cubicBezTo>
                    <a:pt x="781" y="232"/>
                    <a:pt x="781" y="232"/>
                    <a:pt x="781" y="232"/>
                  </a:cubicBezTo>
                  <a:close/>
                  <a:moveTo>
                    <a:pt x="781" y="267"/>
                  </a:moveTo>
                  <a:cubicBezTo>
                    <a:pt x="781" y="299"/>
                    <a:pt x="781" y="299"/>
                    <a:pt x="781" y="299"/>
                  </a:cubicBezTo>
                  <a:cubicBezTo>
                    <a:pt x="781" y="299"/>
                    <a:pt x="781" y="299"/>
                    <a:pt x="781" y="299"/>
                  </a:cubicBezTo>
                  <a:cubicBezTo>
                    <a:pt x="772" y="299"/>
                    <a:pt x="765" y="292"/>
                    <a:pt x="765" y="283"/>
                  </a:cubicBezTo>
                  <a:cubicBezTo>
                    <a:pt x="765" y="274"/>
                    <a:pt x="772" y="267"/>
                    <a:pt x="781" y="267"/>
                  </a:cubicBezTo>
                  <a:cubicBezTo>
                    <a:pt x="781" y="267"/>
                    <a:pt x="781" y="267"/>
                    <a:pt x="781" y="267"/>
                  </a:cubicBezTo>
                  <a:close/>
                  <a:moveTo>
                    <a:pt x="781" y="302"/>
                  </a:moveTo>
                  <a:cubicBezTo>
                    <a:pt x="781" y="338"/>
                    <a:pt x="781" y="338"/>
                    <a:pt x="781" y="338"/>
                  </a:cubicBezTo>
                  <a:cubicBezTo>
                    <a:pt x="781" y="338"/>
                    <a:pt x="781" y="338"/>
                    <a:pt x="781" y="338"/>
                  </a:cubicBezTo>
                  <a:cubicBezTo>
                    <a:pt x="771" y="338"/>
                    <a:pt x="763" y="330"/>
                    <a:pt x="763" y="320"/>
                  </a:cubicBezTo>
                  <a:cubicBezTo>
                    <a:pt x="763" y="310"/>
                    <a:pt x="771" y="302"/>
                    <a:pt x="781" y="302"/>
                  </a:cubicBezTo>
                  <a:cubicBezTo>
                    <a:pt x="781" y="302"/>
                    <a:pt x="781" y="302"/>
                    <a:pt x="781" y="302"/>
                  </a:cubicBezTo>
                  <a:close/>
                  <a:moveTo>
                    <a:pt x="781" y="395"/>
                  </a:moveTo>
                  <a:cubicBezTo>
                    <a:pt x="781" y="401"/>
                    <a:pt x="781" y="401"/>
                    <a:pt x="781" y="401"/>
                  </a:cubicBezTo>
                  <a:cubicBezTo>
                    <a:pt x="781" y="399"/>
                    <a:pt x="781" y="397"/>
                    <a:pt x="781" y="395"/>
                  </a:cubicBezTo>
                  <a:close/>
                  <a:moveTo>
                    <a:pt x="781" y="491"/>
                  </a:moveTo>
                  <a:cubicBezTo>
                    <a:pt x="781" y="502"/>
                    <a:pt x="781" y="502"/>
                    <a:pt x="781" y="502"/>
                  </a:cubicBezTo>
                  <a:cubicBezTo>
                    <a:pt x="781" y="499"/>
                    <a:pt x="781" y="495"/>
                    <a:pt x="781" y="491"/>
                  </a:cubicBezTo>
                  <a:close/>
                  <a:moveTo>
                    <a:pt x="781" y="550"/>
                  </a:moveTo>
                  <a:cubicBezTo>
                    <a:pt x="781" y="562"/>
                    <a:pt x="781" y="562"/>
                    <a:pt x="781" y="562"/>
                  </a:cubicBezTo>
                  <a:cubicBezTo>
                    <a:pt x="781" y="562"/>
                    <a:pt x="781" y="562"/>
                    <a:pt x="781" y="562"/>
                  </a:cubicBezTo>
                  <a:cubicBezTo>
                    <a:pt x="777" y="562"/>
                    <a:pt x="775" y="560"/>
                    <a:pt x="775" y="556"/>
                  </a:cubicBezTo>
                  <a:cubicBezTo>
                    <a:pt x="775" y="553"/>
                    <a:pt x="777" y="550"/>
                    <a:pt x="781" y="550"/>
                  </a:cubicBezTo>
                  <a:cubicBezTo>
                    <a:pt x="781" y="550"/>
                    <a:pt x="781" y="550"/>
                    <a:pt x="781" y="550"/>
                  </a:cubicBezTo>
                  <a:close/>
                  <a:moveTo>
                    <a:pt x="781" y="578"/>
                  </a:moveTo>
                  <a:cubicBezTo>
                    <a:pt x="781" y="594"/>
                    <a:pt x="781" y="594"/>
                    <a:pt x="781" y="594"/>
                  </a:cubicBezTo>
                  <a:cubicBezTo>
                    <a:pt x="781" y="594"/>
                    <a:pt x="781" y="594"/>
                    <a:pt x="781" y="594"/>
                  </a:cubicBezTo>
                  <a:cubicBezTo>
                    <a:pt x="776" y="594"/>
                    <a:pt x="773" y="591"/>
                    <a:pt x="773" y="586"/>
                  </a:cubicBezTo>
                  <a:cubicBezTo>
                    <a:pt x="773" y="582"/>
                    <a:pt x="776" y="578"/>
                    <a:pt x="781" y="578"/>
                  </a:cubicBezTo>
                  <a:cubicBezTo>
                    <a:pt x="781" y="578"/>
                    <a:pt x="781" y="578"/>
                    <a:pt x="781" y="578"/>
                  </a:cubicBezTo>
                  <a:close/>
                  <a:moveTo>
                    <a:pt x="781" y="607"/>
                  </a:moveTo>
                  <a:cubicBezTo>
                    <a:pt x="781" y="626"/>
                    <a:pt x="781" y="626"/>
                    <a:pt x="781" y="626"/>
                  </a:cubicBezTo>
                  <a:cubicBezTo>
                    <a:pt x="781" y="626"/>
                    <a:pt x="781" y="626"/>
                    <a:pt x="781" y="626"/>
                  </a:cubicBezTo>
                  <a:cubicBezTo>
                    <a:pt x="775" y="626"/>
                    <a:pt x="771" y="622"/>
                    <a:pt x="771" y="616"/>
                  </a:cubicBezTo>
                  <a:cubicBezTo>
                    <a:pt x="771" y="611"/>
                    <a:pt x="775" y="606"/>
                    <a:pt x="781" y="606"/>
                  </a:cubicBezTo>
                  <a:cubicBezTo>
                    <a:pt x="781" y="606"/>
                    <a:pt x="781" y="607"/>
                    <a:pt x="781" y="607"/>
                  </a:cubicBezTo>
                  <a:close/>
                  <a:moveTo>
                    <a:pt x="781" y="635"/>
                  </a:moveTo>
                  <a:cubicBezTo>
                    <a:pt x="781" y="658"/>
                    <a:pt x="781" y="658"/>
                    <a:pt x="781" y="658"/>
                  </a:cubicBezTo>
                  <a:cubicBezTo>
                    <a:pt x="781" y="658"/>
                    <a:pt x="781" y="658"/>
                    <a:pt x="781" y="658"/>
                  </a:cubicBezTo>
                  <a:cubicBezTo>
                    <a:pt x="774" y="658"/>
                    <a:pt x="769" y="653"/>
                    <a:pt x="769" y="646"/>
                  </a:cubicBezTo>
                  <a:cubicBezTo>
                    <a:pt x="769" y="640"/>
                    <a:pt x="774" y="635"/>
                    <a:pt x="781" y="635"/>
                  </a:cubicBezTo>
                  <a:cubicBezTo>
                    <a:pt x="781" y="635"/>
                    <a:pt x="781" y="635"/>
                    <a:pt x="781" y="635"/>
                  </a:cubicBezTo>
                  <a:close/>
                  <a:moveTo>
                    <a:pt x="781" y="663"/>
                  </a:moveTo>
                  <a:cubicBezTo>
                    <a:pt x="781" y="689"/>
                    <a:pt x="781" y="689"/>
                    <a:pt x="781" y="689"/>
                  </a:cubicBezTo>
                  <a:cubicBezTo>
                    <a:pt x="781" y="689"/>
                    <a:pt x="781" y="689"/>
                    <a:pt x="781" y="689"/>
                  </a:cubicBezTo>
                  <a:cubicBezTo>
                    <a:pt x="773" y="689"/>
                    <a:pt x="767" y="683"/>
                    <a:pt x="767" y="676"/>
                  </a:cubicBezTo>
                  <a:cubicBezTo>
                    <a:pt x="767" y="669"/>
                    <a:pt x="773" y="663"/>
                    <a:pt x="781" y="663"/>
                  </a:cubicBezTo>
                  <a:cubicBezTo>
                    <a:pt x="781" y="663"/>
                    <a:pt x="781" y="663"/>
                    <a:pt x="781" y="663"/>
                  </a:cubicBezTo>
                  <a:close/>
                  <a:moveTo>
                    <a:pt x="781" y="710"/>
                  </a:moveTo>
                  <a:cubicBezTo>
                    <a:pt x="781" y="926"/>
                    <a:pt x="781" y="926"/>
                    <a:pt x="781" y="926"/>
                  </a:cubicBezTo>
                  <a:cubicBezTo>
                    <a:pt x="781" y="926"/>
                    <a:pt x="781" y="926"/>
                    <a:pt x="781" y="927"/>
                  </a:cubicBezTo>
                  <a:cubicBezTo>
                    <a:pt x="772" y="911"/>
                    <a:pt x="708" y="911"/>
                    <a:pt x="730" y="833"/>
                  </a:cubicBezTo>
                  <a:cubicBezTo>
                    <a:pt x="742" y="791"/>
                    <a:pt x="781" y="749"/>
                    <a:pt x="781" y="697"/>
                  </a:cubicBezTo>
                  <a:cubicBezTo>
                    <a:pt x="781" y="701"/>
                    <a:pt x="781" y="706"/>
                    <a:pt x="781" y="710"/>
                  </a:cubicBezTo>
                  <a:close/>
                  <a:moveTo>
                    <a:pt x="781" y="969"/>
                  </a:moveTo>
                  <a:cubicBezTo>
                    <a:pt x="781" y="1143"/>
                    <a:pt x="781" y="1143"/>
                    <a:pt x="781" y="1143"/>
                  </a:cubicBezTo>
                  <a:cubicBezTo>
                    <a:pt x="781" y="1144"/>
                    <a:pt x="781" y="1146"/>
                    <a:pt x="781" y="1148"/>
                  </a:cubicBezTo>
                  <a:cubicBezTo>
                    <a:pt x="781" y="1148"/>
                    <a:pt x="781" y="1148"/>
                    <a:pt x="781" y="1148"/>
                  </a:cubicBezTo>
                  <a:cubicBezTo>
                    <a:pt x="781" y="1128"/>
                    <a:pt x="740" y="1102"/>
                    <a:pt x="745" y="1069"/>
                  </a:cubicBezTo>
                  <a:cubicBezTo>
                    <a:pt x="749" y="1042"/>
                    <a:pt x="777" y="1021"/>
                    <a:pt x="781" y="959"/>
                  </a:cubicBezTo>
                  <a:cubicBezTo>
                    <a:pt x="781" y="963"/>
                    <a:pt x="781" y="966"/>
                    <a:pt x="781" y="969"/>
                  </a:cubicBezTo>
                  <a:close/>
                  <a:moveTo>
                    <a:pt x="781" y="1189"/>
                  </a:moveTo>
                  <a:cubicBezTo>
                    <a:pt x="781" y="1247"/>
                    <a:pt x="781" y="1247"/>
                    <a:pt x="781" y="1247"/>
                  </a:cubicBezTo>
                  <a:cubicBezTo>
                    <a:pt x="781" y="1247"/>
                    <a:pt x="781" y="1247"/>
                    <a:pt x="781" y="1247"/>
                  </a:cubicBezTo>
                  <a:cubicBezTo>
                    <a:pt x="774" y="1247"/>
                    <a:pt x="768" y="1253"/>
                    <a:pt x="768" y="1260"/>
                  </a:cubicBezTo>
                  <a:cubicBezTo>
                    <a:pt x="768" y="1267"/>
                    <a:pt x="774" y="1273"/>
                    <a:pt x="781" y="1273"/>
                  </a:cubicBezTo>
                  <a:cubicBezTo>
                    <a:pt x="781" y="1273"/>
                    <a:pt x="781" y="1273"/>
                    <a:pt x="781" y="1273"/>
                  </a:cubicBezTo>
                  <a:cubicBezTo>
                    <a:pt x="781" y="1327"/>
                    <a:pt x="781" y="1327"/>
                    <a:pt x="781" y="1327"/>
                  </a:cubicBezTo>
                  <a:cubicBezTo>
                    <a:pt x="781" y="1329"/>
                    <a:pt x="781" y="1330"/>
                    <a:pt x="781" y="1331"/>
                  </a:cubicBezTo>
                  <a:cubicBezTo>
                    <a:pt x="773" y="1288"/>
                    <a:pt x="744" y="1287"/>
                    <a:pt x="728" y="1267"/>
                  </a:cubicBezTo>
                  <a:cubicBezTo>
                    <a:pt x="719" y="1256"/>
                    <a:pt x="720" y="1240"/>
                    <a:pt x="729" y="1233"/>
                  </a:cubicBezTo>
                  <a:cubicBezTo>
                    <a:pt x="737" y="1227"/>
                    <a:pt x="753" y="1227"/>
                    <a:pt x="761" y="1240"/>
                  </a:cubicBezTo>
                  <a:cubicBezTo>
                    <a:pt x="748" y="1213"/>
                    <a:pt x="762" y="1190"/>
                    <a:pt x="781" y="1189"/>
                  </a:cubicBezTo>
                  <a:cubicBezTo>
                    <a:pt x="781" y="1189"/>
                    <a:pt x="781" y="1189"/>
                    <a:pt x="781" y="1189"/>
                  </a:cubicBezTo>
                  <a:close/>
                  <a:moveTo>
                    <a:pt x="781" y="1344"/>
                  </a:moveTo>
                  <a:cubicBezTo>
                    <a:pt x="781" y="1357"/>
                    <a:pt x="781" y="1357"/>
                    <a:pt x="781" y="1357"/>
                  </a:cubicBezTo>
                  <a:cubicBezTo>
                    <a:pt x="781" y="1353"/>
                    <a:pt x="781" y="1348"/>
                    <a:pt x="781" y="1344"/>
                  </a:cubicBezTo>
                  <a:close/>
                  <a:moveTo>
                    <a:pt x="781" y="1414"/>
                  </a:moveTo>
                  <a:cubicBezTo>
                    <a:pt x="781" y="1442"/>
                    <a:pt x="781" y="1442"/>
                    <a:pt x="781" y="1442"/>
                  </a:cubicBezTo>
                  <a:cubicBezTo>
                    <a:pt x="781" y="1442"/>
                    <a:pt x="781" y="1443"/>
                    <a:pt x="781" y="1444"/>
                  </a:cubicBezTo>
                  <a:cubicBezTo>
                    <a:pt x="781" y="1402"/>
                    <a:pt x="779" y="1379"/>
                    <a:pt x="753" y="1353"/>
                  </a:cubicBezTo>
                  <a:cubicBezTo>
                    <a:pt x="725" y="1327"/>
                    <a:pt x="729" y="1286"/>
                    <a:pt x="673" y="1280"/>
                  </a:cubicBezTo>
                  <a:cubicBezTo>
                    <a:pt x="695" y="1293"/>
                    <a:pt x="683" y="1335"/>
                    <a:pt x="705" y="1362"/>
                  </a:cubicBezTo>
                  <a:cubicBezTo>
                    <a:pt x="731" y="1393"/>
                    <a:pt x="765" y="1395"/>
                    <a:pt x="781" y="1444"/>
                  </a:cubicBezTo>
                  <a:cubicBezTo>
                    <a:pt x="781" y="1433"/>
                    <a:pt x="781" y="1423"/>
                    <a:pt x="781" y="1414"/>
                  </a:cubicBezTo>
                  <a:close/>
                  <a:moveTo>
                    <a:pt x="781" y="1543"/>
                  </a:moveTo>
                  <a:cubicBezTo>
                    <a:pt x="781" y="1737"/>
                    <a:pt x="781" y="1737"/>
                    <a:pt x="781" y="1737"/>
                  </a:cubicBezTo>
                  <a:cubicBezTo>
                    <a:pt x="781" y="1738"/>
                    <a:pt x="781" y="1738"/>
                    <a:pt x="781" y="1738"/>
                  </a:cubicBezTo>
                  <a:cubicBezTo>
                    <a:pt x="742" y="1720"/>
                    <a:pt x="770" y="1675"/>
                    <a:pt x="734" y="1664"/>
                  </a:cubicBezTo>
                  <a:cubicBezTo>
                    <a:pt x="726" y="1662"/>
                    <a:pt x="712" y="1666"/>
                    <a:pt x="712" y="1676"/>
                  </a:cubicBezTo>
                  <a:cubicBezTo>
                    <a:pt x="702" y="1670"/>
                    <a:pt x="700" y="1651"/>
                    <a:pt x="715" y="1640"/>
                  </a:cubicBezTo>
                  <a:cubicBezTo>
                    <a:pt x="722" y="1636"/>
                    <a:pt x="735" y="1631"/>
                    <a:pt x="751" y="1643"/>
                  </a:cubicBezTo>
                  <a:cubicBezTo>
                    <a:pt x="760" y="1649"/>
                    <a:pt x="767" y="1661"/>
                    <a:pt x="766" y="1672"/>
                  </a:cubicBezTo>
                  <a:cubicBezTo>
                    <a:pt x="772" y="1664"/>
                    <a:pt x="773" y="1643"/>
                    <a:pt x="757" y="1630"/>
                  </a:cubicBezTo>
                  <a:cubicBezTo>
                    <a:pt x="743" y="1619"/>
                    <a:pt x="744" y="1603"/>
                    <a:pt x="748" y="1595"/>
                  </a:cubicBezTo>
                  <a:cubicBezTo>
                    <a:pt x="757" y="1575"/>
                    <a:pt x="778" y="1566"/>
                    <a:pt x="781" y="1538"/>
                  </a:cubicBezTo>
                  <a:cubicBezTo>
                    <a:pt x="781" y="1540"/>
                    <a:pt x="781" y="1542"/>
                    <a:pt x="781" y="1543"/>
                  </a:cubicBezTo>
                  <a:close/>
                  <a:moveTo>
                    <a:pt x="781" y="1802"/>
                  </a:moveTo>
                  <a:cubicBezTo>
                    <a:pt x="781" y="1880"/>
                    <a:pt x="781" y="1880"/>
                    <a:pt x="781" y="1880"/>
                  </a:cubicBezTo>
                  <a:cubicBezTo>
                    <a:pt x="781" y="1880"/>
                    <a:pt x="781" y="1880"/>
                    <a:pt x="781" y="1880"/>
                  </a:cubicBezTo>
                  <a:cubicBezTo>
                    <a:pt x="774" y="1875"/>
                    <a:pt x="766" y="1860"/>
                    <a:pt x="768" y="1840"/>
                  </a:cubicBezTo>
                  <a:cubicBezTo>
                    <a:pt x="770" y="1828"/>
                    <a:pt x="778" y="1817"/>
                    <a:pt x="781" y="1798"/>
                  </a:cubicBezTo>
                  <a:cubicBezTo>
                    <a:pt x="781" y="1800"/>
                    <a:pt x="781" y="1801"/>
                    <a:pt x="781" y="1802"/>
                  </a:cubicBezTo>
                  <a:close/>
                  <a:moveTo>
                    <a:pt x="781" y="1885"/>
                  </a:moveTo>
                  <a:cubicBezTo>
                    <a:pt x="781" y="1915"/>
                    <a:pt x="781" y="1915"/>
                    <a:pt x="781" y="1915"/>
                  </a:cubicBezTo>
                  <a:cubicBezTo>
                    <a:pt x="781" y="1915"/>
                    <a:pt x="781" y="1915"/>
                    <a:pt x="781" y="1915"/>
                  </a:cubicBezTo>
                  <a:cubicBezTo>
                    <a:pt x="774" y="1915"/>
                    <a:pt x="769" y="1920"/>
                    <a:pt x="769" y="1926"/>
                  </a:cubicBezTo>
                  <a:cubicBezTo>
                    <a:pt x="769" y="1933"/>
                    <a:pt x="774" y="1938"/>
                    <a:pt x="781" y="1938"/>
                  </a:cubicBezTo>
                  <a:cubicBezTo>
                    <a:pt x="781" y="1938"/>
                    <a:pt x="781" y="1938"/>
                    <a:pt x="781" y="193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73" y="1968"/>
                    <a:pt x="766" y="1961"/>
                    <a:pt x="765" y="1953"/>
                  </a:cubicBezTo>
                  <a:cubicBezTo>
                    <a:pt x="758" y="1956"/>
                    <a:pt x="749" y="1954"/>
                    <a:pt x="745" y="1947"/>
                  </a:cubicBezTo>
                  <a:cubicBezTo>
                    <a:pt x="741" y="1940"/>
                    <a:pt x="743" y="1931"/>
                    <a:pt x="750" y="1926"/>
                  </a:cubicBezTo>
                  <a:cubicBezTo>
                    <a:pt x="743" y="1922"/>
                    <a:pt x="741" y="1912"/>
                    <a:pt x="745" y="1906"/>
                  </a:cubicBezTo>
                  <a:cubicBezTo>
                    <a:pt x="749" y="1899"/>
                    <a:pt x="758" y="1896"/>
                    <a:pt x="765" y="1900"/>
                  </a:cubicBezTo>
                  <a:cubicBezTo>
                    <a:pt x="766" y="1891"/>
                    <a:pt x="773" y="1885"/>
                    <a:pt x="781" y="1885"/>
                  </a:cubicBezTo>
                  <a:cubicBezTo>
                    <a:pt x="781" y="1885"/>
                    <a:pt x="781" y="1885"/>
                    <a:pt x="781" y="1885"/>
                  </a:cubicBezTo>
                  <a:close/>
                  <a:moveTo>
                    <a:pt x="756" y="1972"/>
                  </a:moveTo>
                  <a:cubicBezTo>
                    <a:pt x="737" y="1972"/>
                    <a:pt x="737" y="1972"/>
                    <a:pt x="737" y="1972"/>
                  </a:cubicBezTo>
                  <a:cubicBezTo>
                    <a:pt x="737" y="1963"/>
                    <a:pt x="739" y="1954"/>
                    <a:pt x="742" y="1948"/>
                  </a:cubicBezTo>
                  <a:cubicBezTo>
                    <a:pt x="744" y="1955"/>
                    <a:pt x="750" y="1964"/>
                    <a:pt x="756" y="1972"/>
                  </a:cubicBezTo>
                  <a:close/>
                  <a:moveTo>
                    <a:pt x="723" y="1972"/>
                  </a:moveTo>
                  <a:cubicBezTo>
                    <a:pt x="713" y="1972"/>
                    <a:pt x="713" y="1972"/>
                    <a:pt x="713" y="1972"/>
                  </a:cubicBezTo>
                  <a:cubicBezTo>
                    <a:pt x="698" y="1942"/>
                    <a:pt x="680" y="1916"/>
                    <a:pt x="656" y="1895"/>
                  </a:cubicBezTo>
                  <a:cubicBezTo>
                    <a:pt x="630" y="1872"/>
                    <a:pt x="582" y="1838"/>
                    <a:pt x="549" y="1865"/>
                  </a:cubicBezTo>
                  <a:cubicBezTo>
                    <a:pt x="535" y="1878"/>
                    <a:pt x="531" y="1905"/>
                    <a:pt x="548" y="1915"/>
                  </a:cubicBezTo>
                  <a:cubicBezTo>
                    <a:pt x="558" y="1920"/>
                    <a:pt x="568" y="1913"/>
                    <a:pt x="567" y="1906"/>
                  </a:cubicBezTo>
                  <a:cubicBezTo>
                    <a:pt x="552" y="1907"/>
                    <a:pt x="549" y="1885"/>
                    <a:pt x="560" y="1875"/>
                  </a:cubicBezTo>
                  <a:cubicBezTo>
                    <a:pt x="572" y="1866"/>
                    <a:pt x="590" y="1867"/>
                    <a:pt x="601" y="1878"/>
                  </a:cubicBezTo>
                  <a:cubicBezTo>
                    <a:pt x="614" y="1892"/>
                    <a:pt x="612" y="1913"/>
                    <a:pt x="604" y="1926"/>
                  </a:cubicBezTo>
                  <a:cubicBezTo>
                    <a:pt x="592" y="1946"/>
                    <a:pt x="561" y="1958"/>
                    <a:pt x="538" y="1947"/>
                  </a:cubicBezTo>
                  <a:cubicBezTo>
                    <a:pt x="497" y="1928"/>
                    <a:pt x="494" y="1863"/>
                    <a:pt x="532" y="1839"/>
                  </a:cubicBezTo>
                  <a:cubicBezTo>
                    <a:pt x="600" y="1794"/>
                    <a:pt x="683" y="1890"/>
                    <a:pt x="710" y="1944"/>
                  </a:cubicBezTo>
                  <a:cubicBezTo>
                    <a:pt x="714" y="1952"/>
                    <a:pt x="719" y="1961"/>
                    <a:pt x="723" y="1972"/>
                  </a:cubicBezTo>
                  <a:close/>
                  <a:moveTo>
                    <a:pt x="702" y="1972"/>
                  </a:moveTo>
                  <a:cubicBezTo>
                    <a:pt x="690" y="1972"/>
                    <a:pt x="690" y="1972"/>
                    <a:pt x="690" y="1972"/>
                  </a:cubicBezTo>
                  <a:cubicBezTo>
                    <a:pt x="684" y="1968"/>
                    <a:pt x="678" y="1964"/>
                    <a:pt x="671" y="1961"/>
                  </a:cubicBezTo>
                  <a:cubicBezTo>
                    <a:pt x="657" y="1955"/>
                    <a:pt x="646" y="1959"/>
                    <a:pt x="641" y="1967"/>
                  </a:cubicBezTo>
                  <a:cubicBezTo>
                    <a:pt x="640" y="1969"/>
                    <a:pt x="640" y="1971"/>
                    <a:pt x="639" y="1972"/>
                  </a:cubicBezTo>
                  <a:cubicBezTo>
                    <a:pt x="609" y="1972"/>
                    <a:pt x="609" y="1972"/>
                    <a:pt x="609" y="1972"/>
                  </a:cubicBezTo>
                  <a:cubicBezTo>
                    <a:pt x="608" y="1969"/>
                    <a:pt x="609" y="1966"/>
                    <a:pt x="610" y="1963"/>
                  </a:cubicBezTo>
                  <a:cubicBezTo>
                    <a:pt x="613" y="1956"/>
                    <a:pt x="621" y="1950"/>
                    <a:pt x="628" y="1954"/>
                  </a:cubicBezTo>
                  <a:cubicBezTo>
                    <a:pt x="623" y="1946"/>
                    <a:pt x="627" y="1936"/>
                    <a:pt x="633" y="1932"/>
                  </a:cubicBezTo>
                  <a:cubicBezTo>
                    <a:pt x="640" y="1928"/>
                    <a:pt x="646" y="1930"/>
                    <a:pt x="650" y="1935"/>
                  </a:cubicBezTo>
                  <a:cubicBezTo>
                    <a:pt x="652" y="1927"/>
                    <a:pt x="664" y="1926"/>
                    <a:pt x="675" y="1933"/>
                  </a:cubicBezTo>
                  <a:cubicBezTo>
                    <a:pt x="686" y="1940"/>
                    <a:pt x="696" y="1957"/>
                    <a:pt x="702" y="1972"/>
                  </a:cubicBezTo>
                  <a:close/>
                  <a:moveTo>
                    <a:pt x="509" y="1972"/>
                  </a:moveTo>
                  <a:cubicBezTo>
                    <a:pt x="469" y="1972"/>
                    <a:pt x="469" y="1972"/>
                    <a:pt x="469" y="1972"/>
                  </a:cubicBezTo>
                  <a:cubicBezTo>
                    <a:pt x="474" y="1956"/>
                    <a:pt x="488" y="1947"/>
                    <a:pt x="493" y="1933"/>
                  </a:cubicBezTo>
                  <a:cubicBezTo>
                    <a:pt x="494" y="1947"/>
                    <a:pt x="511" y="1956"/>
                    <a:pt x="509" y="1972"/>
                  </a:cubicBezTo>
                  <a:close/>
                  <a:moveTo>
                    <a:pt x="453" y="1972"/>
                  </a:moveTo>
                  <a:cubicBezTo>
                    <a:pt x="416" y="1972"/>
                    <a:pt x="416" y="1972"/>
                    <a:pt x="416" y="1972"/>
                  </a:cubicBezTo>
                  <a:cubicBezTo>
                    <a:pt x="414" y="1964"/>
                    <a:pt x="412" y="1957"/>
                    <a:pt x="406" y="1952"/>
                  </a:cubicBezTo>
                  <a:cubicBezTo>
                    <a:pt x="400" y="1946"/>
                    <a:pt x="388" y="1943"/>
                    <a:pt x="380" y="1946"/>
                  </a:cubicBezTo>
                  <a:cubicBezTo>
                    <a:pt x="395" y="1928"/>
                    <a:pt x="427" y="1932"/>
                    <a:pt x="441" y="1949"/>
                  </a:cubicBezTo>
                  <a:cubicBezTo>
                    <a:pt x="448" y="1956"/>
                    <a:pt x="451" y="1964"/>
                    <a:pt x="453" y="1972"/>
                  </a:cubicBezTo>
                  <a:close/>
                  <a:moveTo>
                    <a:pt x="617" y="897"/>
                  </a:moveTo>
                  <a:cubicBezTo>
                    <a:pt x="603" y="886"/>
                    <a:pt x="569" y="886"/>
                    <a:pt x="546" y="900"/>
                  </a:cubicBezTo>
                  <a:cubicBezTo>
                    <a:pt x="519" y="918"/>
                    <a:pt x="506" y="949"/>
                    <a:pt x="496" y="960"/>
                  </a:cubicBezTo>
                  <a:cubicBezTo>
                    <a:pt x="484" y="972"/>
                    <a:pt x="468" y="980"/>
                    <a:pt x="449" y="974"/>
                  </a:cubicBezTo>
                  <a:cubicBezTo>
                    <a:pt x="448" y="987"/>
                    <a:pt x="467" y="1005"/>
                    <a:pt x="489" y="1008"/>
                  </a:cubicBezTo>
                  <a:cubicBezTo>
                    <a:pt x="508" y="1010"/>
                    <a:pt x="535" y="996"/>
                    <a:pt x="546" y="974"/>
                  </a:cubicBezTo>
                  <a:cubicBezTo>
                    <a:pt x="564" y="940"/>
                    <a:pt x="573" y="905"/>
                    <a:pt x="617" y="897"/>
                  </a:cubicBezTo>
                  <a:close/>
                  <a:moveTo>
                    <a:pt x="494" y="346"/>
                  </a:moveTo>
                  <a:cubicBezTo>
                    <a:pt x="506" y="324"/>
                    <a:pt x="524" y="320"/>
                    <a:pt x="542" y="324"/>
                  </a:cubicBezTo>
                  <a:cubicBezTo>
                    <a:pt x="561" y="328"/>
                    <a:pt x="572" y="342"/>
                    <a:pt x="589" y="368"/>
                  </a:cubicBezTo>
                  <a:cubicBezTo>
                    <a:pt x="601" y="387"/>
                    <a:pt x="624" y="405"/>
                    <a:pt x="647" y="405"/>
                  </a:cubicBezTo>
                  <a:cubicBezTo>
                    <a:pt x="637" y="420"/>
                    <a:pt x="614" y="425"/>
                    <a:pt x="595" y="416"/>
                  </a:cubicBezTo>
                  <a:cubicBezTo>
                    <a:pt x="571" y="406"/>
                    <a:pt x="554" y="365"/>
                    <a:pt x="527" y="348"/>
                  </a:cubicBezTo>
                  <a:cubicBezTo>
                    <a:pt x="518" y="342"/>
                    <a:pt x="506" y="342"/>
                    <a:pt x="494" y="346"/>
                  </a:cubicBezTo>
                  <a:close/>
                  <a:moveTo>
                    <a:pt x="696" y="1737"/>
                  </a:moveTo>
                  <a:cubicBezTo>
                    <a:pt x="700" y="1737"/>
                    <a:pt x="703" y="1740"/>
                    <a:pt x="703" y="1744"/>
                  </a:cubicBezTo>
                  <a:cubicBezTo>
                    <a:pt x="703" y="1748"/>
                    <a:pt x="700" y="1751"/>
                    <a:pt x="696" y="1751"/>
                  </a:cubicBezTo>
                  <a:cubicBezTo>
                    <a:pt x="692" y="1751"/>
                    <a:pt x="689" y="1748"/>
                    <a:pt x="689" y="1744"/>
                  </a:cubicBezTo>
                  <a:cubicBezTo>
                    <a:pt x="689" y="1740"/>
                    <a:pt x="692" y="1737"/>
                    <a:pt x="696" y="1737"/>
                  </a:cubicBezTo>
                  <a:close/>
                  <a:moveTo>
                    <a:pt x="714" y="1754"/>
                  </a:moveTo>
                  <a:cubicBezTo>
                    <a:pt x="719" y="1754"/>
                    <a:pt x="723" y="1758"/>
                    <a:pt x="723" y="1764"/>
                  </a:cubicBezTo>
                  <a:cubicBezTo>
                    <a:pt x="723" y="1769"/>
                    <a:pt x="719" y="1773"/>
                    <a:pt x="714" y="1773"/>
                  </a:cubicBezTo>
                  <a:cubicBezTo>
                    <a:pt x="708" y="1773"/>
                    <a:pt x="704" y="1769"/>
                    <a:pt x="704" y="1764"/>
                  </a:cubicBezTo>
                  <a:cubicBezTo>
                    <a:pt x="704" y="1758"/>
                    <a:pt x="708" y="1754"/>
                    <a:pt x="714" y="1754"/>
                  </a:cubicBezTo>
                  <a:close/>
                  <a:moveTo>
                    <a:pt x="719" y="1781"/>
                  </a:moveTo>
                  <a:cubicBezTo>
                    <a:pt x="725" y="1781"/>
                    <a:pt x="731" y="1786"/>
                    <a:pt x="731" y="1792"/>
                  </a:cubicBezTo>
                  <a:cubicBezTo>
                    <a:pt x="731" y="1799"/>
                    <a:pt x="725" y="1804"/>
                    <a:pt x="719" y="1804"/>
                  </a:cubicBezTo>
                  <a:cubicBezTo>
                    <a:pt x="713" y="1804"/>
                    <a:pt x="707" y="1799"/>
                    <a:pt x="707" y="1792"/>
                  </a:cubicBezTo>
                  <a:cubicBezTo>
                    <a:pt x="707" y="1786"/>
                    <a:pt x="713" y="1781"/>
                    <a:pt x="719" y="1781"/>
                  </a:cubicBezTo>
                  <a:close/>
                  <a:moveTo>
                    <a:pt x="766" y="727"/>
                  </a:moveTo>
                  <a:cubicBezTo>
                    <a:pt x="761" y="702"/>
                    <a:pt x="720" y="691"/>
                    <a:pt x="737" y="648"/>
                  </a:cubicBezTo>
                  <a:cubicBezTo>
                    <a:pt x="743" y="634"/>
                    <a:pt x="769" y="613"/>
                    <a:pt x="768" y="588"/>
                  </a:cubicBezTo>
                  <a:cubicBezTo>
                    <a:pt x="781" y="621"/>
                    <a:pt x="744" y="637"/>
                    <a:pt x="760" y="681"/>
                  </a:cubicBezTo>
                  <a:cubicBezTo>
                    <a:pt x="766" y="696"/>
                    <a:pt x="772" y="717"/>
                    <a:pt x="766" y="727"/>
                  </a:cubicBezTo>
                  <a:close/>
                  <a:moveTo>
                    <a:pt x="703" y="374"/>
                  </a:moveTo>
                  <a:cubicBezTo>
                    <a:pt x="682" y="361"/>
                    <a:pt x="663" y="341"/>
                    <a:pt x="665" y="310"/>
                  </a:cubicBezTo>
                  <a:cubicBezTo>
                    <a:pt x="667" y="286"/>
                    <a:pt x="667" y="270"/>
                    <a:pt x="650" y="248"/>
                  </a:cubicBezTo>
                  <a:cubicBezTo>
                    <a:pt x="680" y="254"/>
                    <a:pt x="704" y="274"/>
                    <a:pt x="704" y="306"/>
                  </a:cubicBezTo>
                  <a:cubicBezTo>
                    <a:pt x="704" y="336"/>
                    <a:pt x="694" y="348"/>
                    <a:pt x="703" y="374"/>
                  </a:cubicBezTo>
                  <a:close/>
                  <a:moveTo>
                    <a:pt x="733" y="410"/>
                  </a:moveTo>
                  <a:cubicBezTo>
                    <a:pt x="722" y="396"/>
                    <a:pt x="691" y="360"/>
                    <a:pt x="718" y="312"/>
                  </a:cubicBezTo>
                  <a:cubicBezTo>
                    <a:pt x="728" y="294"/>
                    <a:pt x="747" y="275"/>
                    <a:pt x="751" y="257"/>
                  </a:cubicBezTo>
                  <a:cubicBezTo>
                    <a:pt x="760" y="271"/>
                    <a:pt x="764" y="292"/>
                    <a:pt x="751" y="323"/>
                  </a:cubicBezTo>
                  <a:cubicBezTo>
                    <a:pt x="740" y="350"/>
                    <a:pt x="728" y="380"/>
                    <a:pt x="733" y="410"/>
                  </a:cubicBezTo>
                  <a:close/>
                  <a:moveTo>
                    <a:pt x="582" y="333"/>
                  </a:moveTo>
                  <a:cubicBezTo>
                    <a:pt x="570" y="311"/>
                    <a:pt x="539" y="302"/>
                    <a:pt x="524" y="305"/>
                  </a:cubicBezTo>
                  <a:cubicBezTo>
                    <a:pt x="501" y="310"/>
                    <a:pt x="496" y="334"/>
                    <a:pt x="481" y="336"/>
                  </a:cubicBezTo>
                  <a:cubicBezTo>
                    <a:pt x="476" y="360"/>
                    <a:pt x="500" y="351"/>
                    <a:pt x="487" y="378"/>
                  </a:cubicBezTo>
                  <a:cubicBezTo>
                    <a:pt x="484" y="386"/>
                    <a:pt x="486" y="400"/>
                    <a:pt x="500" y="402"/>
                  </a:cubicBezTo>
                  <a:cubicBezTo>
                    <a:pt x="508" y="403"/>
                    <a:pt x="518" y="396"/>
                    <a:pt x="510" y="382"/>
                  </a:cubicBezTo>
                  <a:cubicBezTo>
                    <a:pt x="519" y="384"/>
                    <a:pt x="525" y="397"/>
                    <a:pt x="521" y="409"/>
                  </a:cubicBezTo>
                  <a:cubicBezTo>
                    <a:pt x="513" y="434"/>
                    <a:pt x="469" y="438"/>
                    <a:pt x="451" y="413"/>
                  </a:cubicBezTo>
                  <a:cubicBezTo>
                    <a:pt x="433" y="386"/>
                    <a:pt x="449" y="357"/>
                    <a:pt x="456" y="351"/>
                  </a:cubicBezTo>
                  <a:cubicBezTo>
                    <a:pt x="449" y="341"/>
                    <a:pt x="445" y="317"/>
                    <a:pt x="455" y="296"/>
                  </a:cubicBezTo>
                  <a:cubicBezTo>
                    <a:pt x="471" y="266"/>
                    <a:pt x="508" y="259"/>
                    <a:pt x="537" y="274"/>
                  </a:cubicBezTo>
                  <a:cubicBezTo>
                    <a:pt x="562" y="287"/>
                    <a:pt x="581" y="315"/>
                    <a:pt x="582" y="333"/>
                  </a:cubicBezTo>
                  <a:close/>
                  <a:moveTo>
                    <a:pt x="727" y="433"/>
                  </a:moveTo>
                  <a:cubicBezTo>
                    <a:pt x="659" y="424"/>
                    <a:pt x="582" y="349"/>
                    <a:pt x="570" y="256"/>
                  </a:cubicBezTo>
                  <a:cubicBezTo>
                    <a:pt x="568" y="232"/>
                    <a:pt x="581" y="213"/>
                    <a:pt x="595" y="216"/>
                  </a:cubicBezTo>
                  <a:cubicBezTo>
                    <a:pt x="598" y="213"/>
                    <a:pt x="594" y="196"/>
                    <a:pt x="598" y="178"/>
                  </a:cubicBezTo>
                  <a:cubicBezTo>
                    <a:pt x="603" y="157"/>
                    <a:pt x="618" y="143"/>
                    <a:pt x="639" y="137"/>
                  </a:cubicBezTo>
                  <a:cubicBezTo>
                    <a:pt x="651" y="134"/>
                    <a:pt x="664" y="135"/>
                    <a:pt x="670" y="145"/>
                  </a:cubicBezTo>
                  <a:cubicBezTo>
                    <a:pt x="676" y="138"/>
                    <a:pt x="710" y="123"/>
                    <a:pt x="736" y="144"/>
                  </a:cubicBezTo>
                  <a:cubicBezTo>
                    <a:pt x="766" y="169"/>
                    <a:pt x="768" y="229"/>
                    <a:pt x="732" y="249"/>
                  </a:cubicBezTo>
                  <a:cubicBezTo>
                    <a:pt x="713" y="260"/>
                    <a:pt x="684" y="246"/>
                    <a:pt x="685" y="226"/>
                  </a:cubicBezTo>
                  <a:cubicBezTo>
                    <a:pt x="699" y="240"/>
                    <a:pt x="721" y="232"/>
                    <a:pt x="720" y="211"/>
                  </a:cubicBezTo>
                  <a:cubicBezTo>
                    <a:pt x="718" y="181"/>
                    <a:pt x="680" y="173"/>
                    <a:pt x="654" y="190"/>
                  </a:cubicBezTo>
                  <a:cubicBezTo>
                    <a:pt x="622" y="211"/>
                    <a:pt x="618" y="251"/>
                    <a:pt x="625" y="286"/>
                  </a:cubicBezTo>
                  <a:cubicBezTo>
                    <a:pt x="638" y="346"/>
                    <a:pt x="683" y="405"/>
                    <a:pt x="727" y="433"/>
                  </a:cubicBezTo>
                  <a:close/>
                  <a:moveTo>
                    <a:pt x="677" y="621"/>
                  </a:moveTo>
                  <a:cubicBezTo>
                    <a:pt x="643" y="617"/>
                    <a:pt x="631" y="554"/>
                    <a:pt x="682" y="547"/>
                  </a:cubicBezTo>
                  <a:cubicBezTo>
                    <a:pt x="659" y="541"/>
                    <a:pt x="642" y="553"/>
                    <a:pt x="621" y="544"/>
                  </a:cubicBezTo>
                  <a:cubicBezTo>
                    <a:pt x="598" y="535"/>
                    <a:pt x="583" y="508"/>
                    <a:pt x="582" y="498"/>
                  </a:cubicBezTo>
                  <a:cubicBezTo>
                    <a:pt x="607" y="519"/>
                    <a:pt x="630" y="514"/>
                    <a:pt x="653" y="515"/>
                  </a:cubicBezTo>
                  <a:cubicBezTo>
                    <a:pt x="678" y="515"/>
                    <a:pt x="710" y="532"/>
                    <a:pt x="720" y="556"/>
                  </a:cubicBezTo>
                  <a:cubicBezTo>
                    <a:pt x="705" y="552"/>
                    <a:pt x="690" y="556"/>
                    <a:pt x="682" y="567"/>
                  </a:cubicBezTo>
                  <a:cubicBezTo>
                    <a:pt x="668" y="585"/>
                    <a:pt x="671" y="609"/>
                    <a:pt x="677" y="621"/>
                  </a:cubicBezTo>
                  <a:close/>
                  <a:moveTo>
                    <a:pt x="729" y="553"/>
                  </a:moveTo>
                  <a:cubicBezTo>
                    <a:pt x="728" y="531"/>
                    <a:pt x="707" y="489"/>
                    <a:pt x="681" y="461"/>
                  </a:cubicBezTo>
                  <a:cubicBezTo>
                    <a:pt x="660" y="438"/>
                    <a:pt x="626" y="423"/>
                    <a:pt x="611" y="451"/>
                  </a:cubicBezTo>
                  <a:cubicBezTo>
                    <a:pt x="601" y="433"/>
                    <a:pt x="579" y="416"/>
                    <a:pt x="557" y="416"/>
                  </a:cubicBezTo>
                  <a:cubicBezTo>
                    <a:pt x="531" y="415"/>
                    <a:pt x="517" y="435"/>
                    <a:pt x="517" y="457"/>
                  </a:cubicBezTo>
                  <a:cubicBezTo>
                    <a:pt x="496" y="442"/>
                    <a:pt x="463" y="441"/>
                    <a:pt x="444" y="459"/>
                  </a:cubicBezTo>
                  <a:cubicBezTo>
                    <a:pt x="424" y="477"/>
                    <a:pt x="426" y="514"/>
                    <a:pt x="445" y="534"/>
                  </a:cubicBezTo>
                  <a:cubicBezTo>
                    <a:pt x="461" y="551"/>
                    <a:pt x="487" y="553"/>
                    <a:pt x="498" y="535"/>
                  </a:cubicBezTo>
                  <a:cubicBezTo>
                    <a:pt x="485" y="528"/>
                    <a:pt x="484" y="515"/>
                    <a:pt x="490" y="502"/>
                  </a:cubicBezTo>
                  <a:cubicBezTo>
                    <a:pt x="501" y="480"/>
                    <a:pt x="530" y="470"/>
                    <a:pt x="554" y="469"/>
                  </a:cubicBezTo>
                  <a:cubicBezTo>
                    <a:pt x="588" y="468"/>
                    <a:pt x="627" y="481"/>
                    <a:pt x="653" y="495"/>
                  </a:cubicBezTo>
                  <a:cubicBezTo>
                    <a:pt x="685" y="511"/>
                    <a:pt x="720" y="534"/>
                    <a:pt x="729" y="553"/>
                  </a:cubicBezTo>
                  <a:close/>
                  <a:moveTo>
                    <a:pt x="745" y="524"/>
                  </a:moveTo>
                  <a:cubicBezTo>
                    <a:pt x="751" y="500"/>
                    <a:pt x="708" y="485"/>
                    <a:pt x="731" y="438"/>
                  </a:cubicBezTo>
                  <a:cubicBezTo>
                    <a:pt x="745" y="409"/>
                    <a:pt x="763" y="380"/>
                    <a:pt x="756" y="345"/>
                  </a:cubicBezTo>
                  <a:cubicBezTo>
                    <a:pt x="760" y="365"/>
                    <a:pt x="785" y="380"/>
                    <a:pt x="779" y="406"/>
                  </a:cubicBezTo>
                  <a:cubicBezTo>
                    <a:pt x="775" y="422"/>
                    <a:pt x="752" y="437"/>
                    <a:pt x="750" y="457"/>
                  </a:cubicBezTo>
                  <a:cubicBezTo>
                    <a:pt x="749" y="470"/>
                    <a:pt x="761" y="511"/>
                    <a:pt x="745" y="524"/>
                  </a:cubicBezTo>
                  <a:close/>
                  <a:moveTo>
                    <a:pt x="740" y="770"/>
                  </a:moveTo>
                  <a:cubicBezTo>
                    <a:pt x="753" y="740"/>
                    <a:pt x="697" y="721"/>
                    <a:pt x="688" y="672"/>
                  </a:cubicBezTo>
                  <a:cubicBezTo>
                    <a:pt x="672" y="584"/>
                    <a:pt x="778" y="568"/>
                    <a:pt x="763" y="449"/>
                  </a:cubicBezTo>
                  <a:cubicBezTo>
                    <a:pt x="829" y="535"/>
                    <a:pt x="676" y="625"/>
                    <a:pt x="736" y="714"/>
                  </a:cubicBezTo>
                  <a:cubicBezTo>
                    <a:pt x="758" y="746"/>
                    <a:pt x="747" y="764"/>
                    <a:pt x="740" y="770"/>
                  </a:cubicBezTo>
                  <a:close/>
                  <a:moveTo>
                    <a:pt x="542" y="1165"/>
                  </a:moveTo>
                  <a:cubicBezTo>
                    <a:pt x="492" y="1167"/>
                    <a:pt x="461" y="1145"/>
                    <a:pt x="435" y="1129"/>
                  </a:cubicBezTo>
                  <a:cubicBezTo>
                    <a:pt x="348" y="1077"/>
                    <a:pt x="392" y="1183"/>
                    <a:pt x="314" y="1188"/>
                  </a:cubicBezTo>
                  <a:cubicBezTo>
                    <a:pt x="303" y="1189"/>
                    <a:pt x="283" y="1181"/>
                    <a:pt x="275" y="1165"/>
                  </a:cubicBezTo>
                  <a:cubicBezTo>
                    <a:pt x="357" y="1126"/>
                    <a:pt x="275" y="1095"/>
                    <a:pt x="319" y="1043"/>
                  </a:cubicBezTo>
                  <a:cubicBezTo>
                    <a:pt x="297" y="1053"/>
                    <a:pt x="258" y="1052"/>
                    <a:pt x="231" y="1027"/>
                  </a:cubicBezTo>
                  <a:cubicBezTo>
                    <a:pt x="197" y="994"/>
                    <a:pt x="218" y="944"/>
                    <a:pt x="203" y="907"/>
                  </a:cubicBezTo>
                  <a:cubicBezTo>
                    <a:pt x="197" y="893"/>
                    <a:pt x="169" y="877"/>
                    <a:pt x="171" y="865"/>
                  </a:cubicBezTo>
                  <a:cubicBezTo>
                    <a:pt x="204" y="887"/>
                    <a:pt x="276" y="857"/>
                    <a:pt x="276" y="914"/>
                  </a:cubicBezTo>
                  <a:cubicBezTo>
                    <a:pt x="276" y="840"/>
                    <a:pt x="193" y="780"/>
                    <a:pt x="207" y="709"/>
                  </a:cubicBezTo>
                  <a:cubicBezTo>
                    <a:pt x="214" y="675"/>
                    <a:pt x="246" y="654"/>
                    <a:pt x="250" y="628"/>
                  </a:cubicBezTo>
                  <a:cubicBezTo>
                    <a:pt x="277" y="672"/>
                    <a:pt x="244" y="695"/>
                    <a:pt x="260" y="740"/>
                  </a:cubicBezTo>
                  <a:cubicBezTo>
                    <a:pt x="307" y="717"/>
                    <a:pt x="293" y="635"/>
                    <a:pt x="321" y="586"/>
                  </a:cubicBezTo>
                  <a:cubicBezTo>
                    <a:pt x="347" y="543"/>
                    <a:pt x="400" y="512"/>
                    <a:pt x="434" y="545"/>
                  </a:cubicBezTo>
                  <a:cubicBezTo>
                    <a:pt x="407" y="555"/>
                    <a:pt x="426" y="582"/>
                    <a:pt x="401" y="607"/>
                  </a:cubicBezTo>
                  <a:cubicBezTo>
                    <a:pt x="440" y="607"/>
                    <a:pt x="471" y="575"/>
                    <a:pt x="502" y="551"/>
                  </a:cubicBezTo>
                  <a:cubicBezTo>
                    <a:pt x="531" y="530"/>
                    <a:pt x="566" y="524"/>
                    <a:pt x="595" y="543"/>
                  </a:cubicBezTo>
                  <a:cubicBezTo>
                    <a:pt x="640" y="573"/>
                    <a:pt x="654" y="640"/>
                    <a:pt x="616" y="671"/>
                  </a:cubicBezTo>
                  <a:cubicBezTo>
                    <a:pt x="621" y="608"/>
                    <a:pt x="588" y="623"/>
                    <a:pt x="562" y="594"/>
                  </a:cubicBezTo>
                  <a:cubicBezTo>
                    <a:pt x="564" y="632"/>
                    <a:pt x="590" y="654"/>
                    <a:pt x="606" y="692"/>
                  </a:cubicBezTo>
                  <a:cubicBezTo>
                    <a:pt x="624" y="736"/>
                    <a:pt x="624" y="782"/>
                    <a:pt x="588" y="807"/>
                  </a:cubicBezTo>
                  <a:cubicBezTo>
                    <a:pt x="547" y="835"/>
                    <a:pt x="485" y="817"/>
                    <a:pt x="474" y="761"/>
                  </a:cubicBezTo>
                  <a:cubicBezTo>
                    <a:pt x="492" y="805"/>
                    <a:pt x="547" y="807"/>
                    <a:pt x="568" y="791"/>
                  </a:cubicBezTo>
                  <a:cubicBezTo>
                    <a:pt x="639" y="738"/>
                    <a:pt x="580" y="629"/>
                    <a:pt x="513" y="612"/>
                  </a:cubicBezTo>
                  <a:cubicBezTo>
                    <a:pt x="424" y="590"/>
                    <a:pt x="352" y="642"/>
                    <a:pt x="314" y="704"/>
                  </a:cubicBezTo>
                  <a:cubicBezTo>
                    <a:pt x="273" y="773"/>
                    <a:pt x="272" y="856"/>
                    <a:pt x="299" y="930"/>
                  </a:cubicBezTo>
                  <a:cubicBezTo>
                    <a:pt x="336" y="1035"/>
                    <a:pt x="408" y="1097"/>
                    <a:pt x="542" y="1165"/>
                  </a:cubicBezTo>
                  <a:close/>
                  <a:moveTo>
                    <a:pt x="357" y="723"/>
                  </a:moveTo>
                  <a:cubicBezTo>
                    <a:pt x="384" y="696"/>
                    <a:pt x="424" y="672"/>
                    <a:pt x="463" y="667"/>
                  </a:cubicBezTo>
                  <a:cubicBezTo>
                    <a:pt x="494" y="664"/>
                    <a:pt x="527" y="676"/>
                    <a:pt x="544" y="704"/>
                  </a:cubicBezTo>
                  <a:cubicBezTo>
                    <a:pt x="562" y="735"/>
                    <a:pt x="543" y="772"/>
                    <a:pt x="519" y="759"/>
                  </a:cubicBezTo>
                  <a:cubicBezTo>
                    <a:pt x="529" y="749"/>
                    <a:pt x="529" y="729"/>
                    <a:pt x="518" y="716"/>
                  </a:cubicBezTo>
                  <a:cubicBezTo>
                    <a:pt x="484" y="670"/>
                    <a:pt x="396" y="702"/>
                    <a:pt x="357" y="723"/>
                  </a:cubicBezTo>
                  <a:close/>
                  <a:moveTo>
                    <a:pt x="382" y="1020"/>
                  </a:moveTo>
                  <a:cubicBezTo>
                    <a:pt x="360" y="992"/>
                    <a:pt x="322" y="910"/>
                    <a:pt x="352" y="879"/>
                  </a:cubicBezTo>
                  <a:cubicBezTo>
                    <a:pt x="385" y="847"/>
                    <a:pt x="385" y="858"/>
                    <a:pt x="380" y="805"/>
                  </a:cubicBezTo>
                  <a:cubicBezTo>
                    <a:pt x="378" y="789"/>
                    <a:pt x="391" y="767"/>
                    <a:pt x="412" y="765"/>
                  </a:cubicBezTo>
                  <a:cubicBezTo>
                    <a:pt x="423" y="763"/>
                    <a:pt x="432" y="769"/>
                    <a:pt x="437" y="777"/>
                  </a:cubicBezTo>
                  <a:cubicBezTo>
                    <a:pt x="443" y="786"/>
                    <a:pt x="443" y="798"/>
                    <a:pt x="435" y="805"/>
                  </a:cubicBezTo>
                  <a:cubicBezTo>
                    <a:pt x="444" y="804"/>
                    <a:pt x="463" y="792"/>
                    <a:pt x="464" y="772"/>
                  </a:cubicBezTo>
                  <a:cubicBezTo>
                    <a:pt x="465" y="748"/>
                    <a:pt x="446" y="721"/>
                    <a:pt x="416" y="722"/>
                  </a:cubicBezTo>
                  <a:cubicBezTo>
                    <a:pt x="389" y="723"/>
                    <a:pt x="364" y="746"/>
                    <a:pt x="364" y="758"/>
                  </a:cubicBezTo>
                  <a:cubicBezTo>
                    <a:pt x="356" y="747"/>
                    <a:pt x="343" y="756"/>
                    <a:pt x="337" y="764"/>
                  </a:cubicBezTo>
                  <a:cubicBezTo>
                    <a:pt x="314" y="796"/>
                    <a:pt x="316" y="842"/>
                    <a:pt x="320" y="880"/>
                  </a:cubicBezTo>
                  <a:cubicBezTo>
                    <a:pt x="326" y="933"/>
                    <a:pt x="346" y="986"/>
                    <a:pt x="382" y="1020"/>
                  </a:cubicBezTo>
                  <a:close/>
                  <a:moveTo>
                    <a:pt x="480" y="1104"/>
                  </a:moveTo>
                  <a:cubicBezTo>
                    <a:pt x="461" y="1085"/>
                    <a:pt x="430" y="1037"/>
                    <a:pt x="429" y="989"/>
                  </a:cubicBezTo>
                  <a:cubicBezTo>
                    <a:pt x="429" y="957"/>
                    <a:pt x="441" y="918"/>
                    <a:pt x="480" y="914"/>
                  </a:cubicBezTo>
                  <a:cubicBezTo>
                    <a:pt x="520" y="909"/>
                    <a:pt x="508" y="876"/>
                    <a:pt x="523" y="861"/>
                  </a:cubicBezTo>
                  <a:cubicBezTo>
                    <a:pt x="536" y="849"/>
                    <a:pt x="558" y="834"/>
                    <a:pt x="571" y="851"/>
                  </a:cubicBezTo>
                  <a:cubicBezTo>
                    <a:pt x="557" y="818"/>
                    <a:pt x="484" y="810"/>
                    <a:pt x="451" y="824"/>
                  </a:cubicBezTo>
                  <a:cubicBezTo>
                    <a:pt x="396" y="849"/>
                    <a:pt x="379" y="920"/>
                    <a:pt x="392" y="980"/>
                  </a:cubicBezTo>
                  <a:cubicBezTo>
                    <a:pt x="404" y="1038"/>
                    <a:pt x="444" y="1085"/>
                    <a:pt x="480" y="1104"/>
                  </a:cubicBezTo>
                  <a:close/>
                  <a:moveTo>
                    <a:pt x="432" y="910"/>
                  </a:moveTo>
                  <a:cubicBezTo>
                    <a:pt x="441" y="892"/>
                    <a:pt x="450" y="880"/>
                    <a:pt x="466" y="867"/>
                  </a:cubicBezTo>
                  <a:cubicBezTo>
                    <a:pt x="486" y="851"/>
                    <a:pt x="504" y="845"/>
                    <a:pt x="529" y="840"/>
                  </a:cubicBezTo>
                  <a:cubicBezTo>
                    <a:pt x="503" y="839"/>
                    <a:pt x="482" y="845"/>
                    <a:pt x="460" y="860"/>
                  </a:cubicBezTo>
                  <a:cubicBezTo>
                    <a:pt x="442" y="873"/>
                    <a:pt x="432" y="886"/>
                    <a:pt x="422" y="905"/>
                  </a:cubicBezTo>
                  <a:cubicBezTo>
                    <a:pt x="421" y="907"/>
                    <a:pt x="420" y="909"/>
                    <a:pt x="419" y="912"/>
                  </a:cubicBezTo>
                  <a:cubicBezTo>
                    <a:pt x="411" y="934"/>
                    <a:pt x="408" y="952"/>
                    <a:pt x="409" y="976"/>
                  </a:cubicBezTo>
                  <a:cubicBezTo>
                    <a:pt x="410" y="997"/>
                    <a:pt x="414" y="1015"/>
                    <a:pt x="426" y="1033"/>
                  </a:cubicBezTo>
                  <a:cubicBezTo>
                    <a:pt x="419" y="1013"/>
                    <a:pt x="417" y="997"/>
                    <a:pt x="417" y="975"/>
                  </a:cubicBezTo>
                  <a:cubicBezTo>
                    <a:pt x="418" y="953"/>
                    <a:pt x="422" y="936"/>
                    <a:pt x="430" y="916"/>
                  </a:cubicBezTo>
                  <a:cubicBezTo>
                    <a:pt x="431" y="914"/>
                    <a:pt x="432" y="912"/>
                    <a:pt x="432" y="910"/>
                  </a:cubicBezTo>
                  <a:close/>
                  <a:moveTo>
                    <a:pt x="568" y="1158"/>
                  </a:moveTo>
                  <a:cubicBezTo>
                    <a:pt x="558" y="1126"/>
                    <a:pt x="573" y="1101"/>
                    <a:pt x="558" y="1080"/>
                  </a:cubicBezTo>
                  <a:cubicBezTo>
                    <a:pt x="537" y="1048"/>
                    <a:pt x="489" y="1065"/>
                    <a:pt x="460" y="1038"/>
                  </a:cubicBezTo>
                  <a:cubicBezTo>
                    <a:pt x="452" y="1061"/>
                    <a:pt x="470" y="1084"/>
                    <a:pt x="490" y="1097"/>
                  </a:cubicBezTo>
                  <a:cubicBezTo>
                    <a:pt x="530" y="1124"/>
                    <a:pt x="541" y="1099"/>
                    <a:pt x="568" y="1158"/>
                  </a:cubicBezTo>
                  <a:close/>
                  <a:moveTo>
                    <a:pt x="632" y="1228"/>
                  </a:moveTo>
                  <a:cubicBezTo>
                    <a:pt x="624" y="1193"/>
                    <a:pt x="570" y="1172"/>
                    <a:pt x="573" y="1131"/>
                  </a:cubicBezTo>
                  <a:cubicBezTo>
                    <a:pt x="575" y="1097"/>
                    <a:pt x="616" y="1071"/>
                    <a:pt x="625" y="1034"/>
                  </a:cubicBezTo>
                  <a:cubicBezTo>
                    <a:pt x="637" y="1113"/>
                    <a:pt x="586" y="1114"/>
                    <a:pt x="603" y="1158"/>
                  </a:cubicBezTo>
                  <a:cubicBezTo>
                    <a:pt x="610" y="1177"/>
                    <a:pt x="639" y="1194"/>
                    <a:pt x="632" y="1228"/>
                  </a:cubicBezTo>
                  <a:close/>
                  <a:moveTo>
                    <a:pt x="574" y="675"/>
                  </a:moveTo>
                  <a:cubicBezTo>
                    <a:pt x="573" y="673"/>
                    <a:pt x="571" y="670"/>
                    <a:pt x="569" y="668"/>
                  </a:cubicBezTo>
                  <a:cubicBezTo>
                    <a:pt x="557" y="651"/>
                    <a:pt x="545" y="640"/>
                    <a:pt x="526" y="631"/>
                  </a:cubicBezTo>
                  <a:cubicBezTo>
                    <a:pt x="503" y="621"/>
                    <a:pt x="484" y="619"/>
                    <a:pt x="459" y="622"/>
                  </a:cubicBezTo>
                  <a:cubicBezTo>
                    <a:pt x="433" y="625"/>
                    <a:pt x="413" y="632"/>
                    <a:pt x="390" y="645"/>
                  </a:cubicBezTo>
                  <a:cubicBezTo>
                    <a:pt x="366" y="660"/>
                    <a:pt x="349" y="674"/>
                    <a:pt x="332" y="696"/>
                  </a:cubicBezTo>
                  <a:cubicBezTo>
                    <a:pt x="314" y="721"/>
                    <a:pt x="304" y="742"/>
                    <a:pt x="297" y="771"/>
                  </a:cubicBezTo>
                  <a:cubicBezTo>
                    <a:pt x="285" y="836"/>
                    <a:pt x="293" y="888"/>
                    <a:pt x="318" y="948"/>
                  </a:cubicBezTo>
                  <a:cubicBezTo>
                    <a:pt x="347" y="1013"/>
                    <a:pt x="383" y="1056"/>
                    <a:pt x="444" y="1095"/>
                  </a:cubicBezTo>
                  <a:cubicBezTo>
                    <a:pt x="493" y="1125"/>
                    <a:pt x="535" y="1151"/>
                    <a:pt x="580" y="1189"/>
                  </a:cubicBezTo>
                  <a:cubicBezTo>
                    <a:pt x="603" y="1210"/>
                    <a:pt x="621" y="1229"/>
                    <a:pt x="638" y="1256"/>
                  </a:cubicBezTo>
                  <a:cubicBezTo>
                    <a:pt x="656" y="1284"/>
                    <a:pt x="666" y="1307"/>
                    <a:pt x="672" y="1339"/>
                  </a:cubicBezTo>
                  <a:cubicBezTo>
                    <a:pt x="666" y="1307"/>
                    <a:pt x="657" y="1283"/>
                    <a:pt x="640" y="1255"/>
                  </a:cubicBezTo>
                  <a:cubicBezTo>
                    <a:pt x="622" y="1228"/>
                    <a:pt x="605" y="1209"/>
                    <a:pt x="582" y="1187"/>
                  </a:cubicBezTo>
                  <a:cubicBezTo>
                    <a:pt x="538" y="1147"/>
                    <a:pt x="496" y="1121"/>
                    <a:pt x="447" y="1090"/>
                  </a:cubicBezTo>
                  <a:cubicBezTo>
                    <a:pt x="389" y="1051"/>
                    <a:pt x="354" y="1008"/>
                    <a:pt x="327" y="945"/>
                  </a:cubicBezTo>
                  <a:cubicBezTo>
                    <a:pt x="320" y="927"/>
                    <a:pt x="315" y="912"/>
                    <a:pt x="310" y="894"/>
                  </a:cubicBezTo>
                  <a:cubicBezTo>
                    <a:pt x="301" y="851"/>
                    <a:pt x="300" y="817"/>
                    <a:pt x="309" y="774"/>
                  </a:cubicBezTo>
                  <a:cubicBezTo>
                    <a:pt x="316" y="747"/>
                    <a:pt x="326" y="727"/>
                    <a:pt x="343" y="705"/>
                  </a:cubicBezTo>
                  <a:cubicBezTo>
                    <a:pt x="359" y="685"/>
                    <a:pt x="375" y="672"/>
                    <a:pt x="398" y="659"/>
                  </a:cubicBezTo>
                  <a:cubicBezTo>
                    <a:pt x="419" y="647"/>
                    <a:pt x="437" y="641"/>
                    <a:pt x="461" y="638"/>
                  </a:cubicBezTo>
                  <a:cubicBezTo>
                    <a:pt x="482" y="637"/>
                    <a:pt x="499" y="638"/>
                    <a:pt x="519" y="647"/>
                  </a:cubicBezTo>
                  <a:cubicBezTo>
                    <a:pt x="534" y="655"/>
                    <a:pt x="544" y="665"/>
                    <a:pt x="554" y="679"/>
                  </a:cubicBezTo>
                  <a:cubicBezTo>
                    <a:pt x="556" y="681"/>
                    <a:pt x="557" y="683"/>
                    <a:pt x="558" y="685"/>
                  </a:cubicBezTo>
                  <a:cubicBezTo>
                    <a:pt x="566" y="697"/>
                    <a:pt x="570" y="709"/>
                    <a:pt x="571" y="723"/>
                  </a:cubicBezTo>
                  <a:cubicBezTo>
                    <a:pt x="572" y="731"/>
                    <a:pt x="571" y="737"/>
                    <a:pt x="569" y="745"/>
                  </a:cubicBezTo>
                  <a:cubicBezTo>
                    <a:pt x="566" y="751"/>
                    <a:pt x="563" y="756"/>
                    <a:pt x="558" y="762"/>
                  </a:cubicBezTo>
                  <a:cubicBezTo>
                    <a:pt x="555" y="764"/>
                    <a:pt x="553" y="766"/>
                    <a:pt x="549" y="768"/>
                  </a:cubicBezTo>
                  <a:cubicBezTo>
                    <a:pt x="547" y="770"/>
                    <a:pt x="545" y="771"/>
                    <a:pt x="542" y="771"/>
                  </a:cubicBezTo>
                  <a:cubicBezTo>
                    <a:pt x="534" y="773"/>
                    <a:pt x="529" y="773"/>
                    <a:pt x="521" y="771"/>
                  </a:cubicBezTo>
                  <a:cubicBezTo>
                    <a:pt x="512" y="769"/>
                    <a:pt x="506" y="765"/>
                    <a:pt x="499" y="758"/>
                  </a:cubicBezTo>
                  <a:cubicBezTo>
                    <a:pt x="495" y="753"/>
                    <a:pt x="486" y="733"/>
                    <a:pt x="486" y="733"/>
                  </a:cubicBezTo>
                  <a:cubicBezTo>
                    <a:pt x="485" y="733"/>
                    <a:pt x="485" y="733"/>
                    <a:pt x="485" y="733"/>
                  </a:cubicBezTo>
                  <a:cubicBezTo>
                    <a:pt x="478" y="738"/>
                    <a:pt x="487" y="759"/>
                    <a:pt x="490" y="765"/>
                  </a:cubicBezTo>
                  <a:cubicBezTo>
                    <a:pt x="497" y="775"/>
                    <a:pt x="505" y="781"/>
                    <a:pt x="517" y="786"/>
                  </a:cubicBezTo>
                  <a:cubicBezTo>
                    <a:pt x="519" y="787"/>
                    <a:pt x="521" y="787"/>
                    <a:pt x="523" y="788"/>
                  </a:cubicBezTo>
                  <a:cubicBezTo>
                    <a:pt x="531" y="790"/>
                    <a:pt x="538" y="790"/>
                    <a:pt x="546" y="788"/>
                  </a:cubicBezTo>
                  <a:cubicBezTo>
                    <a:pt x="556" y="785"/>
                    <a:pt x="563" y="782"/>
                    <a:pt x="571" y="775"/>
                  </a:cubicBezTo>
                  <a:cubicBezTo>
                    <a:pt x="578" y="768"/>
                    <a:pt x="582" y="761"/>
                    <a:pt x="586" y="751"/>
                  </a:cubicBezTo>
                  <a:cubicBezTo>
                    <a:pt x="590" y="741"/>
                    <a:pt x="591" y="733"/>
                    <a:pt x="590" y="722"/>
                  </a:cubicBezTo>
                  <a:cubicBezTo>
                    <a:pt x="588" y="704"/>
                    <a:pt x="584" y="690"/>
                    <a:pt x="574" y="675"/>
                  </a:cubicBezTo>
                  <a:close/>
                  <a:moveTo>
                    <a:pt x="765" y="924"/>
                  </a:moveTo>
                  <a:cubicBezTo>
                    <a:pt x="748" y="940"/>
                    <a:pt x="721" y="959"/>
                    <a:pt x="710" y="985"/>
                  </a:cubicBezTo>
                  <a:cubicBezTo>
                    <a:pt x="697" y="1015"/>
                    <a:pt x="705" y="1053"/>
                    <a:pt x="731" y="1064"/>
                  </a:cubicBezTo>
                  <a:cubicBezTo>
                    <a:pt x="731" y="1042"/>
                    <a:pt x="755" y="1028"/>
                    <a:pt x="764" y="1010"/>
                  </a:cubicBezTo>
                  <a:cubicBezTo>
                    <a:pt x="775" y="987"/>
                    <a:pt x="771" y="929"/>
                    <a:pt x="765" y="924"/>
                  </a:cubicBezTo>
                  <a:close/>
                  <a:moveTo>
                    <a:pt x="740" y="926"/>
                  </a:moveTo>
                  <a:cubicBezTo>
                    <a:pt x="699" y="913"/>
                    <a:pt x="664" y="939"/>
                    <a:pt x="651" y="979"/>
                  </a:cubicBezTo>
                  <a:cubicBezTo>
                    <a:pt x="639" y="1016"/>
                    <a:pt x="655" y="1085"/>
                    <a:pt x="708" y="1081"/>
                  </a:cubicBezTo>
                  <a:cubicBezTo>
                    <a:pt x="692" y="1061"/>
                    <a:pt x="684" y="1035"/>
                    <a:pt x="689" y="1008"/>
                  </a:cubicBezTo>
                  <a:cubicBezTo>
                    <a:pt x="697" y="968"/>
                    <a:pt x="730" y="956"/>
                    <a:pt x="740" y="926"/>
                  </a:cubicBezTo>
                  <a:close/>
                  <a:moveTo>
                    <a:pt x="689" y="910"/>
                  </a:moveTo>
                  <a:cubicBezTo>
                    <a:pt x="663" y="888"/>
                    <a:pt x="624" y="898"/>
                    <a:pt x="605" y="911"/>
                  </a:cubicBezTo>
                  <a:cubicBezTo>
                    <a:pt x="587" y="924"/>
                    <a:pt x="575" y="949"/>
                    <a:pt x="581" y="973"/>
                  </a:cubicBezTo>
                  <a:cubicBezTo>
                    <a:pt x="587" y="1001"/>
                    <a:pt x="566" y="1023"/>
                    <a:pt x="531" y="1015"/>
                  </a:cubicBezTo>
                  <a:cubicBezTo>
                    <a:pt x="543" y="1038"/>
                    <a:pt x="583" y="1043"/>
                    <a:pt x="612" y="1028"/>
                  </a:cubicBezTo>
                  <a:cubicBezTo>
                    <a:pt x="655" y="1004"/>
                    <a:pt x="643" y="971"/>
                    <a:pt x="662" y="935"/>
                  </a:cubicBezTo>
                  <a:cubicBezTo>
                    <a:pt x="667" y="926"/>
                    <a:pt x="674" y="918"/>
                    <a:pt x="689" y="910"/>
                  </a:cubicBezTo>
                  <a:close/>
                  <a:moveTo>
                    <a:pt x="699" y="909"/>
                  </a:moveTo>
                  <a:cubicBezTo>
                    <a:pt x="662" y="875"/>
                    <a:pt x="673" y="847"/>
                    <a:pt x="660" y="833"/>
                  </a:cubicBezTo>
                  <a:cubicBezTo>
                    <a:pt x="646" y="819"/>
                    <a:pt x="626" y="829"/>
                    <a:pt x="616" y="821"/>
                  </a:cubicBezTo>
                  <a:cubicBezTo>
                    <a:pt x="610" y="816"/>
                    <a:pt x="612" y="798"/>
                    <a:pt x="618" y="794"/>
                  </a:cubicBezTo>
                  <a:cubicBezTo>
                    <a:pt x="604" y="794"/>
                    <a:pt x="582" y="817"/>
                    <a:pt x="583" y="842"/>
                  </a:cubicBezTo>
                  <a:cubicBezTo>
                    <a:pt x="584" y="867"/>
                    <a:pt x="596" y="882"/>
                    <a:pt x="613" y="888"/>
                  </a:cubicBezTo>
                  <a:cubicBezTo>
                    <a:pt x="635" y="897"/>
                    <a:pt x="656" y="881"/>
                    <a:pt x="699" y="909"/>
                  </a:cubicBezTo>
                  <a:close/>
                  <a:moveTo>
                    <a:pt x="758" y="921"/>
                  </a:moveTo>
                  <a:cubicBezTo>
                    <a:pt x="705" y="909"/>
                    <a:pt x="717" y="861"/>
                    <a:pt x="726" y="823"/>
                  </a:cubicBezTo>
                  <a:cubicBezTo>
                    <a:pt x="735" y="787"/>
                    <a:pt x="738" y="744"/>
                    <a:pt x="701" y="741"/>
                  </a:cubicBezTo>
                  <a:cubicBezTo>
                    <a:pt x="689" y="740"/>
                    <a:pt x="669" y="745"/>
                    <a:pt x="653" y="734"/>
                  </a:cubicBezTo>
                  <a:cubicBezTo>
                    <a:pt x="642" y="779"/>
                    <a:pt x="686" y="774"/>
                    <a:pt x="677" y="817"/>
                  </a:cubicBezTo>
                  <a:cubicBezTo>
                    <a:pt x="665" y="875"/>
                    <a:pt x="693" y="929"/>
                    <a:pt x="758" y="921"/>
                  </a:cubicBezTo>
                  <a:close/>
                  <a:moveTo>
                    <a:pt x="758" y="1197"/>
                  </a:moveTo>
                  <a:cubicBezTo>
                    <a:pt x="759" y="1175"/>
                    <a:pt x="729" y="1150"/>
                    <a:pt x="702" y="1148"/>
                  </a:cubicBezTo>
                  <a:cubicBezTo>
                    <a:pt x="651" y="1145"/>
                    <a:pt x="671" y="1220"/>
                    <a:pt x="641" y="1221"/>
                  </a:cubicBezTo>
                  <a:cubicBezTo>
                    <a:pt x="640" y="1223"/>
                    <a:pt x="650" y="1244"/>
                    <a:pt x="667" y="1245"/>
                  </a:cubicBezTo>
                  <a:cubicBezTo>
                    <a:pt x="707" y="1249"/>
                    <a:pt x="700" y="1195"/>
                    <a:pt x="720" y="1182"/>
                  </a:cubicBezTo>
                  <a:cubicBezTo>
                    <a:pt x="734" y="1174"/>
                    <a:pt x="753" y="1185"/>
                    <a:pt x="758" y="1197"/>
                  </a:cubicBezTo>
                  <a:close/>
                  <a:moveTo>
                    <a:pt x="724" y="1079"/>
                  </a:moveTo>
                  <a:cubicBezTo>
                    <a:pt x="711" y="1085"/>
                    <a:pt x="699" y="1111"/>
                    <a:pt x="715" y="1133"/>
                  </a:cubicBezTo>
                  <a:cubicBezTo>
                    <a:pt x="728" y="1150"/>
                    <a:pt x="763" y="1169"/>
                    <a:pt x="764" y="1191"/>
                  </a:cubicBezTo>
                  <a:cubicBezTo>
                    <a:pt x="781" y="1180"/>
                    <a:pt x="775" y="1154"/>
                    <a:pt x="762" y="1140"/>
                  </a:cubicBezTo>
                  <a:cubicBezTo>
                    <a:pt x="745" y="1119"/>
                    <a:pt x="723" y="1112"/>
                    <a:pt x="724" y="1079"/>
                  </a:cubicBezTo>
                  <a:close/>
                  <a:moveTo>
                    <a:pt x="617" y="1465"/>
                  </a:moveTo>
                  <a:cubicBezTo>
                    <a:pt x="607" y="1445"/>
                    <a:pt x="587" y="1435"/>
                    <a:pt x="570" y="1423"/>
                  </a:cubicBezTo>
                  <a:cubicBezTo>
                    <a:pt x="553" y="1410"/>
                    <a:pt x="537" y="1389"/>
                    <a:pt x="540" y="1359"/>
                  </a:cubicBezTo>
                  <a:cubicBezTo>
                    <a:pt x="545" y="1318"/>
                    <a:pt x="596" y="1297"/>
                    <a:pt x="617" y="1327"/>
                  </a:cubicBezTo>
                  <a:cubicBezTo>
                    <a:pt x="598" y="1328"/>
                    <a:pt x="584" y="1343"/>
                    <a:pt x="579" y="1359"/>
                  </a:cubicBezTo>
                  <a:cubicBezTo>
                    <a:pt x="565" y="1403"/>
                    <a:pt x="632" y="1421"/>
                    <a:pt x="617" y="1465"/>
                  </a:cubicBezTo>
                  <a:close/>
                  <a:moveTo>
                    <a:pt x="504" y="1382"/>
                  </a:moveTo>
                  <a:cubicBezTo>
                    <a:pt x="493" y="1356"/>
                    <a:pt x="473" y="1346"/>
                    <a:pt x="468" y="1315"/>
                  </a:cubicBezTo>
                  <a:cubicBezTo>
                    <a:pt x="464" y="1285"/>
                    <a:pt x="484" y="1266"/>
                    <a:pt x="502" y="1260"/>
                  </a:cubicBezTo>
                  <a:cubicBezTo>
                    <a:pt x="495" y="1295"/>
                    <a:pt x="539" y="1340"/>
                    <a:pt x="504" y="1382"/>
                  </a:cubicBezTo>
                  <a:close/>
                  <a:moveTo>
                    <a:pt x="628" y="1503"/>
                  </a:moveTo>
                  <a:cubicBezTo>
                    <a:pt x="562" y="1444"/>
                    <a:pt x="483" y="1444"/>
                    <a:pt x="426" y="1381"/>
                  </a:cubicBezTo>
                  <a:cubicBezTo>
                    <a:pt x="406" y="1359"/>
                    <a:pt x="393" y="1332"/>
                    <a:pt x="395" y="1300"/>
                  </a:cubicBezTo>
                  <a:cubicBezTo>
                    <a:pt x="396" y="1274"/>
                    <a:pt x="414" y="1262"/>
                    <a:pt x="430" y="1275"/>
                  </a:cubicBezTo>
                  <a:cubicBezTo>
                    <a:pt x="438" y="1254"/>
                    <a:pt x="415" y="1215"/>
                    <a:pt x="443" y="1193"/>
                  </a:cubicBezTo>
                  <a:cubicBezTo>
                    <a:pt x="469" y="1173"/>
                    <a:pt x="491" y="1195"/>
                    <a:pt x="492" y="1209"/>
                  </a:cubicBezTo>
                  <a:cubicBezTo>
                    <a:pt x="508" y="1177"/>
                    <a:pt x="561" y="1181"/>
                    <a:pt x="588" y="1213"/>
                  </a:cubicBezTo>
                  <a:cubicBezTo>
                    <a:pt x="615" y="1245"/>
                    <a:pt x="605" y="1282"/>
                    <a:pt x="582" y="1301"/>
                  </a:cubicBezTo>
                  <a:cubicBezTo>
                    <a:pt x="562" y="1318"/>
                    <a:pt x="537" y="1314"/>
                    <a:pt x="525" y="1303"/>
                  </a:cubicBezTo>
                  <a:cubicBezTo>
                    <a:pt x="497" y="1277"/>
                    <a:pt x="520" y="1238"/>
                    <a:pt x="548" y="1250"/>
                  </a:cubicBezTo>
                  <a:cubicBezTo>
                    <a:pt x="543" y="1234"/>
                    <a:pt x="521" y="1233"/>
                    <a:pt x="507" y="1237"/>
                  </a:cubicBezTo>
                  <a:cubicBezTo>
                    <a:pt x="452" y="1253"/>
                    <a:pt x="430" y="1312"/>
                    <a:pt x="462" y="1359"/>
                  </a:cubicBezTo>
                  <a:cubicBezTo>
                    <a:pt x="497" y="1411"/>
                    <a:pt x="617" y="1460"/>
                    <a:pt x="628" y="1503"/>
                  </a:cubicBezTo>
                  <a:close/>
                  <a:moveTo>
                    <a:pt x="777" y="1369"/>
                  </a:moveTo>
                  <a:cubicBezTo>
                    <a:pt x="775" y="1347"/>
                    <a:pt x="756" y="1346"/>
                    <a:pt x="743" y="1330"/>
                  </a:cubicBezTo>
                  <a:cubicBezTo>
                    <a:pt x="736" y="1320"/>
                    <a:pt x="732" y="1306"/>
                    <a:pt x="736" y="1291"/>
                  </a:cubicBezTo>
                  <a:cubicBezTo>
                    <a:pt x="743" y="1310"/>
                    <a:pt x="794" y="1323"/>
                    <a:pt x="777" y="1369"/>
                  </a:cubicBezTo>
                  <a:close/>
                  <a:moveTo>
                    <a:pt x="599" y="1599"/>
                  </a:moveTo>
                  <a:cubicBezTo>
                    <a:pt x="627" y="1640"/>
                    <a:pt x="674" y="1637"/>
                    <a:pt x="706" y="1618"/>
                  </a:cubicBezTo>
                  <a:cubicBezTo>
                    <a:pt x="783" y="1573"/>
                    <a:pt x="788" y="1417"/>
                    <a:pt x="707" y="1387"/>
                  </a:cubicBezTo>
                  <a:cubicBezTo>
                    <a:pt x="673" y="1374"/>
                    <a:pt x="627" y="1380"/>
                    <a:pt x="627" y="1338"/>
                  </a:cubicBezTo>
                  <a:cubicBezTo>
                    <a:pt x="606" y="1350"/>
                    <a:pt x="604" y="1389"/>
                    <a:pt x="620" y="1410"/>
                  </a:cubicBezTo>
                  <a:cubicBezTo>
                    <a:pt x="632" y="1426"/>
                    <a:pt x="654" y="1436"/>
                    <a:pt x="689" y="1435"/>
                  </a:cubicBezTo>
                  <a:cubicBezTo>
                    <a:pt x="752" y="1434"/>
                    <a:pt x="764" y="1529"/>
                    <a:pt x="738" y="1551"/>
                  </a:cubicBezTo>
                  <a:cubicBezTo>
                    <a:pt x="742" y="1540"/>
                    <a:pt x="753" y="1462"/>
                    <a:pt x="702" y="1452"/>
                  </a:cubicBezTo>
                  <a:cubicBezTo>
                    <a:pt x="680" y="1448"/>
                    <a:pt x="661" y="1462"/>
                    <a:pt x="642" y="1447"/>
                  </a:cubicBezTo>
                  <a:cubicBezTo>
                    <a:pt x="641" y="1461"/>
                    <a:pt x="646" y="1482"/>
                    <a:pt x="685" y="1492"/>
                  </a:cubicBezTo>
                  <a:cubicBezTo>
                    <a:pt x="740" y="1505"/>
                    <a:pt x="740" y="1591"/>
                    <a:pt x="686" y="1610"/>
                  </a:cubicBezTo>
                  <a:cubicBezTo>
                    <a:pt x="703" y="1599"/>
                    <a:pt x="721" y="1574"/>
                    <a:pt x="711" y="1543"/>
                  </a:cubicBezTo>
                  <a:cubicBezTo>
                    <a:pt x="703" y="1517"/>
                    <a:pt x="679" y="1499"/>
                    <a:pt x="653" y="1502"/>
                  </a:cubicBezTo>
                  <a:cubicBezTo>
                    <a:pt x="683" y="1523"/>
                    <a:pt x="694" y="1554"/>
                    <a:pt x="685" y="1584"/>
                  </a:cubicBezTo>
                  <a:cubicBezTo>
                    <a:pt x="673" y="1625"/>
                    <a:pt x="627" y="1625"/>
                    <a:pt x="599" y="1599"/>
                  </a:cubicBezTo>
                  <a:close/>
                  <a:moveTo>
                    <a:pt x="701" y="1797"/>
                  </a:moveTo>
                  <a:cubicBezTo>
                    <a:pt x="677" y="1796"/>
                    <a:pt x="664" y="1828"/>
                    <a:pt x="682" y="1847"/>
                  </a:cubicBezTo>
                  <a:cubicBezTo>
                    <a:pt x="698" y="1865"/>
                    <a:pt x="732" y="1859"/>
                    <a:pt x="749" y="1844"/>
                  </a:cubicBezTo>
                  <a:cubicBezTo>
                    <a:pt x="794" y="1803"/>
                    <a:pt x="781" y="1729"/>
                    <a:pt x="701" y="1690"/>
                  </a:cubicBezTo>
                  <a:cubicBezTo>
                    <a:pt x="655" y="1667"/>
                    <a:pt x="572" y="1643"/>
                    <a:pt x="576" y="1577"/>
                  </a:cubicBezTo>
                  <a:cubicBezTo>
                    <a:pt x="577" y="1555"/>
                    <a:pt x="594" y="1538"/>
                    <a:pt x="612" y="1537"/>
                  </a:cubicBezTo>
                  <a:cubicBezTo>
                    <a:pt x="628" y="1536"/>
                    <a:pt x="642" y="1543"/>
                    <a:pt x="647" y="1558"/>
                  </a:cubicBezTo>
                  <a:cubicBezTo>
                    <a:pt x="651" y="1571"/>
                    <a:pt x="643" y="1579"/>
                    <a:pt x="636" y="1580"/>
                  </a:cubicBezTo>
                  <a:cubicBezTo>
                    <a:pt x="624" y="1581"/>
                    <a:pt x="620" y="1570"/>
                    <a:pt x="627" y="1563"/>
                  </a:cubicBezTo>
                  <a:cubicBezTo>
                    <a:pt x="611" y="1562"/>
                    <a:pt x="606" y="1594"/>
                    <a:pt x="626" y="1607"/>
                  </a:cubicBezTo>
                  <a:cubicBezTo>
                    <a:pt x="641" y="1616"/>
                    <a:pt x="661" y="1609"/>
                    <a:pt x="669" y="1594"/>
                  </a:cubicBezTo>
                  <a:cubicBezTo>
                    <a:pt x="679" y="1575"/>
                    <a:pt x="675" y="1551"/>
                    <a:pt x="662" y="1533"/>
                  </a:cubicBezTo>
                  <a:cubicBezTo>
                    <a:pt x="643" y="1508"/>
                    <a:pt x="617" y="1501"/>
                    <a:pt x="596" y="1507"/>
                  </a:cubicBezTo>
                  <a:cubicBezTo>
                    <a:pt x="558" y="1518"/>
                    <a:pt x="540" y="1567"/>
                    <a:pt x="557" y="1601"/>
                  </a:cubicBezTo>
                  <a:cubicBezTo>
                    <a:pt x="570" y="1630"/>
                    <a:pt x="593" y="1646"/>
                    <a:pt x="619" y="1662"/>
                  </a:cubicBezTo>
                  <a:cubicBezTo>
                    <a:pt x="643" y="1678"/>
                    <a:pt x="670" y="1692"/>
                    <a:pt x="699" y="1714"/>
                  </a:cubicBezTo>
                  <a:cubicBezTo>
                    <a:pt x="726" y="1735"/>
                    <a:pt x="755" y="1766"/>
                    <a:pt x="742" y="1805"/>
                  </a:cubicBezTo>
                  <a:cubicBezTo>
                    <a:pt x="737" y="1821"/>
                    <a:pt x="720" y="1834"/>
                    <a:pt x="704" y="1824"/>
                  </a:cubicBezTo>
                  <a:cubicBezTo>
                    <a:pt x="694" y="1818"/>
                    <a:pt x="693" y="1803"/>
                    <a:pt x="701" y="1797"/>
                  </a:cubicBezTo>
                  <a:close/>
                  <a:moveTo>
                    <a:pt x="245" y="1554"/>
                  </a:moveTo>
                  <a:cubicBezTo>
                    <a:pt x="233" y="1538"/>
                    <a:pt x="228" y="1515"/>
                    <a:pt x="230" y="1495"/>
                  </a:cubicBezTo>
                  <a:cubicBezTo>
                    <a:pt x="234" y="1462"/>
                    <a:pt x="268" y="1433"/>
                    <a:pt x="304" y="1441"/>
                  </a:cubicBezTo>
                  <a:cubicBezTo>
                    <a:pt x="265" y="1445"/>
                    <a:pt x="244" y="1476"/>
                    <a:pt x="252" y="1507"/>
                  </a:cubicBezTo>
                  <a:cubicBezTo>
                    <a:pt x="258" y="1527"/>
                    <a:pt x="254" y="1548"/>
                    <a:pt x="245" y="1554"/>
                  </a:cubicBezTo>
                  <a:close/>
                  <a:moveTo>
                    <a:pt x="242" y="1567"/>
                  </a:moveTo>
                  <a:cubicBezTo>
                    <a:pt x="198" y="1533"/>
                    <a:pt x="200" y="1470"/>
                    <a:pt x="213" y="1443"/>
                  </a:cubicBezTo>
                  <a:cubicBezTo>
                    <a:pt x="220" y="1426"/>
                    <a:pt x="233" y="1418"/>
                    <a:pt x="245" y="1423"/>
                  </a:cubicBezTo>
                  <a:cubicBezTo>
                    <a:pt x="244" y="1417"/>
                    <a:pt x="246" y="1400"/>
                    <a:pt x="263" y="1393"/>
                  </a:cubicBezTo>
                  <a:cubicBezTo>
                    <a:pt x="284" y="1384"/>
                    <a:pt x="299" y="1397"/>
                    <a:pt x="301" y="1405"/>
                  </a:cubicBezTo>
                  <a:cubicBezTo>
                    <a:pt x="309" y="1392"/>
                    <a:pt x="325" y="1391"/>
                    <a:pt x="336" y="1398"/>
                  </a:cubicBezTo>
                  <a:cubicBezTo>
                    <a:pt x="352" y="1407"/>
                    <a:pt x="353" y="1424"/>
                    <a:pt x="348" y="1427"/>
                  </a:cubicBezTo>
                  <a:cubicBezTo>
                    <a:pt x="390" y="1452"/>
                    <a:pt x="365" y="1516"/>
                    <a:pt x="330" y="1519"/>
                  </a:cubicBezTo>
                  <a:cubicBezTo>
                    <a:pt x="301" y="1522"/>
                    <a:pt x="287" y="1488"/>
                    <a:pt x="304" y="1471"/>
                  </a:cubicBezTo>
                  <a:cubicBezTo>
                    <a:pt x="303" y="1475"/>
                    <a:pt x="311" y="1487"/>
                    <a:pt x="328" y="1480"/>
                  </a:cubicBezTo>
                  <a:cubicBezTo>
                    <a:pt x="352" y="1470"/>
                    <a:pt x="349" y="1432"/>
                    <a:pt x="322" y="1422"/>
                  </a:cubicBezTo>
                  <a:cubicBezTo>
                    <a:pt x="299" y="1413"/>
                    <a:pt x="263" y="1422"/>
                    <a:pt x="240" y="1450"/>
                  </a:cubicBezTo>
                  <a:cubicBezTo>
                    <a:pt x="218" y="1477"/>
                    <a:pt x="215" y="1535"/>
                    <a:pt x="242" y="1567"/>
                  </a:cubicBezTo>
                  <a:close/>
                  <a:moveTo>
                    <a:pt x="453" y="1623"/>
                  </a:moveTo>
                  <a:cubicBezTo>
                    <a:pt x="426" y="1622"/>
                    <a:pt x="418" y="1576"/>
                    <a:pt x="435" y="1555"/>
                  </a:cubicBezTo>
                  <a:cubicBezTo>
                    <a:pt x="459" y="1527"/>
                    <a:pt x="503" y="1539"/>
                    <a:pt x="498" y="1588"/>
                  </a:cubicBezTo>
                  <a:cubicBezTo>
                    <a:pt x="494" y="1567"/>
                    <a:pt x="473" y="1556"/>
                    <a:pt x="457" y="1568"/>
                  </a:cubicBezTo>
                  <a:cubicBezTo>
                    <a:pt x="441" y="1579"/>
                    <a:pt x="437" y="1609"/>
                    <a:pt x="453" y="1623"/>
                  </a:cubicBezTo>
                  <a:close/>
                  <a:moveTo>
                    <a:pt x="662" y="1815"/>
                  </a:moveTo>
                  <a:cubicBezTo>
                    <a:pt x="650" y="1776"/>
                    <a:pt x="638" y="1742"/>
                    <a:pt x="587" y="1710"/>
                  </a:cubicBezTo>
                  <a:cubicBezTo>
                    <a:pt x="557" y="1692"/>
                    <a:pt x="475" y="1674"/>
                    <a:pt x="464" y="1634"/>
                  </a:cubicBezTo>
                  <a:cubicBezTo>
                    <a:pt x="483" y="1654"/>
                    <a:pt x="519" y="1651"/>
                    <a:pt x="530" y="1652"/>
                  </a:cubicBezTo>
                  <a:cubicBezTo>
                    <a:pt x="551" y="1652"/>
                    <a:pt x="581" y="1645"/>
                    <a:pt x="581" y="1675"/>
                  </a:cubicBezTo>
                  <a:cubicBezTo>
                    <a:pt x="597" y="1673"/>
                    <a:pt x="627" y="1678"/>
                    <a:pt x="622" y="1710"/>
                  </a:cubicBezTo>
                  <a:cubicBezTo>
                    <a:pt x="668" y="1710"/>
                    <a:pt x="662" y="1782"/>
                    <a:pt x="662" y="1815"/>
                  </a:cubicBezTo>
                  <a:close/>
                  <a:moveTo>
                    <a:pt x="671" y="1863"/>
                  </a:moveTo>
                  <a:cubicBezTo>
                    <a:pt x="647" y="1780"/>
                    <a:pt x="564" y="1723"/>
                    <a:pt x="495" y="1688"/>
                  </a:cubicBezTo>
                  <a:cubicBezTo>
                    <a:pt x="465" y="1672"/>
                    <a:pt x="418" y="1621"/>
                    <a:pt x="413" y="1584"/>
                  </a:cubicBezTo>
                  <a:cubicBezTo>
                    <a:pt x="409" y="1557"/>
                    <a:pt x="415" y="1521"/>
                    <a:pt x="445" y="1515"/>
                  </a:cubicBezTo>
                  <a:cubicBezTo>
                    <a:pt x="458" y="1512"/>
                    <a:pt x="477" y="1516"/>
                    <a:pt x="493" y="1535"/>
                  </a:cubicBezTo>
                  <a:cubicBezTo>
                    <a:pt x="494" y="1508"/>
                    <a:pt x="485" y="1479"/>
                    <a:pt x="461" y="1466"/>
                  </a:cubicBezTo>
                  <a:cubicBezTo>
                    <a:pt x="438" y="1454"/>
                    <a:pt x="410" y="1461"/>
                    <a:pt x="416" y="1489"/>
                  </a:cubicBezTo>
                  <a:cubicBezTo>
                    <a:pt x="409" y="1480"/>
                    <a:pt x="384" y="1477"/>
                    <a:pt x="374" y="1494"/>
                  </a:cubicBezTo>
                  <a:cubicBezTo>
                    <a:pt x="365" y="1510"/>
                    <a:pt x="368" y="1532"/>
                    <a:pt x="381" y="1539"/>
                  </a:cubicBezTo>
                  <a:cubicBezTo>
                    <a:pt x="367" y="1540"/>
                    <a:pt x="352" y="1567"/>
                    <a:pt x="358" y="1589"/>
                  </a:cubicBezTo>
                  <a:cubicBezTo>
                    <a:pt x="365" y="1611"/>
                    <a:pt x="391" y="1628"/>
                    <a:pt x="408" y="1627"/>
                  </a:cubicBezTo>
                  <a:cubicBezTo>
                    <a:pt x="389" y="1675"/>
                    <a:pt x="505" y="1704"/>
                    <a:pt x="534" y="1720"/>
                  </a:cubicBezTo>
                  <a:cubicBezTo>
                    <a:pt x="573" y="1742"/>
                    <a:pt x="643" y="1793"/>
                    <a:pt x="671" y="1863"/>
                  </a:cubicBezTo>
                  <a:close/>
                  <a:moveTo>
                    <a:pt x="704" y="1887"/>
                  </a:moveTo>
                  <a:cubicBezTo>
                    <a:pt x="694" y="1878"/>
                    <a:pt x="686" y="1866"/>
                    <a:pt x="676" y="1859"/>
                  </a:cubicBezTo>
                  <a:cubicBezTo>
                    <a:pt x="692" y="1865"/>
                    <a:pt x="703" y="1864"/>
                    <a:pt x="717" y="1870"/>
                  </a:cubicBezTo>
                  <a:cubicBezTo>
                    <a:pt x="735" y="1877"/>
                    <a:pt x="744" y="1891"/>
                    <a:pt x="745" y="1900"/>
                  </a:cubicBezTo>
                  <a:cubicBezTo>
                    <a:pt x="735" y="1900"/>
                    <a:pt x="718" y="1900"/>
                    <a:pt x="704" y="1887"/>
                  </a:cubicBezTo>
                  <a:close/>
                  <a:moveTo>
                    <a:pt x="571" y="1813"/>
                  </a:moveTo>
                  <a:cubicBezTo>
                    <a:pt x="549" y="1804"/>
                    <a:pt x="514" y="1806"/>
                    <a:pt x="486" y="1819"/>
                  </a:cubicBezTo>
                  <a:cubicBezTo>
                    <a:pt x="460" y="1832"/>
                    <a:pt x="434" y="1861"/>
                    <a:pt x="447" y="1892"/>
                  </a:cubicBezTo>
                  <a:cubicBezTo>
                    <a:pt x="454" y="1908"/>
                    <a:pt x="472" y="1918"/>
                    <a:pt x="490" y="1910"/>
                  </a:cubicBezTo>
                  <a:cubicBezTo>
                    <a:pt x="452" y="1904"/>
                    <a:pt x="469" y="1822"/>
                    <a:pt x="571" y="1813"/>
                  </a:cubicBezTo>
                  <a:close/>
                  <a:moveTo>
                    <a:pt x="612" y="1831"/>
                  </a:moveTo>
                  <a:cubicBezTo>
                    <a:pt x="587" y="1791"/>
                    <a:pt x="526" y="1753"/>
                    <a:pt x="473" y="1757"/>
                  </a:cubicBezTo>
                  <a:cubicBezTo>
                    <a:pt x="435" y="1761"/>
                    <a:pt x="418" y="1788"/>
                    <a:pt x="399" y="1810"/>
                  </a:cubicBezTo>
                  <a:cubicBezTo>
                    <a:pt x="385" y="1827"/>
                    <a:pt x="364" y="1840"/>
                    <a:pt x="345" y="1836"/>
                  </a:cubicBezTo>
                  <a:cubicBezTo>
                    <a:pt x="331" y="1833"/>
                    <a:pt x="317" y="1825"/>
                    <a:pt x="319" y="1802"/>
                  </a:cubicBezTo>
                  <a:cubicBezTo>
                    <a:pt x="293" y="1820"/>
                    <a:pt x="298" y="1866"/>
                    <a:pt x="330" y="1878"/>
                  </a:cubicBezTo>
                  <a:cubicBezTo>
                    <a:pt x="352" y="1887"/>
                    <a:pt x="371" y="1883"/>
                    <a:pt x="388" y="1873"/>
                  </a:cubicBezTo>
                  <a:cubicBezTo>
                    <a:pt x="438" y="1842"/>
                    <a:pt x="432" y="1780"/>
                    <a:pt x="510" y="1786"/>
                  </a:cubicBezTo>
                  <a:cubicBezTo>
                    <a:pt x="547" y="1789"/>
                    <a:pt x="587" y="1809"/>
                    <a:pt x="612" y="1831"/>
                  </a:cubicBez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" name="Freeform 7"/>
            <p:cNvSpPr>
              <a:spLocks noEditPoints="1"/>
            </p:cNvSpPr>
            <p:nvPr/>
          </p:nvSpPr>
          <p:spPr bwMode="auto">
            <a:xfrm rot="16200000">
              <a:off x="2794002" y="-1450744"/>
              <a:ext cx="6308334" cy="10309151"/>
            </a:xfrm>
            <a:custGeom>
              <a:gdLst>
                <a:gd fmla="*/ 617 w 1177" name="T0"/>
                <a:gd fmla="*/ 99 h 2945" name="T1"/>
                <a:gd fmla="*/ 1176 w 1177" name="T2"/>
                <a:gd fmla="*/ 1139 h 2945" name="T3"/>
                <a:gd fmla="*/ 316 w 1177" name="T4"/>
                <a:gd fmla="*/ 2840 h 2945" name="T5"/>
                <a:gd fmla="*/ 326 w 1177" name="T6"/>
                <a:gd fmla="*/ 2887 h 2945" name="T7"/>
                <a:gd fmla="*/ 816 w 1177" name="T8"/>
                <a:gd fmla="*/ 2905 h 2945" name="T9"/>
                <a:gd fmla="*/ 943 w 1177" name="T10"/>
                <a:gd fmla="*/ 2940 h 2945" name="T11"/>
                <a:gd fmla="*/ 65 w 1177" name="T12"/>
                <a:gd fmla="*/ 2393 h 2945" name="T13"/>
                <a:gd fmla="*/ 148 w 1177" name="T14"/>
                <a:gd fmla="*/ 1926 h 2945" name="T15"/>
                <a:gd fmla="*/ 109 w 1177" name="T16"/>
                <a:gd fmla="*/ 1675 h 2945" name="T17"/>
                <a:gd fmla="*/ 72 w 1177" name="T18"/>
                <a:gd fmla="*/ 1655 h 2945" name="T19"/>
                <a:gd fmla="*/ 114 w 1177" name="T20"/>
                <a:gd fmla="*/ 1676 h 2945" name="T21"/>
                <a:gd fmla="*/ 75 w 1177" name="T22"/>
                <a:gd fmla="*/ 1957 h 2945" name="T23"/>
                <a:gd fmla="*/ 100 w 1177" name="T24"/>
                <a:gd fmla="*/ 1979 h 2945" name="T25"/>
                <a:gd fmla="*/ 60 w 1177" name="T26"/>
                <a:gd fmla="*/ 262 h 2945" name="T27"/>
                <a:gd fmla="*/ 822 w 1177" name="T28"/>
                <a:gd fmla="*/ 148 h 2945" name="T29"/>
                <a:gd fmla="*/ 1060 w 1177" name="T30"/>
                <a:gd fmla="*/ 226 h 2945" name="T31"/>
                <a:gd fmla="*/ 1065 w 1177" name="T32"/>
                <a:gd fmla="*/ 198 h 2945" name="T33"/>
                <a:gd fmla="*/ 990 w 1177" name="T34"/>
                <a:gd fmla="*/ 152 h 2945" name="T35"/>
                <a:gd fmla="*/ 943 w 1177" name="T36"/>
                <a:gd fmla="*/ 178 h 2945" name="T37"/>
                <a:gd fmla="*/ 1173 w 1177" name="T38"/>
                <a:gd fmla="*/ 241 h 2945" name="T39"/>
                <a:gd fmla="*/ 1107 w 1177" name="T40"/>
                <a:gd fmla="*/ 113 h 2945" name="T41"/>
                <a:gd fmla="*/ 963 w 1177" name="T42"/>
                <a:gd fmla="*/ 147 h 2945" name="T43"/>
                <a:gd fmla="*/ 1122 w 1177" name="T44"/>
                <a:gd fmla="*/ 136 h 2945" name="T45"/>
                <a:gd fmla="*/ 1125 w 1177" name="T46"/>
                <a:gd fmla="*/ 145 h 2945" name="T47"/>
                <a:gd fmla="*/ 801 w 1177" name="T48"/>
                <a:gd fmla="*/ 186 h 2945" name="T49"/>
                <a:gd fmla="*/ 394 w 1177" name="T50"/>
                <a:gd fmla="*/ 205 h 2945" name="T51"/>
                <a:gd fmla="*/ 387 w 1177" name="T52"/>
                <a:gd fmla="*/ 251 h 2945" name="T53"/>
                <a:gd fmla="*/ 846 w 1177" name="T54"/>
                <a:gd fmla="*/ 251 h 2945" name="T55"/>
                <a:gd fmla="*/ 839 w 1177" name="T56"/>
                <a:gd fmla="*/ 205 h 2945" name="T57"/>
                <a:gd fmla="*/ 512 w 1177" name="T58"/>
                <a:gd fmla="*/ 151 h 2945" name="T59"/>
                <a:gd fmla="*/ 724 w 1177" name="T60"/>
                <a:gd fmla="*/ 104 h 2945" name="T61"/>
                <a:gd fmla="*/ 691 w 1177" name="T62"/>
                <a:gd fmla="*/ 108 h 2945" name="T63"/>
                <a:gd fmla="*/ 617 w 1177" name="T64"/>
                <a:gd fmla="*/ 130 h 2945" name="T65"/>
                <a:gd fmla="*/ 542 w 1177" name="T66"/>
                <a:gd fmla="*/ 108 h 2945" name="T67"/>
                <a:gd fmla="*/ 509 w 1177" name="T68"/>
                <a:gd fmla="*/ 104 h 2945" name="T69"/>
                <a:gd fmla="*/ 173 w 1177" name="T70"/>
                <a:gd fmla="*/ 226 h 2945" name="T71"/>
                <a:gd fmla="*/ 169 w 1177" name="T72"/>
                <a:gd fmla="*/ 198 h 2945" name="T73"/>
                <a:gd fmla="*/ 206 w 1177" name="T74"/>
                <a:gd fmla="*/ 2939 h 2945" name="T75"/>
                <a:gd fmla="*/ 145 w 1177" name="T76"/>
                <a:gd fmla="*/ 2636 h 2945" name="T77"/>
                <a:gd fmla="*/ 163 w 1177" name="T78"/>
                <a:gd fmla="*/ 2655 h 2945" name="T79"/>
                <a:gd fmla="*/ 144 w 1177" name="T80"/>
                <a:gd fmla="*/ 2728 h 2945" name="T81"/>
                <a:gd fmla="*/ 197 w 1177" name="T82"/>
                <a:gd fmla="*/ 2832 h 2945" name="T83"/>
                <a:gd fmla="*/ 197 w 1177" name="T84"/>
                <a:gd fmla="*/ 2868 h 2945" name="T85"/>
                <a:gd fmla="*/ 73 w 1177" name="T86"/>
                <a:gd fmla="*/ 1583 h 2945" name="T87"/>
                <a:gd fmla="*/ 88 w 1177" name="T88"/>
                <a:gd fmla="*/ 1223 h 2945" name="T89"/>
                <a:gd fmla="*/ 11 w 1177" name="T90"/>
                <a:gd fmla="*/ 1492 h 2945" name="T91"/>
                <a:gd fmla="*/ 78 w 1177" name="T92"/>
                <a:gd fmla="*/ 1515 h 2945" name="T93"/>
                <a:gd fmla="*/ 42 w 1177" name="T94"/>
                <a:gd fmla="*/ 1537 h 2945" name="T95"/>
                <a:gd fmla="*/ 126 w 1177" name="T96"/>
                <a:gd fmla="*/ 1328 h 2945" name="T97"/>
                <a:gd fmla="*/ 93 w 1177" name="T98"/>
                <a:gd fmla="*/ 1223 h 2945" name="T99"/>
                <a:gd fmla="*/ 77 w 1177" name="T100"/>
                <a:gd fmla="*/ 1372 h 2945" name="T101"/>
                <a:gd fmla="*/ 232 w 1177" name="T102"/>
                <a:gd fmla="*/ 202 h 2945" name="T103"/>
                <a:gd fmla="*/ 112 w 1177" name="T104"/>
                <a:gd fmla="*/ 141 h 2945" name="T105"/>
                <a:gd fmla="*/ 95 w 1177" name="T106"/>
                <a:gd fmla="*/ 89 h 2945" name="T107"/>
                <a:gd fmla="*/ 212 w 1177" name="T108"/>
                <a:gd fmla="*/ 136 h 2945" name="T109"/>
                <a:gd fmla="*/ 244 w 1177" name="T110"/>
                <a:gd fmla="*/ 152 h 2945" name="T111"/>
                <a:gd fmla="*/ 111 w 1177" name="T112"/>
                <a:gd fmla="*/ 136 h 2945" name="T113"/>
                <a:gd fmla="*/ 82 w 1177" name="T114"/>
                <a:gd fmla="*/ 76 h 2945" name="T1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b="b" l="0" r="r" t="0"/>
              <a:pathLst>
                <a:path h="2945" w="1177">
                  <a:moveTo>
                    <a:pt x="614" y="96"/>
                  </a:moveTo>
                  <a:cubicBezTo>
                    <a:pt x="603" y="81"/>
                    <a:pt x="594" y="62"/>
                    <a:pt x="595" y="43"/>
                  </a:cubicBezTo>
                  <a:cubicBezTo>
                    <a:pt x="598" y="0"/>
                    <a:pt x="635" y="0"/>
                    <a:pt x="638" y="43"/>
                  </a:cubicBezTo>
                  <a:cubicBezTo>
                    <a:pt x="639" y="62"/>
                    <a:pt x="630" y="81"/>
                    <a:pt x="619" y="96"/>
                  </a:cubicBezTo>
                  <a:cubicBezTo>
                    <a:pt x="634" y="115"/>
                    <a:pt x="655" y="136"/>
                    <a:pt x="679" y="141"/>
                  </a:cubicBezTo>
                  <a:cubicBezTo>
                    <a:pt x="656" y="139"/>
                    <a:pt x="631" y="118"/>
                    <a:pt x="617" y="99"/>
                  </a:cubicBezTo>
                  <a:cubicBezTo>
                    <a:pt x="602" y="118"/>
                    <a:pt x="577" y="139"/>
                    <a:pt x="555" y="141"/>
                  </a:cubicBezTo>
                  <a:cubicBezTo>
                    <a:pt x="579" y="136"/>
                    <a:pt x="599" y="115"/>
                    <a:pt x="614" y="96"/>
                  </a:cubicBezTo>
                  <a:close/>
                  <a:moveTo>
                    <a:pt x="1167" y="1031"/>
                  </a:moveTo>
                  <a:cubicBezTo>
                    <a:pt x="1167" y="877"/>
                    <a:pt x="1168" y="418"/>
                    <a:pt x="1173" y="262"/>
                  </a:cubicBezTo>
                  <a:cubicBezTo>
                    <a:pt x="1177" y="423"/>
                    <a:pt x="1176" y="876"/>
                    <a:pt x="1176" y="1030"/>
                  </a:cubicBezTo>
                  <a:cubicBezTo>
                    <a:pt x="1176" y="1070"/>
                    <a:pt x="1176" y="1106"/>
                    <a:pt x="1176" y="1139"/>
                  </a:cubicBezTo>
                  <a:cubicBezTo>
                    <a:pt x="1174" y="1139"/>
                    <a:pt x="1170" y="1141"/>
                    <a:pt x="1169" y="1144"/>
                  </a:cubicBezTo>
                  <a:cubicBezTo>
                    <a:pt x="1168" y="1045"/>
                    <a:pt x="1167" y="972"/>
                    <a:pt x="1167" y="1031"/>
                  </a:cubicBezTo>
                  <a:close/>
                  <a:moveTo>
                    <a:pt x="616" y="2909"/>
                  </a:moveTo>
                  <a:cubicBezTo>
                    <a:pt x="363" y="2909"/>
                    <a:pt x="363" y="2909"/>
                    <a:pt x="363" y="2909"/>
                  </a:cubicBezTo>
                  <a:cubicBezTo>
                    <a:pt x="340" y="2909"/>
                    <a:pt x="310" y="2908"/>
                    <a:pt x="298" y="2886"/>
                  </a:cubicBezTo>
                  <a:cubicBezTo>
                    <a:pt x="289" y="2868"/>
                    <a:pt x="297" y="2845"/>
                    <a:pt x="316" y="2840"/>
                  </a:cubicBezTo>
                  <a:cubicBezTo>
                    <a:pt x="335" y="2835"/>
                    <a:pt x="353" y="2846"/>
                    <a:pt x="354" y="2866"/>
                  </a:cubicBezTo>
                  <a:cubicBezTo>
                    <a:pt x="355" y="2880"/>
                    <a:pt x="342" y="2895"/>
                    <a:pt x="325" y="2891"/>
                  </a:cubicBezTo>
                  <a:cubicBezTo>
                    <a:pt x="310" y="2887"/>
                    <a:pt x="302" y="2866"/>
                    <a:pt x="315" y="2855"/>
                  </a:cubicBezTo>
                  <a:cubicBezTo>
                    <a:pt x="321" y="2851"/>
                    <a:pt x="333" y="2851"/>
                    <a:pt x="338" y="2860"/>
                  </a:cubicBezTo>
                  <a:cubicBezTo>
                    <a:pt x="334" y="2855"/>
                    <a:pt x="323" y="2853"/>
                    <a:pt x="317" y="2859"/>
                  </a:cubicBezTo>
                  <a:cubicBezTo>
                    <a:pt x="308" y="2868"/>
                    <a:pt x="314" y="2884"/>
                    <a:pt x="326" y="2887"/>
                  </a:cubicBezTo>
                  <a:cubicBezTo>
                    <a:pt x="339" y="2890"/>
                    <a:pt x="352" y="2880"/>
                    <a:pt x="351" y="2866"/>
                  </a:cubicBezTo>
                  <a:cubicBezTo>
                    <a:pt x="351" y="2850"/>
                    <a:pt x="334" y="2840"/>
                    <a:pt x="318" y="2844"/>
                  </a:cubicBezTo>
                  <a:cubicBezTo>
                    <a:pt x="301" y="2849"/>
                    <a:pt x="295" y="2867"/>
                    <a:pt x="300" y="2881"/>
                  </a:cubicBezTo>
                  <a:cubicBezTo>
                    <a:pt x="310" y="2904"/>
                    <a:pt x="345" y="2905"/>
                    <a:pt x="366" y="2905"/>
                  </a:cubicBezTo>
                  <a:cubicBezTo>
                    <a:pt x="616" y="2905"/>
                    <a:pt x="616" y="2905"/>
                    <a:pt x="616" y="2905"/>
                  </a:cubicBezTo>
                  <a:cubicBezTo>
                    <a:pt x="697" y="2905"/>
                    <a:pt x="764" y="2905"/>
                    <a:pt x="816" y="2905"/>
                  </a:cubicBezTo>
                  <a:cubicBezTo>
                    <a:pt x="821" y="2907"/>
                    <a:pt x="826" y="2908"/>
                    <a:pt x="838" y="2909"/>
                  </a:cubicBezTo>
                  <a:cubicBezTo>
                    <a:pt x="786" y="2909"/>
                    <a:pt x="712" y="2909"/>
                    <a:pt x="616" y="2909"/>
                  </a:cubicBezTo>
                  <a:close/>
                  <a:moveTo>
                    <a:pt x="616" y="2939"/>
                  </a:moveTo>
                  <a:cubicBezTo>
                    <a:pt x="616" y="2945"/>
                    <a:pt x="616" y="2945"/>
                    <a:pt x="616" y="2945"/>
                  </a:cubicBezTo>
                  <a:cubicBezTo>
                    <a:pt x="766" y="2945"/>
                    <a:pt x="880" y="2944"/>
                    <a:pt x="965" y="2944"/>
                  </a:cubicBezTo>
                  <a:cubicBezTo>
                    <a:pt x="955" y="2943"/>
                    <a:pt x="947" y="2942"/>
                    <a:pt x="943" y="2940"/>
                  </a:cubicBezTo>
                  <a:cubicBezTo>
                    <a:pt x="852" y="2940"/>
                    <a:pt x="739" y="2939"/>
                    <a:pt x="616" y="2939"/>
                  </a:cubicBezTo>
                  <a:close/>
                  <a:moveTo>
                    <a:pt x="65" y="2393"/>
                  </a:moveTo>
                  <a:cubicBezTo>
                    <a:pt x="65" y="2524"/>
                    <a:pt x="65" y="2662"/>
                    <a:pt x="60" y="2795"/>
                  </a:cubicBezTo>
                  <a:cubicBezTo>
                    <a:pt x="56" y="2658"/>
                    <a:pt x="55" y="2525"/>
                    <a:pt x="56" y="2394"/>
                  </a:cubicBezTo>
                  <a:cubicBezTo>
                    <a:pt x="56" y="2261"/>
                    <a:pt x="57" y="2130"/>
                    <a:pt x="61" y="1988"/>
                  </a:cubicBezTo>
                  <a:cubicBezTo>
                    <a:pt x="64" y="2135"/>
                    <a:pt x="65" y="2393"/>
                    <a:pt x="65" y="2393"/>
                  </a:cubicBezTo>
                  <a:close/>
                  <a:moveTo>
                    <a:pt x="100" y="1979"/>
                  </a:moveTo>
                  <a:cubicBezTo>
                    <a:pt x="101" y="1983"/>
                    <a:pt x="109" y="1986"/>
                    <a:pt x="115" y="1983"/>
                  </a:cubicBezTo>
                  <a:cubicBezTo>
                    <a:pt x="122" y="1978"/>
                    <a:pt x="123" y="1969"/>
                    <a:pt x="118" y="1962"/>
                  </a:cubicBezTo>
                  <a:cubicBezTo>
                    <a:pt x="109" y="1950"/>
                    <a:pt x="89" y="1955"/>
                    <a:pt x="88" y="1973"/>
                  </a:cubicBezTo>
                  <a:cubicBezTo>
                    <a:pt x="87" y="1995"/>
                    <a:pt x="110" y="2011"/>
                    <a:pt x="131" y="1996"/>
                  </a:cubicBezTo>
                  <a:cubicBezTo>
                    <a:pt x="152" y="1980"/>
                    <a:pt x="152" y="1949"/>
                    <a:pt x="148" y="1926"/>
                  </a:cubicBezTo>
                  <a:cubicBezTo>
                    <a:pt x="144" y="1908"/>
                    <a:pt x="138" y="1890"/>
                    <a:pt x="129" y="1873"/>
                  </a:cubicBezTo>
                  <a:cubicBezTo>
                    <a:pt x="128" y="1873"/>
                    <a:pt x="128" y="1873"/>
                    <a:pt x="128" y="1873"/>
                  </a:cubicBezTo>
                  <a:cubicBezTo>
                    <a:pt x="138" y="1865"/>
                    <a:pt x="148" y="1858"/>
                    <a:pt x="159" y="1852"/>
                  </a:cubicBezTo>
                  <a:cubicBezTo>
                    <a:pt x="134" y="1805"/>
                    <a:pt x="28" y="1778"/>
                    <a:pt x="11" y="1703"/>
                  </a:cubicBezTo>
                  <a:cubicBezTo>
                    <a:pt x="4" y="1673"/>
                    <a:pt x="17" y="1632"/>
                    <a:pt x="53" y="1624"/>
                  </a:cubicBezTo>
                  <a:cubicBezTo>
                    <a:pt x="82" y="1617"/>
                    <a:pt x="115" y="1643"/>
                    <a:pt x="109" y="1675"/>
                  </a:cubicBezTo>
                  <a:cubicBezTo>
                    <a:pt x="106" y="1693"/>
                    <a:pt x="86" y="1705"/>
                    <a:pt x="68" y="1702"/>
                  </a:cubicBezTo>
                  <a:cubicBezTo>
                    <a:pt x="50" y="1698"/>
                    <a:pt x="37" y="1677"/>
                    <a:pt x="45" y="1660"/>
                  </a:cubicBezTo>
                  <a:cubicBezTo>
                    <a:pt x="50" y="1647"/>
                    <a:pt x="66" y="1643"/>
                    <a:pt x="76" y="1648"/>
                  </a:cubicBezTo>
                  <a:cubicBezTo>
                    <a:pt x="88" y="1654"/>
                    <a:pt x="91" y="1676"/>
                    <a:pt x="78" y="1681"/>
                  </a:cubicBezTo>
                  <a:cubicBezTo>
                    <a:pt x="67" y="1685"/>
                    <a:pt x="61" y="1675"/>
                    <a:pt x="61" y="1671"/>
                  </a:cubicBezTo>
                  <a:cubicBezTo>
                    <a:pt x="60" y="1664"/>
                    <a:pt x="64" y="1656"/>
                    <a:pt x="72" y="1655"/>
                  </a:cubicBezTo>
                  <a:cubicBezTo>
                    <a:pt x="61" y="1654"/>
                    <a:pt x="56" y="1666"/>
                    <a:pt x="58" y="1675"/>
                  </a:cubicBezTo>
                  <a:cubicBezTo>
                    <a:pt x="60" y="1682"/>
                    <a:pt x="69" y="1689"/>
                    <a:pt x="79" y="1685"/>
                  </a:cubicBezTo>
                  <a:cubicBezTo>
                    <a:pt x="96" y="1678"/>
                    <a:pt x="94" y="1652"/>
                    <a:pt x="78" y="1644"/>
                  </a:cubicBezTo>
                  <a:cubicBezTo>
                    <a:pt x="65" y="1638"/>
                    <a:pt x="48" y="1645"/>
                    <a:pt x="42" y="1658"/>
                  </a:cubicBezTo>
                  <a:cubicBezTo>
                    <a:pt x="33" y="1679"/>
                    <a:pt x="48" y="1701"/>
                    <a:pt x="69" y="1706"/>
                  </a:cubicBezTo>
                  <a:cubicBezTo>
                    <a:pt x="89" y="1709"/>
                    <a:pt x="110" y="1696"/>
                    <a:pt x="114" y="1676"/>
                  </a:cubicBezTo>
                  <a:cubicBezTo>
                    <a:pt x="121" y="1640"/>
                    <a:pt x="85" y="1612"/>
                    <a:pt x="52" y="1621"/>
                  </a:cubicBezTo>
                  <a:cubicBezTo>
                    <a:pt x="14" y="1631"/>
                    <a:pt x="0" y="1672"/>
                    <a:pt x="7" y="1706"/>
                  </a:cubicBezTo>
                  <a:cubicBezTo>
                    <a:pt x="24" y="1778"/>
                    <a:pt x="118" y="1804"/>
                    <a:pt x="151" y="1850"/>
                  </a:cubicBezTo>
                  <a:cubicBezTo>
                    <a:pt x="143" y="1855"/>
                    <a:pt x="135" y="1861"/>
                    <a:pt x="126" y="1868"/>
                  </a:cubicBezTo>
                  <a:cubicBezTo>
                    <a:pt x="113" y="1847"/>
                    <a:pt x="96" y="1825"/>
                    <a:pt x="73" y="1819"/>
                  </a:cubicBezTo>
                  <a:cubicBezTo>
                    <a:pt x="79" y="1853"/>
                    <a:pt x="67" y="1918"/>
                    <a:pt x="75" y="1957"/>
                  </a:cubicBezTo>
                  <a:cubicBezTo>
                    <a:pt x="74" y="1925"/>
                    <a:pt x="103" y="1895"/>
                    <a:pt x="125" y="1876"/>
                  </a:cubicBezTo>
                  <a:cubicBezTo>
                    <a:pt x="133" y="1892"/>
                    <a:pt x="140" y="1910"/>
                    <a:pt x="143" y="1926"/>
                  </a:cubicBezTo>
                  <a:cubicBezTo>
                    <a:pt x="147" y="1947"/>
                    <a:pt x="148" y="1977"/>
                    <a:pt x="131" y="1992"/>
                  </a:cubicBezTo>
                  <a:cubicBezTo>
                    <a:pt x="113" y="2007"/>
                    <a:pt x="92" y="1992"/>
                    <a:pt x="93" y="1973"/>
                  </a:cubicBezTo>
                  <a:cubicBezTo>
                    <a:pt x="94" y="1960"/>
                    <a:pt x="110" y="1956"/>
                    <a:pt x="116" y="1964"/>
                  </a:cubicBezTo>
                  <a:cubicBezTo>
                    <a:pt x="123" y="1975"/>
                    <a:pt x="111" y="1988"/>
                    <a:pt x="100" y="1979"/>
                  </a:cubicBezTo>
                  <a:close/>
                  <a:moveTo>
                    <a:pt x="77" y="1824"/>
                  </a:moveTo>
                  <a:cubicBezTo>
                    <a:pt x="91" y="1829"/>
                    <a:pt x="113" y="1850"/>
                    <a:pt x="122" y="1872"/>
                  </a:cubicBezTo>
                  <a:cubicBezTo>
                    <a:pt x="104" y="1887"/>
                    <a:pt x="84" y="1913"/>
                    <a:pt x="76" y="1936"/>
                  </a:cubicBezTo>
                  <a:cubicBezTo>
                    <a:pt x="74" y="1917"/>
                    <a:pt x="80" y="1851"/>
                    <a:pt x="77" y="1824"/>
                  </a:cubicBezTo>
                  <a:close/>
                  <a:moveTo>
                    <a:pt x="65" y="733"/>
                  </a:moveTo>
                  <a:cubicBezTo>
                    <a:pt x="65" y="579"/>
                    <a:pt x="65" y="418"/>
                    <a:pt x="60" y="262"/>
                  </a:cubicBezTo>
                  <a:cubicBezTo>
                    <a:pt x="56" y="423"/>
                    <a:pt x="55" y="579"/>
                    <a:pt x="56" y="733"/>
                  </a:cubicBezTo>
                  <a:cubicBezTo>
                    <a:pt x="56" y="887"/>
                    <a:pt x="57" y="1042"/>
                    <a:pt x="61" y="1208"/>
                  </a:cubicBezTo>
                  <a:cubicBezTo>
                    <a:pt x="64" y="1036"/>
                    <a:pt x="65" y="733"/>
                    <a:pt x="65" y="733"/>
                  </a:cubicBezTo>
                  <a:close/>
                  <a:moveTo>
                    <a:pt x="822" y="155"/>
                  </a:moveTo>
                  <a:cubicBezTo>
                    <a:pt x="789" y="155"/>
                    <a:pt x="755" y="155"/>
                    <a:pt x="721" y="151"/>
                  </a:cubicBezTo>
                  <a:cubicBezTo>
                    <a:pt x="756" y="149"/>
                    <a:pt x="789" y="148"/>
                    <a:pt x="822" y="148"/>
                  </a:cubicBezTo>
                  <a:cubicBezTo>
                    <a:pt x="856" y="149"/>
                    <a:pt x="889" y="149"/>
                    <a:pt x="924" y="152"/>
                  </a:cubicBezTo>
                  <a:cubicBezTo>
                    <a:pt x="887" y="154"/>
                    <a:pt x="822" y="155"/>
                    <a:pt x="822" y="155"/>
                  </a:cubicBezTo>
                  <a:close/>
                  <a:moveTo>
                    <a:pt x="1054" y="220"/>
                  </a:moveTo>
                  <a:cubicBezTo>
                    <a:pt x="1050" y="220"/>
                    <a:pt x="1047" y="223"/>
                    <a:pt x="1047" y="226"/>
                  </a:cubicBezTo>
                  <a:cubicBezTo>
                    <a:pt x="1047" y="230"/>
                    <a:pt x="1050" y="232"/>
                    <a:pt x="1054" y="232"/>
                  </a:cubicBezTo>
                  <a:cubicBezTo>
                    <a:pt x="1057" y="232"/>
                    <a:pt x="1060" y="230"/>
                    <a:pt x="1060" y="226"/>
                  </a:cubicBezTo>
                  <a:cubicBezTo>
                    <a:pt x="1060" y="223"/>
                    <a:pt x="1057" y="220"/>
                    <a:pt x="1054" y="220"/>
                  </a:cubicBezTo>
                  <a:close/>
                  <a:moveTo>
                    <a:pt x="1065" y="198"/>
                  </a:moveTo>
                  <a:cubicBezTo>
                    <a:pt x="1060" y="198"/>
                    <a:pt x="1056" y="202"/>
                    <a:pt x="1056" y="207"/>
                  </a:cubicBezTo>
                  <a:cubicBezTo>
                    <a:pt x="1056" y="212"/>
                    <a:pt x="1060" y="215"/>
                    <a:pt x="1065" y="215"/>
                  </a:cubicBezTo>
                  <a:cubicBezTo>
                    <a:pt x="1069" y="215"/>
                    <a:pt x="1073" y="212"/>
                    <a:pt x="1073" y="207"/>
                  </a:cubicBezTo>
                  <a:cubicBezTo>
                    <a:pt x="1073" y="202"/>
                    <a:pt x="1069" y="198"/>
                    <a:pt x="1065" y="198"/>
                  </a:cubicBezTo>
                  <a:close/>
                  <a:moveTo>
                    <a:pt x="1078" y="174"/>
                  </a:moveTo>
                  <a:cubicBezTo>
                    <a:pt x="1072" y="174"/>
                    <a:pt x="1067" y="180"/>
                    <a:pt x="1067" y="186"/>
                  </a:cubicBezTo>
                  <a:cubicBezTo>
                    <a:pt x="1067" y="192"/>
                    <a:pt x="1072" y="197"/>
                    <a:pt x="1078" y="197"/>
                  </a:cubicBezTo>
                  <a:cubicBezTo>
                    <a:pt x="1084" y="197"/>
                    <a:pt x="1089" y="192"/>
                    <a:pt x="1089" y="186"/>
                  </a:cubicBezTo>
                  <a:cubicBezTo>
                    <a:pt x="1089" y="180"/>
                    <a:pt x="1084" y="174"/>
                    <a:pt x="1078" y="174"/>
                  </a:cubicBezTo>
                  <a:close/>
                  <a:moveTo>
                    <a:pt x="990" y="152"/>
                  </a:moveTo>
                  <a:cubicBezTo>
                    <a:pt x="996" y="150"/>
                    <a:pt x="1003" y="152"/>
                    <a:pt x="1007" y="158"/>
                  </a:cubicBezTo>
                  <a:cubicBezTo>
                    <a:pt x="1015" y="174"/>
                    <a:pt x="997" y="196"/>
                    <a:pt x="975" y="185"/>
                  </a:cubicBezTo>
                  <a:cubicBezTo>
                    <a:pt x="965" y="180"/>
                    <a:pt x="962" y="163"/>
                    <a:pt x="968" y="149"/>
                  </a:cubicBezTo>
                  <a:cubicBezTo>
                    <a:pt x="977" y="128"/>
                    <a:pt x="1004" y="119"/>
                    <a:pt x="1019" y="137"/>
                  </a:cubicBezTo>
                  <a:cubicBezTo>
                    <a:pt x="1035" y="157"/>
                    <a:pt x="1027" y="191"/>
                    <a:pt x="1001" y="202"/>
                  </a:cubicBezTo>
                  <a:cubicBezTo>
                    <a:pt x="978" y="210"/>
                    <a:pt x="952" y="201"/>
                    <a:pt x="943" y="178"/>
                  </a:cubicBezTo>
                  <a:cubicBezTo>
                    <a:pt x="929" y="143"/>
                    <a:pt x="951" y="114"/>
                    <a:pt x="985" y="105"/>
                  </a:cubicBezTo>
                  <a:cubicBezTo>
                    <a:pt x="1021" y="96"/>
                    <a:pt x="1059" y="106"/>
                    <a:pt x="1092" y="123"/>
                  </a:cubicBezTo>
                  <a:cubicBezTo>
                    <a:pt x="1071" y="135"/>
                    <a:pt x="1048" y="144"/>
                    <a:pt x="1030" y="145"/>
                  </a:cubicBezTo>
                  <a:cubicBezTo>
                    <a:pt x="1052" y="149"/>
                    <a:pt x="1087" y="132"/>
                    <a:pt x="1098" y="126"/>
                  </a:cubicBezTo>
                  <a:cubicBezTo>
                    <a:pt x="1106" y="130"/>
                    <a:pt x="1114" y="135"/>
                    <a:pt x="1121" y="141"/>
                  </a:cubicBezTo>
                  <a:cubicBezTo>
                    <a:pt x="1092" y="267"/>
                    <a:pt x="1168" y="293"/>
                    <a:pt x="1173" y="241"/>
                  </a:cubicBezTo>
                  <a:cubicBezTo>
                    <a:pt x="1176" y="205"/>
                    <a:pt x="1152" y="161"/>
                    <a:pt x="1127" y="139"/>
                  </a:cubicBezTo>
                  <a:cubicBezTo>
                    <a:pt x="1128" y="131"/>
                    <a:pt x="1131" y="124"/>
                    <a:pt x="1133" y="116"/>
                  </a:cubicBezTo>
                  <a:cubicBezTo>
                    <a:pt x="1136" y="108"/>
                    <a:pt x="1139" y="100"/>
                    <a:pt x="1143" y="92"/>
                  </a:cubicBezTo>
                  <a:cubicBezTo>
                    <a:pt x="1159" y="77"/>
                    <a:pt x="1168" y="66"/>
                    <a:pt x="1176" y="45"/>
                  </a:cubicBezTo>
                  <a:cubicBezTo>
                    <a:pt x="1157" y="58"/>
                    <a:pt x="1148" y="68"/>
                    <a:pt x="1139" y="89"/>
                  </a:cubicBezTo>
                  <a:cubicBezTo>
                    <a:pt x="1129" y="98"/>
                    <a:pt x="1119" y="106"/>
                    <a:pt x="1107" y="113"/>
                  </a:cubicBezTo>
                  <a:cubicBezTo>
                    <a:pt x="1104" y="116"/>
                    <a:pt x="1101" y="118"/>
                    <a:pt x="1097" y="120"/>
                  </a:cubicBezTo>
                  <a:cubicBezTo>
                    <a:pt x="1061" y="101"/>
                    <a:pt x="1023" y="93"/>
                    <a:pt x="987" y="101"/>
                  </a:cubicBezTo>
                  <a:cubicBezTo>
                    <a:pt x="953" y="109"/>
                    <a:pt x="923" y="140"/>
                    <a:pt x="938" y="178"/>
                  </a:cubicBezTo>
                  <a:cubicBezTo>
                    <a:pt x="948" y="204"/>
                    <a:pt x="975" y="215"/>
                    <a:pt x="1000" y="206"/>
                  </a:cubicBezTo>
                  <a:cubicBezTo>
                    <a:pt x="1029" y="195"/>
                    <a:pt x="1039" y="157"/>
                    <a:pt x="1021" y="136"/>
                  </a:cubicBezTo>
                  <a:cubicBezTo>
                    <a:pt x="1004" y="115"/>
                    <a:pt x="974" y="123"/>
                    <a:pt x="963" y="147"/>
                  </a:cubicBezTo>
                  <a:cubicBezTo>
                    <a:pt x="956" y="164"/>
                    <a:pt x="961" y="181"/>
                    <a:pt x="973" y="187"/>
                  </a:cubicBezTo>
                  <a:cubicBezTo>
                    <a:pt x="995" y="199"/>
                    <a:pt x="1022" y="176"/>
                    <a:pt x="1011" y="156"/>
                  </a:cubicBezTo>
                  <a:cubicBezTo>
                    <a:pt x="1006" y="146"/>
                    <a:pt x="993" y="144"/>
                    <a:pt x="985" y="149"/>
                  </a:cubicBezTo>
                  <a:cubicBezTo>
                    <a:pt x="967" y="161"/>
                    <a:pt x="978" y="181"/>
                    <a:pt x="988" y="178"/>
                  </a:cubicBezTo>
                  <a:cubicBezTo>
                    <a:pt x="975" y="178"/>
                    <a:pt x="975" y="158"/>
                    <a:pt x="990" y="152"/>
                  </a:cubicBezTo>
                  <a:close/>
                  <a:moveTo>
                    <a:pt x="1122" y="136"/>
                  </a:moveTo>
                  <a:cubicBezTo>
                    <a:pt x="1116" y="131"/>
                    <a:pt x="1110" y="127"/>
                    <a:pt x="1103" y="123"/>
                  </a:cubicBezTo>
                  <a:cubicBezTo>
                    <a:pt x="1105" y="121"/>
                    <a:pt x="1108" y="119"/>
                    <a:pt x="1110" y="118"/>
                  </a:cubicBezTo>
                  <a:cubicBezTo>
                    <a:pt x="1118" y="112"/>
                    <a:pt x="1126" y="106"/>
                    <a:pt x="1134" y="100"/>
                  </a:cubicBezTo>
                  <a:cubicBezTo>
                    <a:pt x="1132" y="105"/>
                    <a:pt x="1130" y="110"/>
                    <a:pt x="1128" y="115"/>
                  </a:cubicBezTo>
                  <a:cubicBezTo>
                    <a:pt x="1126" y="121"/>
                    <a:pt x="1124" y="129"/>
                    <a:pt x="1122" y="136"/>
                  </a:cubicBezTo>
                  <a:close/>
                  <a:moveTo>
                    <a:pt x="1125" y="145"/>
                  </a:moveTo>
                  <a:cubicBezTo>
                    <a:pt x="1148" y="165"/>
                    <a:pt x="1172" y="207"/>
                    <a:pt x="1170" y="240"/>
                  </a:cubicBezTo>
                  <a:cubicBezTo>
                    <a:pt x="1166" y="292"/>
                    <a:pt x="1101" y="254"/>
                    <a:pt x="1125" y="145"/>
                  </a:cubicBezTo>
                  <a:close/>
                  <a:moveTo>
                    <a:pt x="1151" y="76"/>
                  </a:moveTo>
                  <a:cubicBezTo>
                    <a:pt x="1155" y="71"/>
                    <a:pt x="1158" y="66"/>
                    <a:pt x="1162" y="62"/>
                  </a:cubicBezTo>
                  <a:cubicBezTo>
                    <a:pt x="1159" y="66"/>
                    <a:pt x="1156" y="71"/>
                    <a:pt x="1151" y="76"/>
                  </a:cubicBezTo>
                  <a:close/>
                  <a:moveTo>
                    <a:pt x="801" y="186"/>
                  </a:moveTo>
                  <a:cubicBezTo>
                    <a:pt x="616" y="186"/>
                    <a:pt x="616" y="186"/>
                    <a:pt x="616" y="186"/>
                  </a:cubicBezTo>
                  <a:cubicBezTo>
                    <a:pt x="432" y="186"/>
                    <a:pt x="432" y="186"/>
                    <a:pt x="432" y="186"/>
                  </a:cubicBezTo>
                  <a:cubicBezTo>
                    <a:pt x="409" y="186"/>
                    <a:pt x="380" y="187"/>
                    <a:pt x="367" y="209"/>
                  </a:cubicBezTo>
                  <a:cubicBezTo>
                    <a:pt x="358" y="227"/>
                    <a:pt x="366" y="250"/>
                    <a:pt x="385" y="255"/>
                  </a:cubicBezTo>
                  <a:cubicBezTo>
                    <a:pt x="404" y="260"/>
                    <a:pt x="422" y="249"/>
                    <a:pt x="423" y="229"/>
                  </a:cubicBezTo>
                  <a:cubicBezTo>
                    <a:pt x="424" y="215"/>
                    <a:pt x="411" y="200"/>
                    <a:pt x="394" y="205"/>
                  </a:cubicBezTo>
                  <a:cubicBezTo>
                    <a:pt x="379" y="208"/>
                    <a:pt x="371" y="229"/>
                    <a:pt x="384" y="240"/>
                  </a:cubicBezTo>
                  <a:cubicBezTo>
                    <a:pt x="390" y="244"/>
                    <a:pt x="402" y="244"/>
                    <a:pt x="407" y="236"/>
                  </a:cubicBezTo>
                  <a:cubicBezTo>
                    <a:pt x="403" y="240"/>
                    <a:pt x="392" y="242"/>
                    <a:pt x="386" y="236"/>
                  </a:cubicBezTo>
                  <a:cubicBezTo>
                    <a:pt x="378" y="227"/>
                    <a:pt x="383" y="211"/>
                    <a:pt x="395" y="208"/>
                  </a:cubicBezTo>
                  <a:cubicBezTo>
                    <a:pt x="408" y="205"/>
                    <a:pt x="421" y="215"/>
                    <a:pt x="420" y="229"/>
                  </a:cubicBezTo>
                  <a:cubicBezTo>
                    <a:pt x="420" y="245"/>
                    <a:pt x="403" y="256"/>
                    <a:pt x="387" y="251"/>
                  </a:cubicBezTo>
                  <a:cubicBezTo>
                    <a:pt x="370" y="247"/>
                    <a:pt x="364" y="228"/>
                    <a:pt x="369" y="214"/>
                  </a:cubicBezTo>
                  <a:cubicBezTo>
                    <a:pt x="379" y="191"/>
                    <a:pt x="414" y="190"/>
                    <a:pt x="435" y="190"/>
                  </a:cubicBezTo>
                  <a:cubicBezTo>
                    <a:pt x="616" y="191"/>
                    <a:pt x="616" y="191"/>
                    <a:pt x="616" y="191"/>
                  </a:cubicBezTo>
                  <a:cubicBezTo>
                    <a:pt x="798" y="190"/>
                    <a:pt x="798" y="190"/>
                    <a:pt x="798" y="190"/>
                  </a:cubicBezTo>
                  <a:cubicBezTo>
                    <a:pt x="819" y="190"/>
                    <a:pt x="854" y="191"/>
                    <a:pt x="863" y="214"/>
                  </a:cubicBezTo>
                  <a:cubicBezTo>
                    <a:pt x="869" y="228"/>
                    <a:pt x="863" y="247"/>
                    <a:pt x="846" y="251"/>
                  </a:cubicBezTo>
                  <a:cubicBezTo>
                    <a:pt x="829" y="256"/>
                    <a:pt x="813" y="245"/>
                    <a:pt x="812" y="229"/>
                  </a:cubicBezTo>
                  <a:cubicBezTo>
                    <a:pt x="812" y="215"/>
                    <a:pt x="825" y="205"/>
                    <a:pt x="838" y="208"/>
                  </a:cubicBezTo>
                  <a:cubicBezTo>
                    <a:pt x="850" y="211"/>
                    <a:pt x="855" y="227"/>
                    <a:pt x="847" y="236"/>
                  </a:cubicBezTo>
                  <a:cubicBezTo>
                    <a:pt x="841" y="242"/>
                    <a:pt x="830" y="240"/>
                    <a:pt x="826" y="236"/>
                  </a:cubicBezTo>
                  <a:cubicBezTo>
                    <a:pt x="831" y="244"/>
                    <a:pt x="843" y="244"/>
                    <a:pt x="848" y="240"/>
                  </a:cubicBezTo>
                  <a:cubicBezTo>
                    <a:pt x="862" y="229"/>
                    <a:pt x="854" y="208"/>
                    <a:pt x="839" y="205"/>
                  </a:cubicBezTo>
                  <a:cubicBezTo>
                    <a:pt x="822" y="200"/>
                    <a:pt x="809" y="215"/>
                    <a:pt x="810" y="229"/>
                  </a:cubicBezTo>
                  <a:cubicBezTo>
                    <a:pt x="810" y="249"/>
                    <a:pt x="829" y="260"/>
                    <a:pt x="848" y="255"/>
                  </a:cubicBezTo>
                  <a:cubicBezTo>
                    <a:pt x="867" y="250"/>
                    <a:pt x="875" y="227"/>
                    <a:pt x="865" y="209"/>
                  </a:cubicBezTo>
                  <a:cubicBezTo>
                    <a:pt x="853" y="187"/>
                    <a:pt x="824" y="186"/>
                    <a:pt x="801" y="186"/>
                  </a:cubicBezTo>
                  <a:close/>
                  <a:moveTo>
                    <a:pt x="411" y="155"/>
                  </a:moveTo>
                  <a:cubicBezTo>
                    <a:pt x="444" y="155"/>
                    <a:pt x="478" y="155"/>
                    <a:pt x="512" y="151"/>
                  </a:cubicBezTo>
                  <a:cubicBezTo>
                    <a:pt x="477" y="149"/>
                    <a:pt x="444" y="148"/>
                    <a:pt x="411" y="148"/>
                  </a:cubicBezTo>
                  <a:cubicBezTo>
                    <a:pt x="377" y="149"/>
                    <a:pt x="344" y="149"/>
                    <a:pt x="309" y="152"/>
                  </a:cubicBezTo>
                  <a:cubicBezTo>
                    <a:pt x="346" y="154"/>
                    <a:pt x="411" y="155"/>
                    <a:pt x="411" y="155"/>
                  </a:cubicBezTo>
                  <a:close/>
                  <a:moveTo>
                    <a:pt x="617" y="137"/>
                  </a:moveTo>
                  <a:cubicBezTo>
                    <a:pt x="627" y="150"/>
                    <a:pt x="643" y="159"/>
                    <a:pt x="659" y="162"/>
                  </a:cubicBezTo>
                  <a:cubicBezTo>
                    <a:pt x="714" y="176"/>
                    <a:pt x="735" y="132"/>
                    <a:pt x="724" y="104"/>
                  </a:cubicBezTo>
                  <a:cubicBezTo>
                    <a:pt x="717" y="85"/>
                    <a:pt x="694" y="76"/>
                    <a:pt x="676" y="87"/>
                  </a:cubicBezTo>
                  <a:cubicBezTo>
                    <a:pt x="655" y="99"/>
                    <a:pt x="658" y="132"/>
                    <a:pt x="682" y="141"/>
                  </a:cubicBezTo>
                  <a:cubicBezTo>
                    <a:pt x="692" y="144"/>
                    <a:pt x="706" y="142"/>
                    <a:pt x="711" y="128"/>
                  </a:cubicBezTo>
                  <a:cubicBezTo>
                    <a:pt x="714" y="118"/>
                    <a:pt x="707" y="107"/>
                    <a:pt x="698" y="105"/>
                  </a:cubicBezTo>
                  <a:cubicBezTo>
                    <a:pt x="688" y="103"/>
                    <a:pt x="679" y="110"/>
                    <a:pt x="681" y="120"/>
                  </a:cubicBezTo>
                  <a:cubicBezTo>
                    <a:pt x="681" y="117"/>
                    <a:pt x="683" y="110"/>
                    <a:pt x="691" y="108"/>
                  </a:cubicBezTo>
                  <a:cubicBezTo>
                    <a:pt x="702" y="107"/>
                    <a:pt x="711" y="118"/>
                    <a:pt x="708" y="128"/>
                  </a:cubicBezTo>
                  <a:cubicBezTo>
                    <a:pt x="705" y="140"/>
                    <a:pt x="692" y="141"/>
                    <a:pt x="683" y="137"/>
                  </a:cubicBezTo>
                  <a:cubicBezTo>
                    <a:pt x="662" y="130"/>
                    <a:pt x="660" y="100"/>
                    <a:pt x="678" y="90"/>
                  </a:cubicBezTo>
                  <a:cubicBezTo>
                    <a:pt x="695" y="80"/>
                    <a:pt x="717" y="90"/>
                    <a:pt x="722" y="110"/>
                  </a:cubicBezTo>
                  <a:cubicBezTo>
                    <a:pt x="729" y="135"/>
                    <a:pt x="710" y="172"/>
                    <a:pt x="661" y="161"/>
                  </a:cubicBezTo>
                  <a:cubicBezTo>
                    <a:pt x="644" y="157"/>
                    <a:pt x="625" y="145"/>
                    <a:pt x="617" y="130"/>
                  </a:cubicBezTo>
                  <a:cubicBezTo>
                    <a:pt x="607" y="146"/>
                    <a:pt x="590" y="156"/>
                    <a:pt x="573" y="161"/>
                  </a:cubicBezTo>
                  <a:cubicBezTo>
                    <a:pt x="523" y="172"/>
                    <a:pt x="504" y="135"/>
                    <a:pt x="511" y="110"/>
                  </a:cubicBezTo>
                  <a:cubicBezTo>
                    <a:pt x="516" y="90"/>
                    <a:pt x="538" y="80"/>
                    <a:pt x="555" y="90"/>
                  </a:cubicBezTo>
                  <a:cubicBezTo>
                    <a:pt x="574" y="100"/>
                    <a:pt x="571" y="130"/>
                    <a:pt x="550" y="137"/>
                  </a:cubicBezTo>
                  <a:cubicBezTo>
                    <a:pt x="541" y="141"/>
                    <a:pt x="528" y="140"/>
                    <a:pt x="525" y="128"/>
                  </a:cubicBezTo>
                  <a:cubicBezTo>
                    <a:pt x="522" y="118"/>
                    <a:pt x="531" y="107"/>
                    <a:pt x="542" y="108"/>
                  </a:cubicBezTo>
                  <a:cubicBezTo>
                    <a:pt x="550" y="110"/>
                    <a:pt x="552" y="117"/>
                    <a:pt x="552" y="120"/>
                  </a:cubicBezTo>
                  <a:cubicBezTo>
                    <a:pt x="554" y="110"/>
                    <a:pt x="545" y="103"/>
                    <a:pt x="536" y="105"/>
                  </a:cubicBezTo>
                  <a:cubicBezTo>
                    <a:pt x="526" y="107"/>
                    <a:pt x="519" y="118"/>
                    <a:pt x="522" y="128"/>
                  </a:cubicBezTo>
                  <a:cubicBezTo>
                    <a:pt x="527" y="142"/>
                    <a:pt x="541" y="144"/>
                    <a:pt x="551" y="141"/>
                  </a:cubicBezTo>
                  <a:cubicBezTo>
                    <a:pt x="575" y="132"/>
                    <a:pt x="578" y="99"/>
                    <a:pt x="557" y="87"/>
                  </a:cubicBezTo>
                  <a:cubicBezTo>
                    <a:pt x="539" y="76"/>
                    <a:pt x="516" y="85"/>
                    <a:pt x="509" y="104"/>
                  </a:cubicBezTo>
                  <a:cubicBezTo>
                    <a:pt x="498" y="132"/>
                    <a:pt x="519" y="176"/>
                    <a:pt x="575" y="162"/>
                  </a:cubicBezTo>
                  <a:cubicBezTo>
                    <a:pt x="591" y="159"/>
                    <a:pt x="606" y="150"/>
                    <a:pt x="617" y="137"/>
                  </a:cubicBezTo>
                  <a:close/>
                  <a:moveTo>
                    <a:pt x="180" y="220"/>
                  </a:moveTo>
                  <a:cubicBezTo>
                    <a:pt x="183" y="220"/>
                    <a:pt x="186" y="223"/>
                    <a:pt x="186" y="226"/>
                  </a:cubicBezTo>
                  <a:cubicBezTo>
                    <a:pt x="186" y="230"/>
                    <a:pt x="183" y="232"/>
                    <a:pt x="180" y="232"/>
                  </a:cubicBezTo>
                  <a:cubicBezTo>
                    <a:pt x="176" y="232"/>
                    <a:pt x="173" y="230"/>
                    <a:pt x="173" y="226"/>
                  </a:cubicBezTo>
                  <a:cubicBezTo>
                    <a:pt x="173" y="223"/>
                    <a:pt x="176" y="220"/>
                    <a:pt x="180" y="220"/>
                  </a:cubicBezTo>
                  <a:close/>
                  <a:moveTo>
                    <a:pt x="169" y="198"/>
                  </a:moveTo>
                  <a:cubicBezTo>
                    <a:pt x="173" y="198"/>
                    <a:pt x="177" y="202"/>
                    <a:pt x="177" y="207"/>
                  </a:cubicBezTo>
                  <a:cubicBezTo>
                    <a:pt x="177" y="212"/>
                    <a:pt x="173" y="215"/>
                    <a:pt x="169" y="215"/>
                  </a:cubicBezTo>
                  <a:cubicBezTo>
                    <a:pt x="164" y="215"/>
                    <a:pt x="160" y="212"/>
                    <a:pt x="160" y="207"/>
                  </a:cubicBezTo>
                  <a:cubicBezTo>
                    <a:pt x="160" y="202"/>
                    <a:pt x="164" y="198"/>
                    <a:pt x="169" y="198"/>
                  </a:cubicBezTo>
                  <a:close/>
                  <a:moveTo>
                    <a:pt x="155" y="174"/>
                  </a:moveTo>
                  <a:cubicBezTo>
                    <a:pt x="161" y="174"/>
                    <a:pt x="166" y="180"/>
                    <a:pt x="166" y="186"/>
                  </a:cubicBezTo>
                  <a:cubicBezTo>
                    <a:pt x="166" y="192"/>
                    <a:pt x="161" y="197"/>
                    <a:pt x="155" y="197"/>
                  </a:cubicBezTo>
                  <a:cubicBezTo>
                    <a:pt x="149" y="197"/>
                    <a:pt x="144" y="192"/>
                    <a:pt x="144" y="186"/>
                  </a:cubicBezTo>
                  <a:cubicBezTo>
                    <a:pt x="144" y="180"/>
                    <a:pt x="149" y="174"/>
                    <a:pt x="155" y="174"/>
                  </a:cubicBezTo>
                  <a:close/>
                  <a:moveTo>
                    <a:pt x="206" y="2939"/>
                  </a:moveTo>
                  <a:cubicBezTo>
                    <a:pt x="343" y="2939"/>
                    <a:pt x="480" y="2939"/>
                    <a:pt x="616" y="2939"/>
                  </a:cubicBezTo>
                  <a:cubicBezTo>
                    <a:pt x="616" y="2945"/>
                    <a:pt x="616" y="2945"/>
                    <a:pt x="616" y="2945"/>
                  </a:cubicBezTo>
                  <a:cubicBezTo>
                    <a:pt x="206" y="2945"/>
                    <a:pt x="206" y="2945"/>
                    <a:pt x="206" y="2945"/>
                  </a:cubicBezTo>
                  <a:cubicBezTo>
                    <a:pt x="120" y="2945"/>
                    <a:pt x="46" y="2878"/>
                    <a:pt x="75" y="2793"/>
                  </a:cubicBezTo>
                  <a:cubicBezTo>
                    <a:pt x="98" y="2723"/>
                    <a:pt x="162" y="2734"/>
                    <a:pt x="182" y="2681"/>
                  </a:cubicBezTo>
                  <a:cubicBezTo>
                    <a:pt x="192" y="2652"/>
                    <a:pt x="168" y="2623"/>
                    <a:pt x="145" y="2636"/>
                  </a:cubicBezTo>
                  <a:cubicBezTo>
                    <a:pt x="135" y="2642"/>
                    <a:pt x="130" y="2657"/>
                    <a:pt x="135" y="2668"/>
                  </a:cubicBezTo>
                  <a:cubicBezTo>
                    <a:pt x="139" y="2676"/>
                    <a:pt x="150" y="2681"/>
                    <a:pt x="159" y="2678"/>
                  </a:cubicBezTo>
                  <a:cubicBezTo>
                    <a:pt x="168" y="2675"/>
                    <a:pt x="169" y="2663"/>
                    <a:pt x="162" y="2658"/>
                  </a:cubicBezTo>
                  <a:cubicBezTo>
                    <a:pt x="151" y="2653"/>
                    <a:pt x="140" y="2663"/>
                    <a:pt x="148" y="2675"/>
                  </a:cubicBezTo>
                  <a:cubicBezTo>
                    <a:pt x="141" y="2669"/>
                    <a:pt x="143" y="2660"/>
                    <a:pt x="149" y="2656"/>
                  </a:cubicBezTo>
                  <a:cubicBezTo>
                    <a:pt x="153" y="2653"/>
                    <a:pt x="159" y="2653"/>
                    <a:pt x="163" y="2655"/>
                  </a:cubicBezTo>
                  <a:cubicBezTo>
                    <a:pt x="175" y="2662"/>
                    <a:pt x="173" y="2679"/>
                    <a:pt x="161" y="2683"/>
                  </a:cubicBezTo>
                  <a:cubicBezTo>
                    <a:pt x="149" y="2687"/>
                    <a:pt x="137" y="2681"/>
                    <a:pt x="132" y="2670"/>
                  </a:cubicBezTo>
                  <a:cubicBezTo>
                    <a:pt x="126" y="2657"/>
                    <a:pt x="132" y="2641"/>
                    <a:pt x="144" y="2634"/>
                  </a:cubicBezTo>
                  <a:cubicBezTo>
                    <a:pt x="156" y="2627"/>
                    <a:pt x="172" y="2631"/>
                    <a:pt x="180" y="2642"/>
                  </a:cubicBezTo>
                  <a:cubicBezTo>
                    <a:pt x="188" y="2652"/>
                    <a:pt x="191" y="2668"/>
                    <a:pt x="186" y="2682"/>
                  </a:cubicBezTo>
                  <a:cubicBezTo>
                    <a:pt x="179" y="2702"/>
                    <a:pt x="161" y="2717"/>
                    <a:pt x="144" y="2728"/>
                  </a:cubicBezTo>
                  <a:cubicBezTo>
                    <a:pt x="192" y="2717"/>
                    <a:pt x="247" y="2745"/>
                    <a:pt x="252" y="2797"/>
                  </a:cubicBezTo>
                  <a:cubicBezTo>
                    <a:pt x="255" y="2832"/>
                    <a:pt x="234" y="2867"/>
                    <a:pt x="198" y="2871"/>
                  </a:cubicBezTo>
                  <a:cubicBezTo>
                    <a:pt x="170" y="2874"/>
                    <a:pt x="143" y="2860"/>
                    <a:pt x="133" y="2832"/>
                  </a:cubicBezTo>
                  <a:cubicBezTo>
                    <a:pt x="124" y="2809"/>
                    <a:pt x="130" y="2783"/>
                    <a:pt x="152" y="2770"/>
                  </a:cubicBezTo>
                  <a:cubicBezTo>
                    <a:pt x="170" y="2760"/>
                    <a:pt x="194" y="2763"/>
                    <a:pt x="206" y="2780"/>
                  </a:cubicBezTo>
                  <a:cubicBezTo>
                    <a:pt x="218" y="2796"/>
                    <a:pt x="217" y="2823"/>
                    <a:pt x="197" y="2832"/>
                  </a:cubicBezTo>
                  <a:cubicBezTo>
                    <a:pt x="177" y="2842"/>
                    <a:pt x="157" y="2823"/>
                    <a:pt x="165" y="2802"/>
                  </a:cubicBezTo>
                  <a:cubicBezTo>
                    <a:pt x="163" y="2814"/>
                    <a:pt x="170" y="2838"/>
                    <a:pt x="194" y="2828"/>
                  </a:cubicBezTo>
                  <a:cubicBezTo>
                    <a:pt x="209" y="2822"/>
                    <a:pt x="212" y="2796"/>
                    <a:pt x="203" y="2783"/>
                  </a:cubicBezTo>
                  <a:cubicBezTo>
                    <a:pt x="191" y="2768"/>
                    <a:pt x="171" y="2766"/>
                    <a:pt x="155" y="2774"/>
                  </a:cubicBezTo>
                  <a:cubicBezTo>
                    <a:pt x="135" y="2786"/>
                    <a:pt x="129" y="2811"/>
                    <a:pt x="137" y="2831"/>
                  </a:cubicBezTo>
                  <a:cubicBezTo>
                    <a:pt x="147" y="2857"/>
                    <a:pt x="171" y="2870"/>
                    <a:pt x="197" y="2868"/>
                  </a:cubicBezTo>
                  <a:cubicBezTo>
                    <a:pt x="232" y="2864"/>
                    <a:pt x="250" y="2830"/>
                    <a:pt x="247" y="2797"/>
                  </a:cubicBezTo>
                  <a:cubicBezTo>
                    <a:pt x="239" y="2713"/>
                    <a:pt x="105" y="2704"/>
                    <a:pt x="78" y="2798"/>
                  </a:cubicBezTo>
                  <a:cubicBezTo>
                    <a:pt x="55" y="2877"/>
                    <a:pt x="127" y="2939"/>
                    <a:pt x="206" y="2939"/>
                  </a:cubicBezTo>
                  <a:close/>
                  <a:moveTo>
                    <a:pt x="73" y="1613"/>
                  </a:moveTo>
                  <a:cubicBezTo>
                    <a:pt x="81" y="1613"/>
                    <a:pt x="88" y="1606"/>
                    <a:pt x="88" y="1598"/>
                  </a:cubicBezTo>
                  <a:cubicBezTo>
                    <a:pt x="88" y="1590"/>
                    <a:pt x="81" y="1583"/>
                    <a:pt x="73" y="1583"/>
                  </a:cubicBezTo>
                  <a:cubicBezTo>
                    <a:pt x="64" y="1583"/>
                    <a:pt x="58" y="1590"/>
                    <a:pt x="58" y="1598"/>
                  </a:cubicBezTo>
                  <a:cubicBezTo>
                    <a:pt x="58" y="1606"/>
                    <a:pt x="64" y="1613"/>
                    <a:pt x="73" y="1613"/>
                  </a:cubicBezTo>
                  <a:close/>
                  <a:moveTo>
                    <a:pt x="100" y="1217"/>
                  </a:moveTo>
                  <a:cubicBezTo>
                    <a:pt x="101" y="1212"/>
                    <a:pt x="109" y="1209"/>
                    <a:pt x="115" y="1213"/>
                  </a:cubicBezTo>
                  <a:cubicBezTo>
                    <a:pt x="122" y="1217"/>
                    <a:pt x="123" y="1227"/>
                    <a:pt x="118" y="1234"/>
                  </a:cubicBezTo>
                  <a:cubicBezTo>
                    <a:pt x="109" y="1246"/>
                    <a:pt x="89" y="1241"/>
                    <a:pt x="88" y="1223"/>
                  </a:cubicBezTo>
                  <a:cubicBezTo>
                    <a:pt x="87" y="1201"/>
                    <a:pt x="110" y="1185"/>
                    <a:pt x="131" y="1200"/>
                  </a:cubicBezTo>
                  <a:cubicBezTo>
                    <a:pt x="152" y="1216"/>
                    <a:pt x="152" y="1247"/>
                    <a:pt x="148" y="1270"/>
                  </a:cubicBezTo>
                  <a:cubicBezTo>
                    <a:pt x="144" y="1288"/>
                    <a:pt x="138" y="1306"/>
                    <a:pt x="129" y="1323"/>
                  </a:cubicBezTo>
                  <a:cubicBezTo>
                    <a:pt x="128" y="1323"/>
                    <a:pt x="128" y="1323"/>
                    <a:pt x="128" y="1323"/>
                  </a:cubicBezTo>
                  <a:cubicBezTo>
                    <a:pt x="138" y="1331"/>
                    <a:pt x="148" y="1338"/>
                    <a:pt x="159" y="1344"/>
                  </a:cubicBezTo>
                  <a:cubicBezTo>
                    <a:pt x="134" y="1390"/>
                    <a:pt x="28" y="1417"/>
                    <a:pt x="11" y="1492"/>
                  </a:cubicBezTo>
                  <a:cubicBezTo>
                    <a:pt x="4" y="1523"/>
                    <a:pt x="17" y="1564"/>
                    <a:pt x="53" y="1572"/>
                  </a:cubicBezTo>
                  <a:cubicBezTo>
                    <a:pt x="82" y="1579"/>
                    <a:pt x="115" y="1553"/>
                    <a:pt x="109" y="1521"/>
                  </a:cubicBezTo>
                  <a:cubicBezTo>
                    <a:pt x="106" y="1503"/>
                    <a:pt x="86" y="1491"/>
                    <a:pt x="68" y="1494"/>
                  </a:cubicBezTo>
                  <a:cubicBezTo>
                    <a:pt x="50" y="1498"/>
                    <a:pt x="37" y="1519"/>
                    <a:pt x="45" y="1536"/>
                  </a:cubicBezTo>
                  <a:cubicBezTo>
                    <a:pt x="50" y="1549"/>
                    <a:pt x="66" y="1553"/>
                    <a:pt x="76" y="1548"/>
                  </a:cubicBezTo>
                  <a:cubicBezTo>
                    <a:pt x="88" y="1542"/>
                    <a:pt x="91" y="1520"/>
                    <a:pt x="78" y="1515"/>
                  </a:cubicBezTo>
                  <a:cubicBezTo>
                    <a:pt x="67" y="1511"/>
                    <a:pt x="61" y="1521"/>
                    <a:pt x="61" y="1524"/>
                  </a:cubicBezTo>
                  <a:cubicBezTo>
                    <a:pt x="60" y="1532"/>
                    <a:pt x="64" y="1540"/>
                    <a:pt x="72" y="1541"/>
                  </a:cubicBezTo>
                  <a:cubicBezTo>
                    <a:pt x="61" y="1541"/>
                    <a:pt x="56" y="1529"/>
                    <a:pt x="58" y="1521"/>
                  </a:cubicBezTo>
                  <a:cubicBezTo>
                    <a:pt x="60" y="1514"/>
                    <a:pt x="69" y="1507"/>
                    <a:pt x="79" y="1511"/>
                  </a:cubicBezTo>
                  <a:cubicBezTo>
                    <a:pt x="96" y="1518"/>
                    <a:pt x="94" y="1544"/>
                    <a:pt x="78" y="1551"/>
                  </a:cubicBezTo>
                  <a:cubicBezTo>
                    <a:pt x="65" y="1557"/>
                    <a:pt x="48" y="1551"/>
                    <a:pt x="42" y="1537"/>
                  </a:cubicBezTo>
                  <a:cubicBezTo>
                    <a:pt x="33" y="1517"/>
                    <a:pt x="48" y="1494"/>
                    <a:pt x="69" y="1490"/>
                  </a:cubicBezTo>
                  <a:cubicBezTo>
                    <a:pt x="89" y="1486"/>
                    <a:pt x="110" y="1500"/>
                    <a:pt x="114" y="1520"/>
                  </a:cubicBezTo>
                  <a:cubicBezTo>
                    <a:pt x="121" y="1555"/>
                    <a:pt x="85" y="1584"/>
                    <a:pt x="52" y="1575"/>
                  </a:cubicBezTo>
                  <a:cubicBezTo>
                    <a:pt x="14" y="1565"/>
                    <a:pt x="0" y="1523"/>
                    <a:pt x="7" y="1490"/>
                  </a:cubicBezTo>
                  <a:cubicBezTo>
                    <a:pt x="24" y="1418"/>
                    <a:pt x="118" y="1391"/>
                    <a:pt x="151" y="1345"/>
                  </a:cubicBezTo>
                  <a:cubicBezTo>
                    <a:pt x="143" y="1341"/>
                    <a:pt x="135" y="1335"/>
                    <a:pt x="126" y="1328"/>
                  </a:cubicBezTo>
                  <a:cubicBezTo>
                    <a:pt x="113" y="1349"/>
                    <a:pt x="96" y="1371"/>
                    <a:pt x="73" y="1377"/>
                  </a:cubicBezTo>
                  <a:cubicBezTo>
                    <a:pt x="79" y="1343"/>
                    <a:pt x="67" y="1277"/>
                    <a:pt x="75" y="1239"/>
                  </a:cubicBezTo>
                  <a:cubicBezTo>
                    <a:pt x="74" y="1271"/>
                    <a:pt x="103" y="1301"/>
                    <a:pt x="125" y="1320"/>
                  </a:cubicBezTo>
                  <a:cubicBezTo>
                    <a:pt x="133" y="1304"/>
                    <a:pt x="140" y="1286"/>
                    <a:pt x="143" y="1269"/>
                  </a:cubicBezTo>
                  <a:cubicBezTo>
                    <a:pt x="147" y="1249"/>
                    <a:pt x="148" y="1219"/>
                    <a:pt x="131" y="1204"/>
                  </a:cubicBezTo>
                  <a:cubicBezTo>
                    <a:pt x="113" y="1189"/>
                    <a:pt x="92" y="1204"/>
                    <a:pt x="93" y="1223"/>
                  </a:cubicBezTo>
                  <a:cubicBezTo>
                    <a:pt x="94" y="1236"/>
                    <a:pt x="110" y="1240"/>
                    <a:pt x="116" y="1231"/>
                  </a:cubicBezTo>
                  <a:cubicBezTo>
                    <a:pt x="123" y="1221"/>
                    <a:pt x="111" y="1208"/>
                    <a:pt x="100" y="1217"/>
                  </a:cubicBezTo>
                  <a:close/>
                  <a:moveTo>
                    <a:pt x="77" y="1372"/>
                  </a:moveTo>
                  <a:cubicBezTo>
                    <a:pt x="91" y="1366"/>
                    <a:pt x="113" y="1345"/>
                    <a:pt x="122" y="1324"/>
                  </a:cubicBezTo>
                  <a:cubicBezTo>
                    <a:pt x="104" y="1308"/>
                    <a:pt x="84" y="1282"/>
                    <a:pt x="76" y="1260"/>
                  </a:cubicBezTo>
                  <a:cubicBezTo>
                    <a:pt x="74" y="1279"/>
                    <a:pt x="80" y="1345"/>
                    <a:pt x="77" y="1372"/>
                  </a:cubicBezTo>
                  <a:close/>
                  <a:moveTo>
                    <a:pt x="244" y="152"/>
                  </a:moveTo>
                  <a:cubicBezTo>
                    <a:pt x="237" y="150"/>
                    <a:pt x="230" y="152"/>
                    <a:pt x="226" y="158"/>
                  </a:cubicBezTo>
                  <a:cubicBezTo>
                    <a:pt x="218" y="174"/>
                    <a:pt x="236" y="196"/>
                    <a:pt x="258" y="185"/>
                  </a:cubicBezTo>
                  <a:cubicBezTo>
                    <a:pt x="268" y="180"/>
                    <a:pt x="271" y="163"/>
                    <a:pt x="265" y="149"/>
                  </a:cubicBezTo>
                  <a:cubicBezTo>
                    <a:pt x="256" y="128"/>
                    <a:pt x="229" y="119"/>
                    <a:pt x="214" y="137"/>
                  </a:cubicBezTo>
                  <a:cubicBezTo>
                    <a:pt x="198" y="157"/>
                    <a:pt x="206" y="191"/>
                    <a:pt x="232" y="202"/>
                  </a:cubicBezTo>
                  <a:cubicBezTo>
                    <a:pt x="255" y="210"/>
                    <a:pt x="281" y="201"/>
                    <a:pt x="290" y="178"/>
                  </a:cubicBezTo>
                  <a:cubicBezTo>
                    <a:pt x="304" y="143"/>
                    <a:pt x="282" y="114"/>
                    <a:pt x="248" y="105"/>
                  </a:cubicBezTo>
                  <a:cubicBezTo>
                    <a:pt x="212" y="96"/>
                    <a:pt x="174" y="106"/>
                    <a:pt x="141" y="123"/>
                  </a:cubicBezTo>
                  <a:cubicBezTo>
                    <a:pt x="162" y="135"/>
                    <a:pt x="185" y="144"/>
                    <a:pt x="203" y="145"/>
                  </a:cubicBezTo>
                  <a:cubicBezTo>
                    <a:pt x="181" y="149"/>
                    <a:pt x="146" y="132"/>
                    <a:pt x="135" y="126"/>
                  </a:cubicBezTo>
                  <a:cubicBezTo>
                    <a:pt x="127" y="130"/>
                    <a:pt x="119" y="135"/>
                    <a:pt x="112" y="141"/>
                  </a:cubicBezTo>
                  <a:cubicBezTo>
                    <a:pt x="141" y="267"/>
                    <a:pt x="65" y="293"/>
                    <a:pt x="60" y="241"/>
                  </a:cubicBezTo>
                  <a:cubicBezTo>
                    <a:pt x="57" y="205"/>
                    <a:pt x="81" y="161"/>
                    <a:pt x="106" y="139"/>
                  </a:cubicBezTo>
                  <a:cubicBezTo>
                    <a:pt x="105" y="131"/>
                    <a:pt x="102" y="124"/>
                    <a:pt x="100" y="116"/>
                  </a:cubicBezTo>
                  <a:cubicBezTo>
                    <a:pt x="97" y="108"/>
                    <a:pt x="94" y="100"/>
                    <a:pt x="90" y="92"/>
                  </a:cubicBezTo>
                  <a:cubicBezTo>
                    <a:pt x="74" y="77"/>
                    <a:pt x="65" y="66"/>
                    <a:pt x="57" y="45"/>
                  </a:cubicBezTo>
                  <a:cubicBezTo>
                    <a:pt x="76" y="58"/>
                    <a:pt x="85" y="68"/>
                    <a:pt x="95" y="89"/>
                  </a:cubicBezTo>
                  <a:cubicBezTo>
                    <a:pt x="104" y="98"/>
                    <a:pt x="114" y="106"/>
                    <a:pt x="126" y="113"/>
                  </a:cubicBezTo>
                  <a:cubicBezTo>
                    <a:pt x="129" y="116"/>
                    <a:pt x="132" y="118"/>
                    <a:pt x="136" y="120"/>
                  </a:cubicBezTo>
                  <a:cubicBezTo>
                    <a:pt x="172" y="101"/>
                    <a:pt x="210" y="93"/>
                    <a:pt x="246" y="101"/>
                  </a:cubicBezTo>
                  <a:cubicBezTo>
                    <a:pt x="280" y="109"/>
                    <a:pt x="310" y="140"/>
                    <a:pt x="295" y="178"/>
                  </a:cubicBezTo>
                  <a:cubicBezTo>
                    <a:pt x="285" y="204"/>
                    <a:pt x="258" y="215"/>
                    <a:pt x="233" y="206"/>
                  </a:cubicBezTo>
                  <a:cubicBezTo>
                    <a:pt x="204" y="195"/>
                    <a:pt x="194" y="157"/>
                    <a:pt x="212" y="136"/>
                  </a:cubicBezTo>
                  <a:cubicBezTo>
                    <a:pt x="229" y="115"/>
                    <a:pt x="259" y="123"/>
                    <a:pt x="270" y="147"/>
                  </a:cubicBezTo>
                  <a:cubicBezTo>
                    <a:pt x="277" y="164"/>
                    <a:pt x="272" y="181"/>
                    <a:pt x="260" y="187"/>
                  </a:cubicBezTo>
                  <a:cubicBezTo>
                    <a:pt x="238" y="199"/>
                    <a:pt x="211" y="176"/>
                    <a:pt x="222" y="156"/>
                  </a:cubicBezTo>
                  <a:cubicBezTo>
                    <a:pt x="227" y="146"/>
                    <a:pt x="240" y="144"/>
                    <a:pt x="248" y="149"/>
                  </a:cubicBezTo>
                  <a:cubicBezTo>
                    <a:pt x="266" y="161"/>
                    <a:pt x="255" y="181"/>
                    <a:pt x="245" y="178"/>
                  </a:cubicBezTo>
                  <a:cubicBezTo>
                    <a:pt x="258" y="178"/>
                    <a:pt x="258" y="158"/>
                    <a:pt x="244" y="152"/>
                  </a:cubicBezTo>
                  <a:close/>
                  <a:moveTo>
                    <a:pt x="111" y="136"/>
                  </a:moveTo>
                  <a:cubicBezTo>
                    <a:pt x="117" y="131"/>
                    <a:pt x="123" y="127"/>
                    <a:pt x="131" y="123"/>
                  </a:cubicBezTo>
                  <a:cubicBezTo>
                    <a:pt x="128" y="121"/>
                    <a:pt x="125" y="119"/>
                    <a:pt x="123" y="118"/>
                  </a:cubicBezTo>
                  <a:cubicBezTo>
                    <a:pt x="115" y="112"/>
                    <a:pt x="107" y="106"/>
                    <a:pt x="99" y="100"/>
                  </a:cubicBezTo>
                  <a:cubicBezTo>
                    <a:pt x="101" y="105"/>
                    <a:pt x="103" y="110"/>
                    <a:pt x="105" y="115"/>
                  </a:cubicBezTo>
                  <a:cubicBezTo>
                    <a:pt x="107" y="121"/>
                    <a:pt x="109" y="129"/>
                    <a:pt x="111" y="136"/>
                  </a:cubicBezTo>
                  <a:close/>
                  <a:moveTo>
                    <a:pt x="108" y="145"/>
                  </a:moveTo>
                  <a:cubicBezTo>
                    <a:pt x="85" y="165"/>
                    <a:pt x="61" y="207"/>
                    <a:pt x="64" y="240"/>
                  </a:cubicBezTo>
                  <a:cubicBezTo>
                    <a:pt x="67" y="292"/>
                    <a:pt x="132" y="254"/>
                    <a:pt x="108" y="145"/>
                  </a:cubicBezTo>
                  <a:close/>
                  <a:moveTo>
                    <a:pt x="82" y="76"/>
                  </a:moveTo>
                  <a:cubicBezTo>
                    <a:pt x="78" y="71"/>
                    <a:pt x="75" y="66"/>
                    <a:pt x="71" y="62"/>
                  </a:cubicBezTo>
                  <a:cubicBezTo>
                    <a:pt x="74" y="66"/>
                    <a:pt x="77" y="71"/>
                    <a:pt x="82" y="76"/>
                  </a:cubicBezTo>
                  <a:close/>
                  <a:moveTo>
                    <a:pt x="599" y="43"/>
                  </a:moveTo>
                  <a:cubicBezTo>
                    <a:pt x="598" y="60"/>
                    <a:pt x="606" y="80"/>
                    <a:pt x="617" y="93"/>
                  </a:cubicBezTo>
                  <a:cubicBezTo>
                    <a:pt x="627" y="79"/>
                    <a:pt x="635" y="61"/>
                    <a:pt x="634" y="43"/>
                  </a:cubicBezTo>
                  <a:cubicBezTo>
                    <a:pt x="632" y="3"/>
                    <a:pt x="602" y="3"/>
                    <a:pt x="599" y="43"/>
                  </a:cubicBez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1902910" y="1454775"/>
            <a:ext cx="2955586" cy="13106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dist"/>
            <a:r>
              <a:rPr altLang="zh-CN" lang="en-US" sz="4000">
                <a:solidFill>
                  <a:srgbClr val="DBC9B8"/>
                </a:solidFill>
                <a:latin charset="-122" pitchFamily="34" typeface="微软雅黑"/>
                <a:ea charset="-122" pitchFamily="34" typeface="微软雅黑"/>
              </a:rPr>
              <a:t>CONTANTS</a:t>
            </a:r>
          </a:p>
        </p:txBody>
      </p:sp>
      <p:grpSp>
        <p:nvGrpSpPr>
          <p:cNvPr id="13" name="组合 12"/>
          <p:cNvGrpSpPr/>
          <p:nvPr/>
        </p:nvGrpSpPr>
        <p:grpSpPr>
          <a:xfrm>
            <a:off x="1880989" y="2910957"/>
            <a:ext cx="1532266" cy="1532266"/>
            <a:chOff x="1242408" y="3079491"/>
            <a:chExt cx="1532266" cy="1532266"/>
          </a:xfrm>
        </p:grpSpPr>
        <p:grpSp>
          <p:nvGrpSpPr>
            <p:cNvPr id="14" name="组合 13"/>
            <p:cNvGrpSpPr/>
            <p:nvPr/>
          </p:nvGrpSpPr>
          <p:grpSpPr>
            <a:xfrm>
              <a:off x="1242408" y="3079491"/>
              <a:ext cx="1532266" cy="1532266"/>
              <a:chOff x="5298898" y="2631898"/>
              <a:chExt cx="1594204" cy="1594204"/>
            </a:xfrm>
          </p:grpSpPr>
          <p:sp>
            <p:nvSpPr>
              <p:cNvPr id="18" name="椭圆 17"/>
              <p:cNvSpPr/>
              <p:nvPr/>
            </p:nvSpPr>
            <p:spPr>
              <a:xfrm>
                <a:off x="5298898" y="2631898"/>
                <a:ext cx="1594204" cy="1594204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DBC9B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rgbClr val="DBC9B8"/>
                  </a:solidFill>
                </a:endParaRPr>
              </a:p>
            </p:txBody>
          </p:sp>
          <p:sp>
            <p:nvSpPr>
              <p:cNvPr id="19" name="椭圆 18"/>
              <p:cNvSpPr/>
              <p:nvPr/>
            </p:nvSpPr>
            <p:spPr>
              <a:xfrm>
                <a:off x="5354958" y="2687958"/>
                <a:ext cx="1482084" cy="1482084"/>
              </a:xfrm>
              <a:prstGeom prst="ellipse">
                <a:avLst/>
              </a:prstGeom>
              <a:solidFill>
                <a:srgbClr val="DBC9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rgbClr val="DBC9B8"/>
                  </a:solidFill>
                </a:endParaRPr>
              </a:p>
            </p:txBody>
          </p:sp>
        </p:grpSp>
        <p:grpSp>
          <p:nvGrpSpPr>
            <p:cNvPr id="15" name="Group 4"/>
            <p:cNvGrpSpPr>
              <a:grpSpLocks noChangeAspect="1"/>
            </p:cNvGrpSpPr>
            <p:nvPr/>
          </p:nvGrpSpPr>
          <p:grpSpPr>
            <a:xfrm>
              <a:off x="1524790" y="3625410"/>
              <a:ext cx="966890" cy="549025"/>
              <a:chOff x="1259" y="2074"/>
              <a:chExt cx="1467" cy="833"/>
            </a:xfrm>
            <a:solidFill>
              <a:schemeClr val="bg1"/>
            </a:solidFill>
          </p:grpSpPr>
          <p:sp>
            <p:nvSpPr>
              <p:cNvPr id="16" name="Freeform 5"/>
              <p:cNvSpPr>
                <a:spLocks noEditPoints="1"/>
              </p:cNvSpPr>
              <p:nvPr/>
            </p:nvSpPr>
            <p:spPr bwMode="auto">
              <a:xfrm>
                <a:off x="1596" y="2490"/>
                <a:ext cx="796" cy="402"/>
              </a:xfrm>
              <a:custGeom>
                <a:gdLst>
                  <a:gd fmla="*/ 1493 w 1560" name="T0"/>
                  <a:gd fmla="*/ 13 h 788" name="T1"/>
                  <a:gd fmla="*/ 823 w 1560" name="T2"/>
                  <a:gd fmla="*/ 293 h 788" name="T3"/>
                  <a:gd fmla="*/ 731 w 1560" name="T4"/>
                  <a:gd fmla="*/ 293 h 788" name="T5"/>
                  <a:gd fmla="*/ 464 w 1560" name="T6"/>
                  <a:gd fmla="*/ 181 h 788" name="T7"/>
                  <a:gd fmla="*/ 67 w 1560" name="T8"/>
                  <a:gd fmla="*/ 15 h 788" name="T9"/>
                  <a:gd fmla="*/ 0 w 1560" name="T10"/>
                  <a:gd fmla="*/ 59 h 788" name="T11"/>
                  <a:gd fmla="*/ 0 w 1560" name="T12"/>
                  <a:gd fmla="*/ 401 h 788" name="T13"/>
                  <a:gd fmla="*/ 94 w 1560" name="T14"/>
                  <a:gd fmla="*/ 551 h 788" name="T15"/>
                  <a:gd fmla="*/ 1560 w 1560" name="T16"/>
                  <a:gd fmla="*/ 401 h 788" name="T17"/>
                  <a:gd fmla="*/ 1560 w 1560" name="T18"/>
                  <a:gd fmla="*/ 57 h 788" name="T19"/>
                  <a:gd fmla="*/ 1493 w 1560" name="T20"/>
                  <a:gd fmla="*/ 13 h 788" name="T21"/>
                  <a:gd fmla="*/ 1493 w 1560" name="T22"/>
                  <a:gd fmla="*/ 13 h 788" name="T23"/>
                  <a:gd fmla="*/ 1493 w 1560" name="T24"/>
                  <a:gd fmla="*/ 13 h 788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788" w="1560">
                    <a:moveTo>
                      <a:pt x="1493" y="13"/>
                    </a:moveTo>
                    <a:cubicBezTo>
                      <a:pt x="823" y="293"/>
                      <a:pt x="823" y="293"/>
                      <a:pt x="823" y="293"/>
                    </a:cubicBezTo>
                    <a:cubicBezTo>
                      <a:pt x="792" y="306"/>
                      <a:pt x="762" y="306"/>
                      <a:pt x="731" y="293"/>
                    </a:cubicBezTo>
                    <a:cubicBezTo>
                      <a:pt x="464" y="181"/>
                      <a:pt x="464" y="181"/>
                      <a:pt x="464" y="181"/>
                    </a:cubicBezTo>
                    <a:cubicBezTo>
                      <a:pt x="67" y="15"/>
                      <a:pt x="67" y="15"/>
                      <a:pt x="67" y="15"/>
                    </a:cubicBezTo>
                    <a:cubicBezTo>
                      <a:pt x="35" y="2"/>
                      <a:pt x="0" y="25"/>
                      <a:pt x="0" y="59"/>
                    </a:cubicBezTo>
                    <a:cubicBezTo>
                      <a:pt x="0" y="401"/>
                      <a:pt x="0" y="401"/>
                      <a:pt x="0" y="401"/>
                    </a:cubicBezTo>
                    <a:cubicBezTo>
                      <a:pt x="0" y="459"/>
                      <a:pt x="35" y="510"/>
                      <a:pt x="94" y="551"/>
                    </a:cubicBezTo>
                    <a:cubicBezTo>
                      <a:pt x="430" y="788"/>
                      <a:pt x="1560" y="738"/>
                      <a:pt x="1560" y="401"/>
                    </a:cubicBezTo>
                    <a:cubicBezTo>
                      <a:pt x="1560" y="57"/>
                      <a:pt x="1560" y="57"/>
                      <a:pt x="1560" y="57"/>
                    </a:cubicBezTo>
                    <a:cubicBezTo>
                      <a:pt x="1560" y="22"/>
                      <a:pt x="1525" y="0"/>
                      <a:pt x="1493" y="13"/>
                    </a:cubicBezTo>
                    <a:close/>
                    <a:moveTo>
                      <a:pt x="1493" y="13"/>
                    </a:moveTo>
                    <a:cubicBezTo>
                      <a:pt x="1493" y="13"/>
                      <a:pt x="1493" y="13"/>
                      <a:pt x="1493" y="13"/>
                    </a:cubicBezTo>
                  </a:path>
                </a:pathLst>
              </a:custGeom>
              <a:solidFill>
                <a:srgbClr val="5C4A4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solidFill>
                    <a:srgbClr val="DBC9B8"/>
                  </a:solidFill>
                </a:endParaRPr>
              </a:p>
            </p:txBody>
          </p:sp>
          <p:sp>
            <p:nvSpPr>
              <p:cNvPr id="17" name="Freeform 6"/>
              <p:cNvSpPr>
                <a:spLocks noEditPoints="1"/>
              </p:cNvSpPr>
              <p:nvPr/>
            </p:nvSpPr>
            <p:spPr bwMode="auto">
              <a:xfrm>
                <a:off x="1259" y="2074"/>
                <a:ext cx="1467" cy="833"/>
              </a:xfrm>
              <a:custGeom>
                <a:gdLst>
                  <a:gd fmla="*/ 2829 w 2872" name="T0"/>
                  <a:gd fmla="*/ 409 h 1630" name="T1"/>
                  <a:gd fmla="*/ 1964 w 2872" name="T2"/>
                  <a:gd fmla="*/ 154 h 1630" name="T3"/>
                  <a:gd fmla="*/ 1469 w 2872" name="T4"/>
                  <a:gd fmla="*/ 7 h 1630" name="T5"/>
                  <a:gd fmla="*/ 1402 w 2872" name="T6"/>
                  <a:gd fmla="*/ 7 h 1630" name="T7"/>
                  <a:gd fmla="*/ 43 w 2872" name="T8"/>
                  <a:gd fmla="*/ 409 h 1630" name="T9"/>
                  <a:gd fmla="*/ 38 w 2872" name="T10"/>
                  <a:gd fmla="*/ 493 h 1630" name="T11"/>
                  <a:gd fmla="*/ 279 w 2872" name="T12"/>
                  <a:gd fmla="*/ 593 h 1630" name="T13"/>
                  <a:gd fmla="*/ 297 w 2872" name="T14"/>
                  <a:gd fmla="*/ 621 h 1630" name="T15"/>
                  <a:gd fmla="*/ 297 w 2872" name="T16"/>
                  <a:gd fmla="*/ 951 h 1630" name="T17"/>
                  <a:gd fmla="*/ 291 w 2872" name="T18"/>
                  <a:gd fmla="*/ 961 h 1630" name="T19"/>
                  <a:gd fmla="*/ 276 w 2872" name="T20"/>
                  <a:gd fmla="*/ 961 h 1630" name="T21"/>
                  <a:gd fmla="*/ 234 w 2872" name="T22"/>
                  <a:gd fmla="*/ 1019 h 1630" name="T23"/>
                  <a:gd fmla="*/ 241 w 2872" name="T24"/>
                  <a:gd fmla="*/ 1073 h 1630" name="T25"/>
                  <a:gd fmla="*/ 238 w 2872" name="T26"/>
                  <a:gd fmla="*/ 1078 h 1630" name="T27"/>
                  <a:gd fmla="*/ 236 w 2872" name="T28"/>
                  <a:gd fmla="*/ 1116 h 1630" name="T29"/>
                  <a:gd fmla="*/ 238 w 2872" name="T30"/>
                  <a:gd fmla="*/ 1121 h 1630" name="T31"/>
                  <a:gd fmla="*/ 253 w 2872" name="T32"/>
                  <a:gd fmla="*/ 1588 h 1630" name="T33"/>
                  <a:gd fmla="*/ 260 w 2872" name="T34"/>
                  <a:gd fmla="*/ 1584 h 1630" name="T35"/>
                  <a:gd fmla="*/ 257 w 2872" name="T36"/>
                  <a:gd fmla="*/ 1541 h 1630" name="T37"/>
                  <a:gd fmla="*/ 269 w 2872" name="T38"/>
                  <a:gd fmla="*/ 1531 h 1630" name="T39"/>
                  <a:gd fmla="*/ 278 w 2872" name="T40"/>
                  <a:gd fmla="*/ 1569 h 1630" name="T41"/>
                  <a:gd fmla="*/ 285 w 2872" name="T42"/>
                  <a:gd fmla="*/ 1567 h 1630" name="T43"/>
                  <a:gd fmla="*/ 288 w 2872" name="T44"/>
                  <a:gd fmla="*/ 1508 h 1630" name="T45"/>
                  <a:gd fmla="*/ 305 w 2872" name="T46"/>
                  <a:gd fmla="*/ 1531 h 1630" name="T47"/>
                  <a:gd fmla="*/ 315 w 2872" name="T48"/>
                  <a:gd fmla="*/ 1623 h 1630" name="T49"/>
                  <a:gd fmla="*/ 323 w 2872" name="T50"/>
                  <a:gd fmla="*/ 1625 h 1630" name="T51"/>
                  <a:gd fmla="*/ 364 w 2872" name="T52"/>
                  <a:gd fmla="*/ 1535 h 1630" name="T53"/>
                  <a:gd fmla="*/ 383 w 2872" name="T54"/>
                  <a:gd fmla="*/ 1538 h 1630" name="T55"/>
                  <a:gd fmla="*/ 377 w 2872" name="T56"/>
                  <a:gd fmla="*/ 1582 h 1630" name="T57"/>
                  <a:gd fmla="*/ 384 w 2872" name="T58"/>
                  <a:gd fmla="*/ 1586 h 1630" name="T59"/>
                  <a:gd fmla="*/ 404 w 2872" name="T60"/>
                  <a:gd fmla="*/ 1128 h 1630" name="T61"/>
                  <a:gd fmla="*/ 406 w 2872" name="T62"/>
                  <a:gd fmla="*/ 1123 h 1630" name="T63"/>
                  <a:gd fmla="*/ 405 w 2872" name="T64"/>
                  <a:gd fmla="*/ 1086 h 1630" name="T65"/>
                  <a:gd fmla="*/ 403 w 2872" name="T66"/>
                  <a:gd fmla="*/ 1080 h 1630" name="T67"/>
                  <a:gd fmla="*/ 414 w 2872" name="T68"/>
                  <a:gd fmla="*/ 1022 h 1630" name="T69"/>
                  <a:gd fmla="*/ 374 w 2872" name="T70"/>
                  <a:gd fmla="*/ 973 h 1630" name="T71"/>
                  <a:gd fmla="*/ 358 w 2872" name="T72"/>
                  <a:gd fmla="*/ 972 h 1630" name="T73"/>
                  <a:gd fmla="*/ 354 w 2872" name="T74"/>
                  <a:gd fmla="*/ 964 h 1630" name="T75"/>
                  <a:gd fmla="*/ 354 w 2872" name="T76"/>
                  <a:gd fmla="*/ 669 h 1630" name="T77"/>
                  <a:gd fmla="*/ 395 w 2872" name="T78"/>
                  <a:gd fmla="*/ 642 h 1630" name="T79"/>
                  <a:gd fmla="*/ 1158 w 2872" name="T80"/>
                  <a:gd fmla="*/ 961 h 1630" name="T81"/>
                  <a:gd fmla="*/ 1390 w 2872" name="T82"/>
                  <a:gd fmla="*/ 1058 h 1630" name="T83"/>
                  <a:gd fmla="*/ 1482 w 2872" name="T84"/>
                  <a:gd fmla="*/ 1058 h 1630" name="T85"/>
                  <a:gd fmla="*/ 2834 w 2872" name="T86"/>
                  <a:gd fmla="*/ 493 h 1630" name="T87"/>
                  <a:gd fmla="*/ 2829 w 2872" name="T88"/>
                  <a:gd fmla="*/ 409 h 1630" name="T89"/>
                  <a:gd fmla="*/ 2829 w 2872" name="T90"/>
                  <a:gd fmla="*/ 409 h 1630" name="T91"/>
                  <a:gd fmla="*/ 2829 w 2872" name="T92"/>
                  <a:gd fmla="*/ 409 h 1630" name="T9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b="b" l="0" r="r" t="0"/>
                <a:pathLst>
                  <a:path h="1630" w="2872">
                    <a:moveTo>
                      <a:pt x="2829" y="409"/>
                    </a:moveTo>
                    <a:cubicBezTo>
                      <a:pt x="1964" y="154"/>
                      <a:pt x="1964" y="154"/>
                      <a:pt x="1964" y="154"/>
                    </a:cubicBezTo>
                    <a:cubicBezTo>
                      <a:pt x="1469" y="7"/>
                      <a:pt x="1469" y="7"/>
                      <a:pt x="1469" y="7"/>
                    </a:cubicBezTo>
                    <a:cubicBezTo>
                      <a:pt x="1447" y="0"/>
                      <a:pt x="1425" y="0"/>
                      <a:pt x="1402" y="7"/>
                    </a:cubicBezTo>
                    <a:cubicBezTo>
                      <a:pt x="43" y="409"/>
                      <a:pt x="43" y="409"/>
                      <a:pt x="43" y="409"/>
                    </a:cubicBezTo>
                    <a:cubicBezTo>
                      <a:pt x="2" y="421"/>
                      <a:pt x="0" y="477"/>
                      <a:pt x="38" y="493"/>
                    </a:cubicBezTo>
                    <a:cubicBezTo>
                      <a:pt x="279" y="593"/>
                      <a:pt x="279" y="593"/>
                      <a:pt x="279" y="593"/>
                    </a:cubicBezTo>
                    <a:cubicBezTo>
                      <a:pt x="290" y="598"/>
                      <a:pt x="297" y="608"/>
                      <a:pt x="297" y="621"/>
                    </a:cubicBezTo>
                    <a:cubicBezTo>
                      <a:pt x="297" y="951"/>
                      <a:pt x="297" y="951"/>
                      <a:pt x="297" y="951"/>
                    </a:cubicBezTo>
                    <a:cubicBezTo>
                      <a:pt x="297" y="956"/>
                      <a:pt x="295" y="960"/>
                      <a:pt x="291" y="961"/>
                    </a:cubicBezTo>
                    <a:cubicBezTo>
                      <a:pt x="284" y="964"/>
                      <a:pt x="283" y="964"/>
                      <a:pt x="276" y="961"/>
                    </a:cubicBezTo>
                    <a:cubicBezTo>
                      <a:pt x="244" y="945"/>
                      <a:pt x="234" y="998"/>
                      <a:pt x="234" y="1019"/>
                    </a:cubicBezTo>
                    <a:cubicBezTo>
                      <a:pt x="233" y="1038"/>
                      <a:pt x="236" y="1056"/>
                      <a:pt x="241" y="1073"/>
                    </a:cubicBezTo>
                    <a:cubicBezTo>
                      <a:pt x="242" y="1076"/>
                      <a:pt x="241" y="1078"/>
                      <a:pt x="238" y="1078"/>
                    </a:cubicBezTo>
                    <a:cubicBezTo>
                      <a:pt x="216" y="1080"/>
                      <a:pt x="214" y="1111"/>
                      <a:pt x="236" y="1116"/>
                    </a:cubicBezTo>
                    <a:cubicBezTo>
                      <a:pt x="239" y="1116"/>
                      <a:pt x="240" y="1119"/>
                      <a:pt x="238" y="1121"/>
                    </a:cubicBezTo>
                    <a:cubicBezTo>
                      <a:pt x="121" y="1295"/>
                      <a:pt x="125" y="1474"/>
                      <a:pt x="253" y="1588"/>
                    </a:cubicBezTo>
                    <a:cubicBezTo>
                      <a:pt x="257" y="1592"/>
                      <a:pt x="260" y="1590"/>
                      <a:pt x="260" y="1584"/>
                    </a:cubicBezTo>
                    <a:cubicBezTo>
                      <a:pt x="258" y="1569"/>
                      <a:pt x="257" y="1555"/>
                      <a:pt x="257" y="1541"/>
                    </a:cubicBezTo>
                    <a:cubicBezTo>
                      <a:pt x="255" y="1499"/>
                      <a:pt x="262" y="1503"/>
                      <a:pt x="269" y="1531"/>
                    </a:cubicBezTo>
                    <a:cubicBezTo>
                      <a:pt x="272" y="1544"/>
                      <a:pt x="275" y="1556"/>
                      <a:pt x="278" y="1569"/>
                    </a:cubicBezTo>
                    <a:cubicBezTo>
                      <a:pt x="282" y="1582"/>
                      <a:pt x="285" y="1577"/>
                      <a:pt x="285" y="1567"/>
                    </a:cubicBezTo>
                    <a:cubicBezTo>
                      <a:pt x="285" y="1547"/>
                      <a:pt x="286" y="1527"/>
                      <a:pt x="288" y="1508"/>
                    </a:cubicBezTo>
                    <a:cubicBezTo>
                      <a:pt x="291" y="1451"/>
                      <a:pt x="300" y="1462"/>
                      <a:pt x="305" y="1531"/>
                    </a:cubicBezTo>
                    <a:cubicBezTo>
                      <a:pt x="308" y="1561"/>
                      <a:pt x="311" y="1592"/>
                      <a:pt x="315" y="1623"/>
                    </a:cubicBezTo>
                    <a:cubicBezTo>
                      <a:pt x="315" y="1628"/>
                      <a:pt x="319" y="1630"/>
                      <a:pt x="323" y="1625"/>
                    </a:cubicBezTo>
                    <a:cubicBezTo>
                      <a:pt x="339" y="1604"/>
                      <a:pt x="353" y="1570"/>
                      <a:pt x="364" y="1535"/>
                    </a:cubicBezTo>
                    <a:cubicBezTo>
                      <a:pt x="381" y="1484"/>
                      <a:pt x="389" y="1483"/>
                      <a:pt x="383" y="1538"/>
                    </a:cubicBezTo>
                    <a:cubicBezTo>
                      <a:pt x="382" y="1552"/>
                      <a:pt x="380" y="1567"/>
                      <a:pt x="377" y="1582"/>
                    </a:cubicBezTo>
                    <a:cubicBezTo>
                      <a:pt x="377" y="1588"/>
                      <a:pt x="379" y="1590"/>
                      <a:pt x="384" y="1586"/>
                    </a:cubicBezTo>
                    <a:cubicBezTo>
                      <a:pt x="519" y="1468"/>
                      <a:pt x="484" y="1267"/>
                      <a:pt x="404" y="1128"/>
                    </a:cubicBezTo>
                    <a:cubicBezTo>
                      <a:pt x="402" y="1126"/>
                      <a:pt x="404" y="1123"/>
                      <a:pt x="406" y="1123"/>
                    </a:cubicBezTo>
                    <a:cubicBezTo>
                      <a:pt x="424" y="1118"/>
                      <a:pt x="425" y="1090"/>
                      <a:pt x="405" y="1086"/>
                    </a:cubicBezTo>
                    <a:cubicBezTo>
                      <a:pt x="403" y="1085"/>
                      <a:pt x="402" y="1083"/>
                      <a:pt x="403" y="1080"/>
                    </a:cubicBezTo>
                    <a:cubicBezTo>
                      <a:pt x="409" y="1063"/>
                      <a:pt x="414" y="1040"/>
                      <a:pt x="414" y="1022"/>
                    </a:cubicBezTo>
                    <a:cubicBezTo>
                      <a:pt x="413" y="998"/>
                      <a:pt x="409" y="953"/>
                      <a:pt x="374" y="973"/>
                    </a:cubicBezTo>
                    <a:cubicBezTo>
                      <a:pt x="367" y="977"/>
                      <a:pt x="363" y="978"/>
                      <a:pt x="358" y="972"/>
                    </a:cubicBezTo>
                    <a:cubicBezTo>
                      <a:pt x="355" y="970"/>
                      <a:pt x="354" y="967"/>
                      <a:pt x="354" y="964"/>
                    </a:cubicBezTo>
                    <a:cubicBezTo>
                      <a:pt x="354" y="669"/>
                      <a:pt x="354" y="669"/>
                      <a:pt x="354" y="669"/>
                    </a:cubicBezTo>
                    <a:cubicBezTo>
                      <a:pt x="354" y="648"/>
                      <a:pt x="375" y="633"/>
                      <a:pt x="395" y="642"/>
                    </a:cubicBezTo>
                    <a:cubicBezTo>
                      <a:pt x="1158" y="961"/>
                      <a:pt x="1158" y="961"/>
                      <a:pt x="1158" y="961"/>
                    </a:cubicBezTo>
                    <a:cubicBezTo>
                      <a:pt x="1390" y="1058"/>
                      <a:pt x="1390" y="1058"/>
                      <a:pt x="1390" y="1058"/>
                    </a:cubicBezTo>
                    <a:cubicBezTo>
                      <a:pt x="1421" y="1070"/>
                      <a:pt x="1451" y="1070"/>
                      <a:pt x="1482" y="1058"/>
                    </a:cubicBezTo>
                    <a:cubicBezTo>
                      <a:pt x="2834" y="493"/>
                      <a:pt x="2834" y="493"/>
                      <a:pt x="2834" y="493"/>
                    </a:cubicBezTo>
                    <a:cubicBezTo>
                      <a:pt x="2872" y="477"/>
                      <a:pt x="2869" y="421"/>
                      <a:pt x="2829" y="409"/>
                    </a:cubicBezTo>
                    <a:close/>
                    <a:moveTo>
                      <a:pt x="2829" y="409"/>
                    </a:moveTo>
                    <a:cubicBezTo>
                      <a:pt x="2829" y="409"/>
                      <a:pt x="2829" y="409"/>
                      <a:pt x="2829" y="409"/>
                    </a:cubicBezTo>
                  </a:path>
                </a:pathLst>
              </a:custGeom>
              <a:solidFill>
                <a:srgbClr val="5C4A4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solidFill>
                    <a:srgbClr val="DBC9B8"/>
                  </a:solidFill>
                </a:endParaRPr>
              </a:p>
            </p:txBody>
          </p:sp>
        </p:grpSp>
      </p:grpSp>
      <p:grpSp>
        <p:nvGrpSpPr>
          <p:cNvPr id="20" name="组合 19"/>
          <p:cNvGrpSpPr/>
          <p:nvPr/>
        </p:nvGrpSpPr>
        <p:grpSpPr>
          <a:xfrm>
            <a:off x="4267327" y="2910957"/>
            <a:ext cx="1532266" cy="1532266"/>
            <a:chOff x="3462147" y="3133460"/>
            <a:chExt cx="1532266" cy="1532266"/>
          </a:xfrm>
        </p:grpSpPr>
        <p:grpSp>
          <p:nvGrpSpPr>
            <p:cNvPr id="21" name="组合 20"/>
            <p:cNvGrpSpPr/>
            <p:nvPr/>
          </p:nvGrpSpPr>
          <p:grpSpPr>
            <a:xfrm>
              <a:off x="3462147" y="3133460"/>
              <a:ext cx="1532266" cy="1532266"/>
              <a:chOff x="5298898" y="2631898"/>
              <a:chExt cx="1594204" cy="1594204"/>
            </a:xfrm>
          </p:grpSpPr>
          <p:sp>
            <p:nvSpPr>
              <p:cNvPr id="23" name="椭圆 22"/>
              <p:cNvSpPr/>
              <p:nvPr/>
            </p:nvSpPr>
            <p:spPr>
              <a:xfrm>
                <a:off x="5298898" y="2631898"/>
                <a:ext cx="1594204" cy="1594204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DBC9B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rgbClr val="DBC9B8"/>
                  </a:solidFill>
                </a:endParaRPr>
              </a:p>
            </p:txBody>
          </p:sp>
          <p:sp>
            <p:nvSpPr>
              <p:cNvPr id="24" name="椭圆 23"/>
              <p:cNvSpPr/>
              <p:nvPr/>
            </p:nvSpPr>
            <p:spPr>
              <a:xfrm>
                <a:off x="5354958" y="2687958"/>
                <a:ext cx="1482084" cy="1482084"/>
              </a:xfrm>
              <a:prstGeom prst="ellipse">
                <a:avLst/>
              </a:prstGeom>
              <a:solidFill>
                <a:srgbClr val="DBC9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rgbClr val="DBC9B8"/>
                  </a:solidFill>
                </a:endParaRPr>
              </a:p>
            </p:txBody>
          </p:sp>
        </p:grpSp>
        <p:sp>
          <p:nvSpPr>
            <p:cNvPr id="22" name="Freeform 10"/>
            <p:cNvSpPr>
              <a:spLocks noEditPoints="1"/>
            </p:cNvSpPr>
            <p:nvPr/>
          </p:nvSpPr>
          <p:spPr bwMode="auto">
            <a:xfrm>
              <a:off x="3915150" y="3587343"/>
              <a:ext cx="637967" cy="624499"/>
            </a:xfrm>
            <a:custGeom>
              <a:gdLst>
                <a:gd fmla="*/ 794 w 3251" name="T0"/>
                <a:gd fmla="*/ 2673 h 3184" name="T1"/>
                <a:gd fmla="*/ 794 w 3251" name="T2"/>
                <a:gd fmla="*/ 1532 h 3184" name="T3"/>
                <a:gd fmla="*/ 919 w 3251" name="T4"/>
                <a:gd fmla="*/ 1532 h 3184" name="T5"/>
                <a:gd fmla="*/ 919 w 3251" name="T6"/>
                <a:gd fmla="*/ 1391 h 3184" name="T7"/>
                <a:gd fmla="*/ 280 w 3251" name="T8"/>
                <a:gd fmla="*/ 1391 h 3184" name="T9"/>
                <a:gd fmla="*/ 280 w 3251" name="T10"/>
                <a:gd fmla="*/ 1520 h 3184" name="T11"/>
                <a:gd fmla="*/ 405 w 3251" name="T12"/>
                <a:gd fmla="*/ 1520 h 3184" name="T13"/>
                <a:gd fmla="*/ 405 w 3251" name="T14"/>
                <a:gd fmla="*/ 2673 h 3184" name="T15"/>
                <a:gd fmla="*/ 794 w 3251" name="T16"/>
                <a:gd fmla="*/ 2673 h 3184" name="T17"/>
                <a:gd fmla="*/ 80 w 3251" name="T18"/>
                <a:gd fmla="*/ 1266 h 3184" name="T19"/>
                <a:gd fmla="*/ 3176 w 3251" name="T20"/>
                <a:gd fmla="*/ 1266 h 3184" name="T21"/>
                <a:gd fmla="*/ 3177 w 3251" name="T22"/>
                <a:gd fmla="*/ 1117 h 3184" name="T23"/>
                <a:gd fmla="*/ 1625 w 3251" name="T24"/>
                <a:gd fmla="*/ 0 h 3184" name="T25"/>
                <a:gd fmla="*/ 80 w 3251" name="T26"/>
                <a:gd fmla="*/ 1117 h 3184" name="T27"/>
                <a:gd fmla="*/ 80 w 3251" name="T28"/>
                <a:gd fmla="*/ 1266 h 3184" name="T29"/>
                <a:gd fmla="*/ 1625 w 3251" name="T30"/>
                <a:gd fmla="*/ 528 h 3184" name="T31"/>
                <a:gd fmla="*/ 1849 w 3251" name="T32"/>
                <a:gd fmla="*/ 752 h 3184" name="T33"/>
                <a:gd fmla="*/ 1625 w 3251" name="T34"/>
                <a:gd fmla="*/ 976 h 3184" name="T35"/>
                <a:gd fmla="*/ 1401 w 3251" name="T36"/>
                <a:gd fmla="*/ 752 h 3184" name="T37"/>
                <a:gd fmla="*/ 1625 w 3251" name="T38"/>
                <a:gd fmla="*/ 528 h 3184" name="T39"/>
                <a:gd fmla="*/ 157 w 3251" name="T40"/>
                <a:gd fmla="*/ 2928 h 3184" name="T41"/>
                <a:gd fmla="*/ 3099 w 3251" name="T42"/>
                <a:gd fmla="*/ 2928 h 3184" name="T43"/>
                <a:gd fmla="*/ 3099 w 3251" name="T44"/>
                <a:gd fmla="*/ 2803 h 3184" name="T45"/>
                <a:gd fmla="*/ 157 w 3251" name="T46"/>
                <a:gd fmla="*/ 2803 h 3184" name="T47"/>
                <a:gd fmla="*/ 157 w 3251" name="T48"/>
                <a:gd fmla="*/ 2928 h 3184" name="T49"/>
                <a:gd fmla="*/ 29 w 3251" name="T50"/>
                <a:gd fmla="*/ 3184 h 3184" name="T51"/>
                <a:gd fmla="*/ 3227 w 3251" name="T52"/>
                <a:gd fmla="*/ 3184 h 3184" name="T53"/>
                <a:gd fmla="*/ 3227 w 3251" name="T54"/>
                <a:gd fmla="*/ 3067 h 3184" name="T55"/>
                <a:gd fmla="*/ 29 w 3251" name="T56"/>
                <a:gd fmla="*/ 3067 h 3184" name="T57"/>
                <a:gd fmla="*/ 29 w 3251" name="T58"/>
                <a:gd fmla="*/ 3184 h 3184" name="T59"/>
                <a:gd fmla="*/ 1822 w 3251" name="T60"/>
                <a:gd fmla="*/ 2673 h 3184" name="T61"/>
                <a:gd fmla="*/ 1822 w 3251" name="T62"/>
                <a:gd fmla="*/ 1524 h 3184" name="T63"/>
                <a:gd fmla="*/ 1948 w 3251" name="T64"/>
                <a:gd fmla="*/ 1524 h 3184" name="T65"/>
                <a:gd fmla="*/ 1948 w 3251" name="T66"/>
                <a:gd fmla="*/ 1399 h 3184" name="T67"/>
                <a:gd fmla="*/ 1308 w 3251" name="T68"/>
                <a:gd fmla="*/ 1399 h 3184" name="T69"/>
                <a:gd fmla="*/ 1308 w 3251" name="T70"/>
                <a:gd fmla="*/ 1520 h 3184" name="T71"/>
                <a:gd fmla="*/ 1433 w 3251" name="T72"/>
                <a:gd fmla="*/ 1520 h 3184" name="T73"/>
                <a:gd fmla="*/ 1433 w 3251" name="T74"/>
                <a:gd fmla="*/ 2673 h 3184" name="T75"/>
                <a:gd fmla="*/ 1822 w 3251" name="T76"/>
                <a:gd fmla="*/ 2673 h 3184" name="T77"/>
                <a:gd fmla="*/ 2843 w 3251" name="T78"/>
                <a:gd fmla="*/ 2673 h 3184" name="T79"/>
                <a:gd fmla="*/ 2843 w 3251" name="T80"/>
                <a:gd fmla="*/ 1524 h 3184" name="T81"/>
                <a:gd fmla="*/ 2968 w 3251" name="T82"/>
                <a:gd fmla="*/ 1524 h 3184" name="T83"/>
                <a:gd fmla="*/ 2968 w 3251" name="T84"/>
                <a:gd fmla="*/ 1399 h 3184" name="T85"/>
                <a:gd fmla="*/ 2329 w 3251" name="T86"/>
                <a:gd fmla="*/ 1399 h 3184" name="T87"/>
                <a:gd fmla="*/ 2329 w 3251" name="T88"/>
                <a:gd fmla="*/ 1520 h 3184" name="T89"/>
                <a:gd fmla="*/ 2454 w 3251" name="T90"/>
                <a:gd fmla="*/ 1520 h 3184" name="T91"/>
                <a:gd fmla="*/ 2454 w 3251" name="T92"/>
                <a:gd fmla="*/ 2673 h 3184" name="T93"/>
                <a:gd fmla="*/ 2843 w 3251" name="T94"/>
                <a:gd fmla="*/ 2673 h 3184" name="T95"/>
                <a:gd fmla="*/ 2843 w 3251" name="T96"/>
                <a:gd fmla="*/ 2673 h 3184" name="T97"/>
                <a:gd fmla="*/ 2843 w 3251" name="T98"/>
                <a:gd fmla="*/ 2673 h 3184" name="T9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b="b" l="0" r="r" t="0"/>
              <a:pathLst>
                <a:path h="3184" w="3251">
                  <a:moveTo>
                    <a:pt x="794" y="2673"/>
                  </a:moveTo>
                  <a:cubicBezTo>
                    <a:pt x="794" y="1532"/>
                    <a:pt x="794" y="1532"/>
                    <a:pt x="794" y="1532"/>
                  </a:cubicBezTo>
                  <a:cubicBezTo>
                    <a:pt x="919" y="1532"/>
                    <a:pt x="919" y="1532"/>
                    <a:pt x="919" y="1532"/>
                  </a:cubicBezTo>
                  <a:cubicBezTo>
                    <a:pt x="919" y="1391"/>
                    <a:pt x="919" y="1391"/>
                    <a:pt x="919" y="1391"/>
                  </a:cubicBezTo>
                  <a:cubicBezTo>
                    <a:pt x="280" y="1391"/>
                    <a:pt x="280" y="1391"/>
                    <a:pt x="280" y="1391"/>
                  </a:cubicBezTo>
                  <a:cubicBezTo>
                    <a:pt x="280" y="1520"/>
                    <a:pt x="280" y="1520"/>
                    <a:pt x="280" y="1520"/>
                  </a:cubicBezTo>
                  <a:cubicBezTo>
                    <a:pt x="405" y="1520"/>
                    <a:pt x="405" y="1520"/>
                    <a:pt x="405" y="1520"/>
                  </a:cubicBezTo>
                  <a:cubicBezTo>
                    <a:pt x="405" y="2673"/>
                    <a:pt x="405" y="2673"/>
                    <a:pt x="405" y="2673"/>
                  </a:cubicBezTo>
                  <a:cubicBezTo>
                    <a:pt x="794" y="2673"/>
                    <a:pt x="794" y="2673"/>
                    <a:pt x="794" y="2673"/>
                  </a:cubicBezTo>
                  <a:close/>
                  <a:moveTo>
                    <a:pt x="80" y="1266"/>
                  </a:moveTo>
                  <a:cubicBezTo>
                    <a:pt x="3176" y="1266"/>
                    <a:pt x="3176" y="1266"/>
                    <a:pt x="3176" y="1266"/>
                  </a:cubicBezTo>
                  <a:cubicBezTo>
                    <a:pt x="3251" y="1233"/>
                    <a:pt x="3247" y="1163"/>
                    <a:pt x="3177" y="1117"/>
                  </a:cubicBezTo>
                  <a:cubicBezTo>
                    <a:pt x="3107" y="1070"/>
                    <a:pt x="1625" y="0"/>
                    <a:pt x="1625" y="0"/>
                  </a:cubicBezTo>
                  <a:cubicBezTo>
                    <a:pt x="1625" y="0"/>
                    <a:pt x="154" y="1070"/>
                    <a:pt x="80" y="1117"/>
                  </a:cubicBezTo>
                  <a:cubicBezTo>
                    <a:pt x="5" y="1163"/>
                    <a:pt x="0" y="1233"/>
                    <a:pt x="80" y="1266"/>
                  </a:cubicBezTo>
                  <a:close/>
                  <a:moveTo>
                    <a:pt x="1625" y="528"/>
                  </a:moveTo>
                  <a:cubicBezTo>
                    <a:pt x="1749" y="528"/>
                    <a:pt x="1849" y="629"/>
                    <a:pt x="1849" y="752"/>
                  </a:cubicBezTo>
                  <a:cubicBezTo>
                    <a:pt x="1849" y="876"/>
                    <a:pt x="1749" y="976"/>
                    <a:pt x="1625" y="976"/>
                  </a:cubicBezTo>
                  <a:cubicBezTo>
                    <a:pt x="1502" y="976"/>
                    <a:pt x="1401" y="876"/>
                    <a:pt x="1401" y="752"/>
                  </a:cubicBezTo>
                  <a:cubicBezTo>
                    <a:pt x="1401" y="629"/>
                    <a:pt x="1502" y="528"/>
                    <a:pt x="1625" y="528"/>
                  </a:cubicBezTo>
                  <a:close/>
                  <a:moveTo>
                    <a:pt x="157" y="2928"/>
                  </a:moveTo>
                  <a:cubicBezTo>
                    <a:pt x="3099" y="2928"/>
                    <a:pt x="3099" y="2928"/>
                    <a:pt x="3099" y="2928"/>
                  </a:cubicBezTo>
                  <a:cubicBezTo>
                    <a:pt x="3099" y="2803"/>
                    <a:pt x="3099" y="2803"/>
                    <a:pt x="3099" y="2803"/>
                  </a:cubicBezTo>
                  <a:cubicBezTo>
                    <a:pt x="157" y="2803"/>
                    <a:pt x="157" y="2803"/>
                    <a:pt x="157" y="2803"/>
                  </a:cubicBezTo>
                  <a:cubicBezTo>
                    <a:pt x="157" y="2928"/>
                    <a:pt x="157" y="2928"/>
                    <a:pt x="157" y="2928"/>
                  </a:cubicBezTo>
                  <a:close/>
                  <a:moveTo>
                    <a:pt x="29" y="3184"/>
                  </a:moveTo>
                  <a:cubicBezTo>
                    <a:pt x="3227" y="3184"/>
                    <a:pt x="3227" y="3184"/>
                    <a:pt x="3227" y="3184"/>
                  </a:cubicBezTo>
                  <a:cubicBezTo>
                    <a:pt x="3227" y="3067"/>
                    <a:pt x="3227" y="3067"/>
                    <a:pt x="3227" y="3067"/>
                  </a:cubicBezTo>
                  <a:cubicBezTo>
                    <a:pt x="29" y="3067"/>
                    <a:pt x="29" y="3067"/>
                    <a:pt x="29" y="3067"/>
                  </a:cubicBezTo>
                  <a:cubicBezTo>
                    <a:pt x="29" y="3184"/>
                    <a:pt x="29" y="3184"/>
                    <a:pt x="29" y="3184"/>
                  </a:cubicBezTo>
                  <a:close/>
                  <a:moveTo>
                    <a:pt x="1822" y="2673"/>
                  </a:moveTo>
                  <a:cubicBezTo>
                    <a:pt x="1822" y="1524"/>
                    <a:pt x="1822" y="1524"/>
                    <a:pt x="1822" y="1524"/>
                  </a:cubicBezTo>
                  <a:cubicBezTo>
                    <a:pt x="1948" y="1524"/>
                    <a:pt x="1948" y="1524"/>
                    <a:pt x="1948" y="1524"/>
                  </a:cubicBezTo>
                  <a:cubicBezTo>
                    <a:pt x="1948" y="1399"/>
                    <a:pt x="1948" y="1399"/>
                    <a:pt x="1948" y="1399"/>
                  </a:cubicBezTo>
                  <a:cubicBezTo>
                    <a:pt x="1308" y="1399"/>
                    <a:pt x="1308" y="1399"/>
                    <a:pt x="1308" y="1399"/>
                  </a:cubicBezTo>
                  <a:cubicBezTo>
                    <a:pt x="1308" y="1520"/>
                    <a:pt x="1308" y="1520"/>
                    <a:pt x="1308" y="1520"/>
                  </a:cubicBezTo>
                  <a:cubicBezTo>
                    <a:pt x="1433" y="1520"/>
                    <a:pt x="1433" y="1520"/>
                    <a:pt x="1433" y="1520"/>
                  </a:cubicBezTo>
                  <a:cubicBezTo>
                    <a:pt x="1433" y="2673"/>
                    <a:pt x="1433" y="2673"/>
                    <a:pt x="1433" y="2673"/>
                  </a:cubicBezTo>
                  <a:cubicBezTo>
                    <a:pt x="1822" y="2673"/>
                    <a:pt x="1822" y="2673"/>
                    <a:pt x="1822" y="2673"/>
                  </a:cubicBezTo>
                  <a:close/>
                  <a:moveTo>
                    <a:pt x="2843" y="2673"/>
                  </a:moveTo>
                  <a:cubicBezTo>
                    <a:pt x="2843" y="1524"/>
                    <a:pt x="2843" y="1524"/>
                    <a:pt x="2843" y="1524"/>
                  </a:cubicBezTo>
                  <a:cubicBezTo>
                    <a:pt x="2968" y="1524"/>
                    <a:pt x="2968" y="1524"/>
                    <a:pt x="2968" y="1524"/>
                  </a:cubicBezTo>
                  <a:cubicBezTo>
                    <a:pt x="2968" y="1399"/>
                    <a:pt x="2968" y="1399"/>
                    <a:pt x="2968" y="1399"/>
                  </a:cubicBezTo>
                  <a:cubicBezTo>
                    <a:pt x="2329" y="1399"/>
                    <a:pt x="2329" y="1399"/>
                    <a:pt x="2329" y="1399"/>
                  </a:cubicBezTo>
                  <a:cubicBezTo>
                    <a:pt x="2329" y="1520"/>
                    <a:pt x="2329" y="1520"/>
                    <a:pt x="2329" y="1520"/>
                  </a:cubicBezTo>
                  <a:cubicBezTo>
                    <a:pt x="2454" y="1520"/>
                    <a:pt x="2454" y="1520"/>
                    <a:pt x="2454" y="1520"/>
                  </a:cubicBezTo>
                  <a:cubicBezTo>
                    <a:pt x="2454" y="2673"/>
                    <a:pt x="2454" y="2673"/>
                    <a:pt x="2454" y="2673"/>
                  </a:cubicBezTo>
                  <a:cubicBezTo>
                    <a:pt x="2843" y="2673"/>
                    <a:pt x="2843" y="2673"/>
                    <a:pt x="2843" y="2673"/>
                  </a:cubicBezTo>
                  <a:close/>
                  <a:moveTo>
                    <a:pt x="2843" y="2673"/>
                  </a:moveTo>
                  <a:cubicBezTo>
                    <a:pt x="2843" y="2673"/>
                    <a:pt x="2843" y="2673"/>
                    <a:pt x="2843" y="2673"/>
                  </a:cubicBezTo>
                </a:path>
              </a:pathLst>
            </a:custGeom>
            <a:solidFill>
              <a:srgbClr val="5C4A42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DBC9B8"/>
                </a:solidFill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6653665" y="2910957"/>
            <a:ext cx="1532266" cy="1532266"/>
            <a:chOff x="5832247" y="3550396"/>
            <a:chExt cx="1532266" cy="1532266"/>
          </a:xfrm>
        </p:grpSpPr>
        <p:grpSp>
          <p:nvGrpSpPr>
            <p:cNvPr id="26" name="组合 25"/>
            <p:cNvGrpSpPr/>
            <p:nvPr/>
          </p:nvGrpSpPr>
          <p:grpSpPr>
            <a:xfrm>
              <a:off x="5832247" y="3550396"/>
              <a:ext cx="1532266" cy="1532266"/>
              <a:chOff x="5298898" y="2631898"/>
              <a:chExt cx="1594204" cy="1594204"/>
            </a:xfrm>
          </p:grpSpPr>
          <p:sp>
            <p:nvSpPr>
              <p:cNvPr id="28" name="椭圆 27"/>
              <p:cNvSpPr/>
              <p:nvPr/>
            </p:nvSpPr>
            <p:spPr>
              <a:xfrm>
                <a:off x="5298898" y="2631898"/>
                <a:ext cx="1594204" cy="1594204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DBC9B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rgbClr val="DBC9B8"/>
                  </a:solidFill>
                </a:endParaRPr>
              </a:p>
            </p:txBody>
          </p:sp>
          <p:sp>
            <p:nvSpPr>
              <p:cNvPr id="29" name="椭圆 28"/>
              <p:cNvSpPr/>
              <p:nvPr/>
            </p:nvSpPr>
            <p:spPr>
              <a:xfrm>
                <a:off x="5354958" y="2687958"/>
                <a:ext cx="1482084" cy="1482084"/>
              </a:xfrm>
              <a:prstGeom prst="ellipse">
                <a:avLst/>
              </a:prstGeom>
              <a:solidFill>
                <a:srgbClr val="DBC9B8"/>
              </a:solidFill>
              <a:ln>
                <a:solidFill>
                  <a:srgbClr val="DBC9B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rgbClr val="DBC9B8"/>
                  </a:solidFill>
                </a:endParaRPr>
              </a:p>
            </p:txBody>
          </p:sp>
        </p:grpSp>
        <p:sp>
          <p:nvSpPr>
            <p:cNvPr id="27" name="Freeform 14"/>
            <p:cNvSpPr>
              <a:spLocks noEditPoints="1"/>
            </p:cNvSpPr>
            <p:nvPr/>
          </p:nvSpPr>
          <p:spPr bwMode="auto">
            <a:xfrm>
              <a:off x="6171343" y="4017264"/>
              <a:ext cx="839057" cy="558913"/>
            </a:xfrm>
            <a:custGeom>
              <a:gdLst>
                <a:gd fmla="*/ 2804 w 2872" name="T0"/>
                <a:gd fmla="*/ 325 h 1914" name="T1"/>
                <a:gd fmla="*/ 2761 w 2872" name="T2"/>
                <a:gd fmla="*/ 325 h 1914" name="T3"/>
                <a:gd fmla="*/ 2703 w 2872" name="T4"/>
                <a:gd fmla="*/ 267 h 1914" name="T5"/>
                <a:gd fmla="*/ 2703 w 2872" name="T6"/>
                <a:gd fmla="*/ 152 h 1914" name="T7"/>
                <a:gd fmla="*/ 2647 w 2872" name="T8"/>
                <a:gd fmla="*/ 85 h 1914" name="T9"/>
                <a:gd fmla="*/ 1493 w 2872" name="T10"/>
                <a:gd fmla="*/ 218 h 1914" name="T11"/>
                <a:gd fmla="*/ 1380 w 2872" name="T12"/>
                <a:gd fmla="*/ 219 h 1914" name="T13"/>
                <a:gd fmla="*/ 225 w 2872" name="T14"/>
                <a:gd fmla="*/ 85 h 1914" name="T15"/>
                <a:gd fmla="*/ 170 w 2872" name="T16"/>
                <a:gd fmla="*/ 152 h 1914" name="T17"/>
                <a:gd fmla="*/ 170 w 2872" name="T18"/>
                <a:gd fmla="*/ 267 h 1914" name="T19"/>
                <a:gd fmla="*/ 111 w 2872" name="T20"/>
                <a:gd fmla="*/ 325 h 1914" name="T21"/>
                <a:gd fmla="*/ 68 w 2872" name="T22"/>
                <a:gd fmla="*/ 325 h 1914" name="T23"/>
                <a:gd fmla="*/ 0 w 2872" name="T24"/>
                <a:gd fmla="*/ 394 h 1914" name="T25"/>
                <a:gd fmla="*/ 1 w 2872" name="T26"/>
                <a:gd fmla="*/ 1765 h 1914" name="T27"/>
                <a:gd fmla="*/ 69 w 2872" name="T28"/>
                <a:gd fmla="*/ 1833 h 1914" name="T29"/>
                <a:gd fmla="*/ 1228 w 2872" name="T30"/>
                <a:gd fmla="*/ 1833 h 1914" name="T31"/>
                <a:gd fmla="*/ 1266 w 2872" name="T32"/>
                <a:gd fmla="*/ 1872 h 1914" name="T33"/>
                <a:gd fmla="*/ 1305 w 2872" name="T34"/>
                <a:gd fmla="*/ 1914 h 1914" name="T35"/>
                <a:gd fmla="*/ 1567 w 2872" name="T36"/>
                <a:gd fmla="*/ 1914 h 1914" name="T37"/>
                <a:gd fmla="*/ 1606 w 2872" name="T38"/>
                <a:gd fmla="*/ 1875 h 1914" name="T39"/>
                <a:gd fmla="*/ 1645 w 2872" name="T40"/>
                <a:gd fmla="*/ 1833 h 1914" name="T41"/>
                <a:gd fmla="*/ 2803 w 2872" name="T42"/>
                <a:gd fmla="*/ 1833 h 1914" name="T43"/>
                <a:gd fmla="*/ 2872 w 2872" name="T44"/>
                <a:gd fmla="*/ 1765 h 1914" name="T45"/>
                <a:gd fmla="*/ 2872 w 2872" name="T46"/>
                <a:gd fmla="*/ 394 h 1914" name="T47"/>
                <a:gd fmla="*/ 2804 w 2872" name="T48"/>
                <a:gd fmla="*/ 325 h 1914" name="T49"/>
                <a:gd fmla="*/ 1340 w 2872" name="T50"/>
                <a:gd fmla="*/ 1700 h 1914" name="T51"/>
                <a:gd fmla="*/ 331 w 2872" name="T52"/>
                <a:gd fmla="*/ 1573 h 1914" name="T53"/>
                <a:gd fmla="*/ 257 w 2872" name="T54"/>
                <a:gd fmla="*/ 1510 h 1914" name="T55"/>
                <a:gd fmla="*/ 257 w 2872" name="T56"/>
                <a:gd fmla="*/ 216 h 1914" name="T57"/>
                <a:gd fmla="*/ 314 w 2872" name="T58"/>
                <a:gd fmla="*/ 148 h 1914" name="T59"/>
                <a:gd fmla="*/ 1340 w 2872" name="T60"/>
                <a:gd fmla="*/ 308 h 1914" name="T61"/>
                <a:gd fmla="*/ 1392 w 2872" name="T62"/>
                <a:gd fmla="*/ 413 h 1914" name="T63"/>
                <a:gd fmla="*/ 1393 w 2872" name="T64"/>
                <a:gd fmla="*/ 1671 h 1914" name="T65"/>
                <a:gd fmla="*/ 1340 w 2872" name="T66"/>
                <a:gd fmla="*/ 1700 h 1914" name="T67"/>
                <a:gd fmla="*/ 2615 w 2872" name="T68"/>
                <a:gd fmla="*/ 1510 h 1914" name="T69"/>
                <a:gd fmla="*/ 2541 w 2872" name="T70"/>
                <a:gd fmla="*/ 1573 h 1914" name="T71"/>
                <a:gd fmla="*/ 1532 w 2872" name="T72"/>
                <a:gd fmla="*/ 1700 h 1914" name="T73"/>
                <a:gd fmla="*/ 1480 w 2872" name="T74"/>
                <a:gd fmla="*/ 1671 h 1914" name="T75"/>
                <a:gd fmla="*/ 1480 w 2872" name="T76"/>
                <a:gd fmla="*/ 413 h 1914" name="T77"/>
                <a:gd fmla="*/ 1533 w 2872" name="T78"/>
                <a:gd fmla="*/ 308 h 1914" name="T79"/>
                <a:gd fmla="*/ 2558 w 2872" name="T80"/>
                <a:gd fmla="*/ 148 h 1914" name="T81"/>
                <a:gd fmla="*/ 2615 w 2872" name="T82"/>
                <a:gd fmla="*/ 216 h 1914" name="T83"/>
                <a:gd fmla="*/ 2615 w 2872" name="T84"/>
                <a:gd fmla="*/ 1510 h 1914" name="T85"/>
                <a:gd fmla="*/ 2615 w 2872" name="T86"/>
                <a:gd fmla="*/ 1510 h 1914" name="T87"/>
                <a:gd fmla="*/ 2615 w 2872" name="T88"/>
                <a:gd fmla="*/ 1510 h 1914" name="T8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b="b" l="0" r="r" t="0"/>
              <a:pathLst>
                <a:path h="1914" w="2872">
                  <a:moveTo>
                    <a:pt x="2804" y="325"/>
                  </a:moveTo>
                  <a:cubicBezTo>
                    <a:pt x="2761" y="325"/>
                    <a:pt x="2761" y="325"/>
                    <a:pt x="2761" y="325"/>
                  </a:cubicBezTo>
                  <a:cubicBezTo>
                    <a:pt x="2729" y="325"/>
                    <a:pt x="2703" y="299"/>
                    <a:pt x="2703" y="267"/>
                  </a:cubicBezTo>
                  <a:cubicBezTo>
                    <a:pt x="2703" y="152"/>
                    <a:pt x="2703" y="152"/>
                    <a:pt x="2703" y="152"/>
                  </a:cubicBezTo>
                  <a:cubicBezTo>
                    <a:pt x="2703" y="119"/>
                    <a:pt x="2680" y="91"/>
                    <a:pt x="2647" y="85"/>
                  </a:cubicBezTo>
                  <a:cubicBezTo>
                    <a:pt x="2204" y="0"/>
                    <a:pt x="1800" y="2"/>
                    <a:pt x="1493" y="218"/>
                  </a:cubicBezTo>
                  <a:cubicBezTo>
                    <a:pt x="1439" y="257"/>
                    <a:pt x="1434" y="256"/>
                    <a:pt x="1380" y="219"/>
                  </a:cubicBezTo>
                  <a:cubicBezTo>
                    <a:pt x="1072" y="2"/>
                    <a:pt x="669" y="0"/>
                    <a:pt x="225" y="85"/>
                  </a:cubicBezTo>
                  <a:cubicBezTo>
                    <a:pt x="193" y="91"/>
                    <a:pt x="170" y="119"/>
                    <a:pt x="170" y="152"/>
                  </a:cubicBezTo>
                  <a:cubicBezTo>
                    <a:pt x="170" y="267"/>
                    <a:pt x="170" y="267"/>
                    <a:pt x="170" y="267"/>
                  </a:cubicBezTo>
                  <a:cubicBezTo>
                    <a:pt x="170" y="299"/>
                    <a:pt x="143" y="325"/>
                    <a:pt x="111" y="325"/>
                  </a:cubicBezTo>
                  <a:cubicBezTo>
                    <a:pt x="68" y="325"/>
                    <a:pt x="68" y="325"/>
                    <a:pt x="68" y="325"/>
                  </a:cubicBezTo>
                  <a:cubicBezTo>
                    <a:pt x="31" y="325"/>
                    <a:pt x="0" y="356"/>
                    <a:pt x="0" y="394"/>
                  </a:cubicBezTo>
                  <a:cubicBezTo>
                    <a:pt x="1" y="1765"/>
                    <a:pt x="1" y="1765"/>
                    <a:pt x="1" y="1765"/>
                  </a:cubicBezTo>
                  <a:cubicBezTo>
                    <a:pt x="1" y="1802"/>
                    <a:pt x="31" y="1833"/>
                    <a:pt x="69" y="1833"/>
                  </a:cubicBezTo>
                  <a:cubicBezTo>
                    <a:pt x="1228" y="1833"/>
                    <a:pt x="1228" y="1833"/>
                    <a:pt x="1228" y="1833"/>
                  </a:cubicBezTo>
                  <a:cubicBezTo>
                    <a:pt x="1249" y="1833"/>
                    <a:pt x="1266" y="1850"/>
                    <a:pt x="1266" y="1872"/>
                  </a:cubicBezTo>
                  <a:cubicBezTo>
                    <a:pt x="1266" y="1895"/>
                    <a:pt x="1282" y="1914"/>
                    <a:pt x="1305" y="1914"/>
                  </a:cubicBezTo>
                  <a:cubicBezTo>
                    <a:pt x="1567" y="1914"/>
                    <a:pt x="1567" y="1914"/>
                    <a:pt x="1567" y="1914"/>
                  </a:cubicBezTo>
                  <a:cubicBezTo>
                    <a:pt x="1588" y="1914"/>
                    <a:pt x="1606" y="1896"/>
                    <a:pt x="1606" y="1875"/>
                  </a:cubicBezTo>
                  <a:cubicBezTo>
                    <a:pt x="1606" y="1852"/>
                    <a:pt x="1621" y="1833"/>
                    <a:pt x="1645" y="1833"/>
                  </a:cubicBezTo>
                  <a:cubicBezTo>
                    <a:pt x="2803" y="1833"/>
                    <a:pt x="2803" y="1833"/>
                    <a:pt x="2803" y="1833"/>
                  </a:cubicBezTo>
                  <a:cubicBezTo>
                    <a:pt x="2841" y="1833"/>
                    <a:pt x="2872" y="1802"/>
                    <a:pt x="2872" y="1765"/>
                  </a:cubicBezTo>
                  <a:cubicBezTo>
                    <a:pt x="2872" y="394"/>
                    <a:pt x="2872" y="394"/>
                    <a:pt x="2872" y="394"/>
                  </a:cubicBezTo>
                  <a:cubicBezTo>
                    <a:pt x="2872" y="356"/>
                    <a:pt x="2842" y="325"/>
                    <a:pt x="2804" y="325"/>
                  </a:cubicBezTo>
                  <a:close/>
                  <a:moveTo>
                    <a:pt x="1340" y="1700"/>
                  </a:moveTo>
                  <a:cubicBezTo>
                    <a:pt x="1067" y="1529"/>
                    <a:pt x="711" y="1510"/>
                    <a:pt x="331" y="1573"/>
                  </a:cubicBezTo>
                  <a:cubicBezTo>
                    <a:pt x="292" y="1579"/>
                    <a:pt x="257" y="1550"/>
                    <a:pt x="257" y="1510"/>
                  </a:cubicBezTo>
                  <a:cubicBezTo>
                    <a:pt x="257" y="216"/>
                    <a:pt x="257" y="216"/>
                    <a:pt x="257" y="216"/>
                  </a:cubicBezTo>
                  <a:cubicBezTo>
                    <a:pt x="257" y="182"/>
                    <a:pt x="281" y="154"/>
                    <a:pt x="314" y="148"/>
                  </a:cubicBezTo>
                  <a:cubicBezTo>
                    <a:pt x="710" y="81"/>
                    <a:pt x="1074" y="108"/>
                    <a:pt x="1340" y="308"/>
                  </a:cubicBezTo>
                  <a:cubicBezTo>
                    <a:pt x="1374" y="334"/>
                    <a:pt x="1392" y="371"/>
                    <a:pt x="1392" y="413"/>
                  </a:cubicBezTo>
                  <a:cubicBezTo>
                    <a:pt x="1393" y="1671"/>
                    <a:pt x="1393" y="1671"/>
                    <a:pt x="1393" y="1671"/>
                  </a:cubicBezTo>
                  <a:cubicBezTo>
                    <a:pt x="1393" y="1698"/>
                    <a:pt x="1363" y="1714"/>
                    <a:pt x="1340" y="1700"/>
                  </a:cubicBezTo>
                  <a:close/>
                  <a:moveTo>
                    <a:pt x="2615" y="1510"/>
                  </a:moveTo>
                  <a:cubicBezTo>
                    <a:pt x="2615" y="1550"/>
                    <a:pt x="2580" y="1579"/>
                    <a:pt x="2541" y="1573"/>
                  </a:cubicBezTo>
                  <a:cubicBezTo>
                    <a:pt x="2162" y="1510"/>
                    <a:pt x="1805" y="1529"/>
                    <a:pt x="1532" y="1700"/>
                  </a:cubicBezTo>
                  <a:cubicBezTo>
                    <a:pt x="1509" y="1714"/>
                    <a:pt x="1480" y="1698"/>
                    <a:pt x="1480" y="1671"/>
                  </a:cubicBezTo>
                  <a:cubicBezTo>
                    <a:pt x="1480" y="413"/>
                    <a:pt x="1480" y="413"/>
                    <a:pt x="1480" y="413"/>
                  </a:cubicBezTo>
                  <a:cubicBezTo>
                    <a:pt x="1480" y="371"/>
                    <a:pt x="1499" y="334"/>
                    <a:pt x="1533" y="308"/>
                  </a:cubicBezTo>
                  <a:cubicBezTo>
                    <a:pt x="1798" y="108"/>
                    <a:pt x="2163" y="81"/>
                    <a:pt x="2558" y="148"/>
                  </a:cubicBezTo>
                  <a:cubicBezTo>
                    <a:pt x="2592" y="154"/>
                    <a:pt x="2615" y="182"/>
                    <a:pt x="2615" y="216"/>
                  </a:cubicBezTo>
                  <a:cubicBezTo>
                    <a:pt x="2615" y="1510"/>
                    <a:pt x="2615" y="1510"/>
                    <a:pt x="2615" y="1510"/>
                  </a:cubicBezTo>
                  <a:close/>
                  <a:moveTo>
                    <a:pt x="2615" y="1510"/>
                  </a:moveTo>
                  <a:cubicBezTo>
                    <a:pt x="2615" y="1510"/>
                    <a:pt x="2615" y="1510"/>
                    <a:pt x="2615" y="1510"/>
                  </a:cubicBezTo>
                </a:path>
              </a:pathLst>
            </a:custGeom>
            <a:solidFill>
              <a:srgbClr val="5C4A42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DBC9B8"/>
                </a:solidFill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9040003" y="2910957"/>
            <a:ext cx="1532266" cy="1532266"/>
            <a:chOff x="8401422" y="3068190"/>
            <a:chExt cx="1532266" cy="1532266"/>
          </a:xfrm>
        </p:grpSpPr>
        <p:grpSp>
          <p:nvGrpSpPr>
            <p:cNvPr id="31" name="组合 30"/>
            <p:cNvGrpSpPr/>
            <p:nvPr/>
          </p:nvGrpSpPr>
          <p:grpSpPr>
            <a:xfrm>
              <a:off x="8401422" y="3068190"/>
              <a:ext cx="1532266" cy="1532266"/>
              <a:chOff x="5298898" y="2631898"/>
              <a:chExt cx="1594204" cy="1594204"/>
            </a:xfrm>
          </p:grpSpPr>
          <p:sp>
            <p:nvSpPr>
              <p:cNvPr id="33" name="椭圆 32"/>
              <p:cNvSpPr/>
              <p:nvPr/>
            </p:nvSpPr>
            <p:spPr>
              <a:xfrm>
                <a:off x="5298898" y="2631898"/>
                <a:ext cx="1594204" cy="1594204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DBC9B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rgbClr val="DBC9B8"/>
                  </a:solidFill>
                </a:endParaRPr>
              </a:p>
            </p:txBody>
          </p:sp>
          <p:sp>
            <p:nvSpPr>
              <p:cNvPr id="34" name="椭圆 33"/>
              <p:cNvSpPr/>
              <p:nvPr/>
            </p:nvSpPr>
            <p:spPr>
              <a:xfrm>
                <a:off x="5354958" y="2687958"/>
                <a:ext cx="1482084" cy="1482084"/>
              </a:xfrm>
              <a:prstGeom prst="ellipse">
                <a:avLst/>
              </a:prstGeom>
              <a:solidFill>
                <a:srgbClr val="DBC9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rgbClr val="DBC9B8"/>
                  </a:solidFill>
                </a:endParaRPr>
              </a:p>
            </p:txBody>
          </p:sp>
        </p:grpSp>
        <p:sp>
          <p:nvSpPr>
            <p:cNvPr id="32" name="Freeform 18"/>
            <p:cNvSpPr>
              <a:spLocks noEditPoints="1"/>
            </p:cNvSpPr>
            <p:nvPr/>
          </p:nvSpPr>
          <p:spPr bwMode="auto">
            <a:xfrm>
              <a:off x="8839429" y="3550396"/>
              <a:ext cx="658520" cy="614153"/>
            </a:xfrm>
            <a:custGeom>
              <a:gdLst>
                <a:gd fmla="*/ 2182 w 2873" name="T0"/>
                <a:gd fmla="*/ 1893 h 2679" name="T1"/>
                <a:gd fmla="*/ 1872 w 2873" name="T2"/>
                <a:gd fmla="*/ 1723 h 2679" name="T3"/>
                <a:gd fmla="*/ 2032 w 2873" name="T4"/>
                <a:gd fmla="*/ 1598 h 2679" name="T5"/>
                <a:gd fmla="*/ 2279 w 2873" name="T6"/>
                <a:gd fmla="*/ 1002 h 2679" name="T7"/>
                <a:gd fmla="*/ 2279 w 2873" name="T8"/>
                <a:gd fmla="*/ 993 h 2679" name="T9"/>
                <a:gd fmla="*/ 2356 w 2873" name="T10"/>
                <a:gd fmla="*/ 852 h 2679" name="T11"/>
                <a:gd fmla="*/ 2356 w 2873" name="T12"/>
                <a:gd fmla="*/ 556 h 2679" name="T13"/>
                <a:gd fmla="*/ 2873 w 2873" name="T14"/>
                <a:gd fmla="*/ 409 h 2679" name="T15"/>
                <a:gd fmla="*/ 1436 w 2873" name="T16"/>
                <a:gd fmla="*/ 0 h 2679" name="T17"/>
                <a:gd fmla="*/ 0 w 2873" name="T18"/>
                <a:gd fmla="*/ 409 h 2679" name="T19"/>
                <a:gd fmla="*/ 207 w 2873" name="T20"/>
                <a:gd fmla="*/ 467 h 2679" name="T21"/>
                <a:gd fmla="*/ 207 w 2873" name="T22"/>
                <a:gd fmla="*/ 468 h 2679" name="T23"/>
                <a:gd fmla="*/ 207 w 2873" name="T24"/>
                <a:gd fmla="*/ 1130 h 2679" name="T25"/>
                <a:gd fmla="*/ 308 w 2873" name="T26"/>
                <a:gd fmla="*/ 1232 h 2679" name="T27"/>
                <a:gd fmla="*/ 410 w 2873" name="T28"/>
                <a:gd fmla="*/ 1130 h 2679" name="T29"/>
                <a:gd fmla="*/ 410 w 2873" name="T30"/>
                <a:gd fmla="*/ 525 h 2679" name="T31"/>
                <a:gd fmla="*/ 517 w 2873" name="T32"/>
                <a:gd fmla="*/ 556 h 2679" name="T33"/>
                <a:gd fmla="*/ 517 w 2873" name="T34"/>
                <a:gd fmla="*/ 852 h 2679" name="T35"/>
                <a:gd fmla="*/ 594 w 2873" name="T36"/>
                <a:gd fmla="*/ 993 h 2679" name="T37"/>
                <a:gd fmla="*/ 594 w 2873" name="T38"/>
                <a:gd fmla="*/ 1002 h 2679" name="T39"/>
                <a:gd fmla="*/ 840 w 2873" name="T40"/>
                <a:gd fmla="*/ 1598 h 2679" name="T41"/>
                <a:gd fmla="*/ 999 w 2873" name="T42"/>
                <a:gd fmla="*/ 1722 h 2679" name="T43"/>
                <a:gd fmla="*/ 687 w 2873" name="T44"/>
                <a:gd fmla="*/ 1893 h 2679" name="T45"/>
                <a:gd fmla="*/ 217 w 2873" name="T46"/>
                <a:gd fmla="*/ 2530 h 2679" name="T47"/>
                <a:gd fmla="*/ 277 w 2873" name="T48"/>
                <a:gd fmla="*/ 2660 h 2679" name="T49"/>
                <a:gd fmla="*/ 407 w 2873" name="T50"/>
                <a:gd fmla="*/ 2599 h 2679" name="T51"/>
                <a:gd fmla="*/ 808 w 2873" name="T52"/>
                <a:gd fmla="*/ 2056 h 2679" name="T53"/>
                <a:gd fmla="*/ 1435 w 2873" name="T54"/>
                <a:gd fmla="*/ 1846 h 2679" name="T55"/>
                <a:gd fmla="*/ 2061 w 2873" name="T56"/>
                <a:gd fmla="*/ 2056 h 2679" name="T57"/>
                <a:gd fmla="*/ 2462 w 2873" name="T58"/>
                <a:gd fmla="*/ 2599 h 2679" name="T59"/>
                <a:gd fmla="*/ 2557 w 2873" name="T60"/>
                <a:gd fmla="*/ 2666 h 2679" name="T61"/>
                <a:gd fmla="*/ 2592 w 2873" name="T62"/>
                <a:gd fmla="*/ 2660 h 2679" name="T63"/>
                <a:gd fmla="*/ 2652 w 2873" name="T64"/>
                <a:gd fmla="*/ 2530 h 2679" name="T65"/>
                <a:gd fmla="*/ 2182 w 2873" name="T66"/>
                <a:gd fmla="*/ 1893 h 2679" name="T67"/>
                <a:gd fmla="*/ 1436 w 2873" name="T68"/>
                <a:gd fmla="*/ 953 h 2679" name="T69"/>
                <a:gd fmla="*/ 1308 w 2873" name="T70"/>
                <a:gd fmla="*/ 950 h 2679" name="T71"/>
                <a:gd fmla="*/ 749 w 2873" name="T72"/>
                <a:gd fmla="*/ 799 h 2679" name="T73"/>
                <a:gd fmla="*/ 720 w 2873" name="T74"/>
                <a:gd fmla="*/ 789 h 2679" name="T75"/>
                <a:gd fmla="*/ 720 w 2873" name="T76"/>
                <a:gd fmla="*/ 650 h 2679" name="T77"/>
                <a:gd fmla="*/ 1409 w 2873" name="T78"/>
                <a:gd fmla="*/ 843 h 2679" name="T79"/>
                <a:gd fmla="*/ 1464 w 2873" name="T80"/>
                <a:gd fmla="*/ 843 h 2679" name="T81"/>
                <a:gd fmla="*/ 2153 w 2873" name="T82"/>
                <a:gd fmla="*/ 650 h 2679" name="T83"/>
                <a:gd fmla="*/ 2153 w 2873" name="T84"/>
                <a:gd fmla="*/ 789 h 2679" name="T85"/>
                <a:gd fmla="*/ 2124 w 2873" name="T86"/>
                <a:gd fmla="*/ 799 h 2679" name="T87"/>
                <a:gd fmla="*/ 1564 w 2873" name="T88"/>
                <a:gd fmla="*/ 950 h 2679" name="T89"/>
                <a:gd fmla="*/ 1436 w 2873" name="T90"/>
                <a:gd fmla="*/ 953 h 2679" name="T91"/>
                <a:gd fmla="*/ 1436 w 2873" name="T92"/>
                <a:gd fmla="*/ 211 h 2679" name="T93"/>
                <a:gd fmla="*/ 2131 w 2873" name="T94"/>
                <a:gd fmla="*/ 409 h 2679" name="T95"/>
                <a:gd fmla="*/ 1436 w 2873" name="T96"/>
                <a:gd fmla="*/ 606 h 2679" name="T97"/>
                <a:gd fmla="*/ 742 w 2873" name="T98"/>
                <a:gd fmla="*/ 409 h 2679" name="T99"/>
                <a:gd fmla="*/ 1436 w 2873" name="T100"/>
                <a:gd fmla="*/ 211 h 2679" name="T101"/>
                <a:gd fmla="*/ 802 w 2873" name="T102"/>
                <a:gd fmla="*/ 1085 h 2679" name="T103"/>
                <a:gd fmla="*/ 1288 w 2873" name="T104"/>
                <a:gd fmla="*/ 1152 h 2679" name="T105"/>
                <a:gd fmla="*/ 1436 w 2873" name="T106"/>
                <a:gd fmla="*/ 1159 h 2679" name="T107"/>
                <a:gd fmla="*/ 1584 w 2873" name="T108"/>
                <a:gd fmla="*/ 1152 h 2679" name="T109"/>
                <a:gd fmla="*/ 2071 w 2873" name="T110"/>
                <a:gd fmla="*/ 1085 h 2679" name="T111"/>
                <a:gd fmla="*/ 1436 w 2873" name="T112"/>
                <a:gd fmla="*/ 1641 h 2679" name="T113"/>
                <a:gd fmla="*/ 802 w 2873" name="T114"/>
                <a:gd fmla="*/ 1085 h 2679" name="T115"/>
                <a:gd fmla="*/ 802 w 2873" name="T116"/>
                <a:gd fmla="*/ 1085 h 2679" name="T117"/>
                <a:gd fmla="*/ 802 w 2873" name="T118"/>
                <a:gd fmla="*/ 1085 h 2679" name="T1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b="b" l="0" r="r" t="0"/>
              <a:pathLst>
                <a:path h="2679" w="2873">
                  <a:moveTo>
                    <a:pt x="2182" y="1893"/>
                  </a:moveTo>
                  <a:cubicBezTo>
                    <a:pt x="2086" y="1821"/>
                    <a:pt x="1982" y="1764"/>
                    <a:pt x="1872" y="1723"/>
                  </a:cubicBezTo>
                  <a:cubicBezTo>
                    <a:pt x="1930" y="1688"/>
                    <a:pt x="1984" y="1646"/>
                    <a:pt x="2032" y="1598"/>
                  </a:cubicBezTo>
                  <a:cubicBezTo>
                    <a:pt x="2191" y="1438"/>
                    <a:pt x="2279" y="1227"/>
                    <a:pt x="2279" y="1002"/>
                  </a:cubicBezTo>
                  <a:cubicBezTo>
                    <a:pt x="2279" y="999"/>
                    <a:pt x="2279" y="996"/>
                    <a:pt x="2279" y="993"/>
                  </a:cubicBezTo>
                  <a:cubicBezTo>
                    <a:pt x="2321" y="959"/>
                    <a:pt x="2356" y="913"/>
                    <a:pt x="2356" y="852"/>
                  </a:cubicBezTo>
                  <a:cubicBezTo>
                    <a:pt x="2356" y="556"/>
                    <a:pt x="2356" y="556"/>
                    <a:pt x="2356" y="556"/>
                  </a:cubicBezTo>
                  <a:cubicBezTo>
                    <a:pt x="2873" y="409"/>
                    <a:pt x="2873" y="409"/>
                    <a:pt x="2873" y="409"/>
                  </a:cubicBezTo>
                  <a:cubicBezTo>
                    <a:pt x="1436" y="0"/>
                    <a:pt x="1436" y="0"/>
                    <a:pt x="1436" y="0"/>
                  </a:cubicBezTo>
                  <a:cubicBezTo>
                    <a:pt x="0" y="409"/>
                    <a:pt x="0" y="409"/>
                    <a:pt x="0" y="409"/>
                  </a:cubicBezTo>
                  <a:cubicBezTo>
                    <a:pt x="207" y="467"/>
                    <a:pt x="207" y="467"/>
                    <a:pt x="207" y="467"/>
                  </a:cubicBezTo>
                  <a:cubicBezTo>
                    <a:pt x="207" y="468"/>
                    <a:pt x="207" y="468"/>
                    <a:pt x="207" y="468"/>
                  </a:cubicBezTo>
                  <a:cubicBezTo>
                    <a:pt x="207" y="1130"/>
                    <a:pt x="207" y="1130"/>
                    <a:pt x="207" y="1130"/>
                  </a:cubicBezTo>
                  <a:cubicBezTo>
                    <a:pt x="207" y="1186"/>
                    <a:pt x="252" y="1232"/>
                    <a:pt x="308" y="1232"/>
                  </a:cubicBezTo>
                  <a:cubicBezTo>
                    <a:pt x="364" y="1232"/>
                    <a:pt x="410" y="1186"/>
                    <a:pt x="410" y="1130"/>
                  </a:cubicBezTo>
                  <a:cubicBezTo>
                    <a:pt x="410" y="525"/>
                    <a:pt x="410" y="525"/>
                    <a:pt x="410" y="525"/>
                  </a:cubicBezTo>
                  <a:cubicBezTo>
                    <a:pt x="517" y="556"/>
                    <a:pt x="517" y="556"/>
                    <a:pt x="517" y="556"/>
                  </a:cubicBezTo>
                  <a:cubicBezTo>
                    <a:pt x="517" y="852"/>
                    <a:pt x="517" y="852"/>
                    <a:pt x="517" y="852"/>
                  </a:cubicBezTo>
                  <a:cubicBezTo>
                    <a:pt x="517" y="913"/>
                    <a:pt x="552" y="959"/>
                    <a:pt x="594" y="993"/>
                  </a:cubicBezTo>
                  <a:cubicBezTo>
                    <a:pt x="594" y="996"/>
                    <a:pt x="594" y="999"/>
                    <a:pt x="594" y="1002"/>
                  </a:cubicBezTo>
                  <a:cubicBezTo>
                    <a:pt x="594" y="1227"/>
                    <a:pt x="681" y="1438"/>
                    <a:pt x="840" y="1598"/>
                  </a:cubicBezTo>
                  <a:cubicBezTo>
                    <a:pt x="889" y="1646"/>
                    <a:pt x="942" y="1688"/>
                    <a:pt x="999" y="1722"/>
                  </a:cubicBezTo>
                  <a:cubicBezTo>
                    <a:pt x="889" y="1764"/>
                    <a:pt x="784" y="1821"/>
                    <a:pt x="687" y="1893"/>
                  </a:cubicBezTo>
                  <a:cubicBezTo>
                    <a:pt x="473" y="2052"/>
                    <a:pt x="311" y="2272"/>
                    <a:pt x="217" y="2530"/>
                  </a:cubicBezTo>
                  <a:cubicBezTo>
                    <a:pt x="197" y="2582"/>
                    <a:pt x="225" y="2641"/>
                    <a:pt x="277" y="2660"/>
                  </a:cubicBezTo>
                  <a:cubicBezTo>
                    <a:pt x="330" y="2679"/>
                    <a:pt x="388" y="2652"/>
                    <a:pt x="407" y="2599"/>
                  </a:cubicBezTo>
                  <a:cubicBezTo>
                    <a:pt x="488" y="2379"/>
                    <a:pt x="626" y="2191"/>
                    <a:pt x="808" y="2056"/>
                  </a:cubicBezTo>
                  <a:cubicBezTo>
                    <a:pt x="992" y="1919"/>
                    <a:pt x="1209" y="1846"/>
                    <a:pt x="1435" y="1846"/>
                  </a:cubicBezTo>
                  <a:cubicBezTo>
                    <a:pt x="1660" y="1846"/>
                    <a:pt x="1877" y="1919"/>
                    <a:pt x="2061" y="2056"/>
                  </a:cubicBezTo>
                  <a:cubicBezTo>
                    <a:pt x="2243" y="2191"/>
                    <a:pt x="2381" y="2379"/>
                    <a:pt x="2462" y="2599"/>
                  </a:cubicBezTo>
                  <a:cubicBezTo>
                    <a:pt x="2477" y="2640"/>
                    <a:pt x="2516" y="2666"/>
                    <a:pt x="2557" y="2666"/>
                  </a:cubicBezTo>
                  <a:cubicBezTo>
                    <a:pt x="2569" y="2666"/>
                    <a:pt x="2580" y="2664"/>
                    <a:pt x="2592" y="2660"/>
                  </a:cubicBezTo>
                  <a:cubicBezTo>
                    <a:pt x="2644" y="2641"/>
                    <a:pt x="2672" y="2582"/>
                    <a:pt x="2652" y="2530"/>
                  </a:cubicBezTo>
                  <a:cubicBezTo>
                    <a:pt x="2559" y="2272"/>
                    <a:pt x="2396" y="2052"/>
                    <a:pt x="2182" y="1893"/>
                  </a:cubicBezTo>
                  <a:close/>
                  <a:moveTo>
                    <a:pt x="1436" y="953"/>
                  </a:moveTo>
                  <a:cubicBezTo>
                    <a:pt x="1392" y="953"/>
                    <a:pt x="1349" y="952"/>
                    <a:pt x="1308" y="950"/>
                  </a:cubicBezTo>
                  <a:cubicBezTo>
                    <a:pt x="1083" y="930"/>
                    <a:pt x="878" y="863"/>
                    <a:pt x="749" y="799"/>
                  </a:cubicBezTo>
                  <a:cubicBezTo>
                    <a:pt x="740" y="794"/>
                    <a:pt x="730" y="791"/>
                    <a:pt x="720" y="789"/>
                  </a:cubicBezTo>
                  <a:cubicBezTo>
                    <a:pt x="720" y="650"/>
                    <a:pt x="720" y="650"/>
                    <a:pt x="720" y="650"/>
                  </a:cubicBezTo>
                  <a:cubicBezTo>
                    <a:pt x="1409" y="843"/>
                    <a:pt x="1409" y="843"/>
                    <a:pt x="1409" y="843"/>
                  </a:cubicBezTo>
                  <a:cubicBezTo>
                    <a:pt x="1427" y="848"/>
                    <a:pt x="1446" y="848"/>
                    <a:pt x="1464" y="843"/>
                  </a:cubicBezTo>
                  <a:cubicBezTo>
                    <a:pt x="2153" y="650"/>
                    <a:pt x="2153" y="650"/>
                    <a:pt x="2153" y="650"/>
                  </a:cubicBezTo>
                  <a:cubicBezTo>
                    <a:pt x="2153" y="789"/>
                    <a:pt x="2153" y="789"/>
                    <a:pt x="2153" y="789"/>
                  </a:cubicBezTo>
                  <a:cubicBezTo>
                    <a:pt x="2143" y="791"/>
                    <a:pt x="2133" y="794"/>
                    <a:pt x="2124" y="799"/>
                  </a:cubicBezTo>
                  <a:cubicBezTo>
                    <a:pt x="1995" y="863"/>
                    <a:pt x="1789" y="930"/>
                    <a:pt x="1564" y="950"/>
                  </a:cubicBezTo>
                  <a:cubicBezTo>
                    <a:pt x="1524" y="952"/>
                    <a:pt x="1481" y="953"/>
                    <a:pt x="1436" y="953"/>
                  </a:cubicBezTo>
                  <a:close/>
                  <a:moveTo>
                    <a:pt x="1436" y="211"/>
                  </a:moveTo>
                  <a:cubicBezTo>
                    <a:pt x="2131" y="409"/>
                    <a:pt x="2131" y="409"/>
                    <a:pt x="2131" y="409"/>
                  </a:cubicBezTo>
                  <a:cubicBezTo>
                    <a:pt x="1436" y="606"/>
                    <a:pt x="1436" y="606"/>
                    <a:pt x="1436" y="606"/>
                  </a:cubicBezTo>
                  <a:cubicBezTo>
                    <a:pt x="742" y="409"/>
                    <a:pt x="742" y="409"/>
                    <a:pt x="742" y="409"/>
                  </a:cubicBezTo>
                  <a:cubicBezTo>
                    <a:pt x="1436" y="211"/>
                    <a:pt x="1436" y="211"/>
                    <a:pt x="1436" y="211"/>
                  </a:cubicBezTo>
                  <a:close/>
                  <a:moveTo>
                    <a:pt x="802" y="1085"/>
                  </a:moveTo>
                  <a:cubicBezTo>
                    <a:pt x="932" y="1120"/>
                    <a:pt x="1102" y="1144"/>
                    <a:pt x="1288" y="1152"/>
                  </a:cubicBezTo>
                  <a:cubicBezTo>
                    <a:pt x="1336" y="1156"/>
                    <a:pt x="1385" y="1159"/>
                    <a:pt x="1436" y="1159"/>
                  </a:cubicBezTo>
                  <a:cubicBezTo>
                    <a:pt x="1487" y="1159"/>
                    <a:pt x="1537" y="1156"/>
                    <a:pt x="1584" y="1152"/>
                  </a:cubicBezTo>
                  <a:cubicBezTo>
                    <a:pt x="1771" y="1144"/>
                    <a:pt x="1941" y="1120"/>
                    <a:pt x="2071" y="1085"/>
                  </a:cubicBezTo>
                  <a:cubicBezTo>
                    <a:pt x="2030" y="1398"/>
                    <a:pt x="1761" y="1641"/>
                    <a:pt x="1436" y="1641"/>
                  </a:cubicBezTo>
                  <a:cubicBezTo>
                    <a:pt x="1112" y="1641"/>
                    <a:pt x="843" y="1398"/>
                    <a:pt x="802" y="1085"/>
                  </a:cubicBezTo>
                  <a:close/>
                  <a:moveTo>
                    <a:pt x="802" y="1085"/>
                  </a:moveTo>
                  <a:cubicBezTo>
                    <a:pt x="802" y="1085"/>
                    <a:pt x="802" y="1085"/>
                    <a:pt x="802" y="1085"/>
                  </a:cubicBezTo>
                </a:path>
              </a:pathLst>
            </a:custGeom>
            <a:solidFill>
              <a:srgbClr val="5C4A42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DBC9B8"/>
                </a:solidFill>
              </a:endParaRPr>
            </a:p>
          </p:txBody>
        </p:sp>
      </p:grpSp>
      <p:sp>
        <p:nvSpPr>
          <p:cNvPr id="35" name="矩形 34"/>
          <p:cNvSpPr/>
          <p:nvPr/>
        </p:nvSpPr>
        <p:spPr>
          <a:xfrm>
            <a:off x="1641780" y="4843225"/>
            <a:ext cx="1960880" cy="396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z="2000">
                <a:solidFill>
                  <a:srgbClr val="DBC9B8"/>
                </a:solidFill>
                <a:latin charset="-122" pitchFamily="34" typeface="微软雅黑"/>
                <a:ea charset="-122" pitchFamily="34" typeface="微软雅黑"/>
              </a:rPr>
              <a:t>选题背景及内容</a:t>
            </a:r>
          </a:p>
        </p:txBody>
      </p:sp>
      <p:sp>
        <p:nvSpPr>
          <p:cNvPr id="36" name="矩形 35"/>
          <p:cNvSpPr/>
          <p:nvPr/>
        </p:nvSpPr>
        <p:spPr>
          <a:xfrm>
            <a:off x="4058465" y="4843225"/>
            <a:ext cx="1960880" cy="3962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z="2000">
                <a:solidFill>
                  <a:srgbClr val="DBC9B8"/>
                </a:solidFill>
                <a:latin charset="-122" pitchFamily="34" typeface="微软雅黑"/>
                <a:ea charset="-122" pitchFamily="34" typeface="微软雅黑"/>
              </a:rPr>
              <a:t>课题现状及情况</a:t>
            </a:r>
          </a:p>
        </p:txBody>
      </p:sp>
      <p:sp>
        <p:nvSpPr>
          <p:cNvPr id="37" name="矩形 36"/>
          <p:cNvSpPr/>
          <p:nvPr/>
        </p:nvSpPr>
        <p:spPr>
          <a:xfrm>
            <a:off x="6475151" y="4843225"/>
            <a:ext cx="1889292" cy="396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altLang="en-US" lang="zh-CN" sz="2000">
                <a:solidFill>
                  <a:srgbClr val="DBC9B8"/>
                </a:solidFill>
                <a:latin charset="-122" pitchFamily="34" typeface="微软雅黑"/>
                <a:ea charset="-122" pitchFamily="34" typeface="微软雅黑"/>
              </a:rPr>
              <a:t>实验数据结果</a:t>
            </a:r>
          </a:p>
        </p:txBody>
      </p:sp>
      <p:sp>
        <p:nvSpPr>
          <p:cNvPr id="38" name="矩形 37"/>
          <p:cNvSpPr/>
          <p:nvPr/>
        </p:nvSpPr>
        <p:spPr>
          <a:xfrm>
            <a:off x="8801102" y="4843225"/>
            <a:ext cx="1997022" cy="396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altLang="en-US" lang="zh-CN" sz="2000">
                <a:solidFill>
                  <a:srgbClr val="DBC9B8"/>
                </a:solidFill>
                <a:latin charset="-122" pitchFamily="34" typeface="微软雅黑"/>
                <a:ea charset="-122" pitchFamily="34" typeface="微软雅黑"/>
              </a:rPr>
              <a:t>解决方法及总结</a:t>
            </a:r>
          </a:p>
        </p:txBody>
      </p:sp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0" y="-142937"/>
            <a:ext cx="12192000" cy="7143873"/>
            <a:chOff x="0" y="-142937"/>
            <a:chExt cx="12192000" cy="7143873"/>
          </a:xfrm>
        </p:grpSpPr>
        <p:sp>
          <p:nvSpPr>
            <p:cNvPr id="3" name="矩形 2"/>
            <p:cNvSpPr/>
            <p:nvPr/>
          </p:nvSpPr>
          <p:spPr>
            <a:xfrm>
              <a:off x="0" y="-1"/>
              <a:ext cx="12192000" cy="6858000"/>
            </a:xfrm>
            <a:prstGeom prst="rect">
              <a:avLst/>
            </a:prstGeom>
            <a:solidFill>
              <a:srgbClr val="5C4A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" name="Freeform 6"/>
            <p:cNvSpPr>
              <a:spLocks noEditPoints="1"/>
            </p:cNvSpPr>
            <p:nvPr/>
          </p:nvSpPr>
          <p:spPr bwMode="auto">
            <a:xfrm rot="16200000">
              <a:off x="1980341" y="1794154"/>
              <a:ext cx="3226441" cy="7187123"/>
            </a:xfrm>
            <a:custGeom>
              <a:gdLst>
                <a:gd fmla="*/ 345 w 1088" name="T0"/>
                <a:gd fmla="*/ 87 h 2427" name="T1"/>
                <a:gd fmla="*/ 208 w 1088" name="T2"/>
                <a:gd fmla="*/ 15 h 2427" name="T3"/>
                <a:gd fmla="*/ 420 w 1088" name="T4"/>
                <a:gd fmla="*/ 0 h 2427" name="T5"/>
                <a:gd fmla="*/ 62 w 1088" name="T6"/>
                <a:gd fmla="*/ 2420 h 2427" name="T7"/>
                <a:gd fmla="*/ 64 w 1088" name="T8"/>
                <a:gd fmla="*/ 2375 h 2427" name="T9"/>
                <a:gd fmla="*/ 64 w 1088" name="T10"/>
                <a:gd fmla="*/ 2247 h 2427" name="T11"/>
                <a:gd fmla="*/ 62 w 1088" name="T12"/>
                <a:gd fmla="*/ 2192 h 2427" name="T13"/>
                <a:gd fmla="*/ 62 w 1088" name="T14"/>
                <a:gd fmla="*/ 1919 h 2427" name="T15"/>
                <a:gd fmla="*/ 64 w 1088" name="T16"/>
                <a:gd fmla="*/ 1808 h 2427" name="T17"/>
                <a:gd fmla="*/ 62 w 1088" name="T18"/>
                <a:gd fmla="*/ 1755 h 2427" name="T19"/>
                <a:gd fmla="*/ 64 w 1088" name="T20"/>
                <a:gd fmla="*/ 1718 h 2427" name="T21"/>
                <a:gd fmla="*/ 64 w 1088" name="T22"/>
                <a:gd fmla="*/ 1082 h 2427" name="T23"/>
                <a:gd fmla="*/ 62 w 1088" name="T24"/>
                <a:gd fmla="*/ 918 h 2427" name="T25"/>
                <a:gd fmla="*/ 62 w 1088" name="T26"/>
                <a:gd fmla="*/ 829 h 2427" name="T27"/>
                <a:gd fmla="*/ 62 w 1088" name="T28"/>
                <a:gd fmla="*/ 309 h 2427" name="T29"/>
                <a:gd fmla="*/ 62 w 1088" name="T30"/>
                <a:gd fmla="*/ 558 h 2427" name="T31"/>
                <a:gd fmla="*/ 79 w 1088" name="T32"/>
                <a:gd fmla="*/ 60 h 2427" name="T33"/>
                <a:gd fmla="*/ 111 w 1088" name="T34"/>
                <a:gd fmla="*/ 88 h 2427" name="T35"/>
                <a:gd fmla="*/ 278 w 1088" name="T36"/>
                <a:gd fmla="*/ 1411 h 2427" name="T37"/>
                <a:gd fmla="*/ 175 w 1088" name="T38"/>
                <a:gd fmla="*/ 290 h 2427" name="T39"/>
                <a:gd fmla="*/ 145 w 1088" name="T40"/>
                <a:gd fmla="*/ 221 h 2427" name="T41"/>
                <a:gd fmla="*/ 236 w 1088" name="T42"/>
                <a:gd fmla="*/ 2263 h 2427" name="T43"/>
                <a:gd fmla="*/ 457 w 1088" name="T44"/>
                <a:gd fmla="*/ 2147 h 2427" name="T45"/>
                <a:gd fmla="*/ 134 w 1088" name="T46"/>
                <a:gd fmla="*/ 2020 h 2427" name="T47"/>
                <a:gd fmla="*/ 230 w 1088" name="T48"/>
                <a:gd fmla="*/ 2339 h 2427" name="T49"/>
                <a:gd fmla="*/ 200 w 1088" name="T50"/>
                <a:gd fmla="*/ 1774 h 2427" name="T51"/>
                <a:gd fmla="*/ 362 w 1088" name="T52"/>
                <a:gd fmla="*/ 1972 h 2427" name="T53"/>
                <a:gd fmla="*/ 185 w 1088" name="T54"/>
                <a:gd fmla="*/ 1706 h 2427" name="T55"/>
                <a:gd fmla="*/ 822 w 1088" name="T56"/>
                <a:gd fmla="*/ 1398 h 2427" name="T57"/>
                <a:gd fmla="*/ 307 w 1088" name="T58"/>
                <a:gd fmla="*/ 1875 h 2427" name="T59"/>
                <a:gd fmla="*/ 377 w 1088" name="T60"/>
                <a:gd fmla="*/ 1060 h 2427" name="T61"/>
                <a:gd fmla="*/ 548 w 1088" name="T62"/>
                <a:gd fmla="*/ 1585 h 2427" name="T63"/>
                <a:gd fmla="*/ 525 w 1088" name="T64"/>
                <a:gd fmla="*/ 1290 h 2427" name="T65"/>
                <a:gd fmla="*/ 485 w 1088" name="T66"/>
                <a:gd fmla="*/ 1460 h 2427" name="T67"/>
                <a:gd fmla="*/ 484 w 1088" name="T68"/>
                <a:gd fmla="*/ 1226 h 2427" name="T69"/>
                <a:gd fmla="*/ 397 w 1088" name="T70"/>
                <a:gd fmla="*/ 1760 h 2427" name="T71"/>
                <a:gd fmla="*/ 249 w 1088" name="T72"/>
                <a:gd fmla="*/ 941 h 2427" name="T73"/>
                <a:gd fmla="*/ 361 w 1088" name="T74"/>
                <a:gd fmla="*/ 1698 h 2427" name="T75"/>
                <a:gd fmla="*/ 451 w 1088" name="T76"/>
                <a:gd fmla="*/ 1627 h 2427" name="T77"/>
                <a:gd fmla="*/ 156 w 1088" name="T78"/>
                <a:gd fmla="*/ 1296 h 2427" name="T79"/>
                <a:gd fmla="*/ 294 w 1088" name="T80"/>
                <a:gd fmla="*/ 1392 h 2427" name="T81"/>
                <a:gd fmla="*/ 323 w 1088" name="T82"/>
                <a:gd fmla="*/ 1483 h 2427" name="T83"/>
                <a:gd fmla="*/ 167 w 1088" name="T84"/>
                <a:gd fmla="*/ 1082 h 2427" name="T85"/>
                <a:gd fmla="*/ 279 w 1088" name="T86"/>
                <a:gd fmla="*/ 666 h 2427" name="T87"/>
                <a:gd fmla="*/ 264 w 1088" name="T88"/>
                <a:gd fmla="*/ 616 h 2427" name="T89"/>
                <a:gd fmla="*/ 423 w 1088" name="T90"/>
                <a:gd fmla="*/ 965 h 2427" name="T91"/>
                <a:gd fmla="*/ 265 w 1088" name="T92"/>
                <a:gd fmla="*/ 833 h 2427" name="T93"/>
                <a:gd fmla="*/ 190 w 1088" name="T94"/>
                <a:gd fmla="*/ 509 h 2427" name="T95"/>
                <a:gd fmla="*/ 266 w 1088" name="T96"/>
                <a:gd fmla="*/ 537 h 2427" name="T97"/>
                <a:gd fmla="*/ 169 w 1088" name="T98"/>
                <a:gd fmla="*/ 230 h 2427" name="T99"/>
                <a:gd fmla="*/ 693 w 1088" name="T100"/>
                <a:gd fmla="*/ 744 h 2427" name="T101"/>
                <a:gd fmla="*/ 517 w 1088" name="T102"/>
                <a:gd fmla="*/ 547 h 2427" name="T103"/>
                <a:gd fmla="*/ 220 w 1088" name="T104"/>
                <a:gd fmla="*/ 206 h 2427" name="T105"/>
                <a:gd fmla="*/ 618 w 1088" name="T106"/>
                <a:gd fmla="*/ 503 h 2427" name="T107"/>
                <a:gd fmla="*/ 450 w 1088" name="T108"/>
                <a:gd fmla="*/ 201 h 2427" name="T109"/>
                <a:gd fmla="*/ 579 w 1088" name="T110"/>
                <a:gd fmla="*/ 130 h 2427" name="T111"/>
                <a:gd fmla="*/ 652 w 1088" name="T112"/>
                <a:gd fmla="*/ 232 h 2427" name="T113"/>
                <a:gd fmla="*/ 982 w 1088" name="T114"/>
                <a:gd fmla="*/ 658 h 2427" name="T115"/>
                <a:gd fmla="*/ 854 w 1088" name="T116"/>
                <a:gd fmla="*/ 797 h 2427" name="T117"/>
                <a:gd fmla="*/ 402 w 1088" name="T118"/>
                <a:gd fmla="*/ 297 h 2427" name="T119"/>
                <a:gd fmla="*/ 775 w 1088" name="T120"/>
                <a:gd fmla="*/ 910 h 2427" name="T121"/>
                <a:gd fmla="*/ 835 w 1088" name="T122"/>
                <a:gd fmla="*/ 927 h 2427" name="T123"/>
                <a:gd fmla="*/ 247 w 1088" name="T124"/>
                <a:gd fmla="*/ 161 h 2427" name="T1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b="b" l="0" r="r" t="0"/>
              <a:pathLst>
                <a:path h="2427" w="1088">
                  <a:moveTo>
                    <a:pt x="96" y="0"/>
                  </a:moveTo>
                  <a:cubicBezTo>
                    <a:pt x="120" y="0"/>
                    <a:pt x="120" y="0"/>
                    <a:pt x="120" y="0"/>
                  </a:cubicBezTo>
                  <a:cubicBezTo>
                    <a:pt x="121" y="12"/>
                    <a:pt x="119" y="24"/>
                    <a:pt x="114" y="32"/>
                  </a:cubicBezTo>
                  <a:cubicBezTo>
                    <a:pt x="112" y="23"/>
                    <a:pt x="104" y="11"/>
                    <a:pt x="96" y="0"/>
                  </a:cubicBezTo>
                  <a:close/>
                  <a:moveTo>
                    <a:pt x="139" y="0"/>
                  </a:moveTo>
                  <a:cubicBezTo>
                    <a:pt x="152" y="0"/>
                    <a:pt x="152" y="0"/>
                    <a:pt x="152" y="0"/>
                  </a:cubicBezTo>
                  <a:cubicBezTo>
                    <a:pt x="172" y="40"/>
                    <a:pt x="196" y="74"/>
                    <a:pt x="227" y="101"/>
                  </a:cubicBezTo>
                  <a:cubicBezTo>
                    <a:pt x="261" y="131"/>
                    <a:pt x="325" y="177"/>
                    <a:pt x="367" y="140"/>
                  </a:cubicBezTo>
                  <a:cubicBezTo>
                    <a:pt x="386" y="124"/>
                    <a:pt x="391" y="88"/>
                    <a:pt x="369" y="76"/>
                  </a:cubicBezTo>
                  <a:cubicBezTo>
                    <a:pt x="356" y="69"/>
                    <a:pt x="343" y="77"/>
                    <a:pt x="345" y="87"/>
                  </a:cubicBezTo>
                  <a:cubicBezTo>
                    <a:pt x="363" y="86"/>
                    <a:pt x="368" y="114"/>
                    <a:pt x="353" y="127"/>
                  </a:cubicBezTo>
                  <a:cubicBezTo>
                    <a:pt x="337" y="140"/>
                    <a:pt x="314" y="138"/>
                    <a:pt x="300" y="124"/>
                  </a:cubicBezTo>
                  <a:cubicBezTo>
                    <a:pt x="282" y="106"/>
                    <a:pt x="285" y="78"/>
                    <a:pt x="295" y="61"/>
                  </a:cubicBezTo>
                  <a:cubicBezTo>
                    <a:pt x="312" y="34"/>
                    <a:pt x="352" y="18"/>
                    <a:pt x="382" y="33"/>
                  </a:cubicBezTo>
                  <a:cubicBezTo>
                    <a:pt x="435" y="58"/>
                    <a:pt x="439" y="143"/>
                    <a:pt x="391" y="175"/>
                  </a:cubicBezTo>
                  <a:cubicBezTo>
                    <a:pt x="301" y="234"/>
                    <a:pt x="192" y="107"/>
                    <a:pt x="156" y="37"/>
                  </a:cubicBezTo>
                  <a:cubicBezTo>
                    <a:pt x="151" y="27"/>
                    <a:pt x="145" y="14"/>
                    <a:pt x="139" y="0"/>
                  </a:cubicBezTo>
                  <a:close/>
                  <a:moveTo>
                    <a:pt x="167" y="0"/>
                  </a:moveTo>
                  <a:cubicBezTo>
                    <a:pt x="183" y="0"/>
                    <a:pt x="183" y="0"/>
                    <a:pt x="183" y="0"/>
                  </a:cubicBezTo>
                  <a:cubicBezTo>
                    <a:pt x="190" y="6"/>
                    <a:pt x="199" y="12"/>
                    <a:pt x="208" y="15"/>
                  </a:cubicBezTo>
                  <a:cubicBezTo>
                    <a:pt x="225" y="23"/>
                    <a:pt x="241" y="17"/>
                    <a:pt x="247" y="6"/>
                  </a:cubicBezTo>
                  <a:cubicBezTo>
                    <a:pt x="248" y="4"/>
                    <a:pt x="249" y="2"/>
                    <a:pt x="249" y="0"/>
                  </a:cubicBezTo>
                  <a:cubicBezTo>
                    <a:pt x="289" y="0"/>
                    <a:pt x="289" y="0"/>
                    <a:pt x="289" y="0"/>
                  </a:cubicBezTo>
                  <a:cubicBezTo>
                    <a:pt x="290" y="4"/>
                    <a:pt x="289" y="8"/>
                    <a:pt x="288" y="12"/>
                  </a:cubicBezTo>
                  <a:cubicBezTo>
                    <a:pt x="284" y="22"/>
                    <a:pt x="273" y="29"/>
                    <a:pt x="264" y="25"/>
                  </a:cubicBezTo>
                  <a:cubicBezTo>
                    <a:pt x="271" y="35"/>
                    <a:pt x="265" y="48"/>
                    <a:pt x="257" y="52"/>
                  </a:cubicBezTo>
                  <a:cubicBezTo>
                    <a:pt x="248" y="58"/>
                    <a:pt x="240" y="56"/>
                    <a:pt x="235" y="49"/>
                  </a:cubicBezTo>
                  <a:cubicBezTo>
                    <a:pt x="233" y="59"/>
                    <a:pt x="217" y="61"/>
                    <a:pt x="203" y="52"/>
                  </a:cubicBezTo>
                  <a:cubicBezTo>
                    <a:pt x="188" y="42"/>
                    <a:pt x="175" y="20"/>
                    <a:pt x="167" y="0"/>
                  </a:cubicBezTo>
                  <a:close/>
                  <a:moveTo>
                    <a:pt x="420" y="0"/>
                  </a:moveTo>
                  <a:cubicBezTo>
                    <a:pt x="473" y="0"/>
                    <a:pt x="473" y="0"/>
                    <a:pt x="473" y="0"/>
                  </a:cubicBezTo>
                  <a:cubicBezTo>
                    <a:pt x="466" y="22"/>
                    <a:pt x="448" y="33"/>
                    <a:pt x="441" y="51"/>
                  </a:cubicBezTo>
                  <a:cubicBezTo>
                    <a:pt x="440" y="33"/>
                    <a:pt x="418" y="21"/>
                    <a:pt x="420" y="0"/>
                  </a:cubicBezTo>
                  <a:close/>
                  <a:moveTo>
                    <a:pt x="493" y="0"/>
                  </a:moveTo>
                  <a:cubicBezTo>
                    <a:pt x="543" y="0"/>
                    <a:pt x="543" y="0"/>
                    <a:pt x="543" y="0"/>
                  </a:cubicBezTo>
                  <a:cubicBezTo>
                    <a:pt x="545" y="10"/>
                    <a:pt x="548" y="20"/>
                    <a:pt x="555" y="27"/>
                  </a:cubicBezTo>
                  <a:cubicBezTo>
                    <a:pt x="563" y="35"/>
                    <a:pt x="579" y="38"/>
                    <a:pt x="590" y="35"/>
                  </a:cubicBezTo>
                  <a:cubicBezTo>
                    <a:pt x="570" y="59"/>
                    <a:pt x="528" y="53"/>
                    <a:pt x="509" y="31"/>
                  </a:cubicBezTo>
                  <a:cubicBezTo>
                    <a:pt x="501" y="21"/>
                    <a:pt x="496" y="11"/>
                    <a:pt x="493" y="0"/>
                  </a:cubicBezTo>
                  <a:close/>
                  <a:moveTo>
                    <a:pt x="62" y="2420"/>
                  </a:moveTo>
                  <a:cubicBezTo>
                    <a:pt x="62" y="2401"/>
                    <a:pt x="62" y="2401"/>
                    <a:pt x="62" y="2401"/>
                  </a:cubicBezTo>
                  <a:cubicBezTo>
                    <a:pt x="62" y="2401"/>
                    <a:pt x="63" y="2401"/>
                    <a:pt x="64" y="2401"/>
                  </a:cubicBezTo>
                  <a:cubicBezTo>
                    <a:pt x="69" y="2401"/>
                    <a:pt x="73" y="2405"/>
                    <a:pt x="73" y="2411"/>
                  </a:cubicBezTo>
                  <a:cubicBezTo>
                    <a:pt x="73" y="2416"/>
                    <a:pt x="69" y="2421"/>
                    <a:pt x="64" y="2421"/>
                  </a:cubicBezTo>
                  <a:cubicBezTo>
                    <a:pt x="63" y="2421"/>
                    <a:pt x="62" y="2420"/>
                    <a:pt x="62" y="2420"/>
                  </a:cubicBezTo>
                  <a:close/>
                  <a:moveTo>
                    <a:pt x="62" y="2375"/>
                  </a:moveTo>
                  <a:cubicBezTo>
                    <a:pt x="62" y="2350"/>
                    <a:pt x="62" y="2350"/>
                    <a:pt x="62" y="2350"/>
                  </a:cubicBezTo>
                  <a:cubicBezTo>
                    <a:pt x="62" y="2350"/>
                    <a:pt x="63" y="2350"/>
                    <a:pt x="64" y="2350"/>
                  </a:cubicBezTo>
                  <a:cubicBezTo>
                    <a:pt x="71" y="2350"/>
                    <a:pt x="76" y="2355"/>
                    <a:pt x="76" y="2362"/>
                  </a:cubicBezTo>
                  <a:cubicBezTo>
                    <a:pt x="76" y="2369"/>
                    <a:pt x="71" y="2375"/>
                    <a:pt x="64" y="2375"/>
                  </a:cubicBezTo>
                  <a:cubicBezTo>
                    <a:pt x="63" y="2375"/>
                    <a:pt x="62" y="2375"/>
                    <a:pt x="62" y="2375"/>
                  </a:cubicBezTo>
                  <a:close/>
                  <a:moveTo>
                    <a:pt x="62" y="2329"/>
                  </a:moveTo>
                  <a:cubicBezTo>
                    <a:pt x="62" y="2299"/>
                    <a:pt x="62" y="2299"/>
                    <a:pt x="62" y="2299"/>
                  </a:cubicBezTo>
                  <a:cubicBezTo>
                    <a:pt x="62" y="2298"/>
                    <a:pt x="63" y="2298"/>
                    <a:pt x="64" y="2298"/>
                  </a:cubicBezTo>
                  <a:cubicBezTo>
                    <a:pt x="72" y="2298"/>
                    <a:pt x="79" y="2305"/>
                    <a:pt x="79" y="2314"/>
                  </a:cubicBezTo>
                  <a:cubicBezTo>
                    <a:pt x="79" y="2322"/>
                    <a:pt x="72" y="2329"/>
                    <a:pt x="64" y="2329"/>
                  </a:cubicBezTo>
                  <a:cubicBezTo>
                    <a:pt x="63" y="2329"/>
                    <a:pt x="62" y="2329"/>
                    <a:pt x="62" y="2329"/>
                  </a:cubicBezTo>
                  <a:close/>
                  <a:moveTo>
                    <a:pt x="62" y="2283"/>
                  </a:moveTo>
                  <a:cubicBezTo>
                    <a:pt x="62" y="2247"/>
                    <a:pt x="62" y="2247"/>
                    <a:pt x="62" y="2247"/>
                  </a:cubicBezTo>
                  <a:cubicBezTo>
                    <a:pt x="62" y="2247"/>
                    <a:pt x="63" y="2247"/>
                    <a:pt x="64" y="2247"/>
                  </a:cubicBezTo>
                  <a:cubicBezTo>
                    <a:pt x="74" y="2247"/>
                    <a:pt x="82" y="2255"/>
                    <a:pt x="82" y="2265"/>
                  </a:cubicBezTo>
                  <a:cubicBezTo>
                    <a:pt x="82" y="2275"/>
                    <a:pt x="74" y="2283"/>
                    <a:pt x="64" y="2283"/>
                  </a:cubicBezTo>
                  <a:cubicBezTo>
                    <a:pt x="63" y="2283"/>
                    <a:pt x="62" y="2283"/>
                    <a:pt x="62" y="2283"/>
                  </a:cubicBezTo>
                  <a:close/>
                  <a:moveTo>
                    <a:pt x="62" y="2238"/>
                  </a:moveTo>
                  <a:cubicBezTo>
                    <a:pt x="62" y="2196"/>
                    <a:pt x="62" y="2196"/>
                    <a:pt x="62" y="2196"/>
                  </a:cubicBezTo>
                  <a:cubicBezTo>
                    <a:pt x="62" y="2196"/>
                    <a:pt x="63" y="2196"/>
                    <a:pt x="64" y="2196"/>
                  </a:cubicBezTo>
                  <a:cubicBezTo>
                    <a:pt x="75" y="2196"/>
                    <a:pt x="85" y="2205"/>
                    <a:pt x="85" y="2217"/>
                  </a:cubicBezTo>
                  <a:cubicBezTo>
                    <a:pt x="85" y="2228"/>
                    <a:pt x="75" y="2238"/>
                    <a:pt x="64" y="2238"/>
                  </a:cubicBezTo>
                  <a:cubicBezTo>
                    <a:pt x="63" y="2238"/>
                    <a:pt x="62" y="2238"/>
                    <a:pt x="62" y="2238"/>
                  </a:cubicBezTo>
                  <a:close/>
                  <a:moveTo>
                    <a:pt x="62" y="2192"/>
                  </a:moveTo>
                  <a:cubicBezTo>
                    <a:pt x="62" y="2144"/>
                    <a:pt x="62" y="2144"/>
                    <a:pt x="62" y="2144"/>
                  </a:cubicBezTo>
                  <a:cubicBezTo>
                    <a:pt x="62" y="2144"/>
                    <a:pt x="63" y="2144"/>
                    <a:pt x="64" y="2144"/>
                  </a:cubicBezTo>
                  <a:cubicBezTo>
                    <a:pt x="77" y="2144"/>
                    <a:pt x="87" y="2155"/>
                    <a:pt x="87" y="2168"/>
                  </a:cubicBezTo>
                  <a:cubicBezTo>
                    <a:pt x="87" y="2181"/>
                    <a:pt x="77" y="2192"/>
                    <a:pt x="64" y="2192"/>
                  </a:cubicBezTo>
                  <a:cubicBezTo>
                    <a:pt x="63" y="2192"/>
                    <a:pt x="62" y="2192"/>
                    <a:pt x="62" y="2192"/>
                  </a:cubicBezTo>
                  <a:close/>
                  <a:moveTo>
                    <a:pt x="62" y="2076"/>
                  </a:moveTo>
                  <a:cubicBezTo>
                    <a:pt x="62" y="2055"/>
                    <a:pt x="62" y="2055"/>
                    <a:pt x="62" y="2055"/>
                  </a:cubicBezTo>
                  <a:cubicBezTo>
                    <a:pt x="63" y="2063"/>
                    <a:pt x="63" y="2070"/>
                    <a:pt x="62" y="2076"/>
                  </a:cubicBezTo>
                  <a:close/>
                  <a:moveTo>
                    <a:pt x="62" y="1953"/>
                  </a:moveTo>
                  <a:cubicBezTo>
                    <a:pt x="62" y="1919"/>
                    <a:pt x="62" y="1919"/>
                    <a:pt x="62" y="1919"/>
                  </a:cubicBezTo>
                  <a:cubicBezTo>
                    <a:pt x="63" y="1930"/>
                    <a:pt x="63" y="1942"/>
                    <a:pt x="62" y="1953"/>
                  </a:cubicBezTo>
                  <a:close/>
                  <a:moveTo>
                    <a:pt x="62" y="1866"/>
                  </a:moveTo>
                  <a:cubicBezTo>
                    <a:pt x="62" y="1850"/>
                    <a:pt x="62" y="1850"/>
                    <a:pt x="62" y="1850"/>
                  </a:cubicBezTo>
                  <a:cubicBezTo>
                    <a:pt x="62" y="1850"/>
                    <a:pt x="63" y="1850"/>
                    <a:pt x="64" y="1850"/>
                  </a:cubicBezTo>
                  <a:cubicBezTo>
                    <a:pt x="68" y="1850"/>
                    <a:pt x="72" y="1854"/>
                    <a:pt x="72" y="1858"/>
                  </a:cubicBezTo>
                  <a:cubicBezTo>
                    <a:pt x="72" y="1863"/>
                    <a:pt x="68" y="1866"/>
                    <a:pt x="64" y="1866"/>
                  </a:cubicBezTo>
                  <a:cubicBezTo>
                    <a:pt x="63" y="1866"/>
                    <a:pt x="62" y="1866"/>
                    <a:pt x="62" y="1866"/>
                  </a:cubicBezTo>
                  <a:close/>
                  <a:moveTo>
                    <a:pt x="62" y="1829"/>
                  </a:moveTo>
                  <a:cubicBezTo>
                    <a:pt x="62" y="1809"/>
                    <a:pt x="62" y="1809"/>
                    <a:pt x="62" y="1809"/>
                  </a:cubicBezTo>
                  <a:cubicBezTo>
                    <a:pt x="62" y="1809"/>
                    <a:pt x="63" y="1808"/>
                    <a:pt x="64" y="1808"/>
                  </a:cubicBezTo>
                  <a:cubicBezTo>
                    <a:pt x="69" y="1808"/>
                    <a:pt x="74" y="1813"/>
                    <a:pt x="74" y="1819"/>
                  </a:cubicBezTo>
                  <a:cubicBezTo>
                    <a:pt x="74" y="1825"/>
                    <a:pt x="69" y="1829"/>
                    <a:pt x="64" y="1829"/>
                  </a:cubicBezTo>
                  <a:cubicBezTo>
                    <a:pt x="63" y="1829"/>
                    <a:pt x="62" y="1829"/>
                    <a:pt x="62" y="1829"/>
                  </a:cubicBezTo>
                  <a:close/>
                  <a:moveTo>
                    <a:pt x="62" y="1792"/>
                  </a:moveTo>
                  <a:cubicBezTo>
                    <a:pt x="62" y="1767"/>
                    <a:pt x="62" y="1767"/>
                    <a:pt x="62" y="1767"/>
                  </a:cubicBezTo>
                  <a:cubicBezTo>
                    <a:pt x="62" y="1767"/>
                    <a:pt x="63" y="1767"/>
                    <a:pt x="64" y="1767"/>
                  </a:cubicBezTo>
                  <a:cubicBezTo>
                    <a:pt x="71" y="1767"/>
                    <a:pt x="76" y="1772"/>
                    <a:pt x="76" y="1779"/>
                  </a:cubicBezTo>
                  <a:cubicBezTo>
                    <a:pt x="76" y="1787"/>
                    <a:pt x="71" y="1792"/>
                    <a:pt x="64" y="1792"/>
                  </a:cubicBezTo>
                  <a:cubicBezTo>
                    <a:pt x="63" y="1792"/>
                    <a:pt x="62" y="1792"/>
                    <a:pt x="62" y="1792"/>
                  </a:cubicBezTo>
                  <a:close/>
                  <a:moveTo>
                    <a:pt x="62" y="1755"/>
                  </a:moveTo>
                  <a:cubicBezTo>
                    <a:pt x="62" y="1725"/>
                    <a:pt x="62" y="1725"/>
                    <a:pt x="62" y="1725"/>
                  </a:cubicBezTo>
                  <a:cubicBezTo>
                    <a:pt x="62" y="1725"/>
                    <a:pt x="63" y="1725"/>
                    <a:pt x="64" y="1725"/>
                  </a:cubicBezTo>
                  <a:cubicBezTo>
                    <a:pt x="72" y="1725"/>
                    <a:pt x="79" y="1732"/>
                    <a:pt x="79" y="1740"/>
                  </a:cubicBezTo>
                  <a:cubicBezTo>
                    <a:pt x="79" y="1749"/>
                    <a:pt x="72" y="1755"/>
                    <a:pt x="64" y="1755"/>
                  </a:cubicBezTo>
                  <a:cubicBezTo>
                    <a:pt x="63" y="1755"/>
                    <a:pt x="62" y="1755"/>
                    <a:pt x="62" y="1755"/>
                  </a:cubicBezTo>
                  <a:close/>
                  <a:moveTo>
                    <a:pt x="62" y="1718"/>
                  </a:moveTo>
                  <a:cubicBezTo>
                    <a:pt x="62" y="1684"/>
                    <a:pt x="62" y="1684"/>
                    <a:pt x="62" y="1684"/>
                  </a:cubicBezTo>
                  <a:cubicBezTo>
                    <a:pt x="62" y="1683"/>
                    <a:pt x="63" y="1683"/>
                    <a:pt x="64" y="1683"/>
                  </a:cubicBezTo>
                  <a:cubicBezTo>
                    <a:pt x="73" y="1683"/>
                    <a:pt x="81" y="1691"/>
                    <a:pt x="81" y="1701"/>
                  </a:cubicBezTo>
                  <a:cubicBezTo>
                    <a:pt x="81" y="1711"/>
                    <a:pt x="73" y="1718"/>
                    <a:pt x="64" y="1718"/>
                  </a:cubicBezTo>
                  <a:cubicBezTo>
                    <a:pt x="63" y="1718"/>
                    <a:pt x="62" y="1718"/>
                    <a:pt x="62" y="1718"/>
                  </a:cubicBezTo>
                  <a:close/>
                  <a:moveTo>
                    <a:pt x="62" y="1649"/>
                  </a:moveTo>
                  <a:cubicBezTo>
                    <a:pt x="62" y="1375"/>
                    <a:pt x="62" y="1375"/>
                    <a:pt x="62" y="1375"/>
                  </a:cubicBezTo>
                  <a:cubicBezTo>
                    <a:pt x="62" y="1374"/>
                    <a:pt x="63" y="1373"/>
                    <a:pt x="64" y="1372"/>
                  </a:cubicBezTo>
                  <a:cubicBezTo>
                    <a:pt x="75" y="1392"/>
                    <a:pt x="158" y="1392"/>
                    <a:pt x="130" y="1494"/>
                  </a:cubicBezTo>
                  <a:cubicBezTo>
                    <a:pt x="115" y="1550"/>
                    <a:pt x="64" y="1605"/>
                    <a:pt x="64" y="1673"/>
                  </a:cubicBezTo>
                  <a:cubicBezTo>
                    <a:pt x="64" y="1665"/>
                    <a:pt x="63" y="1657"/>
                    <a:pt x="62" y="1649"/>
                  </a:cubicBezTo>
                  <a:close/>
                  <a:moveTo>
                    <a:pt x="62" y="1308"/>
                  </a:moveTo>
                  <a:cubicBezTo>
                    <a:pt x="62" y="1092"/>
                    <a:pt x="62" y="1092"/>
                    <a:pt x="62" y="1092"/>
                  </a:cubicBezTo>
                  <a:cubicBezTo>
                    <a:pt x="63" y="1088"/>
                    <a:pt x="64" y="1085"/>
                    <a:pt x="64" y="1082"/>
                  </a:cubicBezTo>
                  <a:cubicBezTo>
                    <a:pt x="64" y="1082"/>
                    <a:pt x="64" y="1082"/>
                    <a:pt x="64" y="1082"/>
                  </a:cubicBezTo>
                  <a:cubicBezTo>
                    <a:pt x="64" y="1108"/>
                    <a:pt x="117" y="1142"/>
                    <a:pt x="111" y="1185"/>
                  </a:cubicBezTo>
                  <a:cubicBezTo>
                    <a:pt x="106" y="1221"/>
                    <a:pt x="68" y="1248"/>
                    <a:pt x="64" y="1329"/>
                  </a:cubicBezTo>
                  <a:cubicBezTo>
                    <a:pt x="63" y="1322"/>
                    <a:pt x="62" y="1314"/>
                    <a:pt x="62" y="1308"/>
                  </a:cubicBezTo>
                  <a:close/>
                  <a:moveTo>
                    <a:pt x="62" y="1028"/>
                  </a:moveTo>
                  <a:cubicBezTo>
                    <a:pt x="62" y="952"/>
                    <a:pt x="62" y="952"/>
                    <a:pt x="62" y="952"/>
                  </a:cubicBezTo>
                  <a:cubicBezTo>
                    <a:pt x="62" y="952"/>
                    <a:pt x="63" y="952"/>
                    <a:pt x="64" y="952"/>
                  </a:cubicBezTo>
                  <a:cubicBezTo>
                    <a:pt x="73" y="952"/>
                    <a:pt x="81" y="944"/>
                    <a:pt x="81" y="935"/>
                  </a:cubicBezTo>
                  <a:cubicBezTo>
                    <a:pt x="81" y="925"/>
                    <a:pt x="73" y="918"/>
                    <a:pt x="64" y="918"/>
                  </a:cubicBezTo>
                  <a:cubicBezTo>
                    <a:pt x="63" y="918"/>
                    <a:pt x="62" y="918"/>
                    <a:pt x="62" y="918"/>
                  </a:cubicBezTo>
                  <a:cubicBezTo>
                    <a:pt x="62" y="851"/>
                    <a:pt x="62" y="851"/>
                    <a:pt x="62" y="851"/>
                  </a:cubicBezTo>
                  <a:cubicBezTo>
                    <a:pt x="62" y="848"/>
                    <a:pt x="63" y="845"/>
                    <a:pt x="64" y="841"/>
                  </a:cubicBezTo>
                  <a:cubicBezTo>
                    <a:pt x="73" y="898"/>
                    <a:pt x="111" y="899"/>
                    <a:pt x="133" y="926"/>
                  </a:cubicBezTo>
                  <a:cubicBezTo>
                    <a:pt x="145" y="940"/>
                    <a:pt x="143" y="961"/>
                    <a:pt x="132" y="971"/>
                  </a:cubicBezTo>
                  <a:cubicBezTo>
                    <a:pt x="121" y="979"/>
                    <a:pt x="100" y="978"/>
                    <a:pt x="90" y="961"/>
                  </a:cubicBezTo>
                  <a:cubicBezTo>
                    <a:pt x="106" y="996"/>
                    <a:pt x="88" y="1027"/>
                    <a:pt x="64" y="1028"/>
                  </a:cubicBezTo>
                  <a:cubicBezTo>
                    <a:pt x="63" y="1028"/>
                    <a:pt x="62" y="1028"/>
                    <a:pt x="62" y="1028"/>
                  </a:cubicBezTo>
                  <a:close/>
                  <a:moveTo>
                    <a:pt x="62" y="829"/>
                  </a:moveTo>
                  <a:cubicBezTo>
                    <a:pt x="62" y="802"/>
                    <a:pt x="62" y="802"/>
                    <a:pt x="62" y="802"/>
                  </a:cubicBezTo>
                  <a:cubicBezTo>
                    <a:pt x="64" y="812"/>
                    <a:pt x="64" y="821"/>
                    <a:pt x="62" y="829"/>
                  </a:cubicBezTo>
                  <a:close/>
                  <a:moveTo>
                    <a:pt x="62" y="744"/>
                  </a:moveTo>
                  <a:cubicBezTo>
                    <a:pt x="62" y="700"/>
                    <a:pt x="62" y="700"/>
                    <a:pt x="62" y="700"/>
                  </a:cubicBezTo>
                  <a:cubicBezTo>
                    <a:pt x="62" y="698"/>
                    <a:pt x="63" y="696"/>
                    <a:pt x="64" y="693"/>
                  </a:cubicBezTo>
                  <a:cubicBezTo>
                    <a:pt x="64" y="748"/>
                    <a:pt x="65" y="778"/>
                    <a:pt x="100" y="812"/>
                  </a:cubicBezTo>
                  <a:cubicBezTo>
                    <a:pt x="136" y="847"/>
                    <a:pt x="131" y="901"/>
                    <a:pt x="205" y="909"/>
                  </a:cubicBezTo>
                  <a:cubicBezTo>
                    <a:pt x="177" y="892"/>
                    <a:pt x="192" y="836"/>
                    <a:pt x="163" y="801"/>
                  </a:cubicBezTo>
                  <a:cubicBezTo>
                    <a:pt x="129" y="761"/>
                    <a:pt x="84" y="758"/>
                    <a:pt x="64" y="693"/>
                  </a:cubicBezTo>
                  <a:cubicBezTo>
                    <a:pt x="64" y="713"/>
                    <a:pt x="63" y="729"/>
                    <a:pt x="62" y="744"/>
                  </a:cubicBezTo>
                  <a:close/>
                  <a:moveTo>
                    <a:pt x="62" y="558"/>
                  </a:moveTo>
                  <a:cubicBezTo>
                    <a:pt x="62" y="309"/>
                    <a:pt x="62" y="309"/>
                    <a:pt x="62" y="309"/>
                  </a:cubicBezTo>
                  <a:cubicBezTo>
                    <a:pt x="62" y="308"/>
                    <a:pt x="63" y="308"/>
                    <a:pt x="64" y="308"/>
                  </a:cubicBezTo>
                  <a:cubicBezTo>
                    <a:pt x="115" y="331"/>
                    <a:pt x="78" y="390"/>
                    <a:pt x="125" y="404"/>
                  </a:cubicBezTo>
                  <a:cubicBezTo>
                    <a:pt x="136" y="407"/>
                    <a:pt x="154" y="403"/>
                    <a:pt x="154" y="389"/>
                  </a:cubicBezTo>
                  <a:cubicBezTo>
                    <a:pt x="167" y="396"/>
                    <a:pt x="170" y="422"/>
                    <a:pt x="150" y="435"/>
                  </a:cubicBezTo>
                  <a:cubicBezTo>
                    <a:pt x="141" y="441"/>
                    <a:pt x="123" y="448"/>
                    <a:pt x="102" y="433"/>
                  </a:cubicBezTo>
                  <a:cubicBezTo>
                    <a:pt x="91" y="425"/>
                    <a:pt x="82" y="409"/>
                    <a:pt x="83" y="394"/>
                  </a:cubicBezTo>
                  <a:cubicBezTo>
                    <a:pt x="75" y="405"/>
                    <a:pt x="74" y="432"/>
                    <a:pt x="94" y="449"/>
                  </a:cubicBezTo>
                  <a:cubicBezTo>
                    <a:pt x="113" y="464"/>
                    <a:pt x="111" y="484"/>
                    <a:pt x="106" y="495"/>
                  </a:cubicBezTo>
                  <a:cubicBezTo>
                    <a:pt x="94" y="521"/>
                    <a:pt x="67" y="533"/>
                    <a:pt x="64" y="570"/>
                  </a:cubicBezTo>
                  <a:cubicBezTo>
                    <a:pt x="63" y="565"/>
                    <a:pt x="63" y="562"/>
                    <a:pt x="62" y="558"/>
                  </a:cubicBezTo>
                  <a:close/>
                  <a:moveTo>
                    <a:pt x="62" y="218"/>
                  </a:moveTo>
                  <a:cubicBezTo>
                    <a:pt x="62" y="122"/>
                    <a:pt x="62" y="122"/>
                    <a:pt x="62" y="122"/>
                  </a:cubicBezTo>
                  <a:cubicBezTo>
                    <a:pt x="62" y="122"/>
                    <a:pt x="63" y="121"/>
                    <a:pt x="64" y="121"/>
                  </a:cubicBezTo>
                  <a:cubicBezTo>
                    <a:pt x="72" y="128"/>
                    <a:pt x="83" y="148"/>
                    <a:pt x="80" y="173"/>
                  </a:cubicBezTo>
                  <a:cubicBezTo>
                    <a:pt x="78" y="189"/>
                    <a:pt x="67" y="204"/>
                    <a:pt x="64" y="229"/>
                  </a:cubicBezTo>
                  <a:cubicBezTo>
                    <a:pt x="63" y="225"/>
                    <a:pt x="62" y="221"/>
                    <a:pt x="62" y="218"/>
                  </a:cubicBezTo>
                  <a:close/>
                  <a:moveTo>
                    <a:pt x="62" y="115"/>
                  </a:moveTo>
                  <a:cubicBezTo>
                    <a:pt x="62" y="75"/>
                    <a:pt x="62" y="75"/>
                    <a:pt x="62" y="75"/>
                  </a:cubicBezTo>
                  <a:cubicBezTo>
                    <a:pt x="62" y="75"/>
                    <a:pt x="63" y="76"/>
                    <a:pt x="64" y="76"/>
                  </a:cubicBezTo>
                  <a:cubicBezTo>
                    <a:pt x="72" y="76"/>
                    <a:pt x="79" y="69"/>
                    <a:pt x="79" y="60"/>
                  </a:cubicBezTo>
                  <a:cubicBezTo>
                    <a:pt x="79" y="52"/>
                    <a:pt x="72" y="45"/>
                    <a:pt x="64" y="45"/>
                  </a:cubicBezTo>
                  <a:cubicBezTo>
                    <a:pt x="63" y="45"/>
                    <a:pt x="62" y="45"/>
                    <a:pt x="62" y="45"/>
                  </a:cubicBezTo>
                  <a:cubicBezTo>
                    <a:pt x="62" y="6"/>
                    <a:pt x="62" y="6"/>
                    <a:pt x="62" y="6"/>
                  </a:cubicBezTo>
                  <a:cubicBezTo>
                    <a:pt x="62" y="6"/>
                    <a:pt x="63" y="6"/>
                    <a:pt x="64" y="6"/>
                  </a:cubicBezTo>
                  <a:cubicBezTo>
                    <a:pt x="64" y="6"/>
                    <a:pt x="64" y="6"/>
                    <a:pt x="64" y="6"/>
                  </a:cubicBezTo>
                  <a:cubicBezTo>
                    <a:pt x="64" y="6"/>
                    <a:pt x="64" y="6"/>
                    <a:pt x="64" y="6"/>
                  </a:cubicBezTo>
                  <a:cubicBezTo>
                    <a:pt x="74" y="6"/>
                    <a:pt x="83" y="15"/>
                    <a:pt x="84" y="26"/>
                  </a:cubicBezTo>
                  <a:cubicBezTo>
                    <a:pt x="94" y="21"/>
                    <a:pt x="105" y="24"/>
                    <a:pt x="111" y="33"/>
                  </a:cubicBezTo>
                  <a:cubicBezTo>
                    <a:pt x="116" y="42"/>
                    <a:pt x="113" y="54"/>
                    <a:pt x="104" y="60"/>
                  </a:cubicBezTo>
                  <a:cubicBezTo>
                    <a:pt x="113" y="67"/>
                    <a:pt x="116" y="78"/>
                    <a:pt x="111" y="88"/>
                  </a:cubicBezTo>
                  <a:cubicBezTo>
                    <a:pt x="105" y="97"/>
                    <a:pt x="94" y="100"/>
                    <a:pt x="84" y="95"/>
                  </a:cubicBezTo>
                  <a:cubicBezTo>
                    <a:pt x="83" y="106"/>
                    <a:pt x="74" y="115"/>
                    <a:pt x="64" y="115"/>
                  </a:cubicBezTo>
                  <a:cubicBezTo>
                    <a:pt x="63" y="115"/>
                    <a:pt x="62" y="115"/>
                    <a:pt x="62" y="115"/>
                  </a:cubicBezTo>
                  <a:close/>
                  <a:moveTo>
                    <a:pt x="278" y="1411"/>
                  </a:moveTo>
                  <a:cubicBezTo>
                    <a:pt x="297" y="1425"/>
                    <a:pt x="342" y="1426"/>
                    <a:pt x="372" y="1407"/>
                  </a:cubicBezTo>
                  <a:cubicBezTo>
                    <a:pt x="407" y="1384"/>
                    <a:pt x="424" y="1343"/>
                    <a:pt x="438" y="1329"/>
                  </a:cubicBezTo>
                  <a:cubicBezTo>
                    <a:pt x="453" y="1313"/>
                    <a:pt x="474" y="1302"/>
                    <a:pt x="499" y="1310"/>
                  </a:cubicBezTo>
                  <a:cubicBezTo>
                    <a:pt x="500" y="1293"/>
                    <a:pt x="476" y="1270"/>
                    <a:pt x="446" y="1266"/>
                  </a:cubicBezTo>
                  <a:cubicBezTo>
                    <a:pt x="421" y="1263"/>
                    <a:pt x="387" y="1281"/>
                    <a:pt x="372" y="1309"/>
                  </a:cubicBezTo>
                  <a:cubicBezTo>
                    <a:pt x="348" y="1355"/>
                    <a:pt x="336" y="1400"/>
                    <a:pt x="278" y="1411"/>
                  </a:cubicBezTo>
                  <a:close/>
                  <a:moveTo>
                    <a:pt x="440" y="2134"/>
                  </a:moveTo>
                  <a:cubicBezTo>
                    <a:pt x="424" y="2163"/>
                    <a:pt x="400" y="2169"/>
                    <a:pt x="377" y="2163"/>
                  </a:cubicBezTo>
                  <a:cubicBezTo>
                    <a:pt x="352" y="2158"/>
                    <a:pt x="337" y="2139"/>
                    <a:pt x="316" y="2105"/>
                  </a:cubicBezTo>
                  <a:cubicBezTo>
                    <a:pt x="300" y="2080"/>
                    <a:pt x="270" y="2056"/>
                    <a:pt x="240" y="2056"/>
                  </a:cubicBezTo>
                  <a:cubicBezTo>
                    <a:pt x="253" y="2037"/>
                    <a:pt x="282" y="2030"/>
                    <a:pt x="307" y="2042"/>
                  </a:cubicBezTo>
                  <a:cubicBezTo>
                    <a:pt x="339" y="2056"/>
                    <a:pt x="361" y="2109"/>
                    <a:pt x="396" y="2132"/>
                  </a:cubicBezTo>
                  <a:cubicBezTo>
                    <a:pt x="409" y="2139"/>
                    <a:pt x="424" y="2139"/>
                    <a:pt x="440" y="2134"/>
                  </a:cubicBezTo>
                  <a:close/>
                  <a:moveTo>
                    <a:pt x="175" y="309"/>
                  </a:moveTo>
                  <a:cubicBezTo>
                    <a:pt x="170" y="309"/>
                    <a:pt x="165" y="304"/>
                    <a:pt x="165" y="299"/>
                  </a:cubicBezTo>
                  <a:cubicBezTo>
                    <a:pt x="165" y="294"/>
                    <a:pt x="170" y="290"/>
                    <a:pt x="175" y="290"/>
                  </a:cubicBezTo>
                  <a:cubicBezTo>
                    <a:pt x="180" y="290"/>
                    <a:pt x="184" y="294"/>
                    <a:pt x="184" y="299"/>
                  </a:cubicBezTo>
                  <a:cubicBezTo>
                    <a:pt x="184" y="304"/>
                    <a:pt x="180" y="309"/>
                    <a:pt x="175" y="309"/>
                  </a:cubicBezTo>
                  <a:close/>
                  <a:moveTo>
                    <a:pt x="152" y="286"/>
                  </a:moveTo>
                  <a:cubicBezTo>
                    <a:pt x="145" y="286"/>
                    <a:pt x="140" y="281"/>
                    <a:pt x="140" y="274"/>
                  </a:cubicBezTo>
                  <a:cubicBezTo>
                    <a:pt x="140" y="267"/>
                    <a:pt x="145" y="262"/>
                    <a:pt x="152" y="262"/>
                  </a:cubicBezTo>
                  <a:cubicBezTo>
                    <a:pt x="159" y="262"/>
                    <a:pt x="164" y="267"/>
                    <a:pt x="164" y="274"/>
                  </a:cubicBezTo>
                  <a:cubicBezTo>
                    <a:pt x="164" y="281"/>
                    <a:pt x="159" y="286"/>
                    <a:pt x="152" y="286"/>
                  </a:cubicBezTo>
                  <a:close/>
                  <a:moveTo>
                    <a:pt x="145" y="251"/>
                  </a:moveTo>
                  <a:cubicBezTo>
                    <a:pt x="136" y="251"/>
                    <a:pt x="129" y="244"/>
                    <a:pt x="129" y="236"/>
                  </a:cubicBezTo>
                  <a:cubicBezTo>
                    <a:pt x="129" y="227"/>
                    <a:pt x="136" y="221"/>
                    <a:pt x="145" y="221"/>
                  </a:cubicBezTo>
                  <a:cubicBezTo>
                    <a:pt x="153" y="221"/>
                    <a:pt x="160" y="227"/>
                    <a:pt x="160" y="236"/>
                  </a:cubicBezTo>
                  <a:cubicBezTo>
                    <a:pt x="160" y="244"/>
                    <a:pt x="153" y="251"/>
                    <a:pt x="145" y="251"/>
                  </a:cubicBezTo>
                  <a:close/>
                  <a:moveTo>
                    <a:pt x="83" y="1634"/>
                  </a:moveTo>
                  <a:cubicBezTo>
                    <a:pt x="90" y="1668"/>
                    <a:pt x="143" y="1682"/>
                    <a:pt x="121" y="1737"/>
                  </a:cubicBezTo>
                  <a:cubicBezTo>
                    <a:pt x="113" y="1757"/>
                    <a:pt x="79" y="1783"/>
                    <a:pt x="81" y="1817"/>
                  </a:cubicBezTo>
                  <a:cubicBezTo>
                    <a:pt x="64" y="1774"/>
                    <a:pt x="111" y="1752"/>
                    <a:pt x="91" y="1695"/>
                  </a:cubicBezTo>
                  <a:cubicBezTo>
                    <a:pt x="83" y="1674"/>
                    <a:pt x="76" y="1647"/>
                    <a:pt x="83" y="1634"/>
                  </a:cubicBezTo>
                  <a:close/>
                  <a:moveTo>
                    <a:pt x="166" y="2097"/>
                  </a:moveTo>
                  <a:cubicBezTo>
                    <a:pt x="193" y="2115"/>
                    <a:pt x="218" y="2141"/>
                    <a:pt x="215" y="2182"/>
                  </a:cubicBezTo>
                  <a:cubicBezTo>
                    <a:pt x="213" y="2212"/>
                    <a:pt x="213" y="2234"/>
                    <a:pt x="236" y="2263"/>
                  </a:cubicBezTo>
                  <a:cubicBezTo>
                    <a:pt x="196" y="2255"/>
                    <a:pt x="164" y="2229"/>
                    <a:pt x="164" y="2186"/>
                  </a:cubicBezTo>
                  <a:cubicBezTo>
                    <a:pt x="164" y="2148"/>
                    <a:pt x="177" y="2131"/>
                    <a:pt x="166" y="2097"/>
                  </a:cubicBezTo>
                  <a:close/>
                  <a:moveTo>
                    <a:pt x="126" y="2050"/>
                  </a:moveTo>
                  <a:cubicBezTo>
                    <a:pt x="140" y="2068"/>
                    <a:pt x="182" y="2115"/>
                    <a:pt x="146" y="2179"/>
                  </a:cubicBezTo>
                  <a:cubicBezTo>
                    <a:pt x="133" y="2202"/>
                    <a:pt x="108" y="2227"/>
                    <a:pt x="102" y="2251"/>
                  </a:cubicBezTo>
                  <a:cubicBezTo>
                    <a:pt x="91" y="2232"/>
                    <a:pt x="86" y="2205"/>
                    <a:pt x="103" y="2164"/>
                  </a:cubicBezTo>
                  <a:cubicBezTo>
                    <a:pt x="117" y="2129"/>
                    <a:pt x="133" y="2090"/>
                    <a:pt x="126" y="2050"/>
                  </a:cubicBezTo>
                  <a:close/>
                  <a:moveTo>
                    <a:pt x="325" y="2151"/>
                  </a:moveTo>
                  <a:cubicBezTo>
                    <a:pt x="340" y="2180"/>
                    <a:pt x="380" y="2192"/>
                    <a:pt x="401" y="2188"/>
                  </a:cubicBezTo>
                  <a:cubicBezTo>
                    <a:pt x="430" y="2181"/>
                    <a:pt x="437" y="2150"/>
                    <a:pt x="457" y="2147"/>
                  </a:cubicBezTo>
                  <a:cubicBezTo>
                    <a:pt x="464" y="2115"/>
                    <a:pt x="433" y="2127"/>
                    <a:pt x="448" y="2092"/>
                  </a:cubicBezTo>
                  <a:cubicBezTo>
                    <a:pt x="453" y="2081"/>
                    <a:pt x="451" y="2063"/>
                    <a:pt x="432" y="2061"/>
                  </a:cubicBezTo>
                  <a:cubicBezTo>
                    <a:pt x="422" y="2060"/>
                    <a:pt x="408" y="2069"/>
                    <a:pt x="419" y="2087"/>
                  </a:cubicBezTo>
                  <a:cubicBezTo>
                    <a:pt x="407" y="2085"/>
                    <a:pt x="399" y="2067"/>
                    <a:pt x="404" y="2051"/>
                  </a:cubicBezTo>
                  <a:cubicBezTo>
                    <a:pt x="415" y="2019"/>
                    <a:pt x="473" y="2013"/>
                    <a:pt x="496" y="2047"/>
                  </a:cubicBezTo>
                  <a:cubicBezTo>
                    <a:pt x="520" y="2082"/>
                    <a:pt x="500" y="2119"/>
                    <a:pt x="490" y="2128"/>
                  </a:cubicBezTo>
                  <a:cubicBezTo>
                    <a:pt x="498" y="2141"/>
                    <a:pt x="504" y="2173"/>
                    <a:pt x="491" y="2199"/>
                  </a:cubicBezTo>
                  <a:cubicBezTo>
                    <a:pt x="471" y="2239"/>
                    <a:pt x="422" y="2249"/>
                    <a:pt x="384" y="2229"/>
                  </a:cubicBezTo>
                  <a:cubicBezTo>
                    <a:pt x="350" y="2211"/>
                    <a:pt x="325" y="2175"/>
                    <a:pt x="325" y="2151"/>
                  </a:cubicBezTo>
                  <a:close/>
                  <a:moveTo>
                    <a:pt x="134" y="2020"/>
                  </a:moveTo>
                  <a:cubicBezTo>
                    <a:pt x="224" y="2032"/>
                    <a:pt x="325" y="2130"/>
                    <a:pt x="340" y="2252"/>
                  </a:cubicBezTo>
                  <a:cubicBezTo>
                    <a:pt x="343" y="2284"/>
                    <a:pt x="326" y="2309"/>
                    <a:pt x="307" y="2305"/>
                  </a:cubicBezTo>
                  <a:cubicBezTo>
                    <a:pt x="303" y="2309"/>
                    <a:pt x="308" y="2331"/>
                    <a:pt x="303" y="2354"/>
                  </a:cubicBezTo>
                  <a:cubicBezTo>
                    <a:pt x="296" y="2382"/>
                    <a:pt x="277" y="2401"/>
                    <a:pt x="250" y="2408"/>
                  </a:cubicBezTo>
                  <a:cubicBezTo>
                    <a:pt x="233" y="2413"/>
                    <a:pt x="217" y="2411"/>
                    <a:pt x="208" y="2398"/>
                  </a:cubicBezTo>
                  <a:cubicBezTo>
                    <a:pt x="201" y="2407"/>
                    <a:pt x="156" y="2427"/>
                    <a:pt x="123" y="2399"/>
                  </a:cubicBezTo>
                  <a:cubicBezTo>
                    <a:pt x="83" y="2366"/>
                    <a:pt x="80" y="2288"/>
                    <a:pt x="127" y="2262"/>
                  </a:cubicBezTo>
                  <a:cubicBezTo>
                    <a:pt x="152" y="2248"/>
                    <a:pt x="191" y="2266"/>
                    <a:pt x="189" y="2292"/>
                  </a:cubicBezTo>
                  <a:cubicBezTo>
                    <a:pt x="171" y="2273"/>
                    <a:pt x="142" y="2283"/>
                    <a:pt x="144" y="2311"/>
                  </a:cubicBezTo>
                  <a:cubicBezTo>
                    <a:pt x="147" y="2351"/>
                    <a:pt x="195" y="2362"/>
                    <a:pt x="230" y="2339"/>
                  </a:cubicBezTo>
                  <a:cubicBezTo>
                    <a:pt x="272" y="2312"/>
                    <a:pt x="277" y="2259"/>
                    <a:pt x="268" y="2212"/>
                  </a:cubicBezTo>
                  <a:cubicBezTo>
                    <a:pt x="251" y="2134"/>
                    <a:pt x="191" y="2056"/>
                    <a:pt x="134" y="2020"/>
                  </a:cubicBezTo>
                  <a:close/>
                  <a:moveTo>
                    <a:pt x="200" y="1774"/>
                  </a:moveTo>
                  <a:cubicBezTo>
                    <a:pt x="244" y="1779"/>
                    <a:pt x="261" y="1861"/>
                    <a:pt x="193" y="1871"/>
                  </a:cubicBezTo>
                  <a:cubicBezTo>
                    <a:pt x="223" y="1878"/>
                    <a:pt x="246" y="1863"/>
                    <a:pt x="273" y="1874"/>
                  </a:cubicBezTo>
                  <a:cubicBezTo>
                    <a:pt x="304" y="1886"/>
                    <a:pt x="323" y="1921"/>
                    <a:pt x="324" y="1935"/>
                  </a:cubicBezTo>
                  <a:cubicBezTo>
                    <a:pt x="292" y="1907"/>
                    <a:pt x="262" y="1913"/>
                    <a:pt x="231" y="1913"/>
                  </a:cubicBezTo>
                  <a:cubicBezTo>
                    <a:pt x="198" y="1912"/>
                    <a:pt x="157" y="1890"/>
                    <a:pt x="143" y="1859"/>
                  </a:cubicBezTo>
                  <a:cubicBezTo>
                    <a:pt x="163" y="1864"/>
                    <a:pt x="182" y="1858"/>
                    <a:pt x="193" y="1844"/>
                  </a:cubicBezTo>
                  <a:cubicBezTo>
                    <a:pt x="211" y="1820"/>
                    <a:pt x="208" y="1789"/>
                    <a:pt x="200" y="1774"/>
                  </a:cubicBezTo>
                  <a:close/>
                  <a:moveTo>
                    <a:pt x="131" y="1862"/>
                  </a:moveTo>
                  <a:cubicBezTo>
                    <a:pt x="133" y="1891"/>
                    <a:pt x="161" y="1946"/>
                    <a:pt x="194" y="1983"/>
                  </a:cubicBezTo>
                  <a:cubicBezTo>
                    <a:pt x="221" y="2013"/>
                    <a:pt x="267" y="2033"/>
                    <a:pt x="286" y="1996"/>
                  </a:cubicBezTo>
                  <a:cubicBezTo>
                    <a:pt x="300" y="2020"/>
                    <a:pt x="329" y="2042"/>
                    <a:pt x="357" y="2043"/>
                  </a:cubicBezTo>
                  <a:cubicBezTo>
                    <a:pt x="392" y="2043"/>
                    <a:pt x="409" y="2017"/>
                    <a:pt x="410" y="1988"/>
                  </a:cubicBezTo>
                  <a:cubicBezTo>
                    <a:pt x="438" y="2008"/>
                    <a:pt x="480" y="2010"/>
                    <a:pt x="506" y="1986"/>
                  </a:cubicBezTo>
                  <a:cubicBezTo>
                    <a:pt x="532" y="1962"/>
                    <a:pt x="529" y="1914"/>
                    <a:pt x="504" y="1887"/>
                  </a:cubicBezTo>
                  <a:cubicBezTo>
                    <a:pt x="483" y="1865"/>
                    <a:pt x="449" y="1862"/>
                    <a:pt x="435" y="1887"/>
                  </a:cubicBezTo>
                  <a:cubicBezTo>
                    <a:pt x="452" y="1895"/>
                    <a:pt x="453" y="1913"/>
                    <a:pt x="446" y="1929"/>
                  </a:cubicBezTo>
                  <a:cubicBezTo>
                    <a:pt x="431" y="1959"/>
                    <a:pt x="392" y="1972"/>
                    <a:pt x="362" y="1972"/>
                  </a:cubicBezTo>
                  <a:cubicBezTo>
                    <a:pt x="316" y="1974"/>
                    <a:pt x="266" y="1956"/>
                    <a:pt x="231" y="1939"/>
                  </a:cubicBezTo>
                  <a:cubicBezTo>
                    <a:pt x="189" y="1917"/>
                    <a:pt x="143" y="1887"/>
                    <a:pt x="131" y="1862"/>
                  </a:cubicBezTo>
                  <a:close/>
                  <a:moveTo>
                    <a:pt x="110" y="1900"/>
                  </a:moveTo>
                  <a:cubicBezTo>
                    <a:pt x="103" y="1932"/>
                    <a:pt x="159" y="1952"/>
                    <a:pt x="129" y="2014"/>
                  </a:cubicBezTo>
                  <a:cubicBezTo>
                    <a:pt x="111" y="2052"/>
                    <a:pt x="87" y="2089"/>
                    <a:pt x="96" y="2136"/>
                  </a:cubicBezTo>
                  <a:cubicBezTo>
                    <a:pt x="90" y="2109"/>
                    <a:pt x="58" y="2090"/>
                    <a:pt x="66" y="2055"/>
                  </a:cubicBezTo>
                  <a:cubicBezTo>
                    <a:pt x="71" y="2034"/>
                    <a:pt x="101" y="2015"/>
                    <a:pt x="103" y="1988"/>
                  </a:cubicBezTo>
                  <a:cubicBezTo>
                    <a:pt x="105" y="1971"/>
                    <a:pt x="90" y="1917"/>
                    <a:pt x="110" y="1900"/>
                  </a:cubicBezTo>
                  <a:close/>
                  <a:moveTo>
                    <a:pt x="118" y="1578"/>
                  </a:moveTo>
                  <a:cubicBezTo>
                    <a:pt x="100" y="1616"/>
                    <a:pt x="174" y="1643"/>
                    <a:pt x="185" y="1706"/>
                  </a:cubicBezTo>
                  <a:cubicBezTo>
                    <a:pt x="206" y="1821"/>
                    <a:pt x="68" y="1842"/>
                    <a:pt x="86" y="1999"/>
                  </a:cubicBezTo>
                  <a:cubicBezTo>
                    <a:pt x="0" y="1886"/>
                    <a:pt x="201" y="1768"/>
                    <a:pt x="122" y="1651"/>
                  </a:cubicBezTo>
                  <a:cubicBezTo>
                    <a:pt x="94" y="1609"/>
                    <a:pt x="107" y="1585"/>
                    <a:pt x="118" y="1578"/>
                  </a:cubicBezTo>
                  <a:close/>
                  <a:moveTo>
                    <a:pt x="377" y="1060"/>
                  </a:moveTo>
                  <a:cubicBezTo>
                    <a:pt x="442" y="1057"/>
                    <a:pt x="484" y="1086"/>
                    <a:pt x="517" y="1106"/>
                  </a:cubicBezTo>
                  <a:cubicBezTo>
                    <a:pt x="631" y="1175"/>
                    <a:pt x="574" y="1036"/>
                    <a:pt x="676" y="1029"/>
                  </a:cubicBezTo>
                  <a:cubicBezTo>
                    <a:pt x="690" y="1028"/>
                    <a:pt x="717" y="1039"/>
                    <a:pt x="727" y="1060"/>
                  </a:cubicBezTo>
                  <a:cubicBezTo>
                    <a:pt x="620" y="1110"/>
                    <a:pt x="727" y="1151"/>
                    <a:pt x="669" y="1220"/>
                  </a:cubicBezTo>
                  <a:cubicBezTo>
                    <a:pt x="698" y="1207"/>
                    <a:pt x="749" y="1207"/>
                    <a:pt x="785" y="1241"/>
                  </a:cubicBezTo>
                  <a:cubicBezTo>
                    <a:pt x="830" y="1283"/>
                    <a:pt x="802" y="1349"/>
                    <a:pt x="822" y="1398"/>
                  </a:cubicBezTo>
                  <a:cubicBezTo>
                    <a:pt x="829" y="1416"/>
                    <a:pt x="866" y="1437"/>
                    <a:pt x="863" y="1454"/>
                  </a:cubicBezTo>
                  <a:cubicBezTo>
                    <a:pt x="821" y="1424"/>
                    <a:pt x="726" y="1463"/>
                    <a:pt x="726" y="1389"/>
                  </a:cubicBezTo>
                  <a:cubicBezTo>
                    <a:pt x="726" y="1485"/>
                    <a:pt x="834" y="1565"/>
                    <a:pt x="816" y="1658"/>
                  </a:cubicBezTo>
                  <a:cubicBezTo>
                    <a:pt x="808" y="1702"/>
                    <a:pt x="766" y="1730"/>
                    <a:pt x="760" y="1764"/>
                  </a:cubicBezTo>
                  <a:cubicBezTo>
                    <a:pt x="725" y="1706"/>
                    <a:pt x="768" y="1677"/>
                    <a:pt x="747" y="1618"/>
                  </a:cubicBezTo>
                  <a:cubicBezTo>
                    <a:pt x="686" y="1648"/>
                    <a:pt x="703" y="1755"/>
                    <a:pt x="666" y="1819"/>
                  </a:cubicBezTo>
                  <a:cubicBezTo>
                    <a:pt x="633" y="1876"/>
                    <a:pt x="563" y="1916"/>
                    <a:pt x="518" y="1873"/>
                  </a:cubicBezTo>
                  <a:cubicBezTo>
                    <a:pt x="553" y="1859"/>
                    <a:pt x="529" y="1824"/>
                    <a:pt x="561" y="1792"/>
                  </a:cubicBezTo>
                  <a:cubicBezTo>
                    <a:pt x="511" y="1791"/>
                    <a:pt x="470" y="1834"/>
                    <a:pt x="429" y="1865"/>
                  </a:cubicBezTo>
                  <a:cubicBezTo>
                    <a:pt x="392" y="1892"/>
                    <a:pt x="345" y="1900"/>
                    <a:pt x="307" y="1875"/>
                  </a:cubicBezTo>
                  <a:cubicBezTo>
                    <a:pt x="248" y="1837"/>
                    <a:pt x="230" y="1749"/>
                    <a:pt x="280" y="1707"/>
                  </a:cubicBezTo>
                  <a:cubicBezTo>
                    <a:pt x="274" y="1791"/>
                    <a:pt x="316" y="1770"/>
                    <a:pt x="351" y="1809"/>
                  </a:cubicBezTo>
                  <a:cubicBezTo>
                    <a:pt x="347" y="1759"/>
                    <a:pt x="313" y="1730"/>
                    <a:pt x="293" y="1680"/>
                  </a:cubicBezTo>
                  <a:cubicBezTo>
                    <a:pt x="269" y="1623"/>
                    <a:pt x="269" y="1562"/>
                    <a:pt x="316" y="1530"/>
                  </a:cubicBezTo>
                  <a:cubicBezTo>
                    <a:pt x="370" y="1492"/>
                    <a:pt x="452" y="1516"/>
                    <a:pt x="467" y="1589"/>
                  </a:cubicBezTo>
                  <a:cubicBezTo>
                    <a:pt x="442" y="1531"/>
                    <a:pt x="370" y="1529"/>
                    <a:pt x="342" y="1550"/>
                  </a:cubicBezTo>
                  <a:cubicBezTo>
                    <a:pt x="250" y="1620"/>
                    <a:pt x="327" y="1763"/>
                    <a:pt x="415" y="1784"/>
                  </a:cubicBezTo>
                  <a:cubicBezTo>
                    <a:pt x="532" y="1813"/>
                    <a:pt x="626" y="1745"/>
                    <a:pt x="676" y="1664"/>
                  </a:cubicBezTo>
                  <a:cubicBezTo>
                    <a:pt x="730" y="1574"/>
                    <a:pt x="731" y="1465"/>
                    <a:pt x="696" y="1368"/>
                  </a:cubicBezTo>
                  <a:cubicBezTo>
                    <a:pt x="647" y="1231"/>
                    <a:pt x="552" y="1148"/>
                    <a:pt x="377" y="1060"/>
                  </a:cubicBezTo>
                  <a:close/>
                  <a:moveTo>
                    <a:pt x="620" y="1639"/>
                  </a:moveTo>
                  <a:cubicBezTo>
                    <a:pt x="585" y="1674"/>
                    <a:pt x="531" y="1707"/>
                    <a:pt x="480" y="1712"/>
                  </a:cubicBezTo>
                  <a:cubicBezTo>
                    <a:pt x="440" y="1717"/>
                    <a:pt x="396" y="1702"/>
                    <a:pt x="374" y="1664"/>
                  </a:cubicBezTo>
                  <a:cubicBezTo>
                    <a:pt x="350" y="1623"/>
                    <a:pt x="376" y="1575"/>
                    <a:pt x="407" y="1592"/>
                  </a:cubicBezTo>
                  <a:cubicBezTo>
                    <a:pt x="393" y="1605"/>
                    <a:pt x="394" y="1631"/>
                    <a:pt x="408" y="1649"/>
                  </a:cubicBezTo>
                  <a:cubicBezTo>
                    <a:pt x="453" y="1709"/>
                    <a:pt x="568" y="1667"/>
                    <a:pt x="620" y="1639"/>
                  </a:cubicBezTo>
                  <a:close/>
                  <a:moveTo>
                    <a:pt x="587" y="1250"/>
                  </a:moveTo>
                  <a:cubicBezTo>
                    <a:pt x="616" y="1286"/>
                    <a:pt x="666" y="1394"/>
                    <a:pt x="626" y="1434"/>
                  </a:cubicBezTo>
                  <a:cubicBezTo>
                    <a:pt x="583" y="1477"/>
                    <a:pt x="583" y="1462"/>
                    <a:pt x="590" y="1532"/>
                  </a:cubicBezTo>
                  <a:cubicBezTo>
                    <a:pt x="592" y="1553"/>
                    <a:pt x="575" y="1581"/>
                    <a:pt x="548" y="1585"/>
                  </a:cubicBezTo>
                  <a:cubicBezTo>
                    <a:pt x="533" y="1586"/>
                    <a:pt x="522" y="1579"/>
                    <a:pt x="515" y="1569"/>
                  </a:cubicBezTo>
                  <a:cubicBezTo>
                    <a:pt x="507" y="1557"/>
                    <a:pt x="506" y="1541"/>
                    <a:pt x="517" y="1532"/>
                  </a:cubicBezTo>
                  <a:cubicBezTo>
                    <a:pt x="506" y="1533"/>
                    <a:pt x="481" y="1549"/>
                    <a:pt x="479" y="1575"/>
                  </a:cubicBezTo>
                  <a:cubicBezTo>
                    <a:pt x="477" y="1607"/>
                    <a:pt x="503" y="1642"/>
                    <a:pt x="542" y="1641"/>
                  </a:cubicBezTo>
                  <a:cubicBezTo>
                    <a:pt x="577" y="1639"/>
                    <a:pt x="610" y="1609"/>
                    <a:pt x="610" y="1593"/>
                  </a:cubicBezTo>
                  <a:cubicBezTo>
                    <a:pt x="621" y="1607"/>
                    <a:pt x="638" y="1596"/>
                    <a:pt x="645" y="1586"/>
                  </a:cubicBezTo>
                  <a:cubicBezTo>
                    <a:pt x="676" y="1544"/>
                    <a:pt x="674" y="1483"/>
                    <a:pt x="668" y="1433"/>
                  </a:cubicBezTo>
                  <a:cubicBezTo>
                    <a:pt x="660" y="1364"/>
                    <a:pt x="634" y="1294"/>
                    <a:pt x="587" y="1250"/>
                  </a:cubicBezTo>
                  <a:close/>
                  <a:moveTo>
                    <a:pt x="458" y="1139"/>
                  </a:moveTo>
                  <a:cubicBezTo>
                    <a:pt x="484" y="1164"/>
                    <a:pt x="524" y="1227"/>
                    <a:pt x="525" y="1290"/>
                  </a:cubicBezTo>
                  <a:cubicBezTo>
                    <a:pt x="525" y="1332"/>
                    <a:pt x="509" y="1383"/>
                    <a:pt x="458" y="1389"/>
                  </a:cubicBezTo>
                  <a:cubicBezTo>
                    <a:pt x="406" y="1396"/>
                    <a:pt x="422" y="1439"/>
                    <a:pt x="401" y="1459"/>
                  </a:cubicBezTo>
                  <a:cubicBezTo>
                    <a:pt x="385" y="1474"/>
                    <a:pt x="355" y="1494"/>
                    <a:pt x="339" y="1471"/>
                  </a:cubicBezTo>
                  <a:cubicBezTo>
                    <a:pt x="357" y="1515"/>
                    <a:pt x="454" y="1525"/>
                    <a:pt x="496" y="1506"/>
                  </a:cubicBezTo>
                  <a:cubicBezTo>
                    <a:pt x="569" y="1475"/>
                    <a:pt x="590" y="1381"/>
                    <a:pt x="574" y="1302"/>
                  </a:cubicBezTo>
                  <a:cubicBezTo>
                    <a:pt x="558" y="1226"/>
                    <a:pt x="505" y="1165"/>
                    <a:pt x="458" y="1139"/>
                  </a:cubicBezTo>
                  <a:close/>
                  <a:moveTo>
                    <a:pt x="521" y="1394"/>
                  </a:moveTo>
                  <a:cubicBezTo>
                    <a:pt x="509" y="1417"/>
                    <a:pt x="497" y="1433"/>
                    <a:pt x="477" y="1450"/>
                  </a:cubicBezTo>
                  <a:cubicBezTo>
                    <a:pt x="450" y="1471"/>
                    <a:pt x="427" y="1479"/>
                    <a:pt x="394" y="1485"/>
                  </a:cubicBezTo>
                  <a:cubicBezTo>
                    <a:pt x="429" y="1487"/>
                    <a:pt x="455" y="1480"/>
                    <a:pt x="485" y="1460"/>
                  </a:cubicBezTo>
                  <a:cubicBezTo>
                    <a:pt x="508" y="1443"/>
                    <a:pt x="522" y="1426"/>
                    <a:pt x="534" y="1400"/>
                  </a:cubicBezTo>
                  <a:cubicBezTo>
                    <a:pt x="536" y="1397"/>
                    <a:pt x="537" y="1395"/>
                    <a:pt x="538" y="1392"/>
                  </a:cubicBezTo>
                  <a:cubicBezTo>
                    <a:pt x="549" y="1363"/>
                    <a:pt x="553" y="1339"/>
                    <a:pt x="552" y="1308"/>
                  </a:cubicBezTo>
                  <a:cubicBezTo>
                    <a:pt x="550" y="1280"/>
                    <a:pt x="545" y="1256"/>
                    <a:pt x="530" y="1233"/>
                  </a:cubicBezTo>
                  <a:cubicBezTo>
                    <a:pt x="538" y="1259"/>
                    <a:pt x="541" y="1280"/>
                    <a:pt x="540" y="1308"/>
                  </a:cubicBezTo>
                  <a:cubicBezTo>
                    <a:pt x="539" y="1337"/>
                    <a:pt x="535" y="1359"/>
                    <a:pt x="524" y="1386"/>
                  </a:cubicBezTo>
                  <a:cubicBezTo>
                    <a:pt x="523" y="1389"/>
                    <a:pt x="522" y="1391"/>
                    <a:pt x="521" y="1394"/>
                  </a:cubicBezTo>
                  <a:close/>
                  <a:moveTo>
                    <a:pt x="342" y="1069"/>
                  </a:moveTo>
                  <a:cubicBezTo>
                    <a:pt x="355" y="1110"/>
                    <a:pt x="336" y="1143"/>
                    <a:pt x="355" y="1170"/>
                  </a:cubicBezTo>
                  <a:cubicBezTo>
                    <a:pt x="384" y="1212"/>
                    <a:pt x="446" y="1190"/>
                    <a:pt x="484" y="1226"/>
                  </a:cubicBezTo>
                  <a:cubicBezTo>
                    <a:pt x="495" y="1196"/>
                    <a:pt x="471" y="1166"/>
                    <a:pt x="445" y="1148"/>
                  </a:cubicBezTo>
                  <a:cubicBezTo>
                    <a:pt x="393" y="1114"/>
                    <a:pt x="378" y="1146"/>
                    <a:pt x="342" y="1069"/>
                  </a:cubicBezTo>
                  <a:close/>
                  <a:moveTo>
                    <a:pt x="259" y="977"/>
                  </a:moveTo>
                  <a:cubicBezTo>
                    <a:pt x="269" y="1022"/>
                    <a:pt x="340" y="1050"/>
                    <a:pt x="336" y="1104"/>
                  </a:cubicBezTo>
                  <a:cubicBezTo>
                    <a:pt x="333" y="1148"/>
                    <a:pt x="280" y="1183"/>
                    <a:pt x="268" y="1232"/>
                  </a:cubicBezTo>
                  <a:cubicBezTo>
                    <a:pt x="252" y="1128"/>
                    <a:pt x="319" y="1126"/>
                    <a:pt x="297" y="1068"/>
                  </a:cubicBezTo>
                  <a:cubicBezTo>
                    <a:pt x="288" y="1043"/>
                    <a:pt x="250" y="1021"/>
                    <a:pt x="259" y="977"/>
                  </a:cubicBezTo>
                  <a:close/>
                  <a:moveTo>
                    <a:pt x="335" y="1702"/>
                  </a:moveTo>
                  <a:cubicBezTo>
                    <a:pt x="337" y="1705"/>
                    <a:pt x="339" y="1709"/>
                    <a:pt x="341" y="1712"/>
                  </a:cubicBezTo>
                  <a:cubicBezTo>
                    <a:pt x="357" y="1733"/>
                    <a:pt x="373" y="1749"/>
                    <a:pt x="397" y="1760"/>
                  </a:cubicBezTo>
                  <a:cubicBezTo>
                    <a:pt x="428" y="1773"/>
                    <a:pt x="453" y="1775"/>
                    <a:pt x="485" y="1772"/>
                  </a:cubicBezTo>
                  <a:cubicBezTo>
                    <a:pt x="520" y="1768"/>
                    <a:pt x="546" y="1758"/>
                    <a:pt x="576" y="1741"/>
                  </a:cubicBezTo>
                  <a:cubicBezTo>
                    <a:pt x="608" y="1723"/>
                    <a:pt x="630" y="1703"/>
                    <a:pt x="653" y="1674"/>
                  </a:cubicBezTo>
                  <a:cubicBezTo>
                    <a:pt x="677" y="1642"/>
                    <a:pt x="690" y="1615"/>
                    <a:pt x="699" y="1576"/>
                  </a:cubicBezTo>
                  <a:cubicBezTo>
                    <a:pt x="714" y="1492"/>
                    <a:pt x="703" y="1423"/>
                    <a:pt x="671" y="1344"/>
                  </a:cubicBezTo>
                  <a:cubicBezTo>
                    <a:pt x="632" y="1259"/>
                    <a:pt x="585" y="1202"/>
                    <a:pt x="506" y="1151"/>
                  </a:cubicBezTo>
                  <a:cubicBezTo>
                    <a:pt x="441" y="1112"/>
                    <a:pt x="386" y="1078"/>
                    <a:pt x="328" y="1028"/>
                  </a:cubicBezTo>
                  <a:cubicBezTo>
                    <a:pt x="297" y="1000"/>
                    <a:pt x="274" y="975"/>
                    <a:pt x="250" y="940"/>
                  </a:cubicBezTo>
                  <a:cubicBezTo>
                    <a:pt x="227" y="903"/>
                    <a:pt x="215" y="873"/>
                    <a:pt x="207" y="831"/>
                  </a:cubicBezTo>
                  <a:cubicBezTo>
                    <a:pt x="214" y="874"/>
                    <a:pt x="226" y="904"/>
                    <a:pt x="249" y="941"/>
                  </a:cubicBezTo>
                  <a:cubicBezTo>
                    <a:pt x="271" y="977"/>
                    <a:pt x="294" y="1002"/>
                    <a:pt x="325" y="1031"/>
                  </a:cubicBezTo>
                  <a:cubicBezTo>
                    <a:pt x="382" y="1083"/>
                    <a:pt x="437" y="1117"/>
                    <a:pt x="502" y="1158"/>
                  </a:cubicBezTo>
                  <a:cubicBezTo>
                    <a:pt x="578" y="1209"/>
                    <a:pt x="623" y="1265"/>
                    <a:pt x="660" y="1349"/>
                  </a:cubicBezTo>
                  <a:cubicBezTo>
                    <a:pt x="669" y="1371"/>
                    <a:pt x="675" y="1392"/>
                    <a:pt x="681" y="1415"/>
                  </a:cubicBezTo>
                  <a:cubicBezTo>
                    <a:pt x="693" y="1471"/>
                    <a:pt x="694" y="1516"/>
                    <a:pt x="682" y="1572"/>
                  </a:cubicBezTo>
                  <a:cubicBezTo>
                    <a:pt x="673" y="1608"/>
                    <a:pt x="661" y="1634"/>
                    <a:pt x="638" y="1663"/>
                  </a:cubicBezTo>
                  <a:cubicBezTo>
                    <a:pt x="617" y="1689"/>
                    <a:pt x="596" y="1707"/>
                    <a:pt x="566" y="1724"/>
                  </a:cubicBezTo>
                  <a:cubicBezTo>
                    <a:pt x="538" y="1739"/>
                    <a:pt x="515" y="1747"/>
                    <a:pt x="483" y="1750"/>
                  </a:cubicBezTo>
                  <a:cubicBezTo>
                    <a:pt x="455" y="1753"/>
                    <a:pt x="433" y="1750"/>
                    <a:pt x="407" y="1739"/>
                  </a:cubicBezTo>
                  <a:cubicBezTo>
                    <a:pt x="387" y="1729"/>
                    <a:pt x="374" y="1716"/>
                    <a:pt x="361" y="1698"/>
                  </a:cubicBezTo>
                  <a:cubicBezTo>
                    <a:pt x="359" y="1695"/>
                    <a:pt x="357" y="1692"/>
                    <a:pt x="356" y="1689"/>
                  </a:cubicBezTo>
                  <a:cubicBezTo>
                    <a:pt x="346" y="1673"/>
                    <a:pt x="340" y="1658"/>
                    <a:pt x="338" y="1639"/>
                  </a:cubicBezTo>
                  <a:cubicBezTo>
                    <a:pt x="338" y="1629"/>
                    <a:pt x="339" y="1621"/>
                    <a:pt x="342" y="1611"/>
                  </a:cubicBezTo>
                  <a:cubicBezTo>
                    <a:pt x="345" y="1602"/>
                    <a:pt x="349" y="1596"/>
                    <a:pt x="356" y="1589"/>
                  </a:cubicBezTo>
                  <a:cubicBezTo>
                    <a:pt x="360" y="1585"/>
                    <a:pt x="363" y="1583"/>
                    <a:pt x="367" y="1580"/>
                  </a:cubicBezTo>
                  <a:cubicBezTo>
                    <a:pt x="371" y="1578"/>
                    <a:pt x="374" y="1577"/>
                    <a:pt x="377" y="1576"/>
                  </a:cubicBezTo>
                  <a:cubicBezTo>
                    <a:pt x="387" y="1573"/>
                    <a:pt x="394" y="1573"/>
                    <a:pt x="404" y="1576"/>
                  </a:cubicBezTo>
                  <a:cubicBezTo>
                    <a:pt x="416" y="1579"/>
                    <a:pt x="424" y="1585"/>
                    <a:pt x="433" y="1594"/>
                  </a:cubicBezTo>
                  <a:cubicBezTo>
                    <a:pt x="438" y="1600"/>
                    <a:pt x="451" y="1626"/>
                    <a:pt x="451" y="1627"/>
                  </a:cubicBezTo>
                  <a:cubicBezTo>
                    <a:pt x="451" y="1627"/>
                    <a:pt x="451" y="1627"/>
                    <a:pt x="451" y="1627"/>
                  </a:cubicBezTo>
                  <a:cubicBezTo>
                    <a:pt x="461" y="1619"/>
                    <a:pt x="449" y="1592"/>
                    <a:pt x="445" y="1585"/>
                  </a:cubicBezTo>
                  <a:cubicBezTo>
                    <a:pt x="436" y="1571"/>
                    <a:pt x="426" y="1563"/>
                    <a:pt x="410" y="1557"/>
                  </a:cubicBezTo>
                  <a:cubicBezTo>
                    <a:pt x="408" y="1556"/>
                    <a:pt x="405" y="1555"/>
                    <a:pt x="402" y="1554"/>
                  </a:cubicBezTo>
                  <a:cubicBezTo>
                    <a:pt x="391" y="1552"/>
                    <a:pt x="383" y="1552"/>
                    <a:pt x="372" y="1554"/>
                  </a:cubicBezTo>
                  <a:cubicBezTo>
                    <a:pt x="359" y="1557"/>
                    <a:pt x="349" y="1562"/>
                    <a:pt x="339" y="1572"/>
                  </a:cubicBezTo>
                  <a:cubicBezTo>
                    <a:pt x="330" y="1581"/>
                    <a:pt x="324" y="1590"/>
                    <a:pt x="319" y="1602"/>
                  </a:cubicBezTo>
                  <a:cubicBezTo>
                    <a:pt x="314" y="1616"/>
                    <a:pt x="312" y="1627"/>
                    <a:pt x="313" y="1641"/>
                  </a:cubicBezTo>
                  <a:cubicBezTo>
                    <a:pt x="316" y="1664"/>
                    <a:pt x="322" y="1682"/>
                    <a:pt x="335" y="1702"/>
                  </a:cubicBezTo>
                  <a:close/>
                  <a:moveTo>
                    <a:pt x="84" y="1376"/>
                  </a:moveTo>
                  <a:cubicBezTo>
                    <a:pt x="106" y="1355"/>
                    <a:pt x="142" y="1330"/>
                    <a:pt x="156" y="1296"/>
                  </a:cubicBezTo>
                  <a:cubicBezTo>
                    <a:pt x="173" y="1256"/>
                    <a:pt x="164" y="1206"/>
                    <a:pt x="129" y="1192"/>
                  </a:cubicBezTo>
                  <a:cubicBezTo>
                    <a:pt x="129" y="1220"/>
                    <a:pt x="97" y="1239"/>
                    <a:pt x="85" y="1263"/>
                  </a:cubicBezTo>
                  <a:cubicBezTo>
                    <a:pt x="71" y="1293"/>
                    <a:pt x="76" y="1369"/>
                    <a:pt x="84" y="1376"/>
                  </a:cubicBezTo>
                  <a:close/>
                  <a:moveTo>
                    <a:pt x="117" y="1372"/>
                  </a:moveTo>
                  <a:cubicBezTo>
                    <a:pt x="171" y="1390"/>
                    <a:pt x="216" y="1356"/>
                    <a:pt x="233" y="1304"/>
                  </a:cubicBezTo>
                  <a:cubicBezTo>
                    <a:pt x="249" y="1254"/>
                    <a:pt x="228" y="1164"/>
                    <a:pt x="160" y="1170"/>
                  </a:cubicBezTo>
                  <a:cubicBezTo>
                    <a:pt x="180" y="1196"/>
                    <a:pt x="191" y="1230"/>
                    <a:pt x="184" y="1265"/>
                  </a:cubicBezTo>
                  <a:cubicBezTo>
                    <a:pt x="174" y="1317"/>
                    <a:pt x="131" y="1334"/>
                    <a:pt x="117" y="1372"/>
                  </a:cubicBezTo>
                  <a:close/>
                  <a:moveTo>
                    <a:pt x="184" y="1393"/>
                  </a:moveTo>
                  <a:cubicBezTo>
                    <a:pt x="218" y="1423"/>
                    <a:pt x="270" y="1410"/>
                    <a:pt x="294" y="1392"/>
                  </a:cubicBezTo>
                  <a:cubicBezTo>
                    <a:pt x="317" y="1376"/>
                    <a:pt x="334" y="1343"/>
                    <a:pt x="326" y="1311"/>
                  </a:cubicBezTo>
                  <a:cubicBezTo>
                    <a:pt x="317" y="1275"/>
                    <a:pt x="346" y="1246"/>
                    <a:pt x="391" y="1257"/>
                  </a:cubicBezTo>
                  <a:cubicBezTo>
                    <a:pt x="375" y="1226"/>
                    <a:pt x="323" y="1220"/>
                    <a:pt x="286" y="1240"/>
                  </a:cubicBezTo>
                  <a:cubicBezTo>
                    <a:pt x="229" y="1270"/>
                    <a:pt x="244" y="1314"/>
                    <a:pt x="219" y="1361"/>
                  </a:cubicBezTo>
                  <a:cubicBezTo>
                    <a:pt x="213" y="1373"/>
                    <a:pt x="203" y="1383"/>
                    <a:pt x="184" y="1393"/>
                  </a:cubicBezTo>
                  <a:close/>
                  <a:moveTo>
                    <a:pt x="171" y="1395"/>
                  </a:moveTo>
                  <a:cubicBezTo>
                    <a:pt x="220" y="1439"/>
                    <a:pt x="204" y="1477"/>
                    <a:pt x="222" y="1495"/>
                  </a:cubicBezTo>
                  <a:cubicBezTo>
                    <a:pt x="240" y="1514"/>
                    <a:pt x="267" y="1500"/>
                    <a:pt x="280" y="1510"/>
                  </a:cubicBezTo>
                  <a:cubicBezTo>
                    <a:pt x="288" y="1517"/>
                    <a:pt x="285" y="1542"/>
                    <a:pt x="277" y="1547"/>
                  </a:cubicBezTo>
                  <a:cubicBezTo>
                    <a:pt x="296" y="1546"/>
                    <a:pt x="324" y="1515"/>
                    <a:pt x="323" y="1483"/>
                  </a:cubicBezTo>
                  <a:cubicBezTo>
                    <a:pt x="321" y="1451"/>
                    <a:pt x="306" y="1431"/>
                    <a:pt x="284" y="1422"/>
                  </a:cubicBezTo>
                  <a:cubicBezTo>
                    <a:pt x="255" y="1411"/>
                    <a:pt x="227" y="1432"/>
                    <a:pt x="171" y="1395"/>
                  </a:cubicBezTo>
                  <a:close/>
                  <a:moveTo>
                    <a:pt x="93" y="1379"/>
                  </a:moveTo>
                  <a:cubicBezTo>
                    <a:pt x="163" y="1396"/>
                    <a:pt x="148" y="1459"/>
                    <a:pt x="136" y="1508"/>
                  </a:cubicBezTo>
                  <a:cubicBezTo>
                    <a:pt x="124" y="1555"/>
                    <a:pt x="119" y="1612"/>
                    <a:pt x="168" y="1616"/>
                  </a:cubicBezTo>
                  <a:cubicBezTo>
                    <a:pt x="184" y="1618"/>
                    <a:pt x="211" y="1611"/>
                    <a:pt x="231" y="1624"/>
                  </a:cubicBezTo>
                  <a:cubicBezTo>
                    <a:pt x="245" y="1566"/>
                    <a:pt x="187" y="1573"/>
                    <a:pt x="199" y="1515"/>
                  </a:cubicBezTo>
                  <a:cubicBezTo>
                    <a:pt x="215" y="1440"/>
                    <a:pt x="179" y="1370"/>
                    <a:pt x="93" y="1379"/>
                  </a:cubicBezTo>
                  <a:close/>
                  <a:moveTo>
                    <a:pt x="94" y="1018"/>
                  </a:moveTo>
                  <a:cubicBezTo>
                    <a:pt x="92" y="1046"/>
                    <a:pt x="132" y="1080"/>
                    <a:pt x="167" y="1082"/>
                  </a:cubicBezTo>
                  <a:cubicBezTo>
                    <a:pt x="234" y="1085"/>
                    <a:pt x="207" y="987"/>
                    <a:pt x="247" y="986"/>
                  </a:cubicBezTo>
                  <a:cubicBezTo>
                    <a:pt x="248" y="983"/>
                    <a:pt x="236" y="956"/>
                    <a:pt x="212" y="954"/>
                  </a:cubicBezTo>
                  <a:cubicBezTo>
                    <a:pt x="160" y="949"/>
                    <a:pt x="169" y="1020"/>
                    <a:pt x="143" y="1037"/>
                  </a:cubicBezTo>
                  <a:cubicBezTo>
                    <a:pt x="125" y="1048"/>
                    <a:pt x="100" y="1033"/>
                    <a:pt x="94" y="1018"/>
                  </a:cubicBezTo>
                  <a:close/>
                  <a:moveTo>
                    <a:pt x="139" y="1172"/>
                  </a:moveTo>
                  <a:cubicBezTo>
                    <a:pt x="155" y="1165"/>
                    <a:pt x="171" y="1131"/>
                    <a:pt x="150" y="1102"/>
                  </a:cubicBezTo>
                  <a:cubicBezTo>
                    <a:pt x="133" y="1079"/>
                    <a:pt x="87" y="1054"/>
                    <a:pt x="85" y="1026"/>
                  </a:cubicBezTo>
                  <a:cubicBezTo>
                    <a:pt x="64" y="1040"/>
                    <a:pt x="71" y="1074"/>
                    <a:pt x="88" y="1092"/>
                  </a:cubicBezTo>
                  <a:cubicBezTo>
                    <a:pt x="111" y="1119"/>
                    <a:pt x="139" y="1129"/>
                    <a:pt x="139" y="1172"/>
                  </a:cubicBezTo>
                  <a:close/>
                  <a:moveTo>
                    <a:pt x="279" y="666"/>
                  </a:moveTo>
                  <a:cubicBezTo>
                    <a:pt x="292" y="692"/>
                    <a:pt x="318" y="705"/>
                    <a:pt x="340" y="721"/>
                  </a:cubicBezTo>
                  <a:cubicBezTo>
                    <a:pt x="363" y="738"/>
                    <a:pt x="384" y="765"/>
                    <a:pt x="379" y="804"/>
                  </a:cubicBezTo>
                  <a:cubicBezTo>
                    <a:pt x="373" y="858"/>
                    <a:pt x="307" y="886"/>
                    <a:pt x="279" y="847"/>
                  </a:cubicBezTo>
                  <a:cubicBezTo>
                    <a:pt x="303" y="845"/>
                    <a:pt x="322" y="826"/>
                    <a:pt x="329" y="804"/>
                  </a:cubicBezTo>
                  <a:cubicBezTo>
                    <a:pt x="347" y="747"/>
                    <a:pt x="259" y="724"/>
                    <a:pt x="279" y="666"/>
                  </a:cubicBezTo>
                  <a:close/>
                  <a:moveTo>
                    <a:pt x="427" y="775"/>
                  </a:moveTo>
                  <a:cubicBezTo>
                    <a:pt x="441" y="809"/>
                    <a:pt x="468" y="821"/>
                    <a:pt x="474" y="863"/>
                  </a:cubicBezTo>
                  <a:cubicBezTo>
                    <a:pt x="479" y="902"/>
                    <a:pt x="453" y="927"/>
                    <a:pt x="429" y="935"/>
                  </a:cubicBezTo>
                  <a:cubicBezTo>
                    <a:pt x="438" y="888"/>
                    <a:pt x="381" y="829"/>
                    <a:pt x="427" y="775"/>
                  </a:cubicBezTo>
                  <a:close/>
                  <a:moveTo>
                    <a:pt x="264" y="616"/>
                  </a:moveTo>
                  <a:cubicBezTo>
                    <a:pt x="351" y="693"/>
                    <a:pt x="454" y="694"/>
                    <a:pt x="530" y="776"/>
                  </a:cubicBezTo>
                  <a:cubicBezTo>
                    <a:pt x="556" y="804"/>
                    <a:pt x="572" y="841"/>
                    <a:pt x="570" y="882"/>
                  </a:cubicBezTo>
                  <a:cubicBezTo>
                    <a:pt x="568" y="917"/>
                    <a:pt x="544" y="932"/>
                    <a:pt x="524" y="916"/>
                  </a:cubicBezTo>
                  <a:cubicBezTo>
                    <a:pt x="513" y="942"/>
                    <a:pt x="544" y="994"/>
                    <a:pt x="507" y="1022"/>
                  </a:cubicBezTo>
                  <a:cubicBezTo>
                    <a:pt x="473" y="1048"/>
                    <a:pt x="444" y="1020"/>
                    <a:pt x="443" y="1001"/>
                  </a:cubicBezTo>
                  <a:cubicBezTo>
                    <a:pt x="421" y="1043"/>
                    <a:pt x="352" y="1039"/>
                    <a:pt x="316" y="996"/>
                  </a:cubicBezTo>
                  <a:cubicBezTo>
                    <a:pt x="282" y="954"/>
                    <a:pt x="294" y="905"/>
                    <a:pt x="324" y="880"/>
                  </a:cubicBezTo>
                  <a:cubicBezTo>
                    <a:pt x="350" y="859"/>
                    <a:pt x="384" y="864"/>
                    <a:pt x="399" y="878"/>
                  </a:cubicBezTo>
                  <a:cubicBezTo>
                    <a:pt x="437" y="912"/>
                    <a:pt x="406" y="964"/>
                    <a:pt x="369" y="948"/>
                  </a:cubicBezTo>
                  <a:cubicBezTo>
                    <a:pt x="376" y="968"/>
                    <a:pt x="405" y="970"/>
                    <a:pt x="423" y="965"/>
                  </a:cubicBezTo>
                  <a:cubicBezTo>
                    <a:pt x="494" y="943"/>
                    <a:pt x="524" y="867"/>
                    <a:pt x="482" y="805"/>
                  </a:cubicBezTo>
                  <a:cubicBezTo>
                    <a:pt x="437" y="737"/>
                    <a:pt x="278" y="672"/>
                    <a:pt x="264" y="616"/>
                  </a:cubicBezTo>
                  <a:close/>
                  <a:moveTo>
                    <a:pt x="69" y="792"/>
                  </a:moveTo>
                  <a:cubicBezTo>
                    <a:pt x="71" y="821"/>
                    <a:pt x="97" y="822"/>
                    <a:pt x="113" y="843"/>
                  </a:cubicBezTo>
                  <a:cubicBezTo>
                    <a:pt x="123" y="856"/>
                    <a:pt x="128" y="874"/>
                    <a:pt x="123" y="894"/>
                  </a:cubicBezTo>
                  <a:cubicBezTo>
                    <a:pt x="113" y="869"/>
                    <a:pt x="46" y="852"/>
                    <a:pt x="69" y="792"/>
                  </a:cubicBezTo>
                  <a:close/>
                  <a:moveTo>
                    <a:pt x="302" y="490"/>
                  </a:moveTo>
                  <a:cubicBezTo>
                    <a:pt x="265" y="437"/>
                    <a:pt x="204" y="441"/>
                    <a:pt x="162" y="465"/>
                  </a:cubicBezTo>
                  <a:cubicBezTo>
                    <a:pt x="61" y="524"/>
                    <a:pt x="54" y="729"/>
                    <a:pt x="160" y="769"/>
                  </a:cubicBezTo>
                  <a:cubicBezTo>
                    <a:pt x="204" y="785"/>
                    <a:pt x="265" y="777"/>
                    <a:pt x="265" y="833"/>
                  </a:cubicBezTo>
                  <a:cubicBezTo>
                    <a:pt x="293" y="816"/>
                    <a:pt x="296" y="766"/>
                    <a:pt x="275" y="738"/>
                  </a:cubicBezTo>
                  <a:cubicBezTo>
                    <a:pt x="259" y="717"/>
                    <a:pt x="229" y="704"/>
                    <a:pt x="184" y="705"/>
                  </a:cubicBezTo>
                  <a:cubicBezTo>
                    <a:pt x="101" y="706"/>
                    <a:pt x="86" y="581"/>
                    <a:pt x="120" y="553"/>
                  </a:cubicBezTo>
                  <a:cubicBezTo>
                    <a:pt x="114" y="567"/>
                    <a:pt x="100" y="669"/>
                    <a:pt x="167" y="682"/>
                  </a:cubicBezTo>
                  <a:cubicBezTo>
                    <a:pt x="196" y="688"/>
                    <a:pt x="221" y="670"/>
                    <a:pt x="246" y="689"/>
                  </a:cubicBezTo>
                  <a:cubicBezTo>
                    <a:pt x="247" y="671"/>
                    <a:pt x="240" y="643"/>
                    <a:pt x="189" y="630"/>
                  </a:cubicBezTo>
                  <a:cubicBezTo>
                    <a:pt x="117" y="613"/>
                    <a:pt x="117" y="501"/>
                    <a:pt x="188" y="475"/>
                  </a:cubicBezTo>
                  <a:cubicBezTo>
                    <a:pt x="166" y="490"/>
                    <a:pt x="142" y="523"/>
                    <a:pt x="155" y="563"/>
                  </a:cubicBezTo>
                  <a:cubicBezTo>
                    <a:pt x="165" y="598"/>
                    <a:pt x="197" y="621"/>
                    <a:pt x="231" y="617"/>
                  </a:cubicBezTo>
                  <a:cubicBezTo>
                    <a:pt x="192" y="589"/>
                    <a:pt x="178" y="549"/>
                    <a:pt x="190" y="509"/>
                  </a:cubicBezTo>
                  <a:cubicBezTo>
                    <a:pt x="206" y="456"/>
                    <a:pt x="266" y="456"/>
                    <a:pt x="302" y="490"/>
                  </a:cubicBezTo>
                  <a:close/>
                  <a:moveTo>
                    <a:pt x="169" y="230"/>
                  </a:moveTo>
                  <a:cubicBezTo>
                    <a:pt x="200" y="231"/>
                    <a:pt x="216" y="190"/>
                    <a:pt x="194" y="165"/>
                  </a:cubicBezTo>
                  <a:cubicBezTo>
                    <a:pt x="172" y="141"/>
                    <a:pt x="127" y="149"/>
                    <a:pt x="105" y="169"/>
                  </a:cubicBezTo>
                  <a:cubicBezTo>
                    <a:pt x="46" y="222"/>
                    <a:pt x="64" y="319"/>
                    <a:pt x="169" y="371"/>
                  </a:cubicBezTo>
                  <a:cubicBezTo>
                    <a:pt x="229" y="401"/>
                    <a:pt x="337" y="432"/>
                    <a:pt x="332" y="519"/>
                  </a:cubicBezTo>
                  <a:cubicBezTo>
                    <a:pt x="331" y="548"/>
                    <a:pt x="309" y="570"/>
                    <a:pt x="285" y="571"/>
                  </a:cubicBezTo>
                  <a:cubicBezTo>
                    <a:pt x="264" y="573"/>
                    <a:pt x="245" y="564"/>
                    <a:pt x="239" y="544"/>
                  </a:cubicBezTo>
                  <a:cubicBezTo>
                    <a:pt x="234" y="526"/>
                    <a:pt x="244" y="516"/>
                    <a:pt x="254" y="515"/>
                  </a:cubicBezTo>
                  <a:cubicBezTo>
                    <a:pt x="269" y="514"/>
                    <a:pt x="275" y="528"/>
                    <a:pt x="266" y="537"/>
                  </a:cubicBezTo>
                  <a:cubicBezTo>
                    <a:pt x="286" y="538"/>
                    <a:pt x="293" y="497"/>
                    <a:pt x="267" y="480"/>
                  </a:cubicBezTo>
                  <a:cubicBezTo>
                    <a:pt x="247" y="468"/>
                    <a:pt x="221" y="476"/>
                    <a:pt x="210" y="496"/>
                  </a:cubicBezTo>
                  <a:cubicBezTo>
                    <a:pt x="196" y="522"/>
                    <a:pt x="202" y="553"/>
                    <a:pt x="220" y="577"/>
                  </a:cubicBezTo>
                  <a:cubicBezTo>
                    <a:pt x="244" y="610"/>
                    <a:pt x="278" y="618"/>
                    <a:pt x="307" y="610"/>
                  </a:cubicBezTo>
                  <a:cubicBezTo>
                    <a:pt x="356" y="596"/>
                    <a:pt x="380" y="532"/>
                    <a:pt x="358" y="487"/>
                  </a:cubicBezTo>
                  <a:cubicBezTo>
                    <a:pt x="340" y="450"/>
                    <a:pt x="310" y="428"/>
                    <a:pt x="276" y="407"/>
                  </a:cubicBezTo>
                  <a:cubicBezTo>
                    <a:pt x="244" y="387"/>
                    <a:pt x="209" y="368"/>
                    <a:pt x="171" y="339"/>
                  </a:cubicBezTo>
                  <a:cubicBezTo>
                    <a:pt x="135" y="312"/>
                    <a:pt x="97" y="271"/>
                    <a:pt x="114" y="219"/>
                  </a:cubicBezTo>
                  <a:cubicBezTo>
                    <a:pt x="121" y="199"/>
                    <a:pt x="144" y="182"/>
                    <a:pt x="164" y="194"/>
                  </a:cubicBezTo>
                  <a:cubicBezTo>
                    <a:pt x="177" y="202"/>
                    <a:pt x="179" y="222"/>
                    <a:pt x="169" y="230"/>
                  </a:cubicBezTo>
                  <a:close/>
                  <a:moveTo>
                    <a:pt x="767" y="549"/>
                  </a:moveTo>
                  <a:cubicBezTo>
                    <a:pt x="782" y="569"/>
                    <a:pt x="789" y="601"/>
                    <a:pt x="786" y="626"/>
                  </a:cubicBezTo>
                  <a:cubicBezTo>
                    <a:pt x="781" y="669"/>
                    <a:pt x="737" y="708"/>
                    <a:pt x="690" y="697"/>
                  </a:cubicBezTo>
                  <a:cubicBezTo>
                    <a:pt x="740" y="692"/>
                    <a:pt x="767" y="651"/>
                    <a:pt x="757" y="611"/>
                  </a:cubicBezTo>
                  <a:cubicBezTo>
                    <a:pt x="750" y="584"/>
                    <a:pt x="755" y="557"/>
                    <a:pt x="767" y="549"/>
                  </a:cubicBezTo>
                  <a:close/>
                  <a:moveTo>
                    <a:pt x="770" y="532"/>
                  </a:moveTo>
                  <a:cubicBezTo>
                    <a:pt x="828" y="576"/>
                    <a:pt x="825" y="659"/>
                    <a:pt x="809" y="695"/>
                  </a:cubicBezTo>
                  <a:cubicBezTo>
                    <a:pt x="799" y="717"/>
                    <a:pt x="783" y="727"/>
                    <a:pt x="767" y="721"/>
                  </a:cubicBezTo>
                  <a:cubicBezTo>
                    <a:pt x="768" y="729"/>
                    <a:pt x="765" y="751"/>
                    <a:pt x="742" y="761"/>
                  </a:cubicBezTo>
                  <a:cubicBezTo>
                    <a:pt x="716" y="772"/>
                    <a:pt x="695" y="755"/>
                    <a:pt x="693" y="744"/>
                  </a:cubicBezTo>
                  <a:cubicBezTo>
                    <a:pt x="682" y="762"/>
                    <a:pt x="662" y="763"/>
                    <a:pt x="647" y="754"/>
                  </a:cubicBezTo>
                  <a:cubicBezTo>
                    <a:pt x="626" y="742"/>
                    <a:pt x="624" y="719"/>
                    <a:pt x="631" y="715"/>
                  </a:cubicBezTo>
                  <a:cubicBezTo>
                    <a:pt x="577" y="682"/>
                    <a:pt x="609" y="599"/>
                    <a:pt x="655" y="594"/>
                  </a:cubicBezTo>
                  <a:cubicBezTo>
                    <a:pt x="693" y="591"/>
                    <a:pt x="712" y="636"/>
                    <a:pt x="689" y="658"/>
                  </a:cubicBezTo>
                  <a:cubicBezTo>
                    <a:pt x="690" y="652"/>
                    <a:pt x="680" y="637"/>
                    <a:pt x="658" y="646"/>
                  </a:cubicBezTo>
                  <a:cubicBezTo>
                    <a:pt x="626" y="659"/>
                    <a:pt x="630" y="709"/>
                    <a:pt x="665" y="722"/>
                  </a:cubicBezTo>
                  <a:cubicBezTo>
                    <a:pt x="696" y="733"/>
                    <a:pt x="742" y="722"/>
                    <a:pt x="773" y="685"/>
                  </a:cubicBezTo>
                  <a:cubicBezTo>
                    <a:pt x="801" y="649"/>
                    <a:pt x="806" y="574"/>
                    <a:pt x="770" y="532"/>
                  </a:cubicBezTo>
                  <a:close/>
                  <a:moveTo>
                    <a:pt x="494" y="458"/>
                  </a:moveTo>
                  <a:cubicBezTo>
                    <a:pt x="529" y="460"/>
                    <a:pt x="540" y="520"/>
                    <a:pt x="517" y="547"/>
                  </a:cubicBezTo>
                  <a:cubicBezTo>
                    <a:pt x="485" y="584"/>
                    <a:pt x="428" y="569"/>
                    <a:pt x="434" y="505"/>
                  </a:cubicBezTo>
                  <a:cubicBezTo>
                    <a:pt x="440" y="531"/>
                    <a:pt x="468" y="546"/>
                    <a:pt x="489" y="530"/>
                  </a:cubicBezTo>
                  <a:cubicBezTo>
                    <a:pt x="509" y="515"/>
                    <a:pt x="514" y="477"/>
                    <a:pt x="494" y="458"/>
                  </a:cubicBezTo>
                  <a:close/>
                  <a:moveTo>
                    <a:pt x="220" y="206"/>
                  </a:moveTo>
                  <a:cubicBezTo>
                    <a:pt x="235" y="257"/>
                    <a:pt x="251" y="302"/>
                    <a:pt x="318" y="344"/>
                  </a:cubicBezTo>
                  <a:cubicBezTo>
                    <a:pt x="357" y="368"/>
                    <a:pt x="465" y="392"/>
                    <a:pt x="479" y="444"/>
                  </a:cubicBezTo>
                  <a:cubicBezTo>
                    <a:pt x="455" y="418"/>
                    <a:pt x="406" y="421"/>
                    <a:pt x="393" y="421"/>
                  </a:cubicBezTo>
                  <a:cubicBezTo>
                    <a:pt x="365" y="420"/>
                    <a:pt x="325" y="430"/>
                    <a:pt x="325" y="390"/>
                  </a:cubicBezTo>
                  <a:cubicBezTo>
                    <a:pt x="305" y="393"/>
                    <a:pt x="265" y="386"/>
                    <a:pt x="272" y="344"/>
                  </a:cubicBezTo>
                  <a:cubicBezTo>
                    <a:pt x="212" y="344"/>
                    <a:pt x="220" y="249"/>
                    <a:pt x="220" y="206"/>
                  </a:cubicBezTo>
                  <a:close/>
                  <a:moveTo>
                    <a:pt x="208" y="144"/>
                  </a:moveTo>
                  <a:cubicBezTo>
                    <a:pt x="240" y="252"/>
                    <a:pt x="348" y="327"/>
                    <a:pt x="439" y="374"/>
                  </a:cubicBezTo>
                  <a:cubicBezTo>
                    <a:pt x="478" y="394"/>
                    <a:pt x="539" y="461"/>
                    <a:pt x="546" y="509"/>
                  </a:cubicBezTo>
                  <a:cubicBezTo>
                    <a:pt x="552" y="545"/>
                    <a:pt x="544" y="592"/>
                    <a:pt x="504" y="600"/>
                  </a:cubicBezTo>
                  <a:cubicBezTo>
                    <a:pt x="487" y="604"/>
                    <a:pt x="462" y="599"/>
                    <a:pt x="441" y="573"/>
                  </a:cubicBezTo>
                  <a:cubicBezTo>
                    <a:pt x="440" y="610"/>
                    <a:pt x="452" y="648"/>
                    <a:pt x="483" y="664"/>
                  </a:cubicBezTo>
                  <a:cubicBezTo>
                    <a:pt x="514" y="680"/>
                    <a:pt x="550" y="671"/>
                    <a:pt x="542" y="634"/>
                  </a:cubicBezTo>
                  <a:cubicBezTo>
                    <a:pt x="552" y="646"/>
                    <a:pt x="584" y="650"/>
                    <a:pt x="597" y="627"/>
                  </a:cubicBezTo>
                  <a:cubicBezTo>
                    <a:pt x="609" y="607"/>
                    <a:pt x="605" y="577"/>
                    <a:pt x="588" y="568"/>
                  </a:cubicBezTo>
                  <a:cubicBezTo>
                    <a:pt x="607" y="567"/>
                    <a:pt x="627" y="532"/>
                    <a:pt x="618" y="503"/>
                  </a:cubicBezTo>
                  <a:cubicBezTo>
                    <a:pt x="609" y="474"/>
                    <a:pt x="575" y="452"/>
                    <a:pt x="553" y="454"/>
                  </a:cubicBezTo>
                  <a:cubicBezTo>
                    <a:pt x="578" y="391"/>
                    <a:pt x="425" y="352"/>
                    <a:pt x="387" y="331"/>
                  </a:cubicBezTo>
                  <a:cubicBezTo>
                    <a:pt x="336" y="303"/>
                    <a:pt x="244" y="235"/>
                    <a:pt x="208" y="144"/>
                  </a:cubicBezTo>
                  <a:close/>
                  <a:moveTo>
                    <a:pt x="164" y="112"/>
                  </a:moveTo>
                  <a:cubicBezTo>
                    <a:pt x="177" y="124"/>
                    <a:pt x="187" y="139"/>
                    <a:pt x="202" y="148"/>
                  </a:cubicBezTo>
                  <a:cubicBezTo>
                    <a:pt x="181" y="140"/>
                    <a:pt x="165" y="142"/>
                    <a:pt x="148" y="135"/>
                  </a:cubicBezTo>
                  <a:cubicBezTo>
                    <a:pt x="124" y="125"/>
                    <a:pt x="112" y="106"/>
                    <a:pt x="110" y="95"/>
                  </a:cubicBezTo>
                  <a:cubicBezTo>
                    <a:pt x="123" y="95"/>
                    <a:pt x="146" y="95"/>
                    <a:pt x="164" y="112"/>
                  </a:cubicBezTo>
                  <a:close/>
                  <a:moveTo>
                    <a:pt x="339" y="209"/>
                  </a:moveTo>
                  <a:cubicBezTo>
                    <a:pt x="368" y="221"/>
                    <a:pt x="414" y="218"/>
                    <a:pt x="450" y="201"/>
                  </a:cubicBezTo>
                  <a:cubicBezTo>
                    <a:pt x="484" y="184"/>
                    <a:pt x="519" y="146"/>
                    <a:pt x="502" y="106"/>
                  </a:cubicBezTo>
                  <a:cubicBezTo>
                    <a:pt x="492" y="84"/>
                    <a:pt x="469" y="71"/>
                    <a:pt x="445" y="82"/>
                  </a:cubicBezTo>
                  <a:cubicBezTo>
                    <a:pt x="495" y="89"/>
                    <a:pt x="473" y="197"/>
                    <a:pt x="339" y="209"/>
                  </a:cubicBezTo>
                  <a:close/>
                  <a:moveTo>
                    <a:pt x="285" y="186"/>
                  </a:moveTo>
                  <a:cubicBezTo>
                    <a:pt x="317" y="238"/>
                    <a:pt x="398" y="288"/>
                    <a:pt x="468" y="282"/>
                  </a:cubicBezTo>
                  <a:cubicBezTo>
                    <a:pt x="517" y="278"/>
                    <a:pt x="540" y="242"/>
                    <a:pt x="564" y="212"/>
                  </a:cubicBezTo>
                  <a:cubicBezTo>
                    <a:pt x="583" y="190"/>
                    <a:pt x="611" y="174"/>
                    <a:pt x="636" y="179"/>
                  </a:cubicBezTo>
                  <a:cubicBezTo>
                    <a:pt x="654" y="182"/>
                    <a:pt x="673" y="193"/>
                    <a:pt x="670" y="223"/>
                  </a:cubicBezTo>
                  <a:cubicBezTo>
                    <a:pt x="703" y="200"/>
                    <a:pt x="697" y="140"/>
                    <a:pt x="655" y="123"/>
                  </a:cubicBezTo>
                  <a:cubicBezTo>
                    <a:pt x="626" y="112"/>
                    <a:pt x="601" y="117"/>
                    <a:pt x="579" y="130"/>
                  </a:cubicBezTo>
                  <a:cubicBezTo>
                    <a:pt x="513" y="171"/>
                    <a:pt x="521" y="252"/>
                    <a:pt x="419" y="245"/>
                  </a:cubicBezTo>
                  <a:cubicBezTo>
                    <a:pt x="370" y="241"/>
                    <a:pt x="318" y="215"/>
                    <a:pt x="285" y="186"/>
                  </a:cubicBezTo>
                  <a:close/>
                  <a:moveTo>
                    <a:pt x="247" y="161"/>
                  </a:moveTo>
                  <a:cubicBezTo>
                    <a:pt x="290" y="223"/>
                    <a:pt x="394" y="300"/>
                    <a:pt x="483" y="312"/>
                  </a:cubicBezTo>
                  <a:cubicBezTo>
                    <a:pt x="521" y="317"/>
                    <a:pt x="559" y="314"/>
                    <a:pt x="576" y="276"/>
                  </a:cubicBezTo>
                  <a:cubicBezTo>
                    <a:pt x="582" y="262"/>
                    <a:pt x="579" y="241"/>
                    <a:pt x="573" y="234"/>
                  </a:cubicBezTo>
                  <a:cubicBezTo>
                    <a:pt x="605" y="228"/>
                    <a:pt x="634" y="253"/>
                    <a:pt x="634" y="286"/>
                  </a:cubicBezTo>
                  <a:cubicBezTo>
                    <a:pt x="634" y="310"/>
                    <a:pt x="621" y="326"/>
                    <a:pt x="608" y="330"/>
                  </a:cubicBezTo>
                  <a:cubicBezTo>
                    <a:pt x="636" y="339"/>
                    <a:pt x="671" y="329"/>
                    <a:pt x="683" y="294"/>
                  </a:cubicBezTo>
                  <a:cubicBezTo>
                    <a:pt x="691" y="269"/>
                    <a:pt x="682" y="238"/>
                    <a:pt x="652" y="232"/>
                  </a:cubicBezTo>
                  <a:cubicBezTo>
                    <a:pt x="675" y="222"/>
                    <a:pt x="746" y="213"/>
                    <a:pt x="770" y="274"/>
                  </a:cubicBezTo>
                  <a:cubicBezTo>
                    <a:pt x="783" y="306"/>
                    <a:pt x="762" y="347"/>
                    <a:pt x="744" y="357"/>
                  </a:cubicBezTo>
                  <a:cubicBezTo>
                    <a:pt x="771" y="367"/>
                    <a:pt x="817" y="314"/>
                    <a:pt x="862" y="328"/>
                  </a:cubicBezTo>
                  <a:cubicBezTo>
                    <a:pt x="888" y="336"/>
                    <a:pt x="908" y="363"/>
                    <a:pt x="926" y="380"/>
                  </a:cubicBezTo>
                  <a:cubicBezTo>
                    <a:pt x="961" y="415"/>
                    <a:pt x="987" y="422"/>
                    <a:pt x="1016" y="403"/>
                  </a:cubicBezTo>
                  <a:cubicBezTo>
                    <a:pt x="1017" y="430"/>
                    <a:pt x="973" y="437"/>
                    <a:pt x="954" y="437"/>
                  </a:cubicBezTo>
                  <a:cubicBezTo>
                    <a:pt x="936" y="437"/>
                    <a:pt x="876" y="437"/>
                    <a:pt x="869" y="458"/>
                  </a:cubicBezTo>
                  <a:cubicBezTo>
                    <a:pt x="935" y="520"/>
                    <a:pt x="1009" y="473"/>
                    <a:pt x="1052" y="532"/>
                  </a:cubicBezTo>
                  <a:cubicBezTo>
                    <a:pt x="1088" y="582"/>
                    <a:pt x="1057" y="662"/>
                    <a:pt x="1076" y="720"/>
                  </a:cubicBezTo>
                  <a:cubicBezTo>
                    <a:pt x="1016" y="702"/>
                    <a:pt x="1038" y="654"/>
                    <a:pt x="982" y="658"/>
                  </a:cubicBezTo>
                  <a:cubicBezTo>
                    <a:pt x="1023" y="697"/>
                    <a:pt x="1039" y="749"/>
                    <a:pt x="1037" y="796"/>
                  </a:cubicBezTo>
                  <a:cubicBezTo>
                    <a:pt x="1035" y="859"/>
                    <a:pt x="981" y="909"/>
                    <a:pt x="1019" y="964"/>
                  </a:cubicBezTo>
                  <a:cubicBezTo>
                    <a:pt x="995" y="963"/>
                    <a:pt x="952" y="938"/>
                    <a:pt x="951" y="889"/>
                  </a:cubicBezTo>
                  <a:cubicBezTo>
                    <a:pt x="941" y="935"/>
                    <a:pt x="911" y="986"/>
                    <a:pt x="869" y="1014"/>
                  </a:cubicBezTo>
                  <a:cubicBezTo>
                    <a:pt x="819" y="1049"/>
                    <a:pt x="748" y="1044"/>
                    <a:pt x="709" y="995"/>
                  </a:cubicBezTo>
                  <a:cubicBezTo>
                    <a:pt x="674" y="953"/>
                    <a:pt x="686" y="899"/>
                    <a:pt x="671" y="860"/>
                  </a:cubicBezTo>
                  <a:cubicBezTo>
                    <a:pt x="654" y="818"/>
                    <a:pt x="612" y="783"/>
                    <a:pt x="567" y="789"/>
                  </a:cubicBezTo>
                  <a:cubicBezTo>
                    <a:pt x="606" y="770"/>
                    <a:pt x="663" y="764"/>
                    <a:pt x="712" y="772"/>
                  </a:cubicBezTo>
                  <a:cubicBezTo>
                    <a:pt x="761" y="779"/>
                    <a:pt x="804" y="799"/>
                    <a:pt x="804" y="856"/>
                  </a:cubicBezTo>
                  <a:cubicBezTo>
                    <a:pt x="823" y="856"/>
                    <a:pt x="851" y="833"/>
                    <a:pt x="854" y="797"/>
                  </a:cubicBezTo>
                  <a:cubicBezTo>
                    <a:pt x="857" y="747"/>
                    <a:pt x="823" y="754"/>
                    <a:pt x="804" y="769"/>
                  </a:cubicBezTo>
                  <a:cubicBezTo>
                    <a:pt x="808" y="734"/>
                    <a:pt x="817" y="715"/>
                    <a:pt x="826" y="700"/>
                  </a:cubicBezTo>
                  <a:cubicBezTo>
                    <a:pt x="856" y="648"/>
                    <a:pt x="865" y="596"/>
                    <a:pt x="824" y="544"/>
                  </a:cubicBezTo>
                  <a:cubicBezTo>
                    <a:pt x="803" y="517"/>
                    <a:pt x="770" y="506"/>
                    <a:pt x="746" y="526"/>
                  </a:cubicBezTo>
                  <a:cubicBezTo>
                    <a:pt x="725" y="543"/>
                    <a:pt x="733" y="572"/>
                    <a:pt x="737" y="597"/>
                  </a:cubicBezTo>
                  <a:cubicBezTo>
                    <a:pt x="739" y="614"/>
                    <a:pt x="734" y="643"/>
                    <a:pt x="718" y="651"/>
                  </a:cubicBezTo>
                  <a:cubicBezTo>
                    <a:pt x="718" y="556"/>
                    <a:pt x="684" y="562"/>
                    <a:pt x="632" y="500"/>
                  </a:cubicBezTo>
                  <a:cubicBezTo>
                    <a:pt x="585" y="443"/>
                    <a:pt x="571" y="396"/>
                    <a:pt x="411" y="311"/>
                  </a:cubicBezTo>
                  <a:cubicBezTo>
                    <a:pt x="347" y="277"/>
                    <a:pt x="290" y="236"/>
                    <a:pt x="257" y="180"/>
                  </a:cubicBezTo>
                  <a:cubicBezTo>
                    <a:pt x="300" y="234"/>
                    <a:pt x="341" y="264"/>
                    <a:pt x="402" y="297"/>
                  </a:cubicBezTo>
                  <a:cubicBezTo>
                    <a:pt x="460" y="327"/>
                    <a:pt x="517" y="347"/>
                    <a:pt x="578" y="369"/>
                  </a:cubicBezTo>
                  <a:cubicBezTo>
                    <a:pt x="640" y="393"/>
                    <a:pt x="693" y="414"/>
                    <a:pt x="750" y="448"/>
                  </a:cubicBezTo>
                  <a:cubicBezTo>
                    <a:pt x="763" y="456"/>
                    <a:pt x="774" y="464"/>
                    <a:pt x="786" y="473"/>
                  </a:cubicBezTo>
                  <a:cubicBezTo>
                    <a:pt x="830" y="507"/>
                    <a:pt x="858" y="538"/>
                    <a:pt x="887" y="585"/>
                  </a:cubicBezTo>
                  <a:cubicBezTo>
                    <a:pt x="915" y="635"/>
                    <a:pt x="927" y="681"/>
                    <a:pt x="929" y="737"/>
                  </a:cubicBezTo>
                  <a:cubicBezTo>
                    <a:pt x="928" y="765"/>
                    <a:pt x="925" y="787"/>
                    <a:pt x="916" y="814"/>
                  </a:cubicBezTo>
                  <a:cubicBezTo>
                    <a:pt x="905" y="840"/>
                    <a:pt x="894" y="857"/>
                    <a:pt x="873" y="876"/>
                  </a:cubicBezTo>
                  <a:cubicBezTo>
                    <a:pt x="870" y="879"/>
                    <a:pt x="867" y="882"/>
                    <a:pt x="864" y="884"/>
                  </a:cubicBezTo>
                  <a:cubicBezTo>
                    <a:pt x="852" y="893"/>
                    <a:pt x="840" y="898"/>
                    <a:pt x="827" y="903"/>
                  </a:cubicBezTo>
                  <a:cubicBezTo>
                    <a:pt x="809" y="909"/>
                    <a:pt x="794" y="911"/>
                    <a:pt x="775" y="910"/>
                  </a:cubicBezTo>
                  <a:cubicBezTo>
                    <a:pt x="772" y="910"/>
                    <a:pt x="769" y="909"/>
                    <a:pt x="765" y="908"/>
                  </a:cubicBezTo>
                  <a:cubicBezTo>
                    <a:pt x="753" y="906"/>
                    <a:pt x="743" y="902"/>
                    <a:pt x="733" y="894"/>
                  </a:cubicBezTo>
                  <a:cubicBezTo>
                    <a:pt x="727" y="888"/>
                    <a:pt x="723" y="883"/>
                    <a:pt x="719" y="876"/>
                  </a:cubicBezTo>
                  <a:cubicBezTo>
                    <a:pt x="717" y="871"/>
                    <a:pt x="708" y="848"/>
                    <a:pt x="707" y="847"/>
                  </a:cubicBezTo>
                  <a:cubicBezTo>
                    <a:pt x="707" y="847"/>
                    <a:pt x="707" y="847"/>
                    <a:pt x="707" y="847"/>
                  </a:cubicBezTo>
                  <a:cubicBezTo>
                    <a:pt x="699" y="852"/>
                    <a:pt x="703" y="875"/>
                    <a:pt x="705" y="881"/>
                  </a:cubicBezTo>
                  <a:cubicBezTo>
                    <a:pt x="708" y="892"/>
                    <a:pt x="712" y="899"/>
                    <a:pt x="720" y="908"/>
                  </a:cubicBezTo>
                  <a:cubicBezTo>
                    <a:pt x="722" y="911"/>
                    <a:pt x="725" y="913"/>
                    <a:pt x="728" y="916"/>
                  </a:cubicBezTo>
                  <a:cubicBezTo>
                    <a:pt x="742" y="926"/>
                    <a:pt x="755" y="931"/>
                    <a:pt x="772" y="933"/>
                  </a:cubicBezTo>
                  <a:cubicBezTo>
                    <a:pt x="795" y="936"/>
                    <a:pt x="813" y="934"/>
                    <a:pt x="835" y="927"/>
                  </a:cubicBezTo>
                  <a:cubicBezTo>
                    <a:pt x="851" y="921"/>
                    <a:pt x="864" y="915"/>
                    <a:pt x="878" y="904"/>
                  </a:cubicBezTo>
                  <a:cubicBezTo>
                    <a:pt x="882" y="901"/>
                    <a:pt x="886" y="898"/>
                    <a:pt x="890" y="894"/>
                  </a:cubicBezTo>
                  <a:cubicBezTo>
                    <a:pt x="913" y="872"/>
                    <a:pt x="926" y="852"/>
                    <a:pt x="937" y="822"/>
                  </a:cubicBezTo>
                  <a:cubicBezTo>
                    <a:pt x="947" y="792"/>
                    <a:pt x="950" y="768"/>
                    <a:pt x="950" y="737"/>
                  </a:cubicBezTo>
                  <a:cubicBezTo>
                    <a:pt x="947" y="677"/>
                    <a:pt x="932" y="628"/>
                    <a:pt x="901" y="576"/>
                  </a:cubicBezTo>
                  <a:cubicBezTo>
                    <a:pt x="860" y="513"/>
                    <a:pt x="821" y="477"/>
                    <a:pt x="757" y="438"/>
                  </a:cubicBezTo>
                  <a:cubicBezTo>
                    <a:pt x="698" y="404"/>
                    <a:pt x="644" y="384"/>
                    <a:pt x="581" y="361"/>
                  </a:cubicBezTo>
                  <a:cubicBezTo>
                    <a:pt x="520" y="340"/>
                    <a:pt x="462" y="321"/>
                    <a:pt x="404" y="293"/>
                  </a:cubicBezTo>
                  <a:cubicBezTo>
                    <a:pt x="342" y="262"/>
                    <a:pt x="301" y="233"/>
                    <a:pt x="257" y="179"/>
                  </a:cubicBezTo>
                  <a:cubicBezTo>
                    <a:pt x="253" y="174"/>
                    <a:pt x="250" y="168"/>
                    <a:pt x="247" y="161"/>
                  </a:cubicBezTo>
                  <a:close/>
                </a:path>
              </a:pathLst>
            </a:custGeom>
            <a:solidFill>
              <a:srgbClr val="63524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" name="Freeform 8"/>
            <p:cNvSpPr>
              <a:spLocks noEditPoints="1"/>
            </p:cNvSpPr>
            <p:nvPr/>
          </p:nvSpPr>
          <p:spPr bwMode="auto">
            <a:xfrm rot="16200000">
              <a:off x="7659307" y="-1989456"/>
              <a:ext cx="2686174" cy="6379211"/>
            </a:xfrm>
            <a:custGeom>
              <a:gdLst>
                <a:gd fmla="*/ 262 w 829" name="T0"/>
                <a:gd fmla="*/ 1700 h 1972" name="T1"/>
                <a:gd fmla="*/ 53 w 829" name="T2"/>
                <a:gd fmla="*/ 1237 h 1972" name="T3"/>
                <a:gd fmla="*/ 200 w 829" name="T4"/>
                <a:gd fmla="*/ 1439 h 1972" name="T5"/>
                <a:gd fmla="*/ 258 w 829" name="T6"/>
                <a:gd fmla="*/ 1631 h 1972" name="T7"/>
                <a:gd fmla="*/ 270 w 829" name="T8"/>
                <a:gd fmla="*/ 1291 h 1972" name="T9"/>
                <a:gd fmla="*/ 151 w 829" name="T10"/>
                <a:gd fmla="*/ 1291 h 1972" name="T11"/>
                <a:gd fmla="*/ 781 w 829" name="T12"/>
                <a:gd fmla="*/ 59 h 1972" name="T13"/>
                <a:gd fmla="*/ 781 w 829" name="T14"/>
                <a:gd fmla="*/ 182 h 1972" name="T15"/>
                <a:gd fmla="*/ 781 w 829" name="T16"/>
                <a:gd fmla="*/ 197 h 1972" name="T17"/>
                <a:gd fmla="*/ 765 w 829" name="T18"/>
                <a:gd fmla="*/ 283 h 1972" name="T19"/>
                <a:gd fmla="*/ 781 w 829" name="T20"/>
                <a:gd fmla="*/ 401 h 1972" name="T21"/>
                <a:gd fmla="*/ 781 w 829" name="T22"/>
                <a:gd fmla="*/ 550 h 1972" name="T23"/>
                <a:gd fmla="*/ 771 w 829" name="T24"/>
                <a:gd fmla="*/ 616 h 1972" name="T25"/>
                <a:gd fmla="*/ 781 w 829" name="T26"/>
                <a:gd fmla="*/ 689 h 1972" name="T27"/>
                <a:gd fmla="*/ 781 w 829" name="T28"/>
                <a:gd fmla="*/ 710 h 1972" name="T29"/>
                <a:gd fmla="*/ 781 w 829" name="T30"/>
                <a:gd fmla="*/ 1247 h 1972" name="T31"/>
                <a:gd fmla="*/ 781 w 829" name="T32"/>
                <a:gd fmla="*/ 1189 h 1972" name="T33"/>
                <a:gd fmla="*/ 781 w 829" name="T34"/>
                <a:gd fmla="*/ 1444 h 1972" name="T35"/>
                <a:gd fmla="*/ 757 w 829" name="T36"/>
                <a:gd fmla="*/ 1630 h 1972" name="T37"/>
                <a:gd fmla="*/ 781 w 829" name="T38"/>
                <a:gd fmla="*/ 1885 h 1972" name="T39"/>
                <a:gd fmla="*/ 765 w 829" name="T40"/>
                <a:gd fmla="*/ 1953 h 1972" name="T41"/>
                <a:gd fmla="*/ 756 w 829" name="T42"/>
                <a:gd fmla="*/ 1972 h 1972" name="T43"/>
                <a:gd fmla="*/ 538 w 829" name="T44"/>
                <a:gd fmla="*/ 1947 h 1972" name="T45"/>
                <a:gd fmla="*/ 610 w 829" name="T46"/>
                <a:gd fmla="*/ 1963 h 1972" name="T47"/>
                <a:gd fmla="*/ 453 w 829" name="T48"/>
                <a:gd fmla="*/ 1972 h 1972" name="T49"/>
                <a:gd fmla="*/ 489 w 829" name="T50"/>
                <a:gd fmla="*/ 1008 h 1972" name="T51"/>
                <a:gd fmla="*/ 696 w 829" name="T52"/>
                <a:gd fmla="*/ 1737 h 1972" name="T53"/>
                <a:gd fmla="*/ 719 w 829" name="T54"/>
                <a:gd fmla="*/ 1781 h 1972" name="T55"/>
                <a:gd fmla="*/ 703 w 829" name="T56"/>
                <a:gd fmla="*/ 374 h 1972" name="T57"/>
                <a:gd fmla="*/ 582 w 829" name="T58"/>
                <a:gd fmla="*/ 333 h 1972" name="T59"/>
                <a:gd fmla="*/ 537 w 829" name="T60"/>
                <a:gd fmla="*/ 274 h 1972" name="T61"/>
                <a:gd fmla="*/ 685 w 829" name="T62"/>
                <a:gd fmla="*/ 226 h 1972" name="T63"/>
                <a:gd fmla="*/ 720 w 829" name="T64"/>
                <a:gd fmla="*/ 556 h 1972" name="T65"/>
                <a:gd fmla="*/ 498 w 829" name="T66"/>
                <a:gd fmla="*/ 535 h 1972" name="T67"/>
                <a:gd fmla="*/ 745 w 829" name="T68"/>
                <a:gd fmla="*/ 524 h 1972" name="T69"/>
                <a:gd fmla="*/ 319 w 829" name="T70"/>
                <a:gd fmla="*/ 1043 h 1972" name="T71"/>
                <a:gd fmla="*/ 401 w 829" name="T72"/>
                <a:gd fmla="*/ 607 h 1972" name="T73"/>
                <a:gd fmla="*/ 314 w 829" name="T74"/>
                <a:gd fmla="*/ 704 h 1972" name="T75"/>
                <a:gd fmla="*/ 352 w 829" name="T76"/>
                <a:gd fmla="*/ 879 h 1972" name="T77"/>
                <a:gd fmla="*/ 382 w 829" name="T78"/>
                <a:gd fmla="*/ 1020 h 1972" name="T79"/>
                <a:gd fmla="*/ 466 w 829" name="T80"/>
                <a:gd fmla="*/ 867 h 1972" name="T81"/>
                <a:gd fmla="*/ 568 w 829" name="T82"/>
                <a:gd fmla="*/ 1158 h 1972" name="T83"/>
                <a:gd fmla="*/ 574 w 829" name="T84"/>
                <a:gd fmla="*/ 675 h 1972" name="T85"/>
                <a:gd fmla="*/ 638 w 829" name="T86"/>
                <a:gd fmla="*/ 1256 h 1972" name="T87"/>
                <a:gd fmla="*/ 461 w 829" name="T88"/>
                <a:gd fmla="*/ 638 h 1972" name="T89"/>
                <a:gd fmla="*/ 499 w 829" name="T90"/>
                <a:gd fmla="*/ 758 h 1972" name="T91"/>
                <a:gd fmla="*/ 574 w 829" name="T92"/>
                <a:gd fmla="*/ 675 h 1972" name="T93"/>
                <a:gd fmla="*/ 740 w 829" name="T94"/>
                <a:gd fmla="*/ 926 h 1972" name="T95"/>
                <a:gd fmla="*/ 616 w 829" name="T96"/>
                <a:gd fmla="*/ 821 h 1972" name="T97"/>
                <a:gd fmla="*/ 758 w 829" name="T98"/>
                <a:gd fmla="*/ 921 h 1972" name="T99"/>
                <a:gd fmla="*/ 762 w 829" name="T100"/>
                <a:gd fmla="*/ 1140 h 1972" name="T101"/>
                <a:gd fmla="*/ 502 w 829" name="T102"/>
                <a:gd fmla="*/ 1260 h 1972" name="T103"/>
                <a:gd fmla="*/ 525 w 829" name="T104"/>
                <a:gd fmla="*/ 1303 h 1972" name="T105"/>
                <a:gd fmla="*/ 706 w 829" name="T106"/>
                <a:gd fmla="*/ 1618 h 1972" name="T107"/>
                <a:gd fmla="*/ 711 w 829" name="T108"/>
                <a:gd fmla="*/ 1543 h 1972" name="T109"/>
                <a:gd fmla="*/ 647 w 829" name="T110"/>
                <a:gd fmla="*/ 1558 h 1972" name="T111"/>
                <a:gd fmla="*/ 742 w 829" name="T112"/>
                <a:gd fmla="*/ 1805 h 1972" name="T113"/>
                <a:gd fmla="*/ 245 w 829" name="T114"/>
                <a:gd fmla="*/ 1423 h 1972" name="T115"/>
                <a:gd fmla="*/ 242 w 829" name="T116"/>
                <a:gd fmla="*/ 1567 h 1972" name="T117"/>
                <a:gd fmla="*/ 581 w 829" name="T118"/>
                <a:gd fmla="*/ 1675 h 1972" name="T119"/>
                <a:gd fmla="*/ 374 w 829" name="T120"/>
                <a:gd fmla="*/ 1494 h 1972" name="T121"/>
                <a:gd fmla="*/ 704 w 829" name="T122"/>
                <a:gd fmla="*/ 1887 h 1972" name="T123"/>
                <a:gd fmla="*/ 319 w 829" name="T124"/>
                <a:gd fmla="*/ 1802 h 1972" name="T1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b="b" l="0" r="r" t="0"/>
              <a:pathLst>
                <a:path h="1971" w="829">
                  <a:moveTo>
                    <a:pt x="641" y="1849"/>
                  </a:moveTo>
                  <a:cubicBezTo>
                    <a:pt x="608" y="1802"/>
                    <a:pt x="529" y="1744"/>
                    <a:pt x="461" y="1735"/>
                  </a:cubicBezTo>
                  <a:cubicBezTo>
                    <a:pt x="432" y="1731"/>
                    <a:pt x="403" y="1733"/>
                    <a:pt x="390" y="1762"/>
                  </a:cubicBezTo>
                  <a:cubicBezTo>
                    <a:pt x="386" y="1773"/>
                    <a:pt x="388" y="1789"/>
                    <a:pt x="393" y="1794"/>
                  </a:cubicBezTo>
                  <a:cubicBezTo>
                    <a:pt x="368" y="1798"/>
                    <a:pt x="346" y="1779"/>
                    <a:pt x="346" y="1754"/>
                  </a:cubicBezTo>
                  <a:cubicBezTo>
                    <a:pt x="346" y="1736"/>
                    <a:pt x="356" y="1724"/>
                    <a:pt x="366" y="1721"/>
                  </a:cubicBezTo>
                  <a:cubicBezTo>
                    <a:pt x="345" y="1714"/>
                    <a:pt x="318" y="1721"/>
                    <a:pt x="309" y="1748"/>
                  </a:cubicBezTo>
                  <a:cubicBezTo>
                    <a:pt x="303" y="1767"/>
                    <a:pt x="310" y="1791"/>
                    <a:pt x="332" y="1796"/>
                  </a:cubicBezTo>
                  <a:cubicBezTo>
                    <a:pt x="315" y="1803"/>
                    <a:pt x="261" y="1810"/>
                    <a:pt x="242" y="1763"/>
                  </a:cubicBezTo>
                  <a:cubicBezTo>
                    <a:pt x="232" y="1739"/>
                    <a:pt x="248" y="1707"/>
                    <a:pt x="262" y="1700"/>
                  </a:cubicBezTo>
                  <a:cubicBezTo>
                    <a:pt x="242" y="1693"/>
                    <a:pt x="207" y="1733"/>
                    <a:pt x="172" y="1722"/>
                  </a:cubicBezTo>
                  <a:cubicBezTo>
                    <a:pt x="153" y="1716"/>
                    <a:pt x="137" y="1696"/>
                    <a:pt x="124" y="1683"/>
                  </a:cubicBezTo>
                  <a:cubicBezTo>
                    <a:pt x="97" y="1656"/>
                    <a:pt x="77" y="1650"/>
                    <a:pt x="55" y="1665"/>
                  </a:cubicBezTo>
                  <a:cubicBezTo>
                    <a:pt x="54" y="1645"/>
                    <a:pt x="88" y="1639"/>
                    <a:pt x="103" y="1639"/>
                  </a:cubicBezTo>
                  <a:cubicBezTo>
                    <a:pt x="116" y="1639"/>
                    <a:pt x="161" y="1640"/>
                    <a:pt x="167" y="1623"/>
                  </a:cubicBezTo>
                  <a:cubicBezTo>
                    <a:pt x="117" y="1576"/>
                    <a:pt x="60" y="1612"/>
                    <a:pt x="28" y="1567"/>
                  </a:cubicBezTo>
                  <a:cubicBezTo>
                    <a:pt x="0" y="1528"/>
                    <a:pt x="24" y="1468"/>
                    <a:pt x="9" y="1424"/>
                  </a:cubicBezTo>
                  <a:cubicBezTo>
                    <a:pt x="55" y="1437"/>
                    <a:pt x="38" y="1474"/>
                    <a:pt x="81" y="1471"/>
                  </a:cubicBezTo>
                  <a:cubicBezTo>
                    <a:pt x="50" y="1441"/>
                    <a:pt x="37" y="1402"/>
                    <a:pt x="39" y="1365"/>
                  </a:cubicBezTo>
                  <a:cubicBezTo>
                    <a:pt x="41" y="1318"/>
                    <a:pt x="82" y="1280"/>
                    <a:pt x="53" y="1237"/>
                  </a:cubicBezTo>
                  <a:cubicBezTo>
                    <a:pt x="71" y="1238"/>
                    <a:pt x="104" y="1258"/>
                    <a:pt x="104" y="1295"/>
                  </a:cubicBezTo>
                  <a:cubicBezTo>
                    <a:pt x="112" y="1259"/>
                    <a:pt x="135" y="1221"/>
                    <a:pt x="167" y="1199"/>
                  </a:cubicBezTo>
                  <a:cubicBezTo>
                    <a:pt x="205" y="1173"/>
                    <a:pt x="259" y="1177"/>
                    <a:pt x="289" y="1214"/>
                  </a:cubicBezTo>
                  <a:cubicBezTo>
                    <a:pt x="315" y="1246"/>
                    <a:pt x="306" y="1287"/>
                    <a:pt x="318" y="1317"/>
                  </a:cubicBezTo>
                  <a:cubicBezTo>
                    <a:pt x="331" y="1349"/>
                    <a:pt x="363" y="1375"/>
                    <a:pt x="397" y="1371"/>
                  </a:cubicBezTo>
                  <a:cubicBezTo>
                    <a:pt x="368" y="1386"/>
                    <a:pt x="324" y="1390"/>
                    <a:pt x="287" y="1384"/>
                  </a:cubicBezTo>
                  <a:cubicBezTo>
                    <a:pt x="249" y="1378"/>
                    <a:pt x="217" y="1363"/>
                    <a:pt x="217" y="1320"/>
                  </a:cubicBezTo>
                  <a:cubicBezTo>
                    <a:pt x="202" y="1320"/>
                    <a:pt x="181" y="1337"/>
                    <a:pt x="179" y="1365"/>
                  </a:cubicBezTo>
                  <a:cubicBezTo>
                    <a:pt x="176" y="1403"/>
                    <a:pt x="202" y="1397"/>
                    <a:pt x="217" y="1387"/>
                  </a:cubicBezTo>
                  <a:cubicBezTo>
                    <a:pt x="213" y="1413"/>
                    <a:pt x="207" y="1427"/>
                    <a:pt x="200" y="1439"/>
                  </a:cubicBezTo>
                  <a:cubicBezTo>
                    <a:pt x="177" y="1478"/>
                    <a:pt x="170" y="1518"/>
                    <a:pt x="201" y="1558"/>
                  </a:cubicBezTo>
                  <a:cubicBezTo>
                    <a:pt x="217" y="1578"/>
                    <a:pt x="243" y="1586"/>
                    <a:pt x="261" y="1572"/>
                  </a:cubicBezTo>
                  <a:cubicBezTo>
                    <a:pt x="277" y="1559"/>
                    <a:pt x="270" y="1536"/>
                    <a:pt x="268" y="1517"/>
                  </a:cubicBezTo>
                  <a:cubicBezTo>
                    <a:pt x="266" y="1505"/>
                    <a:pt x="270" y="1483"/>
                    <a:pt x="282" y="1477"/>
                  </a:cubicBezTo>
                  <a:cubicBezTo>
                    <a:pt x="282" y="1549"/>
                    <a:pt x="308" y="1544"/>
                    <a:pt x="348" y="1592"/>
                  </a:cubicBezTo>
                  <a:cubicBezTo>
                    <a:pt x="384" y="1635"/>
                    <a:pt x="394" y="1670"/>
                    <a:pt x="516" y="1735"/>
                  </a:cubicBezTo>
                  <a:cubicBezTo>
                    <a:pt x="565" y="1761"/>
                    <a:pt x="608" y="1793"/>
                    <a:pt x="634" y="1835"/>
                  </a:cubicBezTo>
                  <a:cubicBezTo>
                    <a:pt x="601" y="1794"/>
                    <a:pt x="570" y="1771"/>
                    <a:pt x="523" y="1746"/>
                  </a:cubicBezTo>
                  <a:cubicBezTo>
                    <a:pt x="479" y="1723"/>
                    <a:pt x="435" y="1708"/>
                    <a:pt x="389" y="1691"/>
                  </a:cubicBezTo>
                  <a:cubicBezTo>
                    <a:pt x="342" y="1673"/>
                    <a:pt x="301" y="1657"/>
                    <a:pt x="258" y="1631"/>
                  </a:cubicBezTo>
                  <a:cubicBezTo>
                    <a:pt x="248" y="1625"/>
                    <a:pt x="239" y="1618"/>
                    <a:pt x="230" y="1612"/>
                  </a:cubicBezTo>
                  <a:cubicBezTo>
                    <a:pt x="197" y="1586"/>
                    <a:pt x="176" y="1562"/>
                    <a:pt x="154" y="1526"/>
                  </a:cubicBezTo>
                  <a:cubicBezTo>
                    <a:pt x="132" y="1489"/>
                    <a:pt x="122" y="1454"/>
                    <a:pt x="121" y="1410"/>
                  </a:cubicBezTo>
                  <a:cubicBezTo>
                    <a:pt x="122" y="1389"/>
                    <a:pt x="124" y="1372"/>
                    <a:pt x="131" y="1352"/>
                  </a:cubicBezTo>
                  <a:cubicBezTo>
                    <a:pt x="139" y="1332"/>
                    <a:pt x="148" y="1319"/>
                    <a:pt x="164" y="1304"/>
                  </a:cubicBezTo>
                  <a:cubicBezTo>
                    <a:pt x="166" y="1302"/>
                    <a:pt x="168" y="1300"/>
                    <a:pt x="171" y="1298"/>
                  </a:cubicBezTo>
                  <a:cubicBezTo>
                    <a:pt x="180" y="1292"/>
                    <a:pt x="189" y="1288"/>
                    <a:pt x="199" y="1284"/>
                  </a:cubicBezTo>
                  <a:cubicBezTo>
                    <a:pt x="213" y="1280"/>
                    <a:pt x="224" y="1278"/>
                    <a:pt x="239" y="1279"/>
                  </a:cubicBezTo>
                  <a:cubicBezTo>
                    <a:pt x="241" y="1279"/>
                    <a:pt x="244" y="1280"/>
                    <a:pt x="246" y="1280"/>
                  </a:cubicBezTo>
                  <a:cubicBezTo>
                    <a:pt x="256" y="1282"/>
                    <a:pt x="263" y="1285"/>
                    <a:pt x="270" y="1291"/>
                  </a:cubicBezTo>
                  <a:cubicBezTo>
                    <a:pt x="275" y="1295"/>
                    <a:pt x="278" y="1299"/>
                    <a:pt x="281" y="1305"/>
                  </a:cubicBezTo>
                  <a:cubicBezTo>
                    <a:pt x="283" y="1309"/>
                    <a:pt x="289" y="1326"/>
                    <a:pt x="290" y="1327"/>
                  </a:cubicBezTo>
                  <a:cubicBezTo>
                    <a:pt x="291" y="1327"/>
                    <a:pt x="291" y="1327"/>
                    <a:pt x="291" y="1327"/>
                  </a:cubicBezTo>
                  <a:cubicBezTo>
                    <a:pt x="296" y="1323"/>
                    <a:pt x="293" y="1306"/>
                    <a:pt x="292" y="1301"/>
                  </a:cubicBezTo>
                  <a:cubicBezTo>
                    <a:pt x="289" y="1293"/>
                    <a:pt x="286" y="1287"/>
                    <a:pt x="281" y="1281"/>
                  </a:cubicBezTo>
                  <a:cubicBezTo>
                    <a:pt x="279" y="1278"/>
                    <a:pt x="277" y="1277"/>
                    <a:pt x="274" y="1275"/>
                  </a:cubicBezTo>
                  <a:cubicBezTo>
                    <a:pt x="264" y="1267"/>
                    <a:pt x="254" y="1263"/>
                    <a:pt x="241" y="1261"/>
                  </a:cubicBezTo>
                  <a:cubicBezTo>
                    <a:pt x="223" y="1259"/>
                    <a:pt x="210" y="1261"/>
                    <a:pt x="193" y="1266"/>
                  </a:cubicBezTo>
                  <a:cubicBezTo>
                    <a:pt x="181" y="1270"/>
                    <a:pt x="171" y="1275"/>
                    <a:pt x="160" y="1283"/>
                  </a:cubicBezTo>
                  <a:cubicBezTo>
                    <a:pt x="157" y="1286"/>
                    <a:pt x="154" y="1288"/>
                    <a:pt x="151" y="1291"/>
                  </a:cubicBezTo>
                  <a:cubicBezTo>
                    <a:pt x="133" y="1308"/>
                    <a:pt x="124" y="1323"/>
                    <a:pt x="115" y="1346"/>
                  </a:cubicBezTo>
                  <a:cubicBezTo>
                    <a:pt x="108" y="1369"/>
                    <a:pt x="105" y="1387"/>
                    <a:pt x="106" y="1411"/>
                  </a:cubicBezTo>
                  <a:cubicBezTo>
                    <a:pt x="108" y="1457"/>
                    <a:pt x="119" y="1493"/>
                    <a:pt x="142" y="1533"/>
                  </a:cubicBezTo>
                  <a:cubicBezTo>
                    <a:pt x="174" y="1581"/>
                    <a:pt x="204" y="1609"/>
                    <a:pt x="253" y="1639"/>
                  </a:cubicBezTo>
                  <a:cubicBezTo>
                    <a:pt x="297" y="1665"/>
                    <a:pt x="338" y="1680"/>
                    <a:pt x="387" y="1697"/>
                  </a:cubicBezTo>
                  <a:cubicBezTo>
                    <a:pt x="433" y="1713"/>
                    <a:pt x="477" y="1727"/>
                    <a:pt x="521" y="1749"/>
                  </a:cubicBezTo>
                  <a:cubicBezTo>
                    <a:pt x="568" y="1772"/>
                    <a:pt x="600" y="1795"/>
                    <a:pt x="634" y="1836"/>
                  </a:cubicBezTo>
                  <a:cubicBezTo>
                    <a:pt x="636" y="1840"/>
                    <a:pt x="639" y="1845"/>
                    <a:pt x="641" y="1849"/>
                  </a:cubicBezTo>
                  <a:close/>
                  <a:moveTo>
                    <a:pt x="764" y="171"/>
                  </a:moveTo>
                  <a:cubicBezTo>
                    <a:pt x="727" y="117"/>
                    <a:pt x="770" y="83"/>
                    <a:pt x="781" y="59"/>
                  </a:cubicBezTo>
                  <a:cubicBezTo>
                    <a:pt x="781" y="0"/>
                    <a:pt x="781" y="0"/>
                    <a:pt x="781" y="0"/>
                  </a:cubicBezTo>
                  <a:cubicBezTo>
                    <a:pt x="774" y="65"/>
                    <a:pt x="705" y="113"/>
                    <a:pt x="764" y="171"/>
                  </a:cubicBezTo>
                  <a:close/>
                  <a:moveTo>
                    <a:pt x="781" y="128"/>
                  </a:moveTo>
                  <a:cubicBezTo>
                    <a:pt x="781" y="142"/>
                    <a:pt x="781" y="142"/>
                    <a:pt x="781" y="142"/>
                  </a:cubicBezTo>
                  <a:cubicBezTo>
                    <a:pt x="781" y="142"/>
                    <a:pt x="781" y="142"/>
                    <a:pt x="781" y="142"/>
                  </a:cubicBezTo>
                  <a:cubicBezTo>
                    <a:pt x="777" y="142"/>
                    <a:pt x="773" y="139"/>
                    <a:pt x="773" y="135"/>
                  </a:cubicBezTo>
                  <a:cubicBezTo>
                    <a:pt x="773" y="131"/>
                    <a:pt x="777" y="128"/>
                    <a:pt x="781" y="128"/>
                  </a:cubicBezTo>
                  <a:cubicBezTo>
                    <a:pt x="781" y="128"/>
                    <a:pt x="781" y="128"/>
                    <a:pt x="781" y="128"/>
                  </a:cubicBezTo>
                  <a:close/>
                  <a:moveTo>
                    <a:pt x="781" y="163"/>
                  </a:moveTo>
                  <a:cubicBezTo>
                    <a:pt x="781" y="182"/>
                    <a:pt x="781" y="182"/>
                    <a:pt x="781" y="182"/>
                  </a:cubicBezTo>
                  <a:cubicBezTo>
                    <a:pt x="781" y="182"/>
                    <a:pt x="781" y="182"/>
                    <a:pt x="781" y="182"/>
                  </a:cubicBezTo>
                  <a:cubicBezTo>
                    <a:pt x="775" y="182"/>
                    <a:pt x="771" y="177"/>
                    <a:pt x="771" y="172"/>
                  </a:cubicBezTo>
                  <a:cubicBezTo>
                    <a:pt x="771" y="167"/>
                    <a:pt x="775" y="163"/>
                    <a:pt x="781" y="163"/>
                  </a:cubicBezTo>
                  <a:cubicBezTo>
                    <a:pt x="781" y="163"/>
                    <a:pt x="781" y="163"/>
                    <a:pt x="781" y="163"/>
                  </a:cubicBezTo>
                  <a:close/>
                  <a:moveTo>
                    <a:pt x="781" y="197"/>
                  </a:moveTo>
                  <a:cubicBezTo>
                    <a:pt x="781" y="221"/>
                    <a:pt x="781" y="221"/>
                    <a:pt x="781" y="221"/>
                  </a:cubicBezTo>
                  <a:cubicBezTo>
                    <a:pt x="781" y="221"/>
                    <a:pt x="781" y="221"/>
                    <a:pt x="781" y="221"/>
                  </a:cubicBezTo>
                  <a:cubicBezTo>
                    <a:pt x="774" y="221"/>
                    <a:pt x="769" y="216"/>
                    <a:pt x="769" y="209"/>
                  </a:cubicBezTo>
                  <a:cubicBezTo>
                    <a:pt x="769" y="203"/>
                    <a:pt x="774" y="197"/>
                    <a:pt x="781" y="197"/>
                  </a:cubicBezTo>
                  <a:cubicBezTo>
                    <a:pt x="781" y="197"/>
                    <a:pt x="781" y="197"/>
                    <a:pt x="781" y="197"/>
                  </a:cubicBezTo>
                  <a:close/>
                  <a:moveTo>
                    <a:pt x="781" y="232"/>
                  </a:moveTo>
                  <a:cubicBezTo>
                    <a:pt x="781" y="260"/>
                    <a:pt x="781" y="260"/>
                    <a:pt x="781" y="260"/>
                  </a:cubicBezTo>
                  <a:cubicBezTo>
                    <a:pt x="781" y="260"/>
                    <a:pt x="781" y="260"/>
                    <a:pt x="781" y="260"/>
                  </a:cubicBezTo>
                  <a:cubicBezTo>
                    <a:pt x="773" y="260"/>
                    <a:pt x="767" y="254"/>
                    <a:pt x="767" y="246"/>
                  </a:cubicBezTo>
                  <a:cubicBezTo>
                    <a:pt x="767" y="238"/>
                    <a:pt x="773" y="232"/>
                    <a:pt x="781" y="232"/>
                  </a:cubicBezTo>
                  <a:cubicBezTo>
                    <a:pt x="781" y="232"/>
                    <a:pt x="781" y="232"/>
                    <a:pt x="781" y="232"/>
                  </a:cubicBezTo>
                  <a:close/>
                  <a:moveTo>
                    <a:pt x="781" y="267"/>
                  </a:moveTo>
                  <a:cubicBezTo>
                    <a:pt x="781" y="299"/>
                    <a:pt x="781" y="299"/>
                    <a:pt x="781" y="299"/>
                  </a:cubicBezTo>
                  <a:cubicBezTo>
                    <a:pt x="781" y="299"/>
                    <a:pt x="781" y="299"/>
                    <a:pt x="781" y="299"/>
                  </a:cubicBezTo>
                  <a:cubicBezTo>
                    <a:pt x="772" y="299"/>
                    <a:pt x="765" y="292"/>
                    <a:pt x="765" y="283"/>
                  </a:cubicBezTo>
                  <a:cubicBezTo>
                    <a:pt x="765" y="274"/>
                    <a:pt x="772" y="267"/>
                    <a:pt x="781" y="267"/>
                  </a:cubicBezTo>
                  <a:cubicBezTo>
                    <a:pt x="781" y="267"/>
                    <a:pt x="781" y="267"/>
                    <a:pt x="781" y="267"/>
                  </a:cubicBezTo>
                  <a:close/>
                  <a:moveTo>
                    <a:pt x="781" y="302"/>
                  </a:moveTo>
                  <a:cubicBezTo>
                    <a:pt x="781" y="338"/>
                    <a:pt x="781" y="338"/>
                    <a:pt x="781" y="338"/>
                  </a:cubicBezTo>
                  <a:cubicBezTo>
                    <a:pt x="781" y="338"/>
                    <a:pt x="781" y="338"/>
                    <a:pt x="781" y="338"/>
                  </a:cubicBezTo>
                  <a:cubicBezTo>
                    <a:pt x="771" y="338"/>
                    <a:pt x="763" y="330"/>
                    <a:pt x="763" y="320"/>
                  </a:cubicBezTo>
                  <a:cubicBezTo>
                    <a:pt x="763" y="310"/>
                    <a:pt x="771" y="302"/>
                    <a:pt x="781" y="302"/>
                  </a:cubicBezTo>
                  <a:cubicBezTo>
                    <a:pt x="781" y="302"/>
                    <a:pt x="781" y="302"/>
                    <a:pt x="781" y="302"/>
                  </a:cubicBezTo>
                  <a:close/>
                  <a:moveTo>
                    <a:pt x="781" y="395"/>
                  </a:moveTo>
                  <a:cubicBezTo>
                    <a:pt x="781" y="401"/>
                    <a:pt x="781" y="401"/>
                    <a:pt x="781" y="401"/>
                  </a:cubicBezTo>
                  <a:cubicBezTo>
                    <a:pt x="781" y="399"/>
                    <a:pt x="781" y="397"/>
                    <a:pt x="781" y="395"/>
                  </a:cubicBezTo>
                  <a:close/>
                  <a:moveTo>
                    <a:pt x="781" y="491"/>
                  </a:moveTo>
                  <a:cubicBezTo>
                    <a:pt x="781" y="502"/>
                    <a:pt x="781" y="502"/>
                    <a:pt x="781" y="502"/>
                  </a:cubicBezTo>
                  <a:cubicBezTo>
                    <a:pt x="781" y="499"/>
                    <a:pt x="781" y="495"/>
                    <a:pt x="781" y="491"/>
                  </a:cubicBezTo>
                  <a:close/>
                  <a:moveTo>
                    <a:pt x="781" y="550"/>
                  </a:moveTo>
                  <a:cubicBezTo>
                    <a:pt x="781" y="562"/>
                    <a:pt x="781" y="562"/>
                    <a:pt x="781" y="562"/>
                  </a:cubicBezTo>
                  <a:cubicBezTo>
                    <a:pt x="781" y="562"/>
                    <a:pt x="781" y="562"/>
                    <a:pt x="781" y="562"/>
                  </a:cubicBezTo>
                  <a:cubicBezTo>
                    <a:pt x="777" y="562"/>
                    <a:pt x="775" y="560"/>
                    <a:pt x="775" y="556"/>
                  </a:cubicBezTo>
                  <a:cubicBezTo>
                    <a:pt x="775" y="553"/>
                    <a:pt x="777" y="550"/>
                    <a:pt x="781" y="550"/>
                  </a:cubicBezTo>
                  <a:cubicBezTo>
                    <a:pt x="781" y="550"/>
                    <a:pt x="781" y="550"/>
                    <a:pt x="781" y="550"/>
                  </a:cubicBezTo>
                  <a:close/>
                  <a:moveTo>
                    <a:pt x="781" y="578"/>
                  </a:moveTo>
                  <a:cubicBezTo>
                    <a:pt x="781" y="594"/>
                    <a:pt x="781" y="594"/>
                    <a:pt x="781" y="594"/>
                  </a:cubicBezTo>
                  <a:cubicBezTo>
                    <a:pt x="781" y="594"/>
                    <a:pt x="781" y="594"/>
                    <a:pt x="781" y="594"/>
                  </a:cubicBezTo>
                  <a:cubicBezTo>
                    <a:pt x="776" y="594"/>
                    <a:pt x="773" y="591"/>
                    <a:pt x="773" y="586"/>
                  </a:cubicBezTo>
                  <a:cubicBezTo>
                    <a:pt x="773" y="582"/>
                    <a:pt x="776" y="578"/>
                    <a:pt x="781" y="578"/>
                  </a:cubicBezTo>
                  <a:cubicBezTo>
                    <a:pt x="781" y="578"/>
                    <a:pt x="781" y="578"/>
                    <a:pt x="781" y="578"/>
                  </a:cubicBezTo>
                  <a:close/>
                  <a:moveTo>
                    <a:pt x="781" y="607"/>
                  </a:moveTo>
                  <a:cubicBezTo>
                    <a:pt x="781" y="626"/>
                    <a:pt x="781" y="626"/>
                    <a:pt x="781" y="626"/>
                  </a:cubicBezTo>
                  <a:cubicBezTo>
                    <a:pt x="781" y="626"/>
                    <a:pt x="781" y="626"/>
                    <a:pt x="781" y="626"/>
                  </a:cubicBezTo>
                  <a:cubicBezTo>
                    <a:pt x="775" y="626"/>
                    <a:pt x="771" y="622"/>
                    <a:pt x="771" y="616"/>
                  </a:cubicBezTo>
                  <a:cubicBezTo>
                    <a:pt x="771" y="611"/>
                    <a:pt x="775" y="606"/>
                    <a:pt x="781" y="606"/>
                  </a:cubicBezTo>
                  <a:cubicBezTo>
                    <a:pt x="781" y="606"/>
                    <a:pt x="781" y="607"/>
                    <a:pt x="781" y="607"/>
                  </a:cubicBezTo>
                  <a:close/>
                  <a:moveTo>
                    <a:pt x="781" y="635"/>
                  </a:moveTo>
                  <a:cubicBezTo>
                    <a:pt x="781" y="658"/>
                    <a:pt x="781" y="658"/>
                    <a:pt x="781" y="658"/>
                  </a:cubicBezTo>
                  <a:cubicBezTo>
                    <a:pt x="781" y="658"/>
                    <a:pt x="781" y="658"/>
                    <a:pt x="781" y="658"/>
                  </a:cubicBezTo>
                  <a:cubicBezTo>
                    <a:pt x="774" y="658"/>
                    <a:pt x="769" y="653"/>
                    <a:pt x="769" y="646"/>
                  </a:cubicBezTo>
                  <a:cubicBezTo>
                    <a:pt x="769" y="640"/>
                    <a:pt x="774" y="635"/>
                    <a:pt x="781" y="635"/>
                  </a:cubicBezTo>
                  <a:cubicBezTo>
                    <a:pt x="781" y="635"/>
                    <a:pt x="781" y="635"/>
                    <a:pt x="781" y="635"/>
                  </a:cubicBezTo>
                  <a:close/>
                  <a:moveTo>
                    <a:pt x="781" y="663"/>
                  </a:moveTo>
                  <a:cubicBezTo>
                    <a:pt x="781" y="689"/>
                    <a:pt x="781" y="689"/>
                    <a:pt x="781" y="689"/>
                  </a:cubicBezTo>
                  <a:cubicBezTo>
                    <a:pt x="781" y="689"/>
                    <a:pt x="781" y="689"/>
                    <a:pt x="781" y="689"/>
                  </a:cubicBezTo>
                  <a:cubicBezTo>
                    <a:pt x="773" y="689"/>
                    <a:pt x="767" y="683"/>
                    <a:pt x="767" y="676"/>
                  </a:cubicBezTo>
                  <a:cubicBezTo>
                    <a:pt x="767" y="669"/>
                    <a:pt x="773" y="663"/>
                    <a:pt x="781" y="663"/>
                  </a:cubicBezTo>
                  <a:cubicBezTo>
                    <a:pt x="781" y="663"/>
                    <a:pt x="781" y="663"/>
                    <a:pt x="781" y="663"/>
                  </a:cubicBezTo>
                  <a:close/>
                  <a:moveTo>
                    <a:pt x="781" y="710"/>
                  </a:moveTo>
                  <a:cubicBezTo>
                    <a:pt x="781" y="926"/>
                    <a:pt x="781" y="926"/>
                    <a:pt x="781" y="926"/>
                  </a:cubicBezTo>
                  <a:cubicBezTo>
                    <a:pt x="781" y="926"/>
                    <a:pt x="781" y="926"/>
                    <a:pt x="781" y="927"/>
                  </a:cubicBezTo>
                  <a:cubicBezTo>
                    <a:pt x="772" y="911"/>
                    <a:pt x="708" y="911"/>
                    <a:pt x="730" y="833"/>
                  </a:cubicBezTo>
                  <a:cubicBezTo>
                    <a:pt x="742" y="791"/>
                    <a:pt x="781" y="749"/>
                    <a:pt x="781" y="697"/>
                  </a:cubicBezTo>
                  <a:cubicBezTo>
                    <a:pt x="781" y="701"/>
                    <a:pt x="781" y="706"/>
                    <a:pt x="781" y="710"/>
                  </a:cubicBezTo>
                  <a:close/>
                  <a:moveTo>
                    <a:pt x="781" y="969"/>
                  </a:moveTo>
                  <a:cubicBezTo>
                    <a:pt x="781" y="1143"/>
                    <a:pt x="781" y="1143"/>
                    <a:pt x="781" y="1143"/>
                  </a:cubicBezTo>
                  <a:cubicBezTo>
                    <a:pt x="781" y="1144"/>
                    <a:pt x="781" y="1146"/>
                    <a:pt x="781" y="1148"/>
                  </a:cubicBezTo>
                  <a:cubicBezTo>
                    <a:pt x="781" y="1148"/>
                    <a:pt x="781" y="1148"/>
                    <a:pt x="781" y="1148"/>
                  </a:cubicBezTo>
                  <a:cubicBezTo>
                    <a:pt x="781" y="1128"/>
                    <a:pt x="740" y="1102"/>
                    <a:pt x="745" y="1069"/>
                  </a:cubicBezTo>
                  <a:cubicBezTo>
                    <a:pt x="749" y="1042"/>
                    <a:pt x="777" y="1021"/>
                    <a:pt x="781" y="959"/>
                  </a:cubicBezTo>
                  <a:cubicBezTo>
                    <a:pt x="781" y="963"/>
                    <a:pt x="781" y="966"/>
                    <a:pt x="781" y="969"/>
                  </a:cubicBezTo>
                  <a:close/>
                  <a:moveTo>
                    <a:pt x="781" y="1189"/>
                  </a:moveTo>
                  <a:cubicBezTo>
                    <a:pt x="781" y="1247"/>
                    <a:pt x="781" y="1247"/>
                    <a:pt x="781" y="1247"/>
                  </a:cubicBezTo>
                  <a:cubicBezTo>
                    <a:pt x="781" y="1247"/>
                    <a:pt x="781" y="1247"/>
                    <a:pt x="781" y="1247"/>
                  </a:cubicBezTo>
                  <a:cubicBezTo>
                    <a:pt x="774" y="1247"/>
                    <a:pt x="768" y="1253"/>
                    <a:pt x="768" y="1260"/>
                  </a:cubicBezTo>
                  <a:cubicBezTo>
                    <a:pt x="768" y="1267"/>
                    <a:pt x="774" y="1273"/>
                    <a:pt x="781" y="1273"/>
                  </a:cubicBezTo>
                  <a:cubicBezTo>
                    <a:pt x="781" y="1273"/>
                    <a:pt x="781" y="1273"/>
                    <a:pt x="781" y="1273"/>
                  </a:cubicBezTo>
                  <a:cubicBezTo>
                    <a:pt x="781" y="1327"/>
                    <a:pt x="781" y="1327"/>
                    <a:pt x="781" y="1327"/>
                  </a:cubicBezTo>
                  <a:cubicBezTo>
                    <a:pt x="781" y="1329"/>
                    <a:pt x="781" y="1330"/>
                    <a:pt x="781" y="1331"/>
                  </a:cubicBezTo>
                  <a:cubicBezTo>
                    <a:pt x="773" y="1288"/>
                    <a:pt x="744" y="1287"/>
                    <a:pt x="728" y="1267"/>
                  </a:cubicBezTo>
                  <a:cubicBezTo>
                    <a:pt x="719" y="1256"/>
                    <a:pt x="720" y="1240"/>
                    <a:pt x="729" y="1233"/>
                  </a:cubicBezTo>
                  <a:cubicBezTo>
                    <a:pt x="737" y="1227"/>
                    <a:pt x="753" y="1227"/>
                    <a:pt x="761" y="1240"/>
                  </a:cubicBezTo>
                  <a:cubicBezTo>
                    <a:pt x="748" y="1213"/>
                    <a:pt x="762" y="1190"/>
                    <a:pt x="781" y="1189"/>
                  </a:cubicBezTo>
                  <a:cubicBezTo>
                    <a:pt x="781" y="1189"/>
                    <a:pt x="781" y="1189"/>
                    <a:pt x="781" y="1189"/>
                  </a:cubicBezTo>
                  <a:close/>
                  <a:moveTo>
                    <a:pt x="781" y="1344"/>
                  </a:moveTo>
                  <a:cubicBezTo>
                    <a:pt x="781" y="1357"/>
                    <a:pt x="781" y="1357"/>
                    <a:pt x="781" y="1357"/>
                  </a:cubicBezTo>
                  <a:cubicBezTo>
                    <a:pt x="781" y="1353"/>
                    <a:pt x="781" y="1348"/>
                    <a:pt x="781" y="1344"/>
                  </a:cubicBezTo>
                  <a:close/>
                  <a:moveTo>
                    <a:pt x="781" y="1414"/>
                  </a:moveTo>
                  <a:cubicBezTo>
                    <a:pt x="781" y="1442"/>
                    <a:pt x="781" y="1442"/>
                    <a:pt x="781" y="1442"/>
                  </a:cubicBezTo>
                  <a:cubicBezTo>
                    <a:pt x="781" y="1442"/>
                    <a:pt x="781" y="1443"/>
                    <a:pt x="781" y="1444"/>
                  </a:cubicBezTo>
                  <a:cubicBezTo>
                    <a:pt x="781" y="1402"/>
                    <a:pt x="779" y="1379"/>
                    <a:pt x="753" y="1353"/>
                  </a:cubicBezTo>
                  <a:cubicBezTo>
                    <a:pt x="725" y="1327"/>
                    <a:pt x="729" y="1286"/>
                    <a:pt x="673" y="1280"/>
                  </a:cubicBezTo>
                  <a:cubicBezTo>
                    <a:pt x="695" y="1293"/>
                    <a:pt x="683" y="1335"/>
                    <a:pt x="705" y="1362"/>
                  </a:cubicBezTo>
                  <a:cubicBezTo>
                    <a:pt x="731" y="1393"/>
                    <a:pt x="765" y="1395"/>
                    <a:pt x="781" y="1444"/>
                  </a:cubicBezTo>
                  <a:cubicBezTo>
                    <a:pt x="781" y="1433"/>
                    <a:pt x="781" y="1423"/>
                    <a:pt x="781" y="1414"/>
                  </a:cubicBezTo>
                  <a:close/>
                  <a:moveTo>
                    <a:pt x="781" y="1543"/>
                  </a:moveTo>
                  <a:cubicBezTo>
                    <a:pt x="781" y="1737"/>
                    <a:pt x="781" y="1737"/>
                    <a:pt x="781" y="1737"/>
                  </a:cubicBezTo>
                  <a:cubicBezTo>
                    <a:pt x="781" y="1738"/>
                    <a:pt x="781" y="1738"/>
                    <a:pt x="781" y="1738"/>
                  </a:cubicBezTo>
                  <a:cubicBezTo>
                    <a:pt x="742" y="1720"/>
                    <a:pt x="770" y="1675"/>
                    <a:pt x="734" y="1664"/>
                  </a:cubicBezTo>
                  <a:cubicBezTo>
                    <a:pt x="726" y="1662"/>
                    <a:pt x="712" y="1666"/>
                    <a:pt x="712" y="1676"/>
                  </a:cubicBezTo>
                  <a:cubicBezTo>
                    <a:pt x="702" y="1670"/>
                    <a:pt x="700" y="1651"/>
                    <a:pt x="715" y="1640"/>
                  </a:cubicBezTo>
                  <a:cubicBezTo>
                    <a:pt x="722" y="1636"/>
                    <a:pt x="735" y="1631"/>
                    <a:pt x="751" y="1643"/>
                  </a:cubicBezTo>
                  <a:cubicBezTo>
                    <a:pt x="760" y="1649"/>
                    <a:pt x="767" y="1661"/>
                    <a:pt x="766" y="1672"/>
                  </a:cubicBezTo>
                  <a:cubicBezTo>
                    <a:pt x="772" y="1664"/>
                    <a:pt x="773" y="1643"/>
                    <a:pt x="757" y="1630"/>
                  </a:cubicBezTo>
                  <a:cubicBezTo>
                    <a:pt x="743" y="1619"/>
                    <a:pt x="744" y="1603"/>
                    <a:pt x="748" y="1595"/>
                  </a:cubicBezTo>
                  <a:cubicBezTo>
                    <a:pt x="757" y="1575"/>
                    <a:pt x="778" y="1566"/>
                    <a:pt x="781" y="1538"/>
                  </a:cubicBezTo>
                  <a:cubicBezTo>
                    <a:pt x="781" y="1540"/>
                    <a:pt x="781" y="1542"/>
                    <a:pt x="781" y="1543"/>
                  </a:cubicBezTo>
                  <a:close/>
                  <a:moveTo>
                    <a:pt x="781" y="1802"/>
                  </a:moveTo>
                  <a:cubicBezTo>
                    <a:pt x="781" y="1880"/>
                    <a:pt x="781" y="1880"/>
                    <a:pt x="781" y="1880"/>
                  </a:cubicBezTo>
                  <a:cubicBezTo>
                    <a:pt x="781" y="1880"/>
                    <a:pt x="781" y="1880"/>
                    <a:pt x="781" y="1880"/>
                  </a:cubicBezTo>
                  <a:cubicBezTo>
                    <a:pt x="774" y="1875"/>
                    <a:pt x="766" y="1860"/>
                    <a:pt x="768" y="1840"/>
                  </a:cubicBezTo>
                  <a:cubicBezTo>
                    <a:pt x="770" y="1828"/>
                    <a:pt x="778" y="1817"/>
                    <a:pt x="781" y="1798"/>
                  </a:cubicBezTo>
                  <a:cubicBezTo>
                    <a:pt x="781" y="1800"/>
                    <a:pt x="781" y="1801"/>
                    <a:pt x="781" y="1802"/>
                  </a:cubicBezTo>
                  <a:close/>
                  <a:moveTo>
                    <a:pt x="781" y="1885"/>
                  </a:moveTo>
                  <a:cubicBezTo>
                    <a:pt x="781" y="1915"/>
                    <a:pt x="781" y="1915"/>
                    <a:pt x="781" y="1915"/>
                  </a:cubicBezTo>
                  <a:cubicBezTo>
                    <a:pt x="781" y="1915"/>
                    <a:pt x="781" y="1915"/>
                    <a:pt x="781" y="1915"/>
                  </a:cubicBezTo>
                  <a:cubicBezTo>
                    <a:pt x="774" y="1915"/>
                    <a:pt x="769" y="1920"/>
                    <a:pt x="769" y="1926"/>
                  </a:cubicBezTo>
                  <a:cubicBezTo>
                    <a:pt x="769" y="1933"/>
                    <a:pt x="774" y="1938"/>
                    <a:pt x="781" y="1938"/>
                  </a:cubicBezTo>
                  <a:cubicBezTo>
                    <a:pt x="781" y="1938"/>
                    <a:pt x="781" y="1938"/>
                    <a:pt x="781" y="193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73" y="1968"/>
                    <a:pt x="766" y="1961"/>
                    <a:pt x="765" y="1953"/>
                  </a:cubicBezTo>
                  <a:cubicBezTo>
                    <a:pt x="758" y="1956"/>
                    <a:pt x="749" y="1954"/>
                    <a:pt x="745" y="1947"/>
                  </a:cubicBezTo>
                  <a:cubicBezTo>
                    <a:pt x="741" y="1940"/>
                    <a:pt x="743" y="1931"/>
                    <a:pt x="750" y="1926"/>
                  </a:cubicBezTo>
                  <a:cubicBezTo>
                    <a:pt x="743" y="1922"/>
                    <a:pt x="741" y="1912"/>
                    <a:pt x="745" y="1906"/>
                  </a:cubicBezTo>
                  <a:cubicBezTo>
                    <a:pt x="749" y="1899"/>
                    <a:pt x="758" y="1896"/>
                    <a:pt x="765" y="1900"/>
                  </a:cubicBezTo>
                  <a:cubicBezTo>
                    <a:pt x="766" y="1891"/>
                    <a:pt x="773" y="1885"/>
                    <a:pt x="781" y="1885"/>
                  </a:cubicBezTo>
                  <a:cubicBezTo>
                    <a:pt x="781" y="1885"/>
                    <a:pt x="781" y="1885"/>
                    <a:pt x="781" y="1885"/>
                  </a:cubicBezTo>
                  <a:close/>
                  <a:moveTo>
                    <a:pt x="756" y="1972"/>
                  </a:moveTo>
                  <a:cubicBezTo>
                    <a:pt x="737" y="1972"/>
                    <a:pt x="737" y="1972"/>
                    <a:pt x="737" y="1972"/>
                  </a:cubicBezTo>
                  <a:cubicBezTo>
                    <a:pt x="737" y="1963"/>
                    <a:pt x="739" y="1954"/>
                    <a:pt x="742" y="1948"/>
                  </a:cubicBezTo>
                  <a:cubicBezTo>
                    <a:pt x="744" y="1955"/>
                    <a:pt x="750" y="1964"/>
                    <a:pt x="756" y="1972"/>
                  </a:cubicBezTo>
                  <a:close/>
                  <a:moveTo>
                    <a:pt x="723" y="1972"/>
                  </a:moveTo>
                  <a:cubicBezTo>
                    <a:pt x="713" y="1972"/>
                    <a:pt x="713" y="1972"/>
                    <a:pt x="713" y="1972"/>
                  </a:cubicBezTo>
                  <a:cubicBezTo>
                    <a:pt x="698" y="1942"/>
                    <a:pt x="680" y="1916"/>
                    <a:pt x="656" y="1895"/>
                  </a:cubicBezTo>
                  <a:cubicBezTo>
                    <a:pt x="630" y="1872"/>
                    <a:pt x="582" y="1838"/>
                    <a:pt x="549" y="1865"/>
                  </a:cubicBezTo>
                  <a:cubicBezTo>
                    <a:pt x="535" y="1878"/>
                    <a:pt x="531" y="1905"/>
                    <a:pt x="548" y="1915"/>
                  </a:cubicBezTo>
                  <a:cubicBezTo>
                    <a:pt x="558" y="1920"/>
                    <a:pt x="568" y="1913"/>
                    <a:pt x="567" y="1906"/>
                  </a:cubicBezTo>
                  <a:cubicBezTo>
                    <a:pt x="552" y="1907"/>
                    <a:pt x="549" y="1885"/>
                    <a:pt x="560" y="1875"/>
                  </a:cubicBezTo>
                  <a:cubicBezTo>
                    <a:pt x="572" y="1866"/>
                    <a:pt x="590" y="1867"/>
                    <a:pt x="601" y="1878"/>
                  </a:cubicBezTo>
                  <a:cubicBezTo>
                    <a:pt x="614" y="1892"/>
                    <a:pt x="612" y="1913"/>
                    <a:pt x="604" y="1926"/>
                  </a:cubicBezTo>
                  <a:cubicBezTo>
                    <a:pt x="592" y="1946"/>
                    <a:pt x="561" y="1958"/>
                    <a:pt x="538" y="1947"/>
                  </a:cubicBezTo>
                  <a:cubicBezTo>
                    <a:pt x="497" y="1928"/>
                    <a:pt x="494" y="1863"/>
                    <a:pt x="532" y="1839"/>
                  </a:cubicBezTo>
                  <a:cubicBezTo>
                    <a:pt x="600" y="1794"/>
                    <a:pt x="683" y="1890"/>
                    <a:pt x="710" y="1944"/>
                  </a:cubicBezTo>
                  <a:cubicBezTo>
                    <a:pt x="714" y="1952"/>
                    <a:pt x="719" y="1961"/>
                    <a:pt x="723" y="1972"/>
                  </a:cubicBezTo>
                  <a:close/>
                  <a:moveTo>
                    <a:pt x="702" y="1972"/>
                  </a:moveTo>
                  <a:cubicBezTo>
                    <a:pt x="690" y="1972"/>
                    <a:pt x="690" y="1972"/>
                    <a:pt x="690" y="1972"/>
                  </a:cubicBezTo>
                  <a:cubicBezTo>
                    <a:pt x="684" y="1968"/>
                    <a:pt x="678" y="1964"/>
                    <a:pt x="671" y="1961"/>
                  </a:cubicBezTo>
                  <a:cubicBezTo>
                    <a:pt x="657" y="1955"/>
                    <a:pt x="646" y="1959"/>
                    <a:pt x="641" y="1967"/>
                  </a:cubicBezTo>
                  <a:cubicBezTo>
                    <a:pt x="640" y="1969"/>
                    <a:pt x="640" y="1971"/>
                    <a:pt x="639" y="1972"/>
                  </a:cubicBezTo>
                  <a:cubicBezTo>
                    <a:pt x="609" y="1972"/>
                    <a:pt x="609" y="1972"/>
                    <a:pt x="609" y="1972"/>
                  </a:cubicBezTo>
                  <a:cubicBezTo>
                    <a:pt x="608" y="1969"/>
                    <a:pt x="609" y="1966"/>
                    <a:pt x="610" y="1963"/>
                  </a:cubicBezTo>
                  <a:cubicBezTo>
                    <a:pt x="613" y="1956"/>
                    <a:pt x="621" y="1950"/>
                    <a:pt x="628" y="1954"/>
                  </a:cubicBezTo>
                  <a:cubicBezTo>
                    <a:pt x="623" y="1946"/>
                    <a:pt x="627" y="1936"/>
                    <a:pt x="633" y="1932"/>
                  </a:cubicBezTo>
                  <a:cubicBezTo>
                    <a:pt x="640" y="1928"/>
                    <a:pt x="646" y="1930"/>
                    <a:pt x="650" y="1935"/>
                  </a:cubicBezTo>
                  <a:cubicBezTo>
                    <a:pt x="652" y="1927"/>
                    <a:pt x="664" y="1926"/>
                    <a:pt x="675" y="1933"/>
                  </a:cubicBezTo>
                  <a:cubicBezTo>
                    <a:pt x="686" y="1940"/>
                    <a:pt x="696" y="1957"/>
                    <a:pt x="702" y="1972"/>
                  </a:cubicBezTo>
                  <a:close/>
                  <a:moveTo>
                    <a:pt x="509" y="1972"/>
                  </a:moveTo>
                  <a:cubicBezTo>
                    <a:pt x="469" y="1972"/>
                    <a:pt x="469" y="1972"/>
                    <a:pt x="469" y="1972"/>
                  </a:cubicBezTo>
                  <a:cubicBezTo>
                    <a:pt x="474" y="1956"/>
                    <a:pt x="488" y="1947"/>
                    <a:pt x="493" y="1933"/>
                  </a:cubicBezTo>
                  <a:cubicBezTo>
                    <a:pt x="494" y="1947"/>
                    <a:pt x="511" y="1956"/>
                    <a:pt x="509" y="1972"/>
                  </a:cubicBezTo>
                  <a:close/>
                  <a:moveTo>
                    <a:pt x="453" y="1972"/>
                  </a:moveTo>
                  <a:cubicBezTo>
                    <a:pt x="416" y="1972"/>
                    <a:pt x="416" y="1972"/>
                    <a:pt x="416" y="1972"/>
                  </a:cubicBezTo>
                  <a:cubicBezTo>
                    <a:pt x="414" y="1964"/>
                    <a:pt x="412" y="1957"/>
                    <a:pt x="406" y="1952"/>
                  </a:cubicBezTo>
                  <a:cubicBezTo>
                    <a:pt x="400" y="1946"/>
                    <a:pt x="388" y="1943"/>
                    <a:pt x="380" y="1946"/>
                  </a:cubicBezTo>
                  <a:cubicBezTo>
                    <a:pt x="395" y="1928"/>
                    <a:pt x="427" y="1932"/>
                    <a:pt x="441" y="1949"/>
                  </a:cubicBezTo>
                  <a:cubicBezTo>
                    <a:pt x="448" y="1956"/>
                    <a:pt x="451" y="1964"/>
                    <a:pt x="453" y="1972"/>
                  </a:cubicBezTo>
                  <a:close/>
                  <a:moveTo>
                    <a:pt x="617" y="897"/>
                  </a:moveTo>
                  <a:cubicBezTo>
                    <a:pt x="603" y="886"/>
                    <a:pt x="569" y="886"/>
                    <a:pt x="546" y="900"/>
                  </a:cubicBezTo>
                  <a:cubicBezTo>
                    <a:pt x="519" y="918"/>
                    <a:pt x="506" y="949"/>
                    <a:pt x="496" y="960"/>
                  </a:cubicBezTo>
                  <a:cubicBezTo>
                    <a:pt x="484" y="972"/>
                    <a:pt x="468" y="980"/>
                    <a:pt x="449" y="974"/>
                  </a:cubicBezTo>
                  <a:cubicBezTo>
                    <a:pt x="448" y="987"/>
                    <a:pt x="467" y="1005"/>
                    <a:pt x="489" y="1008"/>
                  </a:cubicBezTo>
                  <a:cubicBezTo>
                    <a:pt x="508" y="1010"/>
                    <a:pt x="535" y="996"/>
                    <a:pt x="546" y="974"/>
                  </a:cubicBezTo>
                  <a:cubicBezTo>
                    <a:pt x="564" y="940"/>
                    <a:pt x="573" y="905"/>
                    <a:pt x="617" y="897"/>
                  </a:cubicBezTo>
                  <a:close/>
                  <a:moveTo>
                    <a:pt x="494" y="346"/>
                  </a:moveTo>
                  <a:cubicBezTo>
                    <a:pt x="506" y="324"/>
                    <a:pt x="524" y="320"/>
                    <a:pt x="542" y="324"/>
                  </a:cubicBezTo>
                  <a:cubicBezTo>
                    <a:pt x="561" y="328"/>
                    <a:pt x="572" y="342"/>
                    <a:pt x="589" y="368"/>
                  </a:cubicBezTo>
                  <a:cubicBezTo>
                    <a:pt x="601" y="387"/>
                    <a:pt x="624" y="405"/>
                    <a:pt x="647" y="405"/>
                  </a:cubicBezTo>
                  <a:cubicBezTo>
                    <a:pt x="637" y="420"/>
                    <a:pt x="614" y="425"/>
                    <a:pt x="595" y="416"/>
                  </a:cubicBezTo>
                  <a:cubicBezTo>
                    <a:pt x="571" y="406"/>
                    <a:pt x="554" y="365"/>
                    <a:pt x="527" y="348"/>
                  </a:cubicBezTo>
                  <a:cubicBezTo>
                    <a:pt x="518" y="342"/>
                    <a:pt x="506" y="342"/>
                    <a:pt x="494" y="346"/>
                  </a:cubicBezTo>
                  <a:close/>
                  <a:moveTo>
                    <a:pt x="696" y="1737"/>
                  </a:moveTo>
                  <a:cubicBezTo>
                    <a:pt x="700" y="1737"/>
                    <a:pt x="703" y="1740"/>
                    <a:pt x="703" y="1744"/>
                  </a:cubicBezTo>
                  <a:cubicBezTo>
                    <a:pt x="703" y="1748"/>
                    <a:pt x="700" y="1751"/>
                    <a:pt x="696" y="1751"/>
                  </a:cubicBezTo>
                  <a:cubicBezTo>
                    <a:pt x="692" y="1751"/>
                    <a:pt x="689" y="1748"/>
                    <a:pt x="689" y="1744"/>
                  </a:cubicBezTo>
                  <a:cubicBezTo>
                    <a:pt x="689" y="1740"/>
                    <a:pt x="692" y="1737"/>
                    <a:pt x="696" y="1737"/>
                  </a:cubicBezTo>
                  <a:close/>
                  <a:moveTo>
                    <a:pt x="714" y="1754"/>
                  </a:moveTo>
                  <a:cubicBezTo>
                    <a:pt x="719" y="1754"/>
                    <a:pt x="723" y="1758"/>
                    <a:pt x="723" y="1764"/>
                  </a:cubicBezTo>
                  <a:cubicBezTo>
                    <a:pt x="723" y="1769"/>
                    <a:pt x="719" y="1773"/>
                    <a:pt x="714" y="1773"/>
                  </a:cubicBezTo>
                  <a:cubicBezTo>
                    <a:pt x="708" y="1773"/>
                    <a:pt x="704" y="1769"/>
                    <a:pt x="704" y="1764"/>
                  </a:cubicBezTo>
                  <a:cubicBezTo>
                    <a:pt x="704" y="1758"/>
                    <a:pt x="708" y="1754"/>
                    <a:pt x="714" y="1754"/>
                  </a:cubicBezTo>
                  <a:close/>
                  <a:moveTo>
                    <a:pt x="719" y="1781"/>
                  </a:moveTo>
                  <a:cubicBezTo>
                    <a:pt x="725" y="1781"/>
                    <a:pt x="731" y="1786"/>
                    <a:pt x="731" y="1792"/>
                  </a:cubicBezTo>
                  <a:cubicBezTo>
                    <a:pt x="731" y="1799"/>
                    <a:pt x="725" y="1804"/>
                    <a:pt x="719" y="1804"/>
                  </a:cubicBezTo>
                  <a:cubicBezTo>
                    <a:pt x="713" y="1804"/>
                    <a:pt x="707" y="1799"/>
                    <a:pt x="707" y="1792"/>
                  </a:cubicBezTo>
                  <a:cubicBezTo>
                    <a:pt x="707" y="1786"/>
                    <a:pt x="713" y="1781"/>
                    <a:pt x="719" y="1781"/>
                  </a:cubicBezTo>
                  <a:close/>
                  <a:moveTo>
                    <a:pt x="766" y="727"/>
                  </a:moveTo>
                  <a:cubicBezTo>
                    <a:pt x="761" y="702"/>
                    <a:pt x="720" y="691"/>
                    <a:pt x="737" y="648"/>
                  </a:cubicBezTo>
                  <a:cubicBezTo>
                    <a:pt x="743" y="634"/>
                    <a:pt x="769" y="613"/>
                    <a:pt x="768" y="588"/>
                  </a:cubicBezTo>
                  <a:cubicBezTo>
                    <a:pt x="781" y="621"/>
                    <a:pt x="744" y="637"/>
                    <a:pt x="760" y="681"/>
                  </a:cubicBezTo>
                  <a:cubicBezTo>
                    <a:pt x="766" y="696"/>
                    <a:pt x="772" y="717"/>
                    <a:pt x="766" y="727"/>
                  </a:cubicBezTo>
                  <a:close/>
                  <a:moveTo>
                    <a:pt x="703" y="374"/>
                  </a:moveTo>
                  <a:cubicBezTo>
                    <a:pt x="682" y="361"/>
                    <a:pt x="663" y="341"/>
                    <a:pt x="665" y="310"/>
                  </a:cubicBezTo>
                  <a:cubicBezTo>
                    <a:pt x="667" y="286"/>
                    <a:pt x="667" y="270"/>
                    <a:pt x="650" y="248"/>
                  </a:cubicBezTo>
                  <a:cubicBezTo>
                    <a:pt x="680" y="254"/>
                    <a:pt x="704" y="274"/>
                    <a:pt x="704" y="306"/>
                  </a:cubicBezTo>
                  <a:cubicBezTo>
                    <a:pt x="704" y="336"/>
                    <a:pt x="694" y="348"/>
                    <a:pt x="703" y="374"/>
                  </a:cubicBezTo>
                  <a:close/>
                  <a:moveTo>
                    <a:pt x="733" y="410"/>
                  </a:moveTo>
                  <a:cubicBezTo>
                    <a:pt x="722" y="396"/>
                    <a:pt x="691" y="360"/>
                    <a:pt x="718" y="312"/>
                  </a:cubicBezTo>
                  <a:cubicBezTo>
                    <a:pt x="728" y="294"/>
                    <a:pt x="747" y="275"/>
                    <a:pt x="751" y="257"/>
                  </a:cubicBezTo>
                  <a:cubicBezTo>
                    <a:pt x="760" y="271"/>
                    <a:pt x="764" y="292"/>
                    <a:pt x="751" y="323"/>
                  </a:cubicBezTo>
                  <a:cubicBezTo>
                    <a:pt x="740" y="350"/>
                    <a:pt x="728" y="380"/>
                    <a:pt x="733" y="410"/>
                  </a:cubicBezTo>
                  <a:close/>
                  <a:moveTo>
                    <a:pt x="582" y="333"/>
                  </a:moveTo>
                  <a:cubicBezTo>
                    <a:pt x="570" y="311"/>
                    <a:pt x="539" y="302"/>
                    <a:pt x="524" y="305"/>
                  </a:cubicBezTo>
                  <a:cubicBezTo>
                    <a:pt x="501" y="310"/>
                    <a:pt x="496" y="334"/>
                    <a:pt x="481" y="336"/>
                  </a:cubicBezTo>
                  <a:cubicBezTo>
                    <a:pt x="476" y="360"/>
                    <a:pt x="500" y="351"/>
                    <a:pt x="487" y="378"/>
                  </a:cubicBezTo>
                  <a:cubicBezTo>
                    <a:pt x="484" y="386"/>
                    <a:pt x="486" y="400"/>
                    <a:pt x="500" y="402"/>
                  </a:cubicBezTo>
                  <a:cubicBezTo>
                    <a:pt x="508" y="403"/>
                    <a:pt x="518" y="396"/>
                    <a:pt x="510" y="382"/>
                  </a:cubicBezTo>
                  <a:cubicBezTo>
                    <a:pt x="519" y="384"/>
                    <a:pt x="525" y="397"/>
                    <a:pt x="521" y="409"/>
                  </a:cubicBezTo>
                  <a:cubicBezTo>
                    <a:pt x="513" y="434"/>
                    <a:pt x="469" y="438"/>
                    <a:pt x="451" y="413"/>
                  </a:cubicBezTo>
                  <a:cubicBezTo>
                    <a:pt x="433" y="386"/>
                    <a:pt x="449" y="357"/>
                    <a:pt x="456" y="351"/>
                  </a:cubicBezTo>
                  <a:cubicBezTo>
                    <a:pt x="449" y="341"/>
                    <a:pt x="445" y="317"/>
                    <a:pt x="455" y="296"/>
                  </a:cubicBezTo>
                  <a:cubicBezTo>
                    <a:pt x="471" y="266"/>
                    <a:pt x="508" y="259"/>
                    <a:pt x="537" y="274"/>
                  </a:cubicBezTo>
                  <a:cubicBezTo>
                    <a:pt x="562" y="287"/>
                    <a:pt x="581" y="315"/>
                    <a:pt x="582" y="333"/>
                  </a:cubicBezTo>
                  <a:close/>
                  <a:moveTo>
                    <a:pt x="727" y="433"/>
                  </a:moveTo>
                  <a:cubicBezTo>
                    <a:pt x="659" y="424"/>
                    <a:pt x="582" y="349"/>
                    <a:pt x="570" y="256"/>
                  </a:cubicBezTo>
                  <a:cubicBezTo>
                    <a:pt x="568" y="232"/>
                    <a:pt x="581" y="213"/>
                    <a:pt x="595" y="216"/>
                  </a:cubicBezTo>
                  <a:cubicBezTo>
                    <a:pt x="598" y="213"/>
                    <a:pt x="594" y="196"/>
                    <a:pt x="598" y="178"/>
                  </a:cubicBezTo>
                  <a:cubicBezTo>
                    <a:pt x="603" y="157"/>
                    <a:pt x="618" y="143"/>
                    <a:pt x="639" y="137"/>
                  </a:cubicBezTo>
                  <a:cubicBezTo>
                    <a:pt x="651" y="134"/>
                    <a:pt x="664" y="135"/>
                    <a:pt x="670" y="145"/>
                  </a:cubicBezTo>
                  <a:cubicBezTo>
                    <a:pt x="676" y="138"/>
                    <a:pt x="710" y="123"/>
                    <a:pt x="736" y="144"/>
                  </a:cubicBezTo>
                  <a:cubicBezTo>
                    <a:pt x="766" y="169"/>
                    <a:pt x="768" y="229"/>
                    <a:pt x="732" y="249"/>
                  </a:cubicBezTo>
                  <a:cubicBezTo>
                    <a:pt x="713" y="260"/>
                    <a:pt x="684" y="246"/>
                    <a:pt x="685" y="226"/>
                  </a:cubicBezTo>
                  <a:cubicBezTo>
                    <a:pt x="699" y="240"/>
                    <a:pt x="721" y="232"/>
                    <a:pt x="720" y="211"/>
                  </a:cubicBezTo>
                  <a:cubicBezTo>
                    <a:pt x="718" y="181"/>
                    <a:pt x="680" y="173"/>
                    <a:pt x="654" y="190"/>
                  </a:cubicBezTo>
                  <a:cubicBezTo>
                    <a:pt x="622" y="211"/>
                    <a:pt x="618" y="251"/>
                    <a:pt x="625" y="286"/>
                  </a:cubicBezTo>
                  <a:cubicBezTo>
                    <a:pt x="638" y="346"/>
                    <a:pt x="683" y="405"/>
                    <a:pt x="727" y="433"/>
                  </a:cubicBezTo>
                  <a:close/>
                  <a:moveTo>
                    <a:pt x="677" y="621"/>
                  </a:moveTo>
                  <a:cubicBezTo>
                    <a:pt x="643" y="617"/>
                    <a:pt x="631" y="554"/>
                    <a:pt x="682" y="547"/>
                  </a:cubicBezTo>
                  <a:cubicBezTo>
                    <a:pt x="659" y="541"/>
                    <a:pt x="642" y="553"/>
                    <a:pt x="621" y="544"/>
                  </a:cubicBezTo>
                  <a:cubicBezTo>
                    <a:pt x="598" y="535"/>
                    <a:pt x="583" y="508"/>
                    <a:pt x="582" y="498"/>
                  </a:cubicBezTo>
                  <a:cubicBezTo>
                    <a:pt x="607" y="519"/>
                    <a:pt x="630" y="514"/>
                    <a:pt x="653" y="515"/>
                  </a:cubicBezTo>
                  <a:cubicBezTo>
                    <a:pt x="678" y="515"/>
                    <a:pt x="710" y="532"/>
                    <a:pt x="720" y="556"/>
                  </a:cubicBezTo>
                  <a:cubicBezTo>
                    <a:pt x="705" y="552"/>
                    <a:pt x="690" y="556"/>
                    <a:pt x="682" y="567"/>
                  </a:cubicBezTo>
                  <a:cubicBezTo>
                    <a:pt x="668" y="585"/>
                    <a:pt x="671" y="609"/>
                    <a:pt x="677" y="621"/>
                  </a:cubicBezTo>
                  <a:close/>
                  <a:moveTo>
                    <a:pt x="729" y="553"/>
                  </a:moveTo>
                  <a:cubicBezTo>
                    <a:pt x="728" y="531"/>
                    <a:pt x="707" y="489"/>
                    <a:pt x="681" y="461"/>
                  </a:cubicBezTo>
                  <a:cubicBezTo>
                    <a:pt x="660" y="438"/>
                    <a:pt x="626" y="423"/>
                    <a:pt x="611" y="451"/>
                  </a:cubicBezTo>
                  <a:cubicBezTo>
                    <a:pt x="601" y="433"/>
                    <a:pt x="579" y="416"/>
                    <a:pt x="557" y="416"/>
                  </a:cubicBezTo>
                  <a:cubicBezTo>
                    <a:pt x="531" y="415"/>
                    <a:pt x="517" y="435"/>
                    <a:pt x="517" y="457"/>
                  </a:cubicBezTo>
                  <a:cubicBezTo>
                    <a:pt x="496" y="442"/>
                    <a:pt x="463" y="441"/>
                    <a:pt x="444" y="459"/>
                  </a:cubicBezTo>
                  <a:cubicBezTo>
                    <a:pt x="424" y="477"/>
                    <a:pt x="426" y="514"/>
                    <a:pt x="445" y="534"/>
                  </a:cubicBezTo>
                  <a:cubicBezTo>
                    <a:pt x="461" y="551"/>
                    <a:pt x="487" y="553"/>
                    <a:pt x="498" y="535"/>
                  </a:cubicBezTo>
                  <a:cubicBezTo>
                    <a:pt x="485" y="528"/>
                    <a:pt x="484" y="515"/>
                    <a:pt x="490" y="502"/>
                  </a:cubicBezTo>
                  <a:cubicBezTo>
                    <a:pt x="501" y="480"/>
                    <a:pt x="530" y="470"/>
                    <a:pt x="554" y="469"/>
                  </a:cubicBezTo>
                  <a:cubicBezTo>
                    <a:pt x="588" y="468"/>
                    <a:pt x="627" y="481"/>
                    <a:pt x="653" y="495"/>
                  </a:cubicBezTo>
                  <a:cubicBezTo>
                    <a:pt x="685" y="511"/>
                    <a:pt x="720" y="534"/>
                    <a:pt x="729" y="553"/>
                  </a:cubicBezTo>
                  <a:close/>
                  <a:moveTo>
                    <a:pt x="745" y="524"/>
                  </a:moveTo>
                  <a:cubicBezTo>
                    <a:pt x="751" y="500"/>
                    <a:pt x="708" y="485"/>
                    <a:pt x="731" y="438"/>
                  </a:cubicBezTo>
                  <a:cubicBezTo>
                    <a:pt x="745" y="409"/>
                    <a:pt x="763" y="380"/>
                    <a:pt x="756" y="345"/>
                  </a:cubicBezTo>
                  <a:cubicBezTo>
                    <a:pt x="760" y="365"/>
                    <a:pt x="785" y="380"/>
                    <a:pt x="779" y="406"/>
                  </a:cubicBezTo>
                  <a:cubicBezTo>
                    <a:pt x="775" y="422"/>
                    <a:pt x="752" y="437"/>
                    <a:pt x="750" y="457"/>
                  </a:cubicBezTo>
                  <a:cubicBezTo>
                    <a:pt x="749" y="470"/>
                    <a:pt x="761" y="511"/>
                    <a:pt x="745" y="524"/>
                  </a:cubicBezTo>
                  <a:close/>
                  <a:moveTo>
                    <a:pt x="740" y="770"/>
                  </a:moveTo>
                  <a:cubicBezTo>
                    <a:pt x="753" y="740"/>
                    <a:pt x="697" y="721"/>
                    <a:pt x="688" y="672"/>
                  </a:cubicBezTo>
                  <a:cubicBezTo>
                    <a:pt x="672" y="584"/>
                    <a:pt x="778" y="568"/>
                    <a:pt x="763" y="449"/>
                  </a:cubicBezTo>
                  <a:cubicBezTo>
                    <a:pt x="829" y="535"/>
                    <a:pt x="676" y="625"/>
                    <a:pt x="736" y="714"/>
                  </a:cubicBezTo>
                  <a:cubicBezTo>
                    <a:pt x="758" y="746"/>
                    <a:pt x="747" y="764"/>
                    <a:pt x="740" y="770"/>
                  </a:cubicBezTo>
                  <a:close/>
                  <a:moveTo>
                    <a:pt x="542" y="1165"/>
                  </a:moveTo>
                  <a:cubicBezTo>
                    <a:pt x="492" y="1167"/>
                    <a:pt x="461" y="1145"/>
                    <a:pt x="435" y="1129"/>
                  </a:cubicBezTo>
                  <a:cubicBezTo>
                    <a:pt x="348" y="1077"/>
                    <a:pt x="392" y="1183"/>
                    <a:pt x="314" y="1188"/>
                  </a:cubicBezTo>
                  <a:cubicBezTo>
                    <a:pt x="303" y="1189"/>
                    <a:pt x="283" y="1181"/>
                    <a:pt x="275" y="1165"/>
                  </a:cubicBezTo>
                  <a:cubicBezTo>
                    <a:pt x="357" y="1126"/>
                    <a:pt x="275" y="1095"/>
                    <a:pt x="319" y="1043"/>
                  </a:cubicBezTo>
                  <a:cubicBezTo>
                    <a:pt x="297" y="1053"/>
                    <a:pt x="258" y="1052"/>
                    <a:pt x="231" y="1027"/>
                  </a:cubicBezTo>
                  <a:cubicBezTo>
                    <a:pt x="197" y="994"/>
                    <a:pt x="218" y="944"/>
                    <a:pt x="203" y="907"/>
                  </a:cubicBezTo>
                  <a:cubicBezTo>
                    <a:pt x="197" y="893"/>
                    <a:pt x="169" y="877"/>
                    <a:pt x="171" y="865"/>
                  </a:cubicBezTo>
                  <a:cubicBezTo>
                    <a:pt x="204" y="887"/>
                    <a:pt x="276" y="857"/>
                    <a:pt x="276" y="914"/>
                  </a:cubicBezTo>
                  <a:cubicBezTo>
                    <a:pt x="276" y="840"/>
                    <a:pt x="193" y="780"/>
                    <a:pt x="207" y="709"/>
                  </a:cubicBezTo>
                  <a:cubicBezTo>
                    <a:pt x="214" y="675"/>
                    <a:pt x="246" y="654"/>
                    <a:pt x="250" y="628"/>
                  </a:cubicBezTo>
                  <a:cubicBezTo>
                    <a:pt x="277" y="672"/>
                    <a:pt x="244" y="695"/>
                    <a:pt x="260" y="740"/>
                  </a:cubicBezTo>
                  <a:cubicBezTo>
                    <a:pt x="307" y="717"/>
                    <a:pt x="293" y="635"/>
                    <a:pt x="321" y="586"/>
                  </a:cubicBezTo>
                  <a:cubicBezTo>
                    <a:pt x="347" y="543"/>
                    <a:pt x="400" y="512"/>
                    <a:pt x="434" y="545"/>
                  </a:cubicBezTo>
                  <a:cubicBezTo>
                    <a:pt x="407" y="555"/>
                    <a:pt x="426" y="582"/>
                    <a:pt x="401" y="607"/>
                  </a:cubicBezTo>
                  <a:cubicBezTo>
                    <a:pt x="440" y="607"/>
                    <a:pt x="471" y="575"/>
                    <a:pt x="502" y="551"/>
                  </a:cubicBezTo>
                  <a:cubicBezTo>
                    <a:pt x="531" y="530"/>
                    <a:pt x="566" y="524"/>
                    <a:pt x="595" y="543"/>
                  </a:cubicBezTo>
                  <a:cubicBezTo>
                    <a:pt x="640" y="573"/>
                    <a:pt x="654" y="640"/>
                    <a:pt x="616" y="671"/>
                  </a:cubicBezTo>
                  <a:cubicBezTo>
                    <a:pt x="621" y="608"/>
                    <a:pt x="588" y="623"/>
                    <a:pt x="562" y="594"/>
                  </a:cubicBezTo>
                  <a:cubicBezTo>
                    <a:pt x="564" y="632"/>
                    <a:pt x="590" y="654"/>
                    <a:pt x="606" y="692"/>
                  </a:cubicBezTo>
                  <a:cubicBezTo>
                    <a:pt x="624" y="736"/>
                    <a:pt x="624" y="782"/>
                    <a:pt x="588" y="807"/>
                  </a:cubicBezTo>
                  <a:cubicBezTo>
                    <a:pt x="547" y="835"/>
                    <a:pt x="485" y="817"/>
                    <a:pt x="474" y="761"/>
                  </a:cubicBezTo>
                  <a:cubicBezTo>
                    <a:pt x="492" y="805"/>
                    <a:pt x="547" y="807"/>
                    <a:pt x="568" y="791"/>
                  </a:cubicBezTo>
                  <a:cubicBezTo>
                    <a:pt x="639" y="738"/>
                    <a:pt x="580" y="629"/>
                    <a:pt x="513" y="612"/>
                  </a:cubicBezTo>
                  <a:cubicBezTo>
                    <a:pt x="424" y="590"/>
                    <a:pt x="352" y="642"/>
                    <a:pt x="314" y="704"/>
                  </a:cubicBezTo>
                  <a:cubicBezTo>
                    <a:pt x="273" y="773"/>
                    <a:pt x="272" y="856"/>
                    <a:pt x="299" y="930"/>
                  </a:cubicBezTo>
                  <a:cubicBezTo>
                    <a:pt x="336" y="1035"/>
                    <a:pt x="408" y="1097"/>
                    <a:pt x="542" y="1165"/>
                  </a:cubicBezTo>
                  <a:close/>
                  <a:moveTo>
                    <a:pt x="357" y="723"/>
                  </a:moveTo>
                  <a:cubicBezTo>
                    <a:pt x="384" y="696"/>
                    <a:pt x="424" y="672"/>
                    <a:pt x="463" y="667"/>
                  </a:cubicBezTo>
                  <a:cubicBezTo>
                    <a:pt x="494" y="664"/>
                    <a:pt x="527" y="676"/>
                    <a:pt x="544" y="704"/>
                  </a:cubicBezTo>
                  <a:cubicBezTo>
                    <a:pt x="562" y="735"/>
                    <a:pt x="543" y="772"/>
                    <a:pt x="519" y="759"/>
                  </a:cubicBezTo>
                  <a:cubicBezTo>
                    <a:pt x="529" y="749"/>
                    <a:pt x="529" y="729"/>
                    <a:pt x="518" y="716"/>
                  </a:cubicBezTo>
                  <a:cubicBezTo>
                    <a:pt x="484" y="670"/>
                    <a:pt x="396" y="702"/>
                    <a:pt x="357" y="723"/>
                  </a:cubicBezTo>
                  <a:close/>
                  <a:moveTo>
                    <a:pt x="382" y="1020"/>
                  </a:moveTo>
                  <a:cubicBezTo>
                    <a:pt x="360" y="992"/>
                    <a:pt x="322" y="910"/>
                    <a:pt x="352" y="879"/>
                  </a:cubicBezTo>
                  <a:cubicBezTo>
                    <a:pt x="385" y="847"/>
                    <a:pt x="385" y="858"/>
                    <a:pt x="380" y="805"/>
                  </a:cubicBezTo>
                  <a:cubicBezTo>
                    <a:pt x="378" y="789"/>
                    <a:pt x="391" y="767"/>
                    <a:pt x="412" y="765"/>
                  </a:cubicBezTo>
                  <a:cubicBezTo>
                    <a:pt x="423" y="763"/>
                    <a:pt x="432" y="769"/>
                    <a:pt x="437" y="777"/>
                  </a:cubicBezTo>
                  <a:cubicBezTo>
                    <a:pt x="443" y="786"/>
                    <a:pt x="443" y="798"/>
                    <a:pt x="435" y="805"/>
                  </a:cubicBezTo>
                  <a:cubicBezTo>
                    <a:pt x="444" y="804"/>
                    <a:pt x="463" y="792"/>
                    <a:pt x="464" y="772"/>
                  </a:cubicBezTo>
                  <a:cubicBezTo>
                    <a:pt x="465" y="748"/>
                    <a:pt x="446" y="721"/>
                    <a:pt x="416" y="722"/>
                  </a:cubicBezTo>
                  <a:cubicBezTo>
                    <a:pt x="389" y="723"/>
                    <a:pt x="364" y="746"/>
                    <a:pt x="364" y="758"/>
                  </a:cubicBezTo>
                  <a:cubicBezTo>
                    <a:pt x="356" y="747"/>
                    <a:pt x="343" y="756"/>
                    <a:pt x="337" y="764"/>
                  </a:cubicBezTo>
                  <a:cubicBezTo>
                    <a:pt x="314" y="796"/>
                    <a:pt x="316" y="842"/>
                    <a:pt x="320" y="880"/>
                  </a:cubicBezTo>
                  <a:cubicBezTo>
                    <a:pt x="326" y="933"/>
                    <a:pt x="346" y="986"/>
                    <a:pt x="382" y="1020"/>
                  </a:cubicBezTo>
                  <a:close/>
                  <a:moveTo>
                    <a:pt x="480" y="1104"/>
                  </a:moveTo>
                  <a:cubicBezTo>
                    <a:pt x="461" y="1085"/>
                    <a:pt x="430" y="1037"/>
                    <a:pt x="429" y="989"/>
                  </a:cubicBezTo>
                  <a:cubicBezTo>
                    <a:pt x="429" y="957"/>
                    <a:pt x="441" y="918"/>
                    <a:pt x="480" y="914"/>
                  </a:cubicBezTo>
                  <a:cubicBezTo>
                    <a:pt x="520" y="909"/>
                    <a:pt x="508" y="876"/>
                    <a:pt x="523" y="861"/>
                  </a:cubicBezTo>
                  <a:cubicBezTo>
                    <a:pt x="536" y="849"/>
                    <a:pt x="558" y="834"/>
                    <a:pt x="571" y="851"/>
                  </a:cubicBezTo>
                  <a:cubicBezTo>
                    <a:pt x="557" y="818"/>
                    <a:pt x="484" y="810"/>
                    <a:pt x="451" y="824"/>
                  </a:cubicBezTo>
                  <a:cubicBezTo>
                    <a:pt x="396" y="849"/>
                    <a:pt x="379" y="920"/>
                    <a:pt x="392" y="980"/>
                  </a:cubicBezTo>
                  <a:cubicBezTo>
                    <a:pt x="404" y="1038"/>
                    <a:pt x="444" y="1085"/>
                    <a:pt x="480" y="1104"/>
                  </a:cubicBezTo>
                  <a:close/>
                  <a:moveTo>
                    <a:pt x="432" y="910"/>
                  </a:moveTo>
                  <a:cubicBezTo>
                    <a:pt x="441" y="892"/>
                    <a:pt x="450" y="880"/>
                    <a:pt x="466" y="867"/>
                  </a:cubicBezTo>
                  <a:cubicBezTo>
                    <a:pt x="486" y="851"/>
                    <a:pt x="504" y="845"/>
                    <a:pt x="529" y="840"/>
                  </a:cubicBezTo>
                  <a:cubicBezTo>
                    <a:pt x="503" y="839"/>
                    <a:pt x="482" y="845"/>
                    <a:pt x="460" y="860"/>
                  </a:cubicBezTo>
                  <a:cubicBezTo>
                    <a:pt x="442" y="873"/>
                    <a:pt x="432" y="886"/>
                    <a:pt x="422" y="905"/>
                  </a:cubicBezTo>
                  <a:cubicBezTo>
                    <a:pt x="421" y="907"/>
                    <a:pt x="420" y="909"/>
                    <a:pt x="419" y="912"/>
                  </a:cubicBezTo>
                  <a:cubicBezTo>
                    <a:pt x="411" y="934"/>
                    <a:pt x="408" y="952"/>
                    <a:pt x="409" y="976"/>
                  </a:cubicBezTo>
                  <a:cubicBezTo>
                    <a:pt x="410" y="997"/>
                    <a:pt x="414" y="1015"/>
                    <a:pt x="426" y="1033"/>
                  </a:cubicBezTo>
                  <a:cubicBezTo>
                    <a:pt x="419" y="1013"/>
                    <a:pt x="417" y="997"/>
                    <a:pt x="417" y="975"/>
                  </a:cubicBezTo>
                  <a:cubicBezTo>
                    <a:pt x="418" y="953"/>
                    <a:pt x="422" y="936"/>
                    <a:pt x="430" y="916"/>
                  </a:cubicBezTo>
                  <a:cubicBezTo>
                    <a:pt x="431" y="914"/>
                    <a:pt x="432" y="912"/>
                    <a:pt x="432" y="910"/>
                  </a:cubicBezTo>
                  <a:close/>
                  <a:moveTo>
                    <a:pt x="568" y="1158"/>
                  </a:moveTo>
                  <a:cubicBezTo>
                    <a:pt x="558" y="1126"/>
                    <a:pt x="573" y="1101"/>
                    <a:pt x="558" y="1080"/>
                  </a:cubicBezTo>
                  <a:cubicBezTo>
                    <a:pt x="537" y="1048"/>
                    <a:pt x="489" y="1065"/>
                    <a:pt x="460" y="1038"/>
                  </a:cubicBezTo>
                  <a:cubicBezTo>
                    <a:pt x="452" y="1061"/>
                    <a:pt x="470" y="1084"/>
                    <a:pt x="490" y="1097"/>
                  </a:cubicBezTo>
                  <a:cubicBezTo>
                    <a:pt x="530" y="1124"/>
                    <a:pt x="541" y="1099"/>
                    <a:pt x="568" y="1158"/>
                  </a:cubicBezTo>
                  <a:close/>
                  <a:moveTo>
                    <a:pt x="632" y="1228"/>
                  </a:moveTo>
                  <a:cubicBezTo>
                    <a:pt x="624" y="1193"/>
                    <a:pt x="570" y="1172"/>
                    <a:pt x="573" y="1131"/>
                  </a:cubicBezTo>
                  <a:cubicBezTo>
                    <a:pt x="575" y="1097"/>
                    <a:pt x="616" y="1071"/>
                    <a:pt x="625" y="1034"/>
                  </a:cubicBezTo>
                  <a:cubicBezTo>
                    <a:pt x="637" y="1113"/>
                    <a:pt x="586" y="1114"/>
                    <a:pt x="603" y="1158"/>
                  </a:cubicBezTo>
                  <a:cubicBezTo>
                    <a:pt x="610" y="1177"/>
                    <a:pt x="639" y="1194"/>
                    <a:pt x="632" y="1228"/>
                  </a:cubicBezTo>
                  <a:close/>
                  <a:moveTo>
                    <a:pt x="574" y="675"/>
                  </a:moveTo>
                  <a:cubicBezTo>
                    <a:pt x="573" y="673"/>
                    <a:pt x="571" y="670"/>
                    <a:pt x="569" y="668"/>
                  </a:cubicBezTo>
                  <a:cubicBezTo>
                    <a:pt x="557" y="651"/>
                    <a:pt x="545" y="640"/>
                    <a:pt x="526" y="631"/>
                  </a:cubicBezTo>
                  <a:cubicBezTo>
                    <a:pt x="503" y="621"/>
                    <a:pt x="484" y="619"/>
                    <a:pt x="459" y="622"/>
                  </a:cubicBezTo>
                  <a:cubicBezTo>
                    <a:pt x="433" y="625"/>
                    <a:pt x="413" y="632"/>
                    <a:pt x="390" y="645"/>
                  </a:cubicBezTo>
                  <a:cubicBezTo>
                    <a:pt x="366" y="660"/>
                    <a:pt x="349" y="674"/>
                    <a:pt x="332" y="696"/>
                  </a:cubicBezTo>
                  <a:cubicBezTo>
                    <a:pt x="314" y="721"/>
                    <a:pt x="304" y="742"/>
                    <a:pt x="297" y="771"/>
                  </a:cubicBezTo>
                  <a:cubicBezTo>
                    <a:pt x="285" y="836"/>
                    <a:pt x="293" y="888"/>
                    <a:pt x="318" y="948"/>
                  </a:cubicBezTo>
                  <a:cubicBezTo>
                    <a:pt x="347" y="1013"/>
                    <a:pt x="383" y="1056"/>
                    <a:pt x="444" y="1095"/>
                  </a:cubicBezTo>
                  <a:cubicBezTo>
                    <a:pt x="493" y="1125"/>
                    <a:pt x="535" y="1151"/>
                    <a:pt x="580" y="1189"/>
                  </a:cubicBezTo>
                  <a:cubicBezTo>
                    <a:pt x="603" y="1210"/>
                    <a:pt x="621" y="1229"/>
                    <a:pt x="638" y="1256"/>
                  </a:cubicBezTo>
                  <a:cubicBezTo>
                    <a:pt x="656" y="1284"/>
                    <a:pt x="666" y="1307"/>
                    <a:pt x="672" y="1339"/>
                  </a:cubicBezTo>
                  <a:cubicBezTo>
                    <a:pt x="666" y="1307"/>
                    <a:pt x="657" y="1283"/>
                    <a:pt x="640" y="1255"/>
                  </a:cubicBezTo>
                  <a:cubicBezTo>
                    <a:pt x="622" y="1228"/>
                    <a:pt x="605" y="1209"/>
                    <a:pt x="582" y="1187"/>
                  </a:cubicBezTo>
                  <a:cubicBezTo>
                    <a:pt x="538" y="1147"/>
                    <a:pt x="496" y="1121"/>
                    <a:pt x="447" y="1090"/>
                  </a:cubicBezTo>
                  <a:cubicBezTo>
                    <a:pt x="389" y="1051"/>
                    <a:pt x="354" y="1008"/>
                    <a:pt x="327" y="945"/>
                  </a:cubicBezTo>
                  <a:cubicBezTo>
                    <a:pt x="320" y="927"/>
                    <a:pt x="315" y="912"/>
                    <a:pt x="310" y="894"/>
                  </a:cubicBezTo>
                  <a:cubicBezTo>
                    <a:pt x="301" y="851"/>
                    <a:pt x="300" y="817"/>
                    <a:pt x="309" y="774"/>
                  </a:cubicBezTo>
                  <a:cubicBezTo>
                    <a:pt x="316" y="747"/>
                    <a:pt x="326" y="727"/>
                    <a:pt x="343" y="705"/>
                  </a:cubicBezTo>
                  <a:cubicBezTo>
                    <a:pt x="359" y="685"/>
                    <a:pt x="375" y="672"/>
                    <a:pt x="398" y="659"/>
                  </a:cubicBezTo>
                  <a:cubicBezTo>
                    <a:pt x="419" y="647"/>
                    <a:pt x="437" y="641"/>
                    <a:pt x="461" y="638"/>
                  </a:cubicBezTo>
                  <a:cubicBezTo>
                    <a:pt x="482" y="637"/>
                    <a:pt x="499" y="638"/>
                    <a:pt x="519" y="647"/>
                  </a:cubicBezTo>
                  <a:cubicBezTo>
                    <a:pt x="534" y="655"/>
                    <a:pt x="544" y="665"/>
                    <a:pt x="554" y="679"/>
                  </a:cubicBezTo>
                  <a:cubicBezTo>
                    <a:pt x="556" y="681"/>
                    <a:pt x="557" y="683"/>
                    <a:pt x="558" y="685"/>
                  </a:cubicBezTo>
                  <a:cubicBezTo>
                    <a:pt x="566" y="697"/>
                    <a:pt x="570" y="709"/>
                    <a:pt x="571" y="723"/>
                  </a:cubicBezTo>
                  <a:cubicBezTo>
                    <a:pt x="572" y="731"/>
                    <a:pt x="571" y="737"/>
                    <a:pt x="569" y="745"/>
                  </a:cubicBezTo>
                  <a:cubicBezTo>
                    <a:pt x="566" y="751"/>
                    <a:pt x="563" y="756"/>
                    <a:pt x="558" y="762"/>
                  </a:cubicBezTo>
                  <a:cubicBezTo>
                    <a:pt x="555" y="764"/>
                    <a:pt x="553" y="766"/>
                    <a:pt x="549" y="768"/>
                  </a:cubicBezTo>
                  <a:cubicBezTo>
                    <a:pt x="547" y="770"/>
                    <a:pt x="545" y="771"/>
                    <a:pt x="542" y="771"/>
                  </a:cubicBezTo>
                  <a:cubicBezTo>
                    <a:pt x="534" y="773"/>
                    <a:pt x="529" y="773"/>
                    <a:pt x="521" y="771"/>
                  </a:cubicBezTo>
                  <a:cubicBezTo>
                    <a:pt x="512" y="769"/>
                    <a:pt x="506" y="765"/>
                    <a:pt x="499" y="758"/>
                  </a:cubicBezTo>
                  <a:cubicBezTo>
                    <a:pt x="495" y="753"/>
                    <a:pt x="486" y="733"/>
                    <a:pt x="486" y="733"/>
                  </a:cubicBezTo>
                  <a:cubicBezTo>
                    <a:pt x="485" y="733"/>
                    <a:pt x="485" y="733"/>
                    <a:pt x="485" y="733"/>
                  </a:cubicBezTo>
                  <a:cubicBezTo>
                    <a:pt x="478" y="738"/>
                    <a:pt x="487" y="759"/>
                    <a:pt x="490" y="765"/>
                  </a:cubicBezTo>
                  <a:cubicBezTo>
                    <a:pt x="497" y="775"/>
                    <a:pt x="505" y="781"/>
                    <a:pt x="517" y="786"/>
                  </a:cubicBezTo>
                  <a:cubicBezTo>
                    <a:pt x="519" y="787"/>
                    <a:pt x="521" y="787"/>
                    <a:pt x="523" y="788"/>
                  </a:cubicBezTo>
                  <a:cubicBezTo>
                    <a:pt x="531" y="790"/>
                    <a:pt x="538" y="790"/>
                    <a:pt x="546" y="788"/>
                  </a:cubicBezTo>
                  <a:cubicBezTo>
                    <a:pt x="556" y="785"/>
                    <a:pt x="563" y="782"/>
                    <a:pt x="571" y="775"/>
                  </a:cubicBezTo>
                  <a:cubicBezTo>
                    <a:pt x="578" y="768"/>
                    <a:pt x="582" y="761"/>
                    <a:pt x="586" y="751"/>
                  </a:cubicBezTo>
                  <a:cubicBezTo>
                    <a:pt x="590" y="741"/>
                    <a:pt x="591" y="733"/>
                    <a:pt x="590" y="722"/>
                  </a:cubicBezTo>
                  <a:cubicBezTo>
                    <a:pt x="588" y="704"/>
                    <a:pt x="584" y="690"/>
                    <a:pt x="574" y="675"/>
                  </a:cubicBezTo>
                  <a:close/>
                  <a:moveTo>
                    <a:pt x="765" y="924"/>
                  </a:moveTo>
                  <a:cubicBezTo>
                    <a:pt x="748" y="940"/>
                    <a:pt x="721" y="959"/>
                    <a:pt x="710" y="985"/>
                  </a:cubicBezTo>
                  <a:cubicBezTo>
                    <a:pt x="697" y="1015"/>
                    <a:pt x="705" y="1053"/>
                    <a:pt x="731" y="1064"/>
                  </a:cubicBezTo>
                  <a:cubicBezTo>
                    <a:pt x="731" y="1042"/>
                    <a:pt x="755" y="1028"/>
                    <a:pt x="764" y="1010"/>
                  </a:cubicBezTo>
                  <a:cubicBezTo>
                    <a:pt x="775" y="987"/>
                    <a:pt x="771" y="929"/>
                    <a:pt x="765" y="924"/>
                  </a:cubicBezTo>
                  <a:close/>
                  <a:moveTo>
                    <a:pt x="740" y="926"/>
                  </a:moveTo>
                  <a:cubicBezTo>
                    <a:pt x="699" y="913"/>
                    <a:pt x="664" y="939"/>
                    <a:pt x="651" y="979"/>
                  </a:cubicBezTo>
                  <a:cubicBezTo>
                    <a:pt x="639" y="1016"/>
                    <a:pt x="655" y="1085"/>
                    <a:pt x="708" y="1081"/>
                  </a:cubicBezTo>
                  <a:cubicBezTo>
                    <a:pt x="692" y="1061"/>
                    <a:pt x="684" y="1035"/>
                    <a:pt x="689" y="1008"/>
                  </a:cubicBezTo>
                  <a:cubicBezTo>
                    <a:pt x="697" y="968"/>
                    <a:pt x="730" y="956"/>
                    <a:pt x="740" y="926"/>
                  </a:cubicBezTo>
                  <a:close/>
                  <a:moveTo>
                    <a:pt x="689" y="910"/>
                  </a:moveTo>
                  <a:cubicBezTo>
                    <a:pt x="663" y="888"/>
                    <a:pt x="624" y="898"/>
                    <a:pt x="605" y="911"/>
                  </a:cubicBezTo>
                  <a:cubicBezTo>
                    <a:pt x="587" y="924"/>
                    <a:pt x="575" y="949"/>
                    <a:pt x="581" y="973"/>
                  </a:cubicBezTo>
                  <a:cubicBezTo>
                    <a:pt x="587" y="1001"/>
                    <a:pt x="566" y="1023"/>
                    <a:pt x="531" y="1015"/>
                  </a:cubicBezTo>
                  <a:cubicBezTo>
                    <a:pt x="543" y="1038"/>
                    <a:pt x="583" y="1043"/>
                    <a:pt x="612" y="1028"/>
                  </a:cubicBezTo>
                  <a:cubicBezTo>
                    <a:pt x="655" y="1004"/>
                    <a:pt x="643" y="971"/>
                    <a:pt x="662" y="935"/>
                  </a:cubicBezTo>
                  <a:cubicBezTo>
                    <a:pt x="667" y="926"/>
                    <a:pt x="674" y="918"/>
                    <a:pt x="689" y="910"/>
                  </a:cubicBezTo>
                  <a:close/>
                  <a:moveTo>
                    <a:pt x="699" y="909"/>
                  </a:moveTo>
                  <a:cubicBezTo>
                    <a:pt x="662" y="875"/>
                    <a:pt x="673" y="847"/>
                    <a:pt x="660" y="833"/>
                  </a:cubicBezTo>
                  <a:cubicBezTo>
                    <a:pt x="646" y="819"/>
                    <a:pt x="626" y="829"/>
                    <a:pt x="616" y="821"/>
                  </a:cubicBezTo>
                  <a:cubicBezTo>
                    <a:pt x="610" y="816"/>
                    <a:pt x="612" y="798"/>
                    <a:pt x="618" y="794"/>
                  </a:cubicBezTo>
                  <a:cubicBezTo>
                    <a:pt x="604" y="794"/>
                    <a:pt x="582" y="817"/>
                    <a:pt x="583" y="842"/>
                  </a:cubicBezTo>
                  <a:cubicBezTo>
                    <a:pt x="584" y="867"/>
                    <a:pt x="596" y="882"/>
                    <a:pt x="613" y="888"/>
                  </a:cubicBezTo>
                  <a:cubicBezTo>
                    <a:pt x="635" y="897"/>
                    <a:pt x="656" y="881"/>
                    <a:pt x="699" y="909"/>
                  </a:cubicBezTo>
                  <a:close/>
                  <a:moveTo>
                    <a:pt x="758" y="921"/>
                  </a:moveTo>
                  <a:cubicBezTo>
                    <a:pt x="705" y="909"/>
                    <a:pt x="717" y="861"/>
                    <a:pt x="726" y="823"/>
                  </a:cubicBezTo>
                  <a:cubicBezTo>
                    <a:pt x="735" y="787"/>
                    <a:pt x="738" y="744"/>
                    <a:pt x="701" y="741"/>
                  </a:cubicBezTo>
                  <a:cubicBezTo>
                    <a:pt x="689" y="740"/>
                    <a:pt x="669" y="745"/>
                    <a:pt x="653" y="734"/>
                  </a:cubicBezTo>
                  <a:cubicBezTo>
                    <a:pt x="642" y="779"/>
                    <a:pt x="686" y="774"/>
                    <a:pt x="677" y="817"/>
                  </a:cubicBezTo>
                  <a:cubicBezTo>
                    <a:pt x="665" y="875"/>
                    <a:pt x="693" y="929"/>
                    <a:pt x="758" y="921"/>
                  </a:cubicBezTo>
                  <a:close/>
                  <a:moveTo>
                    <a:pt x="758" y="1197"/>
                  </a:moveTo>
                  <a:cubicBezTo>
                    <a:pt x="759" y="1175"/>
                    <a:pt x="729" y="1150"/>
                    <a:pt x="702" y="1148"/>
                  </a:cubicBezTo>
                  <a:cubicBezTo>
                    <a:pt x="651" y="1145"/>
                    <a:pt x="671" y="1220"/>
                    <a:pt x="641" y="1221"/>
                  </a:cubicBezTo>
                  <a:cubicBezTo>
                    <a:pt x="640" y="1223"/>
                    <a:pt x="650" y="1244"/>
                    <a:pt x="667" y="1245"/>
                  </a:cubicBezTo>
                  <a:cubicBezTo>
                    <a:pt x="707" y="1249"/>
                    <a:pt x="700" y="1195"/>
                    <a:pt x="720" y="1182"/>
                  </a:cubicBezTo>
                  <a:cubicBezTo>
                    <a:pt x="734" y="1174"/>
                    <a:pt x="753" y="1185"/>
                    <a:pt x="758" y="1197"/>
                  </a:cubicBezTo>
                  <a:close/>
                  <a:moveTo>
                    <a:pt x="724" y="1079"/>
                  </a:moveTo>
                  <a:cubicBezTo>
                    <a:pt x="711" y="1085"/>
                    <a:pt x="699" y="1111"/>
                    <a:pt x="715" y="1133"/>
                  </a:cubicBezTo>
                  <a:cubicBezTo>
                    <a:pt x="728" y="1150"/>
                    <a:pt x="763" y="1169"/>
                    <a:pt x="764" y="1191"/>
                  </a:cubicBezTo>
                  <a:cubicBezTo>
                    <a:pt x="781" y="1180"/>
                    <a:pt x="775" y="1154"/>
                    <a:pt x="762" y="1140"/>
                  </a:cubicBezTo>
                  <a:cubicBezTo>
                    <a:pt x="745" y="1119"/>
                    <a:pt x="723" y="1112"/>
                    <a:pt x="724" y="1079"/>
                  </a:cubicBezTo>
                  <a:close/>
                  <a:moveTo>
                    <a:pt x="617" y="1465"/>
                  </a:moveTo>
                  <a:cubicBezTo>
                    <a:pt x="607" y="1445"/>
                    <a:pt x="587" y="1435"/>
                    <a:pt x="570" y="1423"/>
                  </a:cubicBezTo>
                  <a:cubicBezTo>
                    <a:pt x="553" y="1410"/>
                    <a:pt x="537" y="1389"/>
                    <a:pt x="540" y="1359"/>
                  </a:cubicBezTo>
                  <a:cubicBezTo>
                    <a:pt x="545" y="1318"/>
                    <a:pt x="596" y="1297"/>
                    <a:pt x="617" y="1327"/>
                  </a:cubicBezTo>
                  <a:cubicBezTo>
                    <a:pt x="598" y="1328"/>
                    <a:pt x="584" y="1343"/>
                    <a:pt x="579" y="1359"/>
                  </a:cubicBezTo>
                  <a:cubicBezTo>
                    <a:pt x="565" y="1403"/>
                    <a:pt x="632" y="1421"/>
                    <a:pt x="617" y="1465"/>
                  </a:cubicBezTo>
                  <a:close/>
                  <a:moveTo>
                    <a:pt x="504" y="1382"/>
                  </a:moveTo>
                  <a:cubicBezTo>
                    <a:pt x="493" y="1356"/>
                    <a:pt x="473" y="1346"/>
                    <a:pt x="468" y="1315"/>
                  </a:cubicBezTo>
                  <a:cubicBezTo>
                    <a:pt x="464" y="1285"/>
                    <a:pt x="484" y="1266"/>
                    <a:pt x="502" y="1260"/>
                  </a:cubicBezTo>
                  <a:cubicBezTo>
                    <a:pt x="495" y="1295"/>
                    <a:pt x="539" y="1340"/>
                    <a:pt x="504" y="1382"/>
                  </a:cubicBezTo>
                  <a:close/>
                  <a:moveTo>
                    <a:pt x="628" y="1503"/>
                  </a:moveTo>
                  <a:cubicBezTo>
                    <a:pt x="562" y="1444"/>
                    <a:pt x="483" y="1444"/>
                    <a:pt x="426" y="1381"/>
                  </a:cubicBezTo>
                  <a:cubicBezTo>
                    <a:pt x="406" y="1359"/>
                    <a:pt x="393" y="1332"/>
                    <a:pt x="395" y="1300"/>
                  </a:cubicBezTo>
                  <a:cubicBezTo>
                    <a:pt x="396" y="1274"/>
                    <a:pt x="414" y="1262"/>
                    <a:pt x="430" y="1275"/>
                  </a:cubicBezTo>
                  <a:cubicBezTo>
                    <a:pt x="438" y="1254"/>
                    <a:pt x="415" y="1215"/>
                    <a:pt x="443" y="1193"/>
                  </a:cubicBezTo>
                  <a:cubicBezTo>
                    <a:pt x="469" y="1173"/>
                    <a:pt x="491" y="1195"/>
                    <a:pt x="492" y="1209"/>
                  </a:cubicBezTo>
                  <a:cubicBezTo>
                    <a:pt x="508" y="1177"/>
                    <a:pt x="561" y="1181"/>
                    <a:pt x="588" y="1213"/>
                  </a:cubicBezTo>
                  <a:cubicBezTo>
                    <a:pt x="615" y="1245"/>
                    <a:pt x="605" y="1282"/>
                    <a:pt x="582" y="1301"/>
                  </a:cubicBezTo>
                  <a:cubicBezTo>
                    <a:pt x="562" y="1318"/>
                    <a:pt x="537" y="1314"/>
                    <a:pt x="525" y="1303"/>
                  </a:cubicBezTo>
                  <a:cubicBezTo>
                    <a:pt x="497" y="1277"/>
                    <a:pt x="520" y="1238"/>
                    <a:pt x="548" y="1250"/>
                  </a:cubicBezTo>
                  <a:cubicBezTo>
                    <a:pt x="543" y="1234"/>
                    <a:pt x="521" y="1233"/>
                    <a:pt x="507" y="1237"/>
                  </a:cubicBezTo>
                  <a:cubicBezTo>
                    <a:pt x="452" y="1253"/>
                    <a:pt x="430" y="1312"/>
                    <a:pt x="462" y="1359"/>
                  </a:cubicBezTo>
                  <a:cubicBezTo>
                    <a:pt x="497" y="1411"/>
                    <a:pt x="617" y="1460"/>
                    <a:pt x="628" y="1503"/>
                  </a:cubicBezTo>
                  <a:close/>
                  <a:moveTo>
                    <a:pt x="777" y="1369"/>
                  </a:moveTo>
                  <a:cubicBezTo>
                    <a:pt x="775" y="1347"/>
                    <a:pt x="756" y="1346"/>
                    <a:pt x="743" y="1330"/>
                  </a:cubicBezTo>
                  <a:cubicBezTo>
                    <a:pt x="736" y="1320"/>
                    <a:pt x="732" y="1306"/>
                    <a:pt x="736" y="1291"/>
                  </a:cubicBezTo>
                  <a:cubicBezTo>
                    <a:pt x="743" y="1310"/>
                    <a:pt x="794" y="1323"/>
                    <a:pt x="777" y="1369"/>
                  </a:cubicBezTo>
                  <a:close/>
                  <a:moveTo>
                    <a:pt x="599" y="1599"/>
                  </a:moveTo>
                  <a:cubicBezTo>
                    <a:pt x="627" y="1640"/>
                    <a:pt x="674" y="1637"/>
                    <a:pt x="706" y="1618"/>
                  </a:cubicBezTo>
                  <a:cubicBezTo>
                    <a:pt x="783" y="1573"/>
                    <a:pt x="788" y="1417"/>
                    <a:pt x="707" y="1387"/>
                  </a:cubicBezTo>
                  <a:cubicBezTo>
                    <a:pt x="673" y="1374"/>
                    <a:pt x="627" y="1380"/>
                    <a:pt x="627" y="1338"/>
                  </a:cubicBezTo>
                  <a:cubicBezTo>
                    <a:pt x="606" y="1350"/>
                    <a:pt x="604" y="1389"/>
                    <a:pt x="620" y="1410"/>
                  </a:cubicBezTo>
                  <a:cubicBezTo>
                    <a:pt x="632" y="1426"/>
                    <a:pt x="654" y="1436"/>
                    <a:pt x="689" y="1435"/>
                  </a:cubicBezTo>
                  <a:cubicBezTo>
                    <a:pt x="752" y="1434"/>
                    <a:pt x="764" y="1529"/>
                    <a:pt x="738" y="1551"/>
                  </a:cubicBezTo>
                  <a:cubicBezTo>
                    <a:pt x="742" y="1540"/>
                    <a:pt x="753" y="1462"/>
                    <a:pt x="702" y="1452"/>
                  </a:cubicBezTo>
                  <a:cubicBezTo>
                    <a:pt x="680" y="1448"/>
                    <a:pt x="661" y="1462"/>
                    <a:pt x="642" y="1447"/>
                  </a:cubicBezTo>
                  <a:cubicBezTo>
                    <a:pt x="641" y="1461"/>
                    <a:pt x="646" y="1482"/>
                    <a:pt x="685" y="1492"/>
                  </a:cubicBezTo>
                  <a:cubicBezTo>
                    <a:pt x="740" y="1505"/>
                    <a:pt x="740" y="1591"/>
                    <a:pt x="686" y="1610"/>
                  </a:cubicBezTo>
                  <a:cubicBezTo>
                    <a:pt x="703" y="1599"/>
                    <a:pt x="721" y="1574"/>
                    <a:pt x="711" y="1543"/>
                  </a:cubicBezTo>
                  <a:cubicBezTo>
                    <a:pt x="703" y="1517"/>
                    <a:pt x="679" y="1499"/>
                    <a:pt x="653" y="1502"/>
                  </a:cubicBezTo>
                  <a:cubicBezTo>
                    <a:pt x="683" y="1523"/>
                    <a:pt x="694" y="1554"/>
                    <a:pt x="685" y="1584"/>
                  </a:cubicBezTo>
                  <a:cubicBezTo>
                    <a:pt x="673" y="1625"/>
                    <a:pt x="627" y="1625"/>
                    <a:pt x="599" y="1599"/>
                  </a:cubicBezTo>
                  <a:close/>
                  <a:moveTo>
                    <a:pt x="701" y="1797"/>
                  </a:moveTo>
                  <a:cubicBezTo>
                    <a:pt x="677" y="1796"/>
                    <a:pt x="664" y="1828"/>
                    <a:pt x="682" y="1847"/>
                  </a:cubicBezTo>
                  <a:cubicBezTo>
                    <a:pt x="698" y="1865"/>
                    <a:pt x="732" y="1859"/>
                    <a:pt x="749" y="1844"/>
                  </a:cubicBezTo>
                  <a:cubicBezTo>
                    <a:pt x="794" y="1803"/>
                    <a:pt x="781" y="1729"/>
                    <a:pt x="701" y="1690"/>
                  </a:cubicBezTo>
                  <a:cubicBezTo>
                    <a:pt x="655" y="1667"/>
                    <a:pt x="572" y="1643"/>
                    <a:pt x="576" y="1577"/>
                  </a:cubicBezTo>
                  <a:cubicBezTo>
                    <a:pt x="577" y="1555"/>
                    <a:pt x="594" y="1538"/>
                    <a:pt x="612" y="1537"/>
                  </a:cubicBezTo>
                  <a:cubicBezTo>
                    <a:pt x="628" y="1536"/>
                    <a:pt x="642" y="1543"/>
                    <a:pt x="647" y="1558"/>
                  </a:cubicBezTo>
                  <a:cubicBezTo>
                    <a:pt x="651" y="1571"/>
                    <a:pt x="643" y="1579"/>
                    <a:pt x="636" y="1580"/>
                  </a:cubicBezTo>
                  <a:cubicBezTo>
                    <a:pt x="624" y="1581"/>
                    <a:pt x="620" y="1570"/>
                    <a:pt x="627" y="1563"/>
                  </a:cubicBezTo>
                  <a:cubicBezTo>
                    <a:pt x="611" y="1562"/>
                    <a:pt x="606" y="1594"/>
                    <a:pt x="626" y="1607"/>
                  </a:cubicBezTo>
                  <a:cubicBezTo>
                    <a:pt x="641" y="1616"/>
                    <a:pt x="661" y="1609"/>
                    <a:pt x="669" y="1594"/>
                  </a:cubicBezTo>
                  <a:cubicBezTo>
                    <a:pt x="679" y="1575"/>
                    <a:pt x="675" y="1551"/>
                    <a:pt x="662" y="1533"/>
                  </a:cubicBezTo>
                  <a:cubicBezTo>
                    <a:pt x="643" y="1508"/>
                    <a:pt x="617" y="1501"/>
                    <a:pt x="596" y="1507"/>
                  </a:cubicBezTo>
                  <a:cubicBezTo>
                    <a:pt x="558" y="1518"/>
                    <a:pt x="540" y="1567"/>
                    <a:pt x="557" y="1601"/>
                  </a:cubicBezTo>
                  <a:cubicBezTo>
                    <a:pt x="570" y="1630"/>
                    <a:pt x="593" y="1646"/>
                    <a:pt x="619" y="1662"/>
                  </a:cubicBezTo>
                  <a:cubicBezTo>
                    <a:pt x="643" y="1678"/>
                    <a:pt x="670" y="1692"/>
                    <a:pt x="699" y="1714"/>
                  </a:cubicBezTo>
                  <a:cubicBezTo>
                    <a:pt x="726" y="1735"/>
                    <a:pt x="755" y="1766"/>
                    <a:pt x="742" y="1805"/>
                  </a:cubicBezTo>
                  <a:cubicBezTo>
                    <a:pt x="737" y="1821"/>
                    <a:pt x="720" y="1834"/>
                    <a:pt x="704" y="1824"/>
                  </a:cubicBezTo>
                  <a:cubicBezTo>
                    <a:pt x="694" y="1818"/>
                    <a:pt x="693" y="1803"/>
                    <a:pt x="701" y="1797"/>
                  </a:cubicBezTo>
                  <a:close/>
                  <a:moveTo>
                    <a:pt x="245" y="1554"/>
                  </a:moveTo>
                  <a:cubicBezTo>
                    <a:pt x="233" y="1538"/>
                    <a:pt x="228" y="1515"/>
                    <a:pt x="230" y="1495"/>
                  </a:cubicBezTo>
                  <a:cubicBezTo>
                    <a:pt x="234" y="1462"/>
                    <a:pt x="268" y="1433"/>
                    <a:pt x="304" y="1441"/>
                  </a:cubicBezTo>
                  <a:cubicBezTo>
                    <a:pt x="265" y="1445"/>
                    <a:pt x="244" y="1476"/>
                    <a:pt x="252" y="1507"/>
                  </a:cubicBezTo>
                  <a:cubicBezTo>
                    <a:pt x="258" y="1527"/>
                    <a:pt x="254" y="1548"/>
                    <a:pt x="245" y="1554"/>
                  </a:cubicBezTo>
                  <a:close/>
                  <a:moveTo>
                    <a:pt x="242" y="1567"/>
                  </a:moveTo>
                  <a:cubicBezTo>
                    <a:pt x="198" y="1533"/>
                    <a:pt x="200" y="1470"/>
                    <a:pt x="213" y="1443"/>
                  </a:cubicBezTo>
                  <a:cubicBezTo>
                    <a:pt x="220" y="1426"/>
                    <a:pt x="233" y="1418"/>
                    <a:pt x="245" y="1423"/>
                  </a:cubicBezTo>
                  <a:cubicBezTo>
                    <a:pt x="244" y="1417"/>
                    <a:pt x="246" y="1400"/>
                    <a:pt x="263" y="1393"/>
                  </a:cubicBezTo>
                  <a:cubicBezTo>
                    <a:pt x="284" y="1384"/>
                    <a:pt x="299" y="1397"/>
                    <a:pt x="301" y="1405"/>
                  </a:cubicBezTo>
                  <a:cubicBezTo>
                    <a:pt x="309" y="1392"/>
                    <a:pt x="325" y="1391"/>
                    <a:pt x="336" y="1398"/>
                  </a:cubicBezTo>
                  <a:cubicBezTo>
                    <a:pt x="352" y="1407"/>
                    <a:pt x="353" y="1424"/>
                    <a:pt x="348" y="1427"/>
                  </a:cubicBezTo>
                  <a:cubicBezTo>
                    <a:pt x="390" y="1452"/>
                    <a:pt x="365" y="1516"/>
                    <a:pt x="330" y="1519"/>
                  </a:cubicBezTo>
                  <a:cubicBezTo>
                    <a:pt x="301" y="1522"/>
                    <a:pt x="287" y="1488"/>
                    <a:pt x="304" y="1471"/>
                  </a:cubicBezTo>
                  <a:cubicBezTo>
                    <a:pt x="303" y="1475"/>
                    <a:pt x="311" y="1487"/>
                    <a:pt x="328" y="1480"/>
                  </a:cubicBezTo>
                  <a:cubicBezTo>
                    <a:pt x="352" y="1470"/>
                    <a:pt x="349" y="1432"/>
                    <a:pt x="322" y="1422"/>
                  </a:cubicBezTo>
                  <a:cubicBezTo>
                    <a:pt x="299" y="1413"/>
                    <a:pt x="263" y="1422"/>
                    <a:pt x="240" y="1450"/>
                  </a:cubicBezTo>
                  <a:cubicBezTo>
                    <a:pt x="218" y="1477"/>
                    <a:pt x="215" y="1535"/>
                    <a:pt x="242" y="1567"/>
                  </a:cubicBezTo>
                  <a:close/>
                  <a:moveTo>
                    <a:pt x="453" y="1623"/>
                  </a:moveTo>
                  <a:cubicBezTo>
                    <a:pt x="426" y="1622"/>
                    <a:pt x="418" y="1576"/>
                    <a:pt x="435" y="1555"/>
                  </a:cubicBezTo>
                  <a:cubicBezTo>
                    <a:pt x="459" y="1527"/>
                    <a:pt x="503" y="1539"/>
                    <a:pt x="498" y="1588"/>
                  </a:cubicBezTo>
                  <a:cubicBezTo>
                    <a:pt x="494" y="1567"/>
                    <a:pt x="473" y="1556"/>
                    <a:pt x="457" y="1568"/>
                  </a:cubicBezTo>
                  <a:cubicBezTo>
                    <a:pt x="441" y="1579"/>
                    <a:pt x="437" y="1609"/>
                    <a:pt x="453" y="1623"/>
                  </a:cubicBezTo>
                  <a:close/>
                  <a:moveTo>
                    <a:pt x="662" y="1815"/>
                  </a:moveTo>
                  <a:cubicBezTo>
                    <a:pt x="650" y="1776"/>
                    <a:pt x="638" y="1742"/>
                    <a:pt x="587" y="1710"/>
                  </a:cubicBezTo>
                  <a:cubicBezTo>
                    <a:pt x="557" y="1692"/>
                    <a:pt x="475" y="1674"/>
                    <a:pt x="464" y="1634"/>
                  </a:cubicBezTo>
                  <a:cubicBezTo>
                    <a:pt x="483" y="1654"/>
                    <a:pt x="519" y="1651"/>
                    <a:pt x="530" y="1652"/>
                  </a:cubicBezTo>
                  <a:cubicBezTo>
                    <a:pt x="551" y="1652"/>
                    <a:pt x="581" y="1645"/>
                    <a:pt x="581" y="1675"/>
                  </a:cubicBezTo>
                  <a:cubicBezTo>
                    <a:pt x="597" y="1673"/>
                    <a:pt x="627" y="1678"/>
                    <a:pt x="622" y="1710"/>
                  </a:cubicBezTo>
                  <a:cubicBezTo>
                    <a:pt x="668" y="1710"/>
                    <a:pt x="662" y="1782"/>
                    <a:pt x="662" y="1815"/>
                  </a:cubicBezTo>
                  <a:close/>
                  <a:moveTo>
                    <a:pt x="671" y="1863"/>
                  </a:moveTo>
                  <a:cubicBezTo>
                    <a:pt x="647" y="1780"/>
                    <a:pt x="564" y="1723"/>
                    <a:pt x="495" y="1688"/>
                  </a:cubicBezTo>
                  <a:cubicBezTo>
                    <a:pt x="465" y="1672"/>
                    <a:pt x="418" y="1621"/>
                    <a:pt x="413" y="1584"/>
                  </a:cubicBezTo>
                  <a:cubicBezTo>
                    <a:pt x="409" y="1557"/>
                    <a:pt x="415" y="1521"/>
                    <a:pt x="445" y="1515"/>
                  </a:cubicBezTo>
                  <a:cubicBezTo>
                    <a:pt x="458" y="1512"/>
                    <a:pt x="477" y="1516"/>
                    <a:pt x="493" y="1535"/>
                  </a:cubicBezTo>
                  <a:cubicBezTo>
                    <a:pt x="494" y="1508"/>
                    <a:pt x="485" y="1479"/>
                    <a:pt x="461" y="1466"/>
                  </a:cubicBezTo>
                  <a:cubicBezTo>
                    <a:pt x="438" y="1454"/>
                    <a:pt x="410" y="1461"/>
                    <a:pt x="416" y="1489"/>
                  </a:cubicBezTo>
                  <a:cubicBezTo>
                    <a:pt x="409" y="1480"/>
                    <a:pt x="384" y="1477"/>
                    <a:pt x="374" y="1494"/>
                  </a:cubicBezTo>
                  <a:cubicBezTo>
                    <a:pt x="365" y="1510"/>
                    <a:pt x="368" y="1532"/>
                    <a:pt x="381" y="1539"/>
                  </a:cubicBezTo>
                  <a:cubicBezTo>
                    <a:pt x="367" y="1540"/>
                    <a:pt x="352" y="1567"/>
                    <a:pt x="358" y="1589"/>
                  </a:cubicBezTo>
                  <a:cubicBezTo>
                    <a:pt x="365" y="1611"/>
                    <a:pt x="391" y="1628"/>
                    <a:pt x="408" y="1627"/>
                  </a:cubicBezTo>
                  <a:cubicBezTo>
                    <a:pt x="389" y="1675"/>
                    <a:pt x="505" y="1704"/>
                    <a:pt x="534" y="1720"/>
                  </a:cubicBezTo>
                  <a:cubicBezTo>
                    <a:pt x="573" y="1742"/>
                    <a:pt x="643" y="1793"/>
                    <a:pt x="671" y="1863"/>
                  </a:cubicBezTo>
                  <a:close/>
                  <a:moveTo>
                    <a:pt x="704" y="1887"/>
                  </a:moveTo>
                  <a:cubicBezTo>
                    <a:pt x="694" y="1878"/>
                    <a:pt x="686" y="1866"/>
                    <a:pt x="676" y="1859"/>
                  </a:cubicBezTo>
                  <a:cubicBezTo>
                    <a:pt x="692" y="1865"/>
                    <a:pt x="703" y="1864"/>
                    <a:pt x="717" y="1870"/>
                  </a:cubicBezTo>
                  <a:cubicBezTo>
                    <a:pt x="735" y="1877"/>
                    <a:pt x="744" y="1891"/>
                    <a:pt x="745" y="1900"/>
                  </a:cubicBezTo>
                  <a:cubicBezTo>
                    <a:pt x="735" y="1900"/>
                    <a:pt x="718" y="1900"/>
                    <a:pt x="704" y="1887"/>
                  </a:cubicBezTo>
                  <a:close/>
                  <a:moveTo>
                    <a:pt x="571" y="1813"/>
                  </a:moveTo>
                  <a:cubicBezTo>
                    <a:pt x="549" y="1804"/>
                    <a:pt x="514" y="1806"/>
                    <a:pt x="486" y="1819"/>
                  </a:cubicBezTo>
                  <a:cubicBezTo>
                    <a:pt x="460" y="1832"/>
                    <a:pt x="434" y="1861"/>
                    <a:pt x="447" y="1892"/>
                  </a:cubicBezTo>
                  <a:cubicBezTo>
                    <a:pt x="454" y="1908"/>
                    <a:pt x="472" y="1918"/>
                    <a:pt x="490" y="1910"/>
                  </a:cubicBezTo>
                  <a:cubicBezTo>
                    <a:pt x="452" y="1904"/>
                    <a:pt x="469" y="1822"/>
                    <a:pt x="571" y="1813"/>
                  </a:cubicBezTo>
                  <a:close/>
                  <a:moveTo>
                    <a:pt x="612" y="1831"/>
                  </a:moveTo>
                  <a:cubicBezTo>
                    <a:pt x="587" y="1791"/>
                    <a:pt x="526" y="1753"/>
                    <a:pt x="473" y="1757"/>
                  </a:cubicBezTo>
                  <a:cubicBezTo>
                    <a:pt x="435" y="1761"/>
                    <a:pt x="418" y="1788"/>
                    <a:pt x="399" y="1810"/>
                  </a:cubicBezTo>
                  <a:cubicBezTo>
                    <a:pt x="385" y="1827"/>
                    <a:pt x="364" y="1840"/>
                    <a:pt x="345" y="1836"/>
                  </a:cubicBezTo>
                  <a:cubicBezTo>
                    <a:pt x="331" y="1833"/>
                    <a:pt x="317" y="1825"/>
                    <a:pt x="319" y="1802"/>
                  </a:cubicBezTo>
                  <a:cubicBezTo>
                    <a:pt x="293" y="1820"/>
                    <a:pt x="298" y="1866"/>
                    <a:pt x="330" y="1878"/>
                  </a:cubicBezTo>
                  <a:cubicBezTo>
                    <a:pt x="352" y="1887"/>
                    <a:pt x="371" y="1883"/>
                    <a:pt x="388" y="1873"/>
                  </a:cubicBezTo>
                  <a:cubicBezTo>
                    <a:pt x="438" y="1842"/>
                    <a:pt x="432" y="1780"/>
                    <a:pt x="510" y="1786"/>
                  </a:cubicBezTo>
                  <a:cubicBezTo>
                    <a:pt x="547" y="1789"/>
                    <a:pt x="587" y="1809"/>
                    <a:pt x="612" y="1831"/>
                  </a:cubicBez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" name="Freeform 7"/>
            <p:cNvSpPr>
              <a:spLocks noEditPoints="1"/>
            </p:cNvSpPr>
            <p:nvPr/>
          </p:nvSpPr>
          <p:spPr bwMode="auto">
            <a:xfrm rot="16200000">
              <a:off x="2794002" y="-1450744"/>
              <a:ext cx="6308334" cy="10309151"/>
            </a:xfrm>
            <a:custGeom>
              <a:gdLst>
                <a:gd fmla="*/ 617 w 1177" name="T0"/>
                <a:gd fmla="*/ 99 h 2945" name="T1"/>
                <a:gd fmla="*/ 1176 w 1177" name="T2"/>
                <a:gd fmla="*/ 1139 h 2945" name="T3"/>
                <a:gd fmla="*/ 316 w 1177" name="T4"/>
                <a:gd fmla="*/ 2840 h 2945" name="T5"/>
                <a:gd fmla="*/ 326 w 1177" name="T6"/>
                <a:gd fmla="*/ 2887 h 2945" name="T7"/>
                <a:gd fmla="*/ 816 w 1177" name="T8"/>
                <a:gd fmla="*/ 2905 h 2945" name="T9"/>
                <a:gd fmla="*/ 943 w 1177" name="T10"/>
                <a:gd fmla="*/ 2940 h 2945" name="T11"/>
                <a:gd fmla="*/ 65 w 1177" name="T12"/>
                <a:gd fmla="*/ 2393 h 2945" name="T13"/>
                <a:gd fmla="*/ 148 w 1177" name="T14"/>
                <a:gd fmla="*/ 1926 h 2945" name="T15"/>
                <a:gd fmla="*/ 109 w 1177" name="T16"/>
                <a:gd fmla="*/ 1675 h 2945" name="T17"/>
                <a:gd fmla="*/ 72 w 1177" name="T18"/>
                <a:gd fmla="*/ 1655 h 2945" name="T19"/>
                <a:gd fmla="*/ 114 w 1177" name="T20"/>
                <a:gd fmla="*/ 1676 h 2945" name="T21"/>
                <a:gd fmla="*/ 75 w 1177" name="T22"/>
                <a:gd fmla="*/ 1957 h 2945" name="T23"/>
                <a:gd fmla="*/ 100 w 1177" name="T24"/>
                <a:gd fmla="*/ 1979 h 2945" name="T25"/>
                <a:gd fmla="*/ 60 w 1177" name="T26"/>
                <a:gd fmla="*/ 262 h 2945" name="T27"/>
                <a:gd fmla="*/ 822 w 1177" name="T28"/>
                <a:gd fmla="*/ 148 h 2945" name="T29"/>
                <a:gd fmla="*/ 1060 w 1177" name="T30"/>
                <a:gd fmla="*/ 226 h 2945" name="T31"/>
                <a:gd fmla="*/ 1065 w 1177" name="T32"/>
                <a:gd fmla="*/ 198 h 2945" name="T33"/>
                <a:gd fmla="*/ 990 w 1177" name="T34"/>
                <a:gd fmla="*/ 152 h 2945" name="T35"/>
                <a:gd fmla="*/ 943 w 1177" name="T36"/>
                <a:gd fmla="*/ 178 h 2945" name="T37"/>
                <a:gd fmla="*/ 1173 w 1177" name="T38"/>
                <a:gd fmla="*/ 241 h 2945" name="T39"/>
                <a:gd fmla="*/ 1107 w 1177" name="T40"/>
                <a:gd fmla="*/ 113 h 2945" name="T41"/>
                <a:gd fmla="*/ 963 w 1177" name="T42"/>
                <a:gd fmla="*/ 147 h 2945" name="T43"/>
                <a:gd fmla="*/ 1122 w 1177" name="T44"/>
                <a:gd fmla="*/ 136 h 2945" name="T45"/>
                <a:gd fmla="*/ 1125 w 1177" name="T46"/>
                <a:gd fmla="*/ 145 h 2945" name="T47"/>
                <a:gd fmla="*/ 801 w 1177" name="T48"/>
                <a:gd fmla="*/ 186 h 2945" name="T49"/>
                <a:gd fmla="*/ 394 w 1177" name="T50"/>
                <a:gd fmla="*/ 205 h 2945" name="T51"/>
                <a:gd fmla="*/ 387 w 1177" name="T52"/>
                <a:gd fmla="*/ 251 h 2945" name="T53"/>
                <a:gd fmla="*/ 846 w 1177" name="T54"/>
                <a:gd fmla="*/ 251 h 2945" name="T55"/>
                <a:gd fmla="*/ 839 w 1177" name="T56"/>
                <a:gd fmla="*/ 205 h 2945" name="T57"/>
                <a:gd fmla="*/ 512 w 1177" name="T58"/>
                <a:gd fmla="*/ 151 h 2945" name="T59"/>
                <a:gd fmla="*/ 724 w 1177" name="T60"/>
                <a:gd fmla="*/ 104 h 2945" name="T61"/>
                <a:gd fmla="*/ 691 w 1177" name="T62"/>
                <a:gd fmla="*/ 108 h 2945" name="T63"/>
                <a:gd fmla="*/ 617 w 1177" name="T64"/>
                <a:gd fmla="*/ 130 h 2945" name="T65"/>
                <a:gd fmla="*/ 542 w 1177" name="T66"/>
                <a:gd fmla="*/ 108 h 2945" name="T67"/>
                <a:gd fmla="*/ 509 w 1177" name="T68"/>
                <a:gd fmla="*/ 104 h 2945" name="T69"/>
                <a:gd fmla="*/ 173 w 1177" name="T70"/>
                <a:gd fmla="*/ 226 h 2945" name="T71"/>
                <a:gd fmla="*/ 169 w 1177" name="T72"/>
                <a:gd fmla="*/ 198 h 2945" name="T73"/>
                <a:gd fmla="*/ 206 w 1177" name="T74"/>
                <a:gd fmla="*/ 2939 h 2945" name="T75"/>
                <a:gd fmla="*/ 145 w 1177" name="T76"/>
                <a:gd fmla="*/ 2636 h 2945" name="T77"/>
                <a:gd fmla="*/ 163 w 1177" name="T78"/>
                <a:gd fmla="*/ 2655 h 2945" name="T79"/>
                <a:gd fmla="*/ 144 w 1177" name="T80"/>
                <a:gd fmla="*/ 2728 h 2945" name="T81"/>
                <a:gd fmla="*/ 197 w 1177" name="T82"/>
                <a:gd fmla="*/ 2832 h 2945" name="T83"/>
                <a:gd fmla="*/ 197 w 1177" name="T84"/>
                <a:gd fmla="*/ 2868 h 2945" name="T85"/>
                <a:gd fmla="*/ 73 w 1177" name="T86"/>
                <a:gd fmla="*/ 1583 h 2945" name="T87"/>
                <a:gd fmla="*/ 88 w 1177" name="T88"/>
                <a:gd fmla="*/ 1223 h 2945" name="T89"/>
                <a:gd fmla="*/ 11 w 1177" name="T90"/>
                <a:gd fmla="*/ 1492 h 2945" name="T91"/>
                <a:gd fmla="*/ 78 w 1177" name="T92"/>
                <a:gd fmla="*/ 1515 h 2945" name="T93"/>
                <a:gd fmla="*/ 42 w 1177" name="T94"/>
                <a:gd fmla="*/ 1537 h 2945" name="T95"/>
                <a:gd fmla="*/ 126 w 1177" name="T96"/>
                <a:gd fmla="*/ 1328 h 2945" name="T97"/>
                <a:gd fmla="*/ 93 w 1177" name="T98"/>
                <a:gd fmla="*/ 1223 h 2945" name="T99"/>
                <a:gd fmla="*/ 77 w 1177" name="T100"/>
                <a:gd fmla="*/ 1372 h 2945" name="T101"/>
                <a:gd fmla="*/ 232 w 1177" name="T102"/>
                <a:gd fmla="*/ 202 h 2945" name="T103"/>
                <a:gd fmla="*/ 112 w 1177" name="T104"/>
                <a:gd fmla="*/ 141 h 2945" name="T105"/>
                <a:gd fmla="*/ 95 w 1177" name="T106"/>
                <a:gd fmla="*/ 89 h 2945" name="T107"/>
                <a:gd fmla="*/ 212 w 1177" name="T108"/>
                <a:gd fmla="*/ 136 h 2945" name="T109"/>
                <a:gd fmla="*/ 244 w 1177" name="T110"/>
                <a:gd fmla="*/ 152 h 2945" name="T111"/>
                <a:gd fmla="*/ 111 w 1177" name="T112"/>
                <a:gd fmla="*/ 136 h 2945" name="T113"/>
                <a:gd fmla="*/ 82 w 1177" name="T114"/>
                <a:gd fmla="*/ 76 h 2945" name="T1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b="b" l="0" r="r" t="0"/>
              <a:pathLst>
                <a:path h="2945" w="1177">
                  <a:moveTo>
                    <a:pt x="614" y="96"/>
                  </a:moveTo>
                  <a:cubicBezTo>
                    <a:pt x="603" y="81"/>
                    <a:pt x="594" y="62"/>
                    <a:pt x="595" y="43"/>
                  </a:cubicBezTo>
                  <a:cubicBezTo>
                    <a:pt x="598" y="0"/>
                    <a:pt x="635" y="0"/>
                    <a:pt x="638" y="43"/>
                  </a:cubicBezTo>
                  <a:cubicBezTo>
                    <a:pt x="639" y="62"/>
                    <a:pt x="630" y="81"/>
                    <a:pt x="619" y="96"/>
                  </a:cubicBezTo>
                  <a:cubicBezTo>
                    <a:pt x="634" y="115"/>
                    <a:pt x="655" y="136"/>
                    <a:pt x="679" y="141"/>
                  </a:cubicBezTo>
                  <a:cubicBezTo>
                    <a:pt x="656" y="139"/>
                    <a:pt x="631" y="118"/>
                    <a:pt x="617" y="99"/>
                  </a:cubicBezTo>
                  <a:cubicBezTo>
                    <a:pt x="602" y="118"/>
                    <a:pt x="577" y="139"/>
                    <a:pt x="555" y="141"/>
                  </a:cubicBezTo>
                  <a:cubicBezTo>
                    <a:pt x="579" y="136"/>
                    <a:pt x="599" y="115"/>
                    <a:pt x="614" y="96"/>
                  </a:cubicBezTo>
                  <a:close/>
                  <a:moveTo>
                    <a:pt x="1167" y="1031"/>
                  </a:moveTo>
                  <a:cubicBezTo>
                    <a:pt x="1167" y="877"/>
                    <a:pt x="1168" y="418"/>
                    <a:pt x="1173" y="262"/>
                  </a:cubicBezTo>
                  <a:cubicBezTo>
                    <a:pt x="1177" y="423"/>
                    <a:pt x="1176" y="876"/>
                    <a:pt x="1176" y="1030"/>
                  </a:cubicBezTo>
                  <a:cubicBezTo>
                    <a:pt x="1176" y="1070"/>
                    <a:pt x="1176" y="1106"/>
                    <a:pt x="1176" y="1139"/>
                  </a:cubicBezTo>
                  <a:cubicBezTo>
                    <a:pt x="1174" y="1139"/>
                    <a:pt x="1170" y="1141"/>
                    <a:pt x="1169" y="1144"/>
                  </a:cubicBezTo>
                  <a:cubicBezTo>
                    <a:pt x="1168" y="1045"/>
                    <a:pt x="1167" y="972"/>
                    <a:pt x="1167" y="1031"/>
                  </a:cubicBezTo>
                  <a:close/>
                  <a:moveTo>
                    <a:pt x="616" y="2909"/>
                  </a:moveTo>
                  <a:cubicBezTo>
                    <a:pt x="363" y="2909"/>
                    <a:pt x="363" y="2909"/>
                    <a:pt x="363" y="2909"/>
                  </a:cubicBezTo>
                  <a:cubicBezTo>
                    <a:pt x="340" y="2909"/>
                    <a:pt x="310" y="2908"/>
                    <a:pt x="298" y="2886"/>
                  </a:cubicBezTo>
                  <a:cubicBezTo>
                    <a:pt x="289" y="2868"/>
                    <a:pt x="297" y="2845"/>
                    <a:pt x="316" y="2840"/>
                  </a:cubicBezTo>
                  <a:cubicBezTo>
                    <a:pt x="335" y="2835"/>
                    <a:pt x="353" y="2846"/>
                    <a:pt x="354" y="2866"/>
                  </a:cubicBezTo>
                  <a:cubicBezTo>
                    <a:pt x="355" y="2880"/>
                    <a:pt x="342" y="2895"/>
                    <a:pt x="325" y="2891"/>
                  </a:cubicBezTo>
                  <a:cubicBezTo>
                    <a:pt x="310" y="2887"/>
                    <a:pt x="302" y="2866"/>
                    <a:pt x="315" y="2855"/>
                  </a:cubicBezTo>
                  <a:cubicBezTo>
                    <a:pt x="321" y="2851"/>
                    <a:pt x="333" y="2851"/>
                    <a:pt x="338" y="2860"/>
                  </a:cubicBezTo>
                  <a:cubicBezTo>
                    <a:pt x="334" y="2855"/>
                    <a:pt x="323" y="2853"/>
                    <a:pt x="317" y="2859"/>
                  </a:cubicBezTo>
                  <a:cubicBezTo>
                    <a:pt x="308" y="2868"/>
                    <a:pt x="314" y="2884"/>
                    <a:pt x="326" y="2887"/>
                  </a:cubicBezTo>
                  <a:cubicBezTo>
                    <a:pt x="339" y="2890"/>
                    <a:pt x="352" y="2880"/>
                    <a:pt x="351" y="2866"/>
                  </a:cubicBezTo>
                  <a:cubicBezTo>
                    <a:pt x="351" y="2850"/>
                    <a:pt x="334" y="2840"/>
                    <a:pt x="318" y="2844"/>
                  </a:cubicBezTo>
                  <a:cubicBezTo>
                    <a:pt x="301" y="2849"/>
                    <a:pt x="295" y="2867"/>
                    <a:pt x="300" y="2881"/>
                  </a:cubicBezTo>
                  <a:cubicBezTo>
                    <a:pt x="310" y="2904"/>
                    <a:pt x="345" y="2905"/>
                    <a:pt x="366" y="2905"/>
                  </a:cubicBezTo>
                  <a:cubicBezTo>
                    <a:pt x="616" y="2905"/>
                    <a:pt x="616" y="2905"/>
                    <a:pt x="616" y="2905"/>
                  </a:cubicBezTo>
                  <a:cubicBezTo>
                    <a:pt x="697" y="2905"/>
                    <a:pt x="764" y="2905"/>
                    <a:pt x="816" y="2905"/>
                  </a:cubicBezTo>
                  <a:cubicBezTo>
                    <a:pt x="821" y="2907"/>
                    <a:pt x="826" y="2908"/>
                    <a:pt x="838" y="2909"/>
                  </a:cubicBezTo>
                  <a:cubicBezTo>
                    <a:pt x="786" y="2909"/>
                    <a:pt x="712" y="2909"/>
                    <a:pt x="616" y="2909"/>
                  </a:cubicBezTo>
                  <a:close/>
                  <a:moveTo>
                    <a:pt x="616" y="2939"/>
                  </a:moveTo>
                  <a:cubicBezTo>
                    <a:pt x="616" y="2945"/>
                    <a:pt x="616" y="2945"/>
                    <a:pt x="616" y="2945"/>
                  </a:cubicBezTo>
                  <a:cubicBezTo>
                    <a:pt x="766" y="2945"/>
                    <a:pt x="880" y="2944"/>
                    <a:pt x="965" y="2944"/>
                  </a:cubicBezTo>
                  <a:cubicBezTo>
                    <a:pt x="955" y="2943"/>
                    <a:pt x="947" y="2942"/>
                    <a:pt x="943" y="2940"/>
                  </a:cubicBezTo>
                  <a:cubicBezTo>
                    <a:pt x="852" y="2940"/>
                    <a:pt x="739" y="2939"/>
                    <a:pt x="616" y="2939"/>
                  </a:cubicBezTo>
                  <a:close/>
                  <a:moveTo>
                    <a:pt x="65" y="2393"/>
                  </a:moveTo>
                  <a:cubicBezTo>
                    <a:pt x="65" y="2524"/>
                    <a:pt x="65" y="2662"/>
                    <a:pt x="60" y="2795"/>
                  </a:cubicBezTo>
                  <a:cubicBezTo>
                    <a:pt x="56" y="2658"/>
                    <a:pt x="55" y="2525"/>
                    <a:pt x="56" y="2394"/>
                  </a:cubicBezTo>
                  <a:cubicBezTo>
                    <a:pt x="56" y="2261"/>
                    <a:pt x="57" y="2130"/>
                    <a:pt x="61" y="1988"/>
                  </a:cubicBezTo>
                  <a:cubicBezTo>
                    <a:pt x="64" y="2135"/>
                    <a:pt x="65" y="2393"/>
                    <a:pt x="65" y="2393"/>
                  </a:cubicBezTo>
                  <a:close/>
                  <a:moveTo>
                    <a:pt x="100" y="1979"/>
                  </a:moveTo>
                  <a:cubicBezTo>
                    <a:pt x="101" y="1983"/>
                    <a:pt x="109" y="1986"/>
                    <a:pt x="115" y="1983"/>
                  </a:cubicBezTo>
                  <a:cubicBezTo>
                    <a:pt x="122" y="1978"/>
                    <a:pt x="123" y="1969"/>
                    <a:pt x="118" y="1962"/>
                  </a:cubicBezTo>
                  <a:cubicBezTo>
                    <a:pt x="109" y="1950"/>
                    <a:pt x="89" y="1955"/>
                    <a:pt x="88" y="1973"/>
                  </a:cubicBezTo>
                  <a:cubicBezTo>
                    <a:pt x="87" y="1995"/>
                    <a:pt x="110" y="2011"/>
                    <a:pt x="131" y="1996"/>
                  </a:cubicBezTo>
                  <a:cubicBezTo>
                    <a:pt x="152" y="1980"/>
                    <a:pt x="152" y="1949"/>
                    <a:pt x="148" y="1926"/>
                  </a:cubicBezTo>
                  <a:cubicBezTo>
                    <a:pt x="144" y="1908"/>
                    <a:pt x="138" y="1890"/>
                    <a:pt x="129" y="1873"/>
                  </a:cubicBezTo>
                  <a:cubicBezTo>
                    <a:pt x="128" y="1873"/>
                    <a:pt x="128" y="1873"/>
                    <a:pt x="128" y="1873"/>
                  </a:cubicBezTo>
                  <a:cubicBezTo>
                    <a:pt x="138" y="1865"/>
                    <a:pt x="148" y="1858"/>
                    <a:pt x="159" y="1852"/>
                  </a:cubicBezTo>
                  <a:cubicBezTo>
                    <a:pt x="134" y="1805"/>
                    <a:pt x="28" y="1778"/>
                    <a:pt x="11" y="1703"/>
                  </a:cubicBezTo>
                  <a:cubicBezTo>
                    <a:pt x="4" y="1673"/>
                    <a:pt x="17" y="1632"/>
                    <a:pt x="53" y="1624"/>
                  </a:cubicBezTo>
                  <a:cubicBezTo>
                    <a:pt x="82" y="1617"/>
                    <a:pt x="115" y="1643"/>
                    <a:pt x="109" y="1675"/>
                  </a:cubicBezTo>
                  <a:cubicBezTo>
                    <a:pt x="106" y="1693"/>
                    <a:pt x="86" y="1705"/>
                    <a:pt x="68" y="1702"/>
                  </a:cubicBezTo>
                  <a:cubicBezTo>
                    <a:pt x="50" y="1698"/>
                    <a:pt x="37" y="1677"/>
                    <a:pt x="45" y="1660"/>
                  </a:cubicBezTo>
                  <a:cubicBezTo>
                    <a:pt x="50" y="1647"/>
                    <a:pt x="66" y="1643"/>
                    <a:pt x="76" y="1648"/>
                  </a:cubicBezTo>
                  <a:cubicBezTo>
                    <a:pt x="88" y="1654"/>
                    <a:pt x="91" y="1676"/>
                    <a:pt x="78" y="1681"/>
                  </a:cubicBezTo>
                  <a:cubicBezTo>
                    <a:pt x="67" y="1685"/>
                    <a:pt x="61" y="1675"/>
                    <a:pt x="61" y="1671"/>
                  </a:cubicBezTo>
                  <a:cubicBezTo>
                    <a:pt x="60" y="1664"/>
                    <a:pt x="64" y="1656"/>
                    <a:pt x="72" y="1655"/>
                  </a:cubicBezTo>
                  <a:cubicBezTo>
                    <a:pt x="61" y="1654"/>
                    <a:pt x="56" y="1666"/>
                    <a:pt x="58" y="1675"/>
                  </a:cubicBezTo>
                  <a:cubicBezTo>
                    <a:pt x="60" y="1682"/>
                    <a:pt x="69" y="1689"/>
                    <a:pt x="79" y="1685"/>
                  </a:cubicBezTo>
                  <a:cubicBezTo>
                    <a:pt x="96" y="1678"/>
                    <a:pt x="94" y="1652"/>
                    <a:pt x="78" y="1644"/>
                  </a:cubicBezTo>
                  <a:cubicBezTo>
                    <a:pt x="65" y="1638"/>
                    <a:pt x="48" y="1645"/>
                    <a:pt x="42" y="1658"/>
                  </a:cubicBezTo>
                  <a:cubicBezTo>
                    <a:pt x="33" y="1679"/>
                    <a:pt x="48" y="1701"/>
                    <a:pt x="69" y="1706"/>
                  </a:cubicBezTo>
                  <a:cubicBezTo>
                    <a:pt x="89" y="1709"/>
                    <a:pt x="110" y="1696"/>
                    <a:pt x="114" y="1676"/>
                  </a:cubicBezTo>
                  <a:cubicBezTo>
                    <a:pt x="121" y="1640"/>
                    <a:pt x="85" y="1612"/>
                    <a:pt x="52" y="1621"/>
                  </a:cubicBezTo>
                  <a:cubicBezTo>
                    <a:pt x="14" y="1631"/>
                    <a:pt x="0" y="1672"/>
                    <a:pt x="7" y="1706"/>
                  </a:cubicBezTo>
                  <a:cubicBezTo>
                    <a:pt x="24" y="1778"/>
                    <a:pt x="118" y="1804"/>
                    <a:pt x="151" y="1850"/>
                  </a:cubicBezTo>
                  <a:cubicBezTo>
                    <a:pt x="143" y="1855"/>
                    <a:pt x="135" y="1861"/>
                    <a:pt x="126" y="1868"/>
                  </a:cubicBezTo>
                  <a:cubicBezTo>
                    <a:pt x="113" y="1847"/>
                    <a:pt x="96" y="1825"/>
                    <a:pt x="73" y="1819"/>
                  </a:cubicBezTo>
                  <a:cubicBezTo>
                    <a:pt x="79" y="1853"/>
                    <a:pt x="67" y="1918"/>
                    <a:pt x="75" y="1957"/>
                  </a:cubicBezTo>
                  <a:cubicBezTo>
                    <a:pt x="74" y="1925"/>
                    <a:pt x="103" y="1895"/>
                    <a:pt x="125" y="1876"/>
                  </a:cubicBezTo>
                  <a:cubicBezTo>
                    <a:pt x="133" y="1892"/>
                    <a:pt x="140" y="1910"/>
                    <a:pt x="143" y="1926"/>
                  </a:cubicBezTo>
                  <a:cubicBezTo>
                    <a:pt x="147" y="1947"/>
                    <a:pt x="148" y="1977"/>
                    <a:pt x="131" y="1992"/>
                  </a:cubicBezTo>
                  <a:cubicBezTo>
                    <a:pt x="113" y="2007"/>
                    <a:pt x="92" y="1992"/>
                    <a:pt x="93" y="1973"/>
                  </a:cubicBezTo>
                  <a:cubicBezTo>
                    <a:pt x="94" y="1960"/>
                    <a:pt x="110" y="1956"/>
                    <a:pt x="116" y="1964"/>
                  </a:cubicBezTo>
                  <a:cubicBezTo>
                    <a:pt x="123" y="1975"/>
                    <a:pt x="111" y="1988"/>
                    <a:pt x="100" y="1979"/>
                  </a:cubicBezTo>
                  <a:close/>
                  <a:moveTo>
                    <a:pt x="77" y="1824"/>
                  </a:moveTo>
                  <a:cubicBezTo>
                    <a:pt x="91" y="1829"/>
                    <a:pt x="113" y="1850"/>
                    <a:pt x="122" y="1872"/>
                  </a:cubicBezTo>
                  <a:cubicBezTo>
                    <a:pt x="104" y="1887"/>
                    <a:pt x="84" y="1913"/>
                    <a:pt x="76" y="1936"/>
                  </a:cubicBezTo>
                  <a:cubicBezTo>
                    <a:pt x="74" y="1917"/>
                    <a:pt x="80" y="1851"/>
                    <a:pt x="77" y="1824"/>
                  </a:cubicBezTo>
                  <a:close/>
                  <a:moveTo>
                    <a:pt x="65" y="733"/>
                  </a:moveTo>
                  <a:cubicBezTo>
                    <a:pt x="65" y="579"/>
                    <a:pt x="65" y="418"/>
                    <a:pt x="60" y="262"/>
                  </a:cubicBezTo>
                  <a:cubicBezTo>
                    <a:pt x="56" y="423"/>
                    <a:pt x="55" y="579"/>
                    <a:pt x="56" y="733"/>
                  </a:cubicBezTo>
                  <a:cubicBezTo>
                    <a:pt x="56" y="887"/>
                    <a:pt x="57" y="1042"/>
                    <a:pt x="61" y="1208"/>
                  </a:cubicBezTo>
                  <a:cubicBezTo>
                    <a:pt x="64" y="1036"/>
                    <a:pt x="65" y="733"/>
                    <a:pt x="65" y="733"/>
                  </a:cubicBezTo>
                  <a:close/>
                  <a:moveTo>
                    <a:pt x="822" y="155"/>
                  </a:moveTo>
                  <a:cubicBezTo>
                    <a:pt x="789" y="155"/>
                    <a:pt x="755" y="155"/>
                    <a:pt x="721" y="151"/>
                  </a:cubicBezTo>
                  <a:cubicBezTo>
                    <a:pt x="756" y="149"/>
                    <a:pt x="789" y="148"/>
                    <a:pt x="822" y="148"/>
                  </a:cubicBezTo>
                  <a:cubicBezTo>
                    <a:pt x="856" y="149"/>
                    <a:pt x="889" y="149"/>
                    <a:pt x="924" y="152"/>
                  </a:cubicBezTo>
                  <a:cubicBezTo>
                    <a:pt x="887" y="154"/>
                    <a:pt x="822" y="155"/>
                    <a:pt x="822" y="155"/>
                  </a:cubicBezTo>
                  <a:close/>
                  <a:moveTo>
                    <a:pt x="1054" y="220"/>
                  </a:moveTo>
                  <a:cubicBezTo>
                    <a:pt x="1050" y="220"/>
                    <a:pt x="1047" y="223"/>
                    <a:pt x="1047" y="226"/>
                  </a:cubicBezTo>
                  <a:cubicBezTo>
                    <a:pt x="1047" y="230"/>
                    <a:pt x="1050" y="232"/>
                    <a:pt x="1054" y="232"/>
                  </a:cubicBezTo>
                  <a:cubicBezTo>
                    <a:pt x="1057" y="232"/>
                    <a:pt x="1060" y="230"/>
                    <a:pt x="1060" y="226"/>
                  </a:cubicBezTo>
                  <a:cubicBezTo>
                    <a:pt x="1060" y="223"/>
                    <a:pt x="1057" y="220"/>
                    <a:pt x="1054" y="220"/>
                  </a:cubicBezTo>
                  <a:close/>
                  <a:moveTo>
                    <a:pt x="1065" y="198"/>
                  </a:moveTo>
                  <a:cubicBezTo>
                    <a:pt x="1060" y="198"/>
                    <a:pt x="1056" y="202"/>
                    <a:pt x="1056" y="207"/>
                  </a:cubicBezTo>
                  <a:cubicBezTo>
                    <a:pt x="1056" y="212"/>
                    <a:pt x="1060" y="215"/>
                    <a:pt x="1065" y="215"/>
                  </a:cubicBezTo>
                  <a:cubicBezTo>
                    <a:pt x="1069" y="215"/>
                    <a:pt x="1073" y="212"/>
                    <a:pt x="1073" y="207"/>
                  </a:cubicBezTo>
                  <a:cubicBezTo>
                    <a:pt x="1073" y="202"/>
                    <a:pt x="1069" y="198"/>
                    <a:pt x="1065" y="198"/>
                  </a:cubicBezTo>
                  <a:close/>
                  <a:moveTo>
                    <a:pt x="1078" y="174"/>
                  </a:moveTo>
                  <a:cubicBezTo>
                    <a:pt x="1072" y="174"/>
                    <a:pt x="1067" y="180"/>
                    <a:pt x="1067" y="186"/>
                  </a:cubicBezTo>
                  <a:cubicBezTo>
                    <a:pt x="1067" y="192"/>
                    <a:pt x="1072" y="197"/>
                    <a:pt x="1078" y="197"/>
                  </a:cubicBezTo>
                  <a:cubicBezTo>
                    <a:pt x="1084" y="197"/>
                    <a:pt x="1089" y="192"/>
                    <a:pt x="1089" y="186"/>
                  </a:cubicBezTo>
                  <a:cubicBezTo>
                    <a:pt x="1089" y="180"/>
                    <a:pt x="1084" y="174"/>
                    <a:pt x="1078" y="174"/>
                  </a:cubicBezTo>
                  <a:close/>
                  <a:moveTo>
                    <a:pt x="990" y="152"/>
                  </a:moveTo>
                  <a:cubicBezTo>
                    <a:pt x="996" y="150"/>
                    <a:pt x="1003" y="152"/>
                    <a:pt x="1007" y="158"/>
                  </a:cubicBezTo>
                  <a:cubicBezTo>
                    <a:pt x="1015" y="174"/>
                    <a:pt x="997" y="196"/>
                    <a:pt x="975" y="185"/>
                  </a:cubicBezTo>
                  <a:cubicBezTo>
                    <a:pt x="965" y="180"/>
                    <a:pt x="962" y="163"/>
                    <a:pt x="968" y="149"/>
                  </a:cubicBezTo>
                  <a:cubicBezTo>
                    <a:pt x="977" y="128"/>
                    <a:pt x="1004" y="119"/>
                    <a:pt x="1019" y="137"/>
                  </a:cubicBezTo>
                  <a:cubicBezTo>
                    <a:pt x="1035" y="157"/>
                    <a:pt x="1027" y="191"/>
                    <a:pt x="1001" y="202"/>
                  </a:cubicBezTo>
                  <a:cubicBezTo>
                    <a:pt x="978" y="210"/>
                    <a:pt x="952" y="201"/>
                    <a:pt x="943" y="178"/>
                  </a:cubicBezTo>
                  <a:cubicBezTo>
                    <a:pt x="929" y="143"/>
                    <a:pt x="951" y="114"/>
                    <a:pt x="985" y="105"/>
                  </a:cubicBezTo>
                  <a:cubicBezTo>
                    <a:pt x="1021" y="96"/>
                    <a:pt x="1059" y="106"/>
                    <a:pt x="1092" y="123"/>
                  </a:cubicBezTo>
                  <a:cubicBezTo>
                    <a:pt x="1071" y="135"/>
                    <a:pt x="1048" y="144"/>
                    <a:pt x="1030" y="145"/>
                  </a:cubicBezTo>
                  <a:cubicBezTo>
                    <a:pt x="1052" y="149"/>
                    <a:pt x="1087" y="132"/>
                    <a:pt x="1098" y="126"/>
                  </a:cubicBezTo>
                  <a:cubicBezTo>
                    <a:pt x="1106" y="130"/>
                    <a:pt x="1114" y="135"/>
                    <a:pt x="1121" y="141"/>
                  </a:cubicBezTo>
                  <a:cubicBezTo>
                    <a:pt x="1092" y="267"/>
                    <a:pt x="1168" y="293"/>
                    <a:pt x="1173" y="241"/>
                  </a:cubicBezTo>
                  <a:cubicBezTo>
                    <a:pt x="1176" y="205"/>
                    <a:pt x="1152" y="161"/>
                    <a:pt x="1127" y="139"/>
                  </a:cubicBezTo>
                  <a:cubicBezTo>
                    <a:pt x="1128" y="131"/>
                    <a:pt x="1131" y="124"/>
                    <a:pt x="1133" y="116"/>
                  </a:cubicBezTo>
                  <a:cubicBezTo>
                    <a:pt x="1136" y="108"/>
                    <a:pt x="1139" y="100"/>
                    <a:pt x="1143" y="92"/>
                  </a:cubicBezTo>
                  <a:cubicBezTo>
                    <a:pt x="1159" y="77"/>
                    <a:pt x="1168" y="66"/>
                    <a:pt x="1176" y="45"/>
                  </a:cubicBezTo>
                  <a:cubicBezTo>
                    <a:pt x="1157" y="58"/>
                    <a:pt x="1148" y="68"/>
                    <a:pt x="1139" y="89"/>
                  </a:cubicBezTo>
                  <a:cubicBezTo>
                    <a:pt x="1129" y="98"/>
                    <a:pt x="1119" y="106"/>
                    <a:pt x="1107" y="113"/>
                  </a:cubicBezTo>
                  <a:cubicBezTo>
                    <a:pt x="1104" y="116"/>
                    <a:pt x="1101" y="118"/>
                    <a:pt x="1097" y="120"/>
                  </a:cubicBezTo>
                  <a:cubicBezTo>
                    <a:pt x="1061" y="101"/>
                    <a:pt x="1023" y="93"/>
                    <a:pt x="987" y="101"/>
                  </a:cubicBezTo>
                  <a:cubicBezTo>
                    <a:pt x="953" y="109"/>
                    <a:pt x="923" y="140"/>
                    <a:pt x="938" y="178"/>
                  </a:cubicBezTo>
                  <a:cubicBezTo>
                    <a:pt x="948" y="204"/>
                    <a:pt x="975" y="215"/>
                    <a:pt x="1000" y="206"/>
                  </a:cubicBezTo>
                  <a:cubicBezTo>
                    <a:pt x="1029" y="195"/>
                    <a:pt x="1039" y="157"/>
                    <a:pt x="1021" y="136"/>
                  </a:cubicBezTo>
                  <a:cubicBezTo>
                    <a:pt x="1004" y="115"/>
                    <a:pt x="974" y="123"/>
                    <a:pt x="963" y="147"/>
                  </a:cubicBezTo>
                  <a:cubicBezTo>
                    <a:pt x="956" y="164"/>
                    <a:pt x="961" y="181"/>
                    <a:pt x="973" y="187"/>
                  </a:cubicBezTo>
                  <a:cubicBezTo>
                    <a:pt x="995" y="199"/>
                    <a:pt x="1022" y="176"/>
                    <a:pt x="1011" y="156"/>
                  </a:cubicBezTo>
                  <a:cubicBezTo>
                    <a:pt x="1006" y="146"/>
                    <a:pt x="993" y="144"/>
                    <a:pt x="985" y="149"/>
                  </a:cubicBezTo>
                  <a:cubicBezTo>
                    <a:pt x="967" y="161"/>
                    <a:pt x="978" y="181"/>
                    <a:pt x="988" y="178"/>
                  </a:cubicBezTo>
                  <a:cubicBezTo>
                    <a:pt x="975" y="178"/>
                    <a:pt x="975" y="158"/>
                    <a:pt x="990" y="152"/>
                  </a:cubicBezTo>
                  <a:close/>
                  <a:moveTo>
                    <a:pt x="1122" y="136"/>
                  </a:moveTo>
                  <a:cubicBezTo>
                    <a:pt x="1116" y="131"/>
                    <a:pt x="1110" y="127"/>
                    <a:pt x="1103" y="123"/>
                  </a:cubicBezTo>
                  <a:cubicBezTo>
                    <a:pt x="1105" y="121"/>
                    <a:pt x="1108" y="119"/>
                    <a:pt x="1110" y="118"/>
                  </a:cubicBezTo>
                  <a:cubicBezTo>
                    <a:pt x="1118" y="112"/>
                    <a:pt x="1126" y="106"/>
                    <a:pt x="1134" y="100"/>
                  </a:cubicBezTo>
                  <a:cubicBezTo>
                    <a:pt x="1132" y="105"/>
                    <a:pt x="1130" y="110"/>
                    <a:pt x="1128" y="115"/>
                  </a:cubicBezTo>
                  <a:cubicBezTo>
                    <a:pt x="1126" y="121"/>
                    <a:pt x="1124" y="129"/>
                    <a:pt x="1122" y="136"/>
                  </a:cubicBezTo>
                  <a:close/>
                  <a:moveTo>
                    <a:pt x="1125" y="145"/>
                  </a:moveTo>
                  <a:cubicBezTo>
                    <a:pt x="1148" y="165"/>
                    <a:pt x="1172" y="207"/>
                    <a:pt x="1170" y="240"/>
                  </a:cubicBezTo>
                  <a:cubicBezTo>
                    <a:pt x="1166" y="292"/>
                    <a:pt x="1101" y="254"/>
                    <a:pt x="1125" y="145"/>
                  </a:cubicBezTo>
                  <a:close/>
                  <a:moveTo>
                    <a:pt x="1151" y="76"/>
                  </a:moveTo>
                  <a:cubicBezTo>
                    <a:pt x="1155" y="71"/>
                    <a:pt x="1158" y="66"/>
                    <a:pt x="1162" y="62"/>
                  </a:cubicBezTo>
                  <a:cubicBezTo>
                    <a:pt x="1159" y="66"/>
                    <a:pt x="1156" y="71"/>
                    <a:pt x="1151" y="76"/>
                  </a:cubicBezTo>
                  <a:close/>
                  <a:moveTo>
                    <a:pt x="801" y="186"/>
                  </a:moveTo>
                  <a:cubicBezTo>
                    <a:pt x="616" y="186"/>
                    <a:pt x="616" y="186"/>
                    <a:pt x="616" y="186"/>
                  </a:cubicBezTo>
                  <a:cubicBezTo>
                    <a:pt x="432" y="186"/>
                    <a:pt x="432" y="186"/>
                    <a:pt x="432" y="186"/>
                  </a:cubicBezTo>
                  <a:cubicBezTo>
                    <a:pt x="409" y="186"/>
                    <a:pt x="380" y="187"/>
                    <a:pt x="367" y="209"/>
                  </a:cubicBezTo>
                  <a:cubicBezTo>
                    <a:pt x="358" y="227"/>
                    <a:pt x="366" y="250"/>
                    <a:pt x="385" y="255"/>
                  </a:cubicBezTo>
                  <a:cubicBezTo>
                    <a:pt x="404" y="260"/>
                    <a:pt x="422" y="249"/>
                    <a:pt x="423" y="229"/>
                  </a:cubicBezTo>
                  <a:cubicBezTo>
                    <a:pt x="424" y="215"/>
                    <a:pt x="411" y="200"/>
                    <a:pt x="394" y="205"/>
                  </a:cubicBezTo>
                  <a:cubicBezTo>
                    <a:pt x="379" y="208"/>
                    <a:pt x="371" y="229"/>
                    <a:pt x="384" y="240"/>
                  </a:cubicBezTo>
                  <a:cubicBezTo>
                    <a:pt x="390" y="244"/>
                    <a:pt x="402" y="244"/>
                    <a:pt x="407" y="236"/>
                  </a:cubicBezTo>
                  <a:cubicBezTo>
                    <a:pt x="403" y="240"/>
                    <a:pt x="392" y="242"/>
                    <a:pt x="386" y="236"/>
                  </a:cubicBezTo>
                  <a:cubicBezTo>
                    <a:pt x="378" y="227"/>
                    <a:pt x="383" y="211"/>
                    <a:pt x="395" y="208"/>
                  </a:cubicBezTo>
                  <a:cubicBezTo>
                    <a:pt x="408" y="205"/>
                    <a:pt x="421" y="215"/>
                    <a:pt x="420" y="229"/>
                  </a:cubicBezTo>
                  <a:cubicBezTo>
                    <a:pt x="420" y="245"/>
                    <a:pt x="403" y="256"/>
                    <a:pt x="387" y="251"/>
                  </a:cubicBezTo>
                  <a:cubicBezTo>
                    <a:pt x="370" y="247"/>
                    <a:pt x="364" y="228"/>
                    <a:pt x="369" y="214"/>
                  </a:cubicBezTo>
                  <a:cubicBezTo>
                    <a:pt x="379" y="191"/>
                    <a:pt x="414" y="190"/>
                    <a:pt x="435" y="190"/>
                  </a:cubicBezTo>
                  <a:cubicBezTo>
                    <a:pt x="616" y="191"/>
                    <a:pt x="616" y="191"/>
                    <a:pt x="616" y="191"/>
                  </a:cubicBezTo>
                  <a:cubicBezTo>
                    <a:pt x="798" y="190"/>
                    <a:pt x="798" y="190"/>
                    <a:pt x="798" y="190"/>
                  </a:cubicBezTo>
                  <a:cubicBezTo>
                    <a:pt x="819" y="190"/>
                    <a:pt x="854" y="191"/>
                    <a:pt x="863" y="214"/>
                  </a:cubicBezTo>
                  <a:cubicBezTo>
                    <a:pt x="869" y="228"/>
                    <a:pt x="863" y="247"/>
                    <a:pt x="846" y="251"/>
                  </a:cubicBezTo>
                  <a:cubicBezTo>
                    <a:pt x="829" y="256"/>
                    <a:pt x="813" y="245"/>
                    <a:pt x="812" y="229"/>
                  </a:cubicBezTo>
                  <a:cubicBezTo>
                    <a:pt x="812" y="215"/>
                    <a:pt x="825" y="205"/>
                    <a:pt x="838" y="208"/>
                  </a:cubicBezTo>
                  <a:cubicBezTo>
                    <a:pt x="850" y="211"/>
                    <a:pt x="855" y="227"/>
                    <a:pt x="847" y="236"/>
                  </a:cubicBezTo>
                  <a:cubicBezTo>
                    <a:pt x="841" y="242"/>
                    <a:pt x="830" y="240"/>
                    <a:pt x="826" y="236"/>
                  </a:cubicBezTo>
                  <a:cubicBezTo>
                    <a:pt x="831" y="244"/>
                    <a:pt x="843" y="244"/>
                    <a:pt x="848" y="240"/>
                  </a:cubicBezTo>
                  <a:cubicBezTo>
                    <a:pt x="862" y="229"/>
                    <a:pt x="854" y="208"/>
                    <a:pt x="839" y="205"/>
                  </a:cubicBezTo>
                  <a:cubicBezTo>
                    <a:pt x="822" y="200"/>
                    <a:pt x="809" y="215"/>
                    <a:pt x="810" y="229"/>
                  </a:cubicBezTo>
                  <a:cubicBezTo>
                    <a:pt x="810" y="249"/>
                    <a:pt x="829" y="260"/>
                    <a:pt x="848" y="255"/>
                  </a:cubicBezTo>
                  <a:cubicBezTo>
                    <a:pt x="867" y="250"/>
                    <a:pt x="875" y="227"/>
                    <a:pt x="865" y="209"/>
                  </a:cubicBezTo>
                  <a:cubicBezTo>
                    <a:pt x="853" y="187"/>
                    <a:pt x="824" y="186"/>
                    <a:pt x="801" y="186"/>
                  </a:cubicBezTo>
                  <a:close/>
                  <a:moveTo>
                    <a:pt x="411" y="155"/>
                  </a:moveTo>
                  <a:cubicBezTo>
                    <a:pt x="444" y="155"/>
                    <a:pt x="478" y="155"/>
                    <a:pt x="512" y="151"/>
                  </a:cubicBezTo>
                  <a:cubicBezTo>
                    <a:pt x="477" y="149"/>
                    <a:pt x="444" y="148"/>
                    <a:pt x="411" y="148"/>
                  </a:cubicBezTo>
                  <a:cubicBezTo>
                    <a:pt x="377" y="149"/>
                    <a:pt x="344" y="149"/>
                    <a:pt x="309" y="152"/>
                  </a:cubicBezTo>
                  <a:cubicBezTo>
                    <a:pt x="346" y="154"/>
                    <a:pt x="411" y="155"/>
                    <a:pt x="411" y="155"/>
                  </a:cubicBezTo>
                  <a:close/>
                  <a:moveTo>
                    <a:pt x="617" y="137"/>
                  </a:moveTo>
                  <a:cubicBezTo>
                    <a:pt x="627" y="150"/>
                    <a:pt x="643" y="159"/>
                    <a:pt x="659" y="162"/>
                  </a:cubicBezTo>
                  <a:cubicBezTo>
                    <a:pt x="714" y="176"/>
                    <a:pt x="735" y="132"/>
                    <a:pt x="724" y="104"/>
                  </a:cubicBezTo>
                  <a:cubicBezTo>
                    <a:pt x="717" y="85"/>
                    <a:pt x="694" y="76"/>
                    <a:pt x="676" y="87"/>
                  </a:cubicBezTo>
                  <a:cubicBezTo>
                    <a:pt x="655" y="99"/>
                    <a:pt x="658" y="132"/>
                    <a:pt x="682" y="141"/>
                  </a:cubicBezTo>
                  <a:cubicBezTo>
                    <a:pt x="692" y="144"/>
                    <a:pt x="706" y="142"/>
                    <a:pt x="711" y="128"/>
                  </a:cubicBezTo>
                  <a:cubicBezTo>
                    <a:pt x="714" y="118"/>
                    <a:pt x="707" y="107"/>
                    <a:pt x="698" y="105"/>
                  </a:cubicBezTo>
                  <a:cubicBezTo>
                    <a:pt x="688" y="103"/>
                    <a:pt x="679" y="110"/>
                    <a:pt x="681" y="120"/>
                  </a:cubicBezTo>
                  <a:cubicBezTo>
                    <a:pt x="681" y="117"/>
                    <a:pt x="683" y="110"/>
                    <a:pt x="691" y="108"/>
                  </a:cubicBezTo>
                  <a:cubicBezTo>
                    <a:pt x="702" y="107"/>
                    <a:pt x="711" y="118"/>
                    <a:pt x="708" y="128"/>
                  </a:cubicBezTo>
                  <a:cubicBezTo>
                    <a:pt x="705" y="140"/>
                    <a:pt x="692" y="141"/>
                    <a:pt x="683" y="137"/>
                  </a:cubicBezTo>
                  <a:cubicBezTo>
                    <a:pt x="662" y="130"/>
                    <a:pt x="660" y="100"/>
                    <a:pt x="678" y="90"/>
                  </a:cubicBezTo>
                  <a:cubicBezTo>
                    <a:pt x="695" y="80"/>
                    <a:pt x="717" y="90"/>
                    <a:pt x="722" y="110"/>
                  </a:cubicBezTo>
                  <a:cubicBezTo>
                    <a:pt x="729" y="135"/>
                    <a:pt x="710" y="172"/>
                    <a:pt x="661" y="161"/>
                  </a:cubicBezTo>
                  <a:cubicBezTo>
                    <a:pt x="644" y="157"/>
                    <a:pt x="625" y="145"/>
                    <a:pt x="617" y="130"/>
                  </a:cubicBezTo>
                  <a:cubicBezTo>
                    <a:pt x="607" y="146"/>
                    <a:pt x="590" y="156"/>
                    <a:pt x="573" y="161"/>
                  </a:cubicBezTo>
                  <a:cubicBezTo>
                    <a:pt x="523" y="172"/>
                    <a:pt x="504" y="135"/>
                    <a:pt x="511" y="110"/>
                  </a:cubicBezTo>
                  <a:cubicBezTo>
                    <a:pt x="516" y="90"/>
                    <a:pt x="538" y="80"/>
                    <a:pt x="555" y="90"/>
                  </a:cubicBezTo>
                  <a:cubicBezTo>
                    <a:pt x="574" y="100"/>
                    <a:pt x="571" y="130"/>
                    <a:pt x="550" y="137"/>
                  </a:cubicBezTo>
                  <a:cubicBezTo>
                    <a:pt x="541" y="141"/>
                    <a:pt x="528" y="140"/>
                    <a:pt x="525" y="128"/>
                  </a:cubicBezTo>
                  <a:cubicBezTo>
                    <a:pt x="522" y="118"/>
                    <a:pt x="531" y="107"/>
                    <a:pt x="542" y="108"/>
                  </a:cubicBezTo>
                  <a:cubicBezTo>
                    <a:pt x="550" y="110"/>
                    <a:pt x="552" y="117"/>
                    <a:pt x="552" y="120"/>
                  </a:cubicBezTo>
                  <a:cubicBezTo>
                    <a:pt x="554" y="110"/>
                    <a:pt x="545" y="103"/>
                    <a:pt x="536" y="105"/>
                  </a:cubicBezTo>
                  <a:cubicBezTo>
                    <a:pt x="526" y="107"/>
                    <a:pt x="519" y="118"/>
                    <a:pt x="522" y="128"/>
                  </a:cubicBezTo>
                  <a:cubicBezTo>
                    <a:pt x="527" y="142"/>
                    <a:pt x="541" y="144"/>
                    <a:pt x="551" y="141"/>
                  </a:cubicBezTo>
                  <a:cubicBezTo>
                    <a:pt x="575" y="132"/>
                    <a:pt x="578" y="99"/>
                    <a:pt x="557" y="87"/>
                  </a:cubicBezTo>
                  <a:cubicBezTo>
                    <a:pt x="539" y="76"/>
                    <a:pt x="516" y="85"/>
                    <a:pt x="509" y="104"/>
                  </a:cubicBezTo>
                  <a:cubicBezTo>
                    <a:pt x="498" y="132"/>
                    <a:pt x="519" y="176"/>
                    <a:pt x="575" y="162"/>
                  </a:cubicBezTo>
                  <a:cubicBezTo>
                    <a:pt x="591" y="159"/>
                    <a:pt x="606" y="150"/>
                    <a:pt x="617" y="137"/>
                  </a:cubicBezTo>
                  <a:close/>
                  <a:moveTo>
                    <a:pt x="180" y="220"/>
                  </a:moveTo>
                  <a:cubicBezTo>
                    <a:pt x="183" y="220"/>
                    <a:pt x="186" y="223"/>
                    <a:pt x="186" y="226"/>
                  </a:cubicBezTo>
                  <a:cubicBezTo>
                    <a:pt x="186" y="230"/>
                    <a:pt x="183" y="232"/>
                    <a:pt x="180" y="232"/>
                  </a:cubicBezTo>
                  <a:cubicBezTo>
                    <a:pt x="176" y="232"/>
                    <a:pt x="173" y="230"/>
                    <a:pt x="173" y="226"/>
                  </a:cubicBezTo>
                  <a:cubicBezTo>
                    <a:pt x="173" y="223"/>
                    <a:pt x="176" y="220"/>
                    <a:pt x="180" y="220"/>
                  </a:cubicBezTo>
                  <a:close/>
                  <a:moveTo>
                    <a:pt x="169" y="198"/>
                  </a:moveTo>
                  <a:cubicBezTo>
                    <a:pt x="173" y="198"/>
                    <a:pt x="177" y="202"/>
                    <a:pt x="177" y="207"/>
                  </a:cubicBezTo>
                  <a:cubicBezTo>
                    <a:pt x="177" y="212"/>
                    <a:pt x="173" y="215"/>
                    <a:pt x="169" y="215"/>
                  </a:cubicBezTo>
                  <a:cubicBezTo>
                    <a:pt x="164" y="215"/>
                    <a:pt x="160" y="212"/>
                    <a:pt x="160" y="207"/>
                  </a:cubicBezTo>
                  <a:cubicBezTo>
                    <a:pt x="160" y="202"/>
                    <a:pt x="164" y="198"/>
                    <a:pt x="169" y="198"/>
                  </a:cubicBezTo>
                  <a:close/>
                  <a:moveTo>
                    <a:pt x="155" y="174"/>
                  </a:moveTo>
                  <a:cubicBezTo>
                    <a:pt x="161" y="174"/>
                    <a:pt x="166" y="180"/>
                    <a:pt x="166" y="186"/>
                  </a:cubicBezTo>
                  <a:cubicBezTo>
                    <a:pt x="166" y="192"/>
                    <a:pt x="161" y="197"/>
                    <a:pt x="155" y="197"/>
                  </a:cubicBezTo>
                  <a:cubicBezTo>
                    <a:pt x="149" y="197"/>
                    <a:pt x="144" y="192"/>
                    <a:pt x="144" y="186"/>
                  </a:cubicBezTo>
                  <a:cubicBezTo>
                    <a:pt x="144" y="180"/>
                    <a:pt x="149" y="174"/>
                    <a:pt x="155" y="174"/>
                  </a:cubicBezTo>
                  <a:close/>
                  <a:moveTo>
                    <a:pt x="206" y="2939"/>
                  </a:moveTo>
                  <a:cubicBezTo>
                    <a:pt x="343" y="2939"/>
                    <a:pt x="480" y="2939"/>
                    <a:pt x="616" y="2939"/>
                  </a:cubicBezTo>
                  <a:cubicBezTo>
                    <a:pt x="616" y="2945"/>
                    <a:pt x="616" y="2945"/>
                    <a:pt x="616" y="2945"/>
                  </a:cubicBezTo>
                  <a:cubicBezTo>
                    <a:pt x="206" y="2945"/>
                    <a:pt x="206" y="2945"/>
                    <a:pt x="206" y="2945"/>
                  </a:cubicBezTo>
                  <a:cubicBezTo>
                    <a:pt x="120" y="2945"/>
                    <a:pt x="46" y="2878"/>
                    <a:pt x="75" y="2793"/>
                  </a:cubicBezTo>
                  <a:cubicBezTo>
                    <a:pt x="98" y="2723"/>
                    <a:pt x="162" y="2734"/>
                    <a:pt x="182" y="2681"/>
                  </a:cubicBezTo>
                  <a:cubicBezTo>
                    <a:pt x="192" y="2652"/>
                    <a:pt x="168" y="2623"/>
                    <a:pt x="145" y="2636"/>
                  </a:cubicBezTo>
                  <a:cubicBezTo>
                    <a:pt x="135" y="2642"/>
                    <a:pt x="130" y="2657"/>
                    <a:pt x="135" y="2668"/>
                  </a:cubicBezTo>
                  <a:cubicBezTo>
                    <a:pt x="139" y="2676"/>
                    <a:pt x="150" y="2681"/>
                    <a:pt x="159" y="2678"/>
                  </a:cubicBezTo>
                  <a:cubicBezTo>
                    <a:pt x="168" y="2675"/>
                    <a:pt x="169" y="2663"/>
                    <a:pt x="162" y="2658"/>
                  </a:cubicBezTo>
                  <a:cubicBezTo>
                    <a:pt x="151" y="2653"/>
                    <a:pt x="140" y="2663"/>
                    <a:pt x="148" y="2675"/>
                  </a:cubicBezTo>
                  <a:cubicBezTo>
                    <a:pt x="141" y="2669"/>
                    <a:pt x="143" y="2660"/>
                    <a:pt x="149" y="2656"/>
                  </a:cubicBezTo>
                  <a:cubicBezTo>
                    <a:pt x="153" y="2653"/>
                    <a:pt x="159" y="2653"/>
                    <a:pt x="163" y="2655"/>
                  </a:cubicBezTo>
                  <a:cubicBezTo>
                    <a:pt x="175" y="2662"/>
                    <a:pt x="173" y="2679"/>
                    <a:pt x="161" y="2683"/>
                  </a:cubicBezTo>
                  <a:cubicBezTo>
                    <a:pt x="149" y="2687"/>
                    <a:pt x="137" y="2681"/>
                    <a:pt x="132" y="2670"/>
                  </a:cubicBezTo>
                  <a:cubicBezTo>
                    <a:pt x="126" y="2657"/>
                    <a:pt x="132" y="2641"/>
                    <a:pt x="144" y="2634"/>
                  </a:cubicBezTo>
                  <a:cubicBezTo>
                    <a:pt x="156" y="2627"/>
                    <a:pt x="172" y="2631"/>
                    <a:pt x="180" y="2642"/>
                  </a:cubicBezTo>
                  <a:cubicBezTo>
                    <a:pt x="188" y="2652"/>
                    <a:pt x="191" y="2668"/>
                    <a:pt x="186" y="2682"/>
                  </a:cubicBezTo>
                  <a:cubicBezTo>
                    <a:pt x="179" y="2702"/>
                    <a:pt x="161" y="2717"/>
                    <a:pt x="144" y="2728"/>
                  </a:cubicBezTo>
                  <a:cubicBezTo>
                    <a:pt x="192" y="2717"/>
                    <a:pt x="247" y="2745"/>
                    <a:pt x="252" y="2797"/>
                  </a:cubicBezTo>
                  <a:cubicBezTo>
                    <a:pt x="255" y="2832"/>
                    <a:pt x="234" y="2867"/>
                    <a:pt x="198" y="2871"/>
                  </a:cubicBezTo>
                  <a:cubicBezTo>
                    <a:pt x="170" y="2874"/>
                    <a:pt x="143" y="2860"/>
                    <a:pt x="133" y="2832"/>
                  </a:cubicBezTo>
                  <a:cubicBezTo>
                    <a:pt x="124" y="2809"/>
                    <a:pt x="130" y="2783"/>
                    <a:pt x="152" y="2770"/>
                  </a:cubicBezTo>
                  <a:cubicBezTo>
                    <a:pt x="170" y="2760"/>
                    <a:pt x="194" y="2763"/>
                    <a:pt x="206" y="2780"/>
                  </a:cubicBezTo>
                  <a:cubicBezTo>
                    <a:pt x="218" y="2796"/>
                    <a:pt x="217" y="2823"/>
                    <a:pt x="197" y="2832"/>
                  </a:cubicBezTo>
                  <a:cubicBezTo>
                    <a:pt x="177" y="2842"/>
                    <a:pt x="157" y="2823"/>
                    <a:pt x="165" y="2802"/>
                  </a:cubicBezTo>
                  <a:cubicBezTo>
                    <a:pt x="163" y="2814"/>
                    <a:pt x="170" y="2838"/>
                    <a:pt x="194" y="2828"/>
                  </a:cubicBezTo>
                  <a:cubicBezTo>
                    <a:pt x="209" y="2822"/>
                    <a:pt x="212" y="2796"/>
                    <a:pt x="203" y="2783"/>
                  </a:cubicBezTo>
                  <a:cubicBezTo>
                    <a:pt x="191" y="2768"/>
                    <a:pt x="171" y="2766"/>
                    <a:pt x="155" y="2774"/>
                  </a:cubicBezTo>
                  <a:cubicBezTo>
                    <a:pt x="135" y="2786"/>
                    <a:pt x="129" y="2811"/>
                    <a:pt x="137" y="2831"/>
                  </a:cubicBezTo>
                  <a:cubicBezTo>
                    <a:pt x="147" y="2857"/>
                    <a:pt x="171" y="2870"/>
                    <a:pt x="197" y="2868"/>
                  </a:cubicBezTo>
                  <a:cubicBezTo>
                    <a:pt x="232" y="2864"/>
                    <a:pt x="250" y="2830"/>
                    <a:pt x="247" y="2797"/>
                  </a:cubicBezTo>
                  <a:cubicBezTo>
                    <a:pt x="239" y="2713"/>
                    <a:pt x="105" y="2704"/>
                    <a:pt x="78" y="2798"/>
                  </a:cubicBezTo>
                  <a:cubicBezTo>
                    <a:pt x="55" y="2877"/>
                    <a:pt x="127" y="2939"/>
                    <a:pt x="206" y="2939"/>
                  </a:cubicBezTo>
                  <a:close/>
                  <a:moveTo>
                    <a:pt x="73" y="1613"/>
                  </a:moveTo>
                  <a:cubicBezTo>
                    <a:pt x="81" y="1613"/>
                    <a:pt x="88" y="1606"/>
                    <a:pt x="88" y="1598"/>
                  </a:cubicBezTo>
                  <a:cubicBezTo>
                    <a:pt x="88" y="1590"/>
                    <a:pt x="81" y="1583"/>
                    <a:pt x="73" y="1583"/>
                  </a:cubicBezTo>
                  <a:cubicBezTo>
                    <a:pt x="64" y="1583"/>
                    <a:pt x="58" y="1590"/>
                    <a:pt x="58" y="1598"/>
                  </a:cubicBezTo>
                  <a:cubicBezTo>
                    <a:pt x="58" y="1606"/>
                    <a:pt x="64" y="1613"/>
                    <a:pt x="73" y="1613"/>
                  </a:cubicBezTo>
                  <a:close/>
                  <a:moveTo>
                    <a:pt x="100" y="1217"/>
                  </a:moveTo>
                  <a:cubicBezTo>
                    <a:pt x="101" y="1212"/>
                    <a:pt x="109" y="1209"/>
                    <a:pt x="115" y="1213"/>
                  </a:cubicBezTo>
                  <a:cubicBezTo>
                    <a:pt x="122" y="1217"/>
                    <a:pt x="123" y="1227"/>
                    <a:pt x="118" y="1234"/>
                  </a:cubicBezTo>
                  <a:cubicBezTo>
                    <a:pt x="109" y="1246"/>
                    <a:pt x="89" y="1241"/>
                    <a:pt x="88" y="1223"/>
                  </a:cubicBezTo>
                  <a:cubicBezTo>
                    <a:pt x="87" y="1201"/>
                    <a:pt x="110" y="1185"/>
                    <a:pt x="131" y="1200"/>
                  </a:cubicBezTo>
                  <a:cubicBezTo>
                    <a:pt x="152" y="1216"/>
                    <a:pt x="152" y="1247"/>
                    <a:pt x="148" y="1270"/>
                  </a:cubicBezTo>
                  <a:cubicBezTo>
                    <a:pt x="144" y="1288"/>
                    <a:pt x="138" y="1306"/>
                    <a:pt x="129" y="1323"/>
                  </a:cubicBezTo>
                  <a:cubicBezTo>
                    <a:pt x="128" y="1323"/>
                    <a:pt x="128" y="1323"/>
                    <a:pt x="128" y="1323"/>
                  </a:cubicBezTo>
                  <a:cubicBezTo>
                    <a:pt x="138" y="1331"/>
                    <a:pt x="148" y="1338"/>
                    <a:pt x="159" y="1344"/>
                  </a:cubicBezTo>
                  <a:cubicBezTo>
                    <a:pt x="134" y="1390"/>
                    <a:pt x="28" y="1417"/>
                    <a:pt x="11" y="1492"/>
                  </a:cubicBezTo>
                  <a:cubicBezTo>
                    <a:pt x="4" y="1523"/>
                    <a:pt x="17" y="1564"/>
                    <a:pt x="53" y="1572"/>
                  </a:cubicBezTo>
                  <a:cubicBezTo>
                    <a:pt x="82" y="1579"/>
                    <a:pt x="115" y="1553"/>
                    <a:pt x="109" y="1521"/>
                  </a:cubicBezTo>
                  <a:cubicBezTo>
                    <a:pt x="106" y="1503"/>
                    <a:pt x="86" y="1491"/>
                    <a:pt x="68" y="1494"/>
                  </a:cubicBezTo>
                  <a:cubicBezTo>
                    <a:pt x="50" y="1498"/>
                    <a:pt x="37" y="1519"/>
                    <a:pt x="45" y="1536"/>
                  </a:cubicBezTo>
                  <a:cubicBezTo>
                    <a:pt x="50" y="1549"/>
                    <a:pt x="66" y="1553"/>
                    <a:pt x="76" y="1548"/>
                  </a:cubicBezTo>
                  <a:cubicBezTo>
                    <a:pt x="88" y="1542"/>
                    <a:pt x="91" y="1520"/>
                    <a:pt x="78" y="1515"/>
                  </a:cubicBezTo>
                  <a:cubicBezTo>
                    <a:pt x="67" y="1511"/>
                    <a:pt x="61" y="1521"/>
                    <a:pt x="61" y="1524"/>
                  </a:cubicBezTo>
                  <a:cubicBezTo>
                    <a:pt x="60" y="1532"/>
                    <a:pt x="64" y="1540"/>
                    <a:pt x="72" y="1541"/>
                  </a:cubicBezTo>
                  <a:cubicBezTo>
                    <a:pt x="61" y="1541"/>
                    <a:pt x="56" y="1529"/>
                    <a:pt x="58" y="1521"/>
                  </a:cubicBezTo>
                  <a:cubicBezTo>
                    <a:pt x="60" y="1514"/>
                    <a:pt x="69" y="1507"/>
                    <a:pt x="79" y="1511"/>
                  </a:cubicBezTo>
                  <a:cubicBezTo>
                    <a:pt x="96" y="1518"/>
                    <a:pt x="94" y="1544"/>
                    <a:pt x="78" y="1551"/>
                  </a:cubicBezTo>
                  <a:cubicBezTo>
                    <a:pt x="65" y="1557"/>
                    <a:pt x="48" y="1551"/>
                    <a:pt x="42" y="1537"/>
                  </a:cubicBezTo>
                  <a:cubicBezTo>
                    <a:pt x="33" y="1517"/>
                    <a:pt x="48" y="1494"/>
                    <a:pt x="69" y="1490"/>
                  </a:cubicBezTo>
                  <a:cubicBezTo>
                    <a:pt x="89" y="1486"/>
                    <a:pt x="110" y="1500"/>
                    <a:pt x="114" y="1520"/>
                  </a:cubicBezTo>
                  <a:cubicBezTo>
                    <a:pt x="121" y="1555"/>
                    <a:pt x="85" y="1584"/>
                    <a:pt x="52" y="1575"/>
                  </a:cubicBezTo>
                  <a:cubicBezTo>
                    <a:pt x="14" y="1565"/>
                    <a:pt x="0" y="1523"/>
                    <a:pt x="7" y="1490"/>
                  </a:cubicBezTo>
                  <a:cubicBezTo>
                    <a:pt x="24" y="1418"/>
                    <a:pt x="118" y="1391"/>
                    <a:pt x="151" y="1345"/>
                  </a:cubicBezTo>
                  <a:cubicBezTo>
                    <a:pt x="143" y="1341"/>
                    <a:pt x="135" y="1335"/>
                    <a:pt x="126" y="1328"/>
                  </a:cubicBezTo>
                  <a:cubicBezTo>
                    <a:pt x="113" y="1349"/>
                    <a:pt x="96" y="1371"/>
                    <a:pt x="73" y="1377"/>
                  </a:cubicBezTo>
                  <a:cubicBezTo>
                    <a:pt x="79" y="1343"/>
                    <a:pt x="67" y="1277"/>
                    <a:pt x="75" y="1239"/>
                  </a:cubicBezTo>
                  <a:cubicBezTo>
                    <a:pt x="74" y="1271"/>
                    <a:pt x="103" y="1301"/>
                    <a:pt x="125" y="1320"/>
                  </a:cubicBezTo>
                  <a:cubicBezTo>
                    <a:pt x="133" y="1304"/>
                    <a:pt x="140" y="1286"/>
                    <a:pt x="143" y="1269"/>
                  </a:cubicBezTo>
                  <a:cubicBezTo>
                    <a:pt x="147" y="1249"/>
                    <a:pt x="148" y="1219"/>
                    <a:pt x="131" y="1204"/>
                  </a:cubicBezTo>
                  <a:cubicBezTo>
                    <a:pt x="113" y="1189"/>
                    <a:pt x="92" y="1204"/>
                    <a:pt x="93" y="1223"/>
                  </a:cubicBezTo>
                  <a:cubicBezTo>
                    <a:pt x="94" y="1236"/>
                    <a:pt x="110" y="1240"/>
                    <a:pt x="116" y="1231"/>
                  </a:cubicBezTo>
                  <a:cubicBezTo>
                    <a:pt x="123" y="1221"/>
                    <a:pt x="111" y="1208"/>
                    <a:pt x="100" y="1217"/>
                  </a:cubicBezTo>
                  <a:close/>
                  <a:moveTo>
                    <a:pt x="77" y="1372"/>
                  </a:moveTo>
                  <a:cubicBezTo>
                    <a:pt x="91" y="1366"/>
                    <a:pt x="113" y="1345"/>
                    <a:pt x="122" y="1324"/>
                  </a:cubicBezTo>
                  <a:cubicBezTo>
                    <a:pt x="104" y="1308"/>
                    <a:pt x="84" y="1282"/>
                    <a:pt x="76" y="1260"/>
                  </a:cubicBezTo>
                  <a:cubicBezTo>
                    <a:pt x="74" y="1279"/>
                    <a:pt x="80" y="1345"/>
                    <a:pt x="77" y="1372"/>
                  </a:cubicBezTo>
                  <a:close/>
                  <a:moveTo>
                    <a:pt x="244" y="152"/>
                  </a:moveTo>
                  <a:cubicBezTo>
                    <a:pt x="237" y="150"/>
                    <a:pt x="230" y="152"/>
                    <a:pt x="226" y="158"/>
                  </a:cubicBezTo>
                  <a:cubicBezTo>
                    <a:pt x="218" y="174"/>
                    <a:pt x="236" y="196"/>
                    <a:pt x="258" y="185"/>
                  </a:cubicBezTo>
                  <a:cubicBezTo>
                    <a:pt x="268" y="180"/>
                    <a:pt x="271" y="163"/>
                    <a:pt x="265" y="149"/>
                  </a:cubicBezTo>
                  <a:cubicBezTo>
                    <a:pt x="256" y="128"/>
                    <a:pt x="229" y="119"/>
                    <a:pt x="214" y="137"/>
                  </a:cubicBezTo>
                  <a:cubicBezTo>
                    <a:pt x="198" y="157"/>
                    <a:pt x="206" y="191"/>
                    <a:pt x="232" y="202"/>
                  </a:cubicBezTo>
                  <a:cubicBezTo>
                    <a:pt x="255" y="210"/>
                    <a:pt x="281" y="201"/>
                    <a:pt x="290" y="178"/>
                  </a:cubicBezTo>
                  <a:cubicBezTo>
                    <a:pt x="304" y="143"/>
                    <a:pt x="282" y="114"/>
                    <a:pt x="248" y="105"/>
                  </a:cubicBezTo>
                  <a:cubicBezTo>
                    <a:pt x="212" y="96"/>
                    <a:pt x="174" y="106"/>
                    <a:pt x="141" y="123"/>
                  </a:cubicBezTo>
                  <a:cubicBezTo>
                    <a:pt x="162" y="135"/>
                    <a:pt x="185" y="144"/>
                    <a:pt x="203" y="145"/>
                  </a:cubicBezTo>
                  <a:cubicBezTo>
                    <a:pt x="181" y="149"/>
                    <a:pt x="146" y="132"/>
                    <a:pt x="135" y="126"/>
                  </a:cubicBezTo>
                  <a:cubicBezTo>
                    <a:pt x="127" y="130"/>
                    <a:pt x="119" y="135"/>
                    <a:pt x="112" y="141"/>
                  </a:cubicBezTo>
                  <a:cubicBezTo>
                    <a:pt x="141" y="267"/>
                    <a:pt x="65" y="293"/>
                    <a:pt x="60" y="241"/>
                  </a:cubicBezTo>
                  <a:cubicBezTo>
                    <a:pt x="57" y="205"/>
                    <a:pt x="81" y="161"/>
                    <a:pt x="106" y="139"/>
                  </a:cubicBezTo>
                  <a:cubicBezTo>
                    <a:pt x="105" y="131"/>
                    <a:pt x="102" y="124"/>
                    <a:pt x="100" y="116"/>
                  </a:cubicBezTo>
                  <a:cubicBezTo>
                    <a:pt x="97" y="108"/>
                    <a:pt x="94" y="100"/>
                    <a:pt x="90" y="92"/>
                  </a:cubicBezTo>
                  <a:cubicBezTo>
                    <a:pt x="74" y="77"/>
                    <a:pt x="65" y="66"/>
                    <a:pt x="57" y="45"/>
                  </a:cubicBezTo>
                  <a:cubicBezTo>
                    <a:pt x="76" y="58"/>
                    <a:pt x="85" y="68"/>
                    <a:pt x="95" y="89"/>
                  </a:cubicBezTo>
                  <a:cubicBezTo>
                    <a:pt x="104" y="98"/>
                    <a:pt x="114" y="106"/>
                    <a:pt x="126" y="113"/>
                  </a:cubicBezTo>
                  <a:cubicBezTo>
                    <a:pt x="129" y="116"/>
                    <a:pt x="132" y="118"/>
                    <a:pt x="136" y="120"/>
                  </a:cubicBezTo>
                  <a:cubicBezTo>
                    <a:pt x="172" y="101"/>
                    <a:pt x="210" y="93"/>
                    <a:pt x="246" y="101"/>
                  </a:cubicBezTo>
                  <a:cubicBezTo>
                    <a:pt x="280" y="109"/>
                    <a:pt x="310" y="140"/>
                    <a:pt x="295" y="178"/>
                  </a:cubicBezTo>
                  <a:cubicBezTo>
                    <a:pt x="285" y="204"/>
                    <a:pt x="258" y="215"/>
                    <a:pt x="233" y="206"/>
                  </a:cubicBezTo>
                  <a:cubicBezTo>
                    <a:pt x="204" y="195"/>
                    <a:pt x="194" y="157"/>
                    <a:pt x="212" y="136"/>
                  </a:cubicBezTo>
                  <a:cubicBezTo>
                    <a:pt x="229" y="115"/>
                    <a:pt x="259" y="123"/>
                    <a:pt x="270" y="147"/>
                  </a:cubicBezTo>
                  <a:cubicBezTo>
                    <a:pt x="277" y="164"/>
                    <a:pt x="272" y="181"/>
                    <a:pt x="260" y="187"/>
                  </a:cubicBezTo>
                  <a:cubicBezTo>
                    <a:pt x="238" y="199"/>
                    <a:pt x="211" y="176"/>
                    <a:pt x="222" y="156"/>
                  </a:cubicBezTo>
                  <a:cubicBezTo>
                    <a:pt x="227" y="146"/>
                    <a:pt x="240" y="144"/>
                    <a:pt x="248" y="149"/>
                  </a:cubicBezTo>
                  <a:cubicBezTo>
                    <a:pt x="266" y="161"/>
                    <a:pt x="255" y="181"/>
                    <a:pt x="245" y="178"/>
                  </a:cubicBezTo>
                  <a:cubicBezTo>
                    <a:pt x="258" y="178"/>
                    <a:pt x="258" y="158"/>
                    <a:pt x="244" y="152"/>
                  </a:cubicBezTo>
                  <a:close/>
                  <a:moveTo>
                    <a:pt x="111" y="136"/>
                  </a:moveTo>
                  <a:cubicBezTo>
                    <a:pt x="117" y="131"/>
                    <a:pt x="123" y="127"/>
                    <a:pt x="131" y="123"/>
                  </a:cubicBezTo>
                  <a:cubicBezTo>
                    <a:pt x="128" y="121"/>
                    <a:pt x="125" y="119"/>
                    <a:pt x="123" y="118"/>
                  </a:cubicBezTo>
                  <a:cubicBezTo>
                    <a:pt x="115" y="112"/>
                    <a:pt x="107" y="106"/>
                    <a:pt x="99" y="100"/>
                  </a:cubicBezTo>
                  <a:cubicBezTo>
                    <a:pt x="101" y="105"/>
                    <a:pt x="103" y="110"/>
                    <a:pt x="105" y="115"/>
                  </a:cubicBezTo>
                  <a:cubicBezTo>
                    <a:pt x="107" y="121"/>
                    <a:pt x="109" y="129"/>
                    <a:pt x="111" y="136"/>
                  </a:cubicBezTo>
                  <a:close/>
                  <a:moveTo>
                    <a:pt x="108" y="145"/>
                  </a:moveTo>
                  <a:cubicBezTo>
                    <a:pt x="85" y="165"/>
                    <a:pt x="61" y="207"/>
                    <a:pt x="64" y="240"/>
                  </a:cubicBezTo>
                  <a:cubicBezTo>
                    <a:pt x="67" y="292"/>
                    <a:pt x="132" y="254"/>
                    <a:pt x="108" y="145"/>
                  </a:cubicBezTo>
                  <a:close/>
                  <a:moveTo>
                    <a:pt x="82" y="76"/>
                  </a:moveTo>
                  <a:cubicBezTo>
                    <a:pt x="78" y="71"/>
                    <a:pt x="75" y="66"/>
                    <a:pt x="71" y="62"/>
                  </a:cubicBezTo>
                  <a:cubicBezTo>
                    <a:pt x="74" y="66"/>
                    <a:pt x="77" y="71"/>
                    <a:pt x="82" y="76"/>
                  </a:cubicBezTo>
                  <a:close/>
                  <a:moveTo>
                    <a:pt x="599" y="43"/>
                  </a:moveTo>
                  <a:cubicBezTo>
                    <a:pt x="598" y="60"/>
                    <a:pt x="606" y="80"/>
                    <a:pt x="617" y="93"/>
                  </a:cubicBezTo>
                  <a:cubicBezTo>
                    <a:pt x="627" y="79"/>
                    <a:pt x="635" y="61"/>
                    <a:pt x="634" y="43"/>
                  </a:cubicBezTo>
                  <a:cubicBezTo>
                    <a:pt x="632" y="3"/>
                    <a:pt x="602" y="3"/>
                    <a:pt x="599" y="43"/>
                  </a:cubicBez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4807353" y="2195150"/>
            <a:ext cx="1988682" cy="1988682"/>
            <a:chOff x="1242408" y="3079491"/>
            <a:chExt cx="1532266" cy="1532266"/>
          </a:xfrm>
        </p:grpSpPr>
        <p:grpSp>
          <p:nvGrpSpPr>
            <p:cNvPr id="8" name="组合 7"/>
            <p:cNvGrpSpPr/>
            <p:nvPr/>
          </p:nvGrpSpPr>
          <p:grpSpPr>
            <a:xfrm>
              <a:off x="1242408" y="3079491"/>
              <a:ext cx="1532266" cy="1532266"/>
              <a:chOff x="5298898" y="2631898"/>
              <a:chExt cx="1594204" cy="1594204"/>
            </a:xfrm>
          </p:grpSpPr>
          <p:sp>
            <p:nvSpPr>
              <p:cNvPr id="12" name="椭圆 11"/>
              <p:cNvSpPr/>
              <p:nvPr/>
            </p:nvSpPr>
            <p:spPr>
              <a:xfrm>
                <a:off x="5298898" y="2631898"/>
                <a:ext cx="1594204" cy="1594204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DBC9B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rgbClr val="DBC9B8"/>
                  </a:solidFill>
                </a:endParaRPr>
              </a:p>
            </p:txBody>
          </p:sp>
          <p:sp>
            <p:nvSpPr>
              <p:cNvPr id="13" name="椭圆 12"/>
              <p:cNvSpPr/>
              <p:nvPr/>
            </p:nvSpPr>
            <p:spPr>
              <a:xfrm>
                <a:off x="5354958" y="2687958"/>
                <a:ext cx="1482084" cy="1482084"/>
              </a:xfrm>
              <a:prstGeom prst="ellipse">
                <a:avLst/>
              </a:prstGeom>
              <a:solidFill>
                <a:srgbClr val="DBC9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rgbClr val="DBC9B8"/>
                  </a:solidFill>
                </a:endParaRPr>
              </a:p>
            </p:txBody>
          </p:sp>
        </p:grpSp>
        <p:grpSp>
          <p:nvGrpSpPr>
            <p:cNvPr id="9" name="Group 4"/>
            <p:cNvGrpSpPr>
              <a:grpSpLocks noChangeAspect="1"/>
            </p:cNvGrpSpPr>
            <p:nvPr/>
          </p:nvGrpSpPr>
          <p:grpSpPr>
            <a:xfrm>
              <a:off x="1524790" y="3625410"/>
              <a:ext cx="966890" cy="549025"/>
              <a:chOff x="1259" y="2074"/>
              <a:chExt cx="1467" cy="833"/>
            </a:xfrm>
            <a:solidFill>
              <a:schemeClr val="bg1"/>
            </a:solidFill>
          </p:grpSpPr>
          <p:sp>
            <p:nvSpPr>
              <p:cNvPr id="10" name="Freeform 5"/>
              <p:cNvSpPr>
                <a:spLocks noEditPoints="1"/>
              </p:cNvSpPr>
              <p:nvPr/>
            </p:nvSpPr>
            <p:spPr bwMode="auto">
              <a:xfrm>
                <a:off x="1596" y="2490"/>
                <a:ext cx="796" cy="402"/>
              </a:xfrm>
              <a:custGeom>
                <a:gdLst>
                  <a:gd fmla="*/ 1493 w 1560" name="T0"/>
                  <a:gd fmla="*/ 13 h 788" name="T1"/>
                  <a:gd fmla="*/ 823 w 1560" name="T2"/>
                  <a:gd fmla="*/ 293 h 788" name="T3"/>
                  <a:gd fmla="*/ 731 w 1560" name="T4"/>
                  <a:gd fmla="*/ 293 h 788" name="T5"/>
                  <a:gd fmla="*/ 464 w 1560" name="T6"/>
                  <a:gd fmla="*/ 181 h 788" name="T7"/>
                  <a:gd fmla="*/ 67 w 1560" name="T8"/>
                  <a:gd fmla="*/ 15 h 788" name="T9"/>
                  <a:gd fmla="*/ 0 w 1560" name="T10"/>
                  <a:gd fmla="*/ 59 h 788" name="T11"/>
                  <a:gd fmla="*/ 0 w 1560" name="T12"/>
                  <a:gd fmla="*/ 401 h 788" name="T13"/>
                  <a:gd fmla="*/ 94 w 1560" name="T14"/>
                  <a:gd fmla="*/ 551 h 788" name="T15"/>
                  <a:gd fmla="*/ 1560 w 1560" name="T16"/>
                  <a:gd fmla="*/ 401 h 788" name="T17"/>
                  <a:gd fmla="*/ 1560 w 1560" name="T18"/>
                  <a:gd fmla="*/ 57 h 788" name="T19"/>
                  <a:gd fmla="*/ 1493 w 1560" name="T20"/>
                  <a:gd fmla="*/ 13 h 788" name="T21"/>
                  <a:gd fmla="*/ 1493 w 1560" name="T22"/>
                  <a:gd fmla="*/ 13 h 788" name="T23"/>
                  <a:gd fmla="*/ 1493 w 1560" name="T24"/>
                  <a:gd fmla="*/ 13 h 788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788" w="1560">
                    <a:moveTo>
                      <a:pt x="1493" y="13"/>
                    </a:moveTo>
                    <a:cubicBezTo>
                      <a:pt x="823" y="293"/>
                      <a:pt x="823" y="293"/>
                      <a:pt x="823" y="293"/>
                    </a:cubicBezTo>
                    <a:cubicBezTo>
                      <a:pt x="792" y="306"/>
                      <a:pt x="762" y="306"/>
                      <a:pt x="731" y="293"/>
                    </a:cubicBezTo>
                    <a:cubicBezTo>
                      <a:pt x="464" y="181"/>
                      <a:pt x="464" y="181"/>
                      <a:pt x="464" y="181"/>
                    </a:cubicBezTo>
                    <a:cubicBezTo>
                      <a:pt x="67" y="15"/>
                      <a:pt x="67" y="15"/>
                      <a:pt x="67" y="15"/>
                    </a:cubicBezTo>
                    <a:cubicBezTo>
                      <a:pt x="35" y="2"/>
                      <a:pt x="0" y="25"/>
                      <a:pt x="0" y="59"/>
                    </a:cubicBezTo>
                    <a:cubicBezTo>
                      <a:pt x="0" y="401"/>
                      <a:pt x="0" y="401"/>
                      <a:pt x="0" y="401"/>
                    </a:cubicBezTo>
                    <a:cubicBezTo>
                      <a:pt x="0" y="459"/>
                      <a:pt x="35" y="510"/>
                      <a:pt x="94" y="551"/>
                    </a:cubicBezTo>
                    <a:cubicBezTo>
                      <a:pt x="430" y="788"/>
                      <a:pt x="1560" y="738"/>
                      <a:pt x="1560" y="401"/>
                    </a:cubicBezTo>
                    <a:cubicBezTo>
                      <a:pt x="1560" y="57"/>
                      <a:pt x="1560" y="57"/>
                      <a:pt x="1560" y="57"/>
                    </a:cubicBezTo>
                    <a:cubicBezTo>
                      <a:pt x="1560" y="22"/>
                      <a:pt x="1525" y="0"/>
                      <a:pt x="1493" y="13"/>
                    </a:cubicBezTo>
                    <a:close/>
                    <a:moveTo>
                      <a:pt x="1493" y="13"/>
                    </a:moveTo>
                    <a:cubicBezTo>
                      <a:pt x="1493" y="13"/>
                      <a:pt x="1493" y="13"/>
                      <a:pt x="1493" y="13"/>
                    </a:cubicBezTo>
                  </a:path>
                </a:pathLst>
              </a:custGeom>
              <a:solidFill>
                <a:srgbClr val="5C4A4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solidFill>
                    <a:srgbClr val="DBC9B8"/>
                  </a:solidFill>
                </a:endParaRPr>
              </a:p>
            </p:txBody>
          </p:sp>
          <p:sp>
            <p:nvSpPr>
              <p:cNvPr id="11" name="Freeform 6"/>
              <p:cNvSpPr>
                <a:spLocks noEditPoints="1"/>
              </p:cNvSpPr>
              <p:nvPr/>
            </p:nvSpPr>
            <p:spPr bwMode="auto">
              <a:xfrm>
                <a:off x="1259" y="2074"/>
                <a:ext cx="1467" cy="833"/>
              </a:xfrm>
              <a:custGeom>
                <a:gdLst>
                  <a:gd fmla="*/ 2829 w 2872" name="T0"/>
                  <a:gd fmla="*/ 409 h 1630" name="T1"/>
                  <a:gd fmla="*/ 1964 w 2872" name="T2"/>
                  <a:gd fmla="*/ 154 h 1630" name="T3"/>
                  <a:gd fmla="*/ 1469 w 2872" name="T4"/>
                  <a:gd fmla="*/ 7 h 1630" name="T5"/>
                  <a:gd fmla="*/ 1402 w 2872" name="T6"/>
                  <a:gd fmla="*/ 7 h 1630" name="T7"/>
                  <a:gd fmla="*/ 43 w 2872" name="T8"/>
                  <a:gd fmla="*/ 409 h 1630" name="T9"/>
                  <a:gd fmla="*/ 38 w 2872" name="T10"/>
                  <a:gd fmla="*/ 493 h 1630" name="T11"/>
                  <a:gd fmla="*/ 279 w 2872" name="T12"/>
                  <a:gd fmla="*/ 593 h 1630" name="T13"/>
                  <a:gd fmla="*/ 297 w 2872" name="T14"/>
                  <a:gd fmla="*/ 621 h 1630" name="T15"/>
                  <a:gd fmla="*/ 297 w 2872" name="T16"/>
                  <a:gd fmla="*/ 951 h 1630" name="T17"/>
                  <a:gd fmla="*/ 291 w 2872" name="T18"/>
                  <a:gd fmla="*/ 961 h 1630" name="T19"/>
                  <a:gd fmla="*/ 276 w 2872" name="T20"/>
                  <a:gd fmla="*/ 961 h 1630" name="T21"/>
                  <a:gd fmla="*/ 234 w 2872" name="T22"/>
                  <a:gd fmla="*/ 1019 h 1630" name="T23"/>
                  <a:gd fmla="*/ 241 w 2872" name="T24"/>
                  <a:gd fmla="*/ 1073 h 1630" name="T25"/>
                  <a:gd fmla="*/ 238 w 2872" name="T26"/>
                  <a:gd fmla="*/ 1078 h 1630" name="T27"/>
                  <a:gd fmla="*/ 236 w 2872" name="T28"/>
                  <a:gd fmla="*/ 1116 h 1630" name="T29"/>
                  <a:gd fmla="*/ 238 w 2872" name="T30"/>
                  <a:gd fmla="*/ 1121 h 1630" name="T31"/>
                  <a:gd fmla="*/ 253 w 2872" name="T32"/>
                  <a:gd fmla="*/ 1588 h 1630" name="T33"/>
                  <a:gd fmla="*/ 260 w 2872" name="T34"/>
                  <a:gd fmla="*/ 1584 h 1630" name="T35"/>
                  <a:gd fmla="*/ 257 w 2872" name="T36"/>
                  <a:gd fmla="*/ 1541 h 1630" name="T37"/>
                  <a:gd fmla="*/ 269 w 2872" name="T38"/>
                  <a:gd fmla="*/ 1531 h 1630" name="T39"/>
                  <a:gd fmla="*/ 278 w 2872" name="T40"/>
                  <a:gd fmla="*/ 1569 h 1630" name="T41"/>
                  <a:gd fmla="*/ 285 w 2872" name="T42"/>
                  <a:gd fmla="*/ 1567 h 1630" name="T43"/>
                  <a:gd fmla="*/ 288 w 2872" name="T44"/>
                  <a:gd fmla="*/ 1508 h 1630" name="T45"/>
                  <a:gd fmla="*/ 305 w 2872" name="T46"/>
                  <a:gd fmla="*/ 1531 h 1630" name="T47"/>
                  <a:gd fmla="*/ 315 w 2872" name="T48"/>
                  <a:gd fmla="*/ 1623 h 1630" name="T49"/>
                  <a:gd fmla="*/ 323 w 2872" name="T50"/>
                  <a:gd fmla="*/ 1625 h 1630" name="T51"/>
                  <a:gd fmla="*/ 364 w 2872" name="T52"/>
                  <a:gd fmla="*/ 1535 h 1630" name="T53"/>
                  <a:gd fmla="*/ 383 w 2872" name="T54"/>
                  <a:gd fmla="*/ 1538 h 1630" name="T55"/>
                  <a:gd fmla="*/ 377 w 2872" name="T56"/>
                  <a:gd fmla="*/ 1582 h 1630" name="T57"/>
                  <a:gd fmla="*/ 384 w 2872" name="T58"/>
                  <a:gd fmla="*/ 1586 h 1630" name="T59"/>
                  <a:gd fmla="*/ 404 w 2872" name="T60"/>
                  <a:gd fmla="*/ 1128 h 1630" name="T61"/>
                  <a:gd fmla="*/ 406 w 2872" name="T62"/>
                  <a:gd fmla="*/ 1123 h 1630" name="T63"/>
                  <a:gd fmla="*/ 405 w 2872" name="T64"/>
                  <a:gd fmla="*/ 1086 h 1630" name="T65"/>
                  <a:gd fmla="*/ 403 w 2872" name="T66"/>
                  <a:gd fmla="*/ 1080 h 1630" name="T67"/>
                  <a:gd fmla="*/ 414 w 2872" name="T68"/>
                  <a:gd fmla="*/ 1022 h 1630" name="T69"/>
                  <a:gd fmla="*/ 374 w 2872" name="T70"/>
                  <a:gd fmla="*/ 973 h 1630" name="T71"/>
                  <a:gd fmla="*/ 358 w 2872" name="T72"/>
                  <a:gd fmla="*/ 972 h 1630" name="T73"/>
                  <a:gd fmla="*/ 354 w 2872" name="T74"/>
                  <a:gd fmla="*/ 964 h 1630" name="T75"/>
                  <a:gd fmla="*/ 354 w 2872" name="T76"/>
                  <a:gd fmla="*/ 669 h 1630" name="T77"/>
                  <a:gd fmla="*/ 395 w 2872" name="T78"/>
                  <a:gd fmla="*/ 642 h 1630" name="T79"/>
                  <a:gd fmla="*/ 1158 w 2872" name="T80"/>
                  <a:gd fmla="*/ 961 h 1630" name="T81"/>
                  <a:gd fmla="*/ 1390 w 2872" name="T82"/>
                  <a:gd fmla="*/ 1058 h 1630" name="T83"/>
                  <a:gd fmla="*/ 1482 w 2872" name="T84"/>
                  <a:gd fmla="*/ 1058 h 1630" name="T85"/>
                  <a:gd fmla="*/ 2834 w 2872" name="T86"/>
                  <a:gd fmla="*/ 493 h 1630" name="T87"/>
                  <a:gd fmla="*/ 2829 w 2872" name="T88"/>
                  <a:gd fmla="*/ 409 h 1630" name="T89"/>
                  <a:gd fmla="*/ 2829 w 2872" name="T90"/>
                  <a:gd fmla="*/ 409 h 1630" name="T91"/>
                  <a:gd fmla="*/ 2829 w 2872" name="T92"/>
                  <a:gd fmla="*/ 409 h 1630" name="T9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b="b" l="0" r="r" t="0"/>
                <a:pathLst>
                  <a:path h="1630" w="2872">
                    <a:moveTo>
                      <a:pt x="2829" y="409"/>
                    </a:moveTo>
                    <a:cubicBezTo>
                      <a:pt x="1964" y="154"/>
                      <a:pt x="1964" y="154"/>
                      <a:pt x="1964" y="154"/>
                    </a:cubicBezTo>
                    <a:cubicBezTo>
                      <a:pt x="1469" y="7"/>
                      <a:pt x="1469" y="7"/>
                      <a:pt x="1469" y="7"/>
                    </a:cubicBezTo>
                    <a:cubicBezTo>
                      <a:pt x="1447" y="0"/>
                      <a:pt x="1425" y="0"/>
                      <a:pt x="1402" y="7"/>
                    </a:cubicBezTo>
                    <a:cubicBezTo>
                      <a:pt x="43" y="409"/>
                      <a:pt x="43" y="409"/>
                      <a:pt x="43" y="409"/>
                    </a:cubicBezTo>
                    <a:cubicBezTo>
                      <a:pt x="2" y="421"/>
                      <a:pt x="0" y="477"/>
                      <a:pt x="38" y="493"/>
                    </a:cubicBezTo>
                    <a:cubicBezTo>
                      <a:pt x="279" y="593"/>
                      <a:pt x="279" y="593"/>
                      <a:pt x="279" y="593"/>
                    </a:cubicBezTo>
                    <a:cubicBezTo>
                      <a:pt x="290" y="598"/>
                      <a:pt x="297" y="608"/>
                      <a:pt x="297" y="621"/>
                    </a:cubicBezTo>
                    <a:cubicBezTo>
                      <a:pt x="297" y="951"/>
                      <a:pt x="297" y="951"/>
                      <a:pt x="297" y="951"/>
                    </a:cubicBezTo>
                    <a:cubicBezTo>
                      <a:pt x="297" y="956"/>
                      <a:pt x="295" y="960"/>
                      <a:pt x="291" y="961"/>
                    </a:cubicBezTo>
                    <a:cubicBezTo>
                      <a:pt x="284" y="964"/>
                      <a:pt x="283" y="964"/>
                      <a:pt x="276" y="961"/>
                    </a:cubicBezTo>
                    <a:cubicBezTo>
                      <a:pt x="244" y="945"/>
                      <a:pt x="234" y="998"/>
                      <a:pt x="234" y="1019"/>
                    </a:cubicBezTo>
                    <a:cubicBezTo>
                      <a:pt x="233" y="1038"/>
                      <a:pt x="236" y="1056"/>
                      <a:pt x="241" y="1073"/>
                    </a:cubicBezTo>
                    <a:cubicBezTo>
                      <a:pt x="242" y="1076"/>
                      <a:pt x="241" y="1078"/>
                      <a:pt x="238" y="1078"/>
                    </a:cubicBezTo>
                    <a:cubicBezTo>
                      <a:pt x="216" y="1080"/>
                      <a:pt x="214" y="1111"/>
                      <a:pt x="236" y="1116"/>
                    </a:cubicBezTo>
                    <a:cubicBezTo>
                      <a:pt x="239" y="1116"/>
                      <a:pt x="240" y="1119"/>
                      <a:pt x="238" y="1121"/>
                    </a:cubicBezTo>
                    <a:cubicBezTo>
                      <a:pt x="121" y="1295"/>
                      <a:pt x="125" y="1474"/>
                      <a:pt x="253" y="1588"/>
                    </a:cubicBezTo>
                    <a:cubicBezTo>
                      <a:pt x="257" y="1592"/>
                      <a:pt x="260" y="1590"/>
                      <a:pt x="260" y="1584"/>
                    </a:cubicBezTo>
                    <a:cubicBezTo>
                      <a:pt x="258" y="1569"/>
                      <a:pt x="257" y="1555"/>
                      <a:pt x="257" y="1541"/>
                    </a:cubicBezTo>
                    <a:cubicBezTo>
                      <a:pt x="255" y="1499"/>
                      <a:pt x="262" y="1503"/>
                      <a:pt x="269" y="1531"/>
                    </a:cubicBezTo>
                    <a:cubicBezTo>
                      <a:pt x="272" y="1544"/>
                      <a:pt x="275" y="1556"/>
                      <a:pt x="278" y="1569"/>
                    </a:cubicBezTo>
                    <a:cubicBezTo>
                      <a:pt x="282" y="1582"/>
                      <a:pt x="285" y="1577"/>
                      <a:pt x="285" y="1567"/>
                    </a:cubicBezTo>
                    <a:cubicBezTo>
                      <a:pt x="285" y="1547"/>
                      <a:pt x="286" y="1527"/>
                      <a:pt x="288" y="1508"/>
                    </a:cubicBezTo>
                    <a:cubicBezTo>
                      <a:pt x="291" y="1451"/>
                      <a:pt x="300" y="1462"/>
                      <a:pt x="305" y="1531"/>
                    </a:cubicBezTo>
                    <a:cubicBezTo>
                      <a:pt x="308" y="1561"/>
                      <a:pt x="311" y="1592"/>
                      <a:pt x="315" y="1623"/>
                    </a:cubicBezTo>
                    <a:cubicBezTo>
                      <a:pt x="315" y="1628"/>
                      <a:pt x="319" y="1630"/>
                      <a:pt x="323" y="1625"/>
                    </a:cubicBezTo>
                    <a:cubicBezTo>
                      <a:pt x="339" y="1604"/>
                      <a:pt x="353" y="1570"/>
                      <a:pt x="364" y="1535"/>
                    </a:cubicBezTo>
                    <a:cubicBezTo>
                      <a:pt x="381" y="1484"/>
                      <a:pt x="389" y="1483"/>
                      <a:pt x="383" y="1538"/>
                    </a:cubicBezTo>
                    <a:cubicBezTo>
                      <a:pt x="382" y="1552"/>
                      <a:pt x="380" y="1567"/>
                      <a:pt x="377" y="1582"/>
                    </a:cubicBezTo>
                    <a:cubicBezTo>
                      <a:pt x="377" y="1588"/>
                      <a:pt x="379" y="1590"/>
                      <a:pt x="384" y="1586"/>
                    </a:cubicBezTo>
                    <a:cubicBezTo>
                      <a:pt x="519" y="1468"/>
                      <a:pt x="484" y="1267"/>
                      <a:pt x="404" y="1128"/>
                    </a:cubicBezTo>
                    <a:cubicBezTo>
                      <a:pt x="402" y="1126"/>
                      <a:pt x="404" y="1123"/>
                      <a:pt x="406" y="1123"/>
                    </a:cubicBezTo>
                    <a:cubicBezTo>
                      <a:pt x="424" y="1118"/>
                      <a:pt x="425" y="1090"/>
                      <a:pt x="405" y="1086"/>
                    </a:cubicBezTo>
                    <a:cubicBezTo>
                      <a:pt x="403" y="1085"/>
                      <a:pt x="402" y="1083"/>
                      <a:pt x="403" y="1080"/>
                    </a:cubicBezTo>
                    <a:cubicBezTo>
                      <a:pt x="409" y="1063"/>
                      <a:pt x="414" y="1040"/>
                      <a:pt x="414" y="1022"/>
                    </a:cubicBezTo>
                    <a:cubicBezTo>
                      <a:pt x="413" y="998"/>
                      <a:pt x="409" y="953"/>
                      <a:pt x="374" y="973"/>
                    </a:cubicBezTo>
                    <a:cubicBezTo>
                      <a:pt x="367" y="977"/>
                      <a:pt x="363" y="978"/>
                      <a:pt x="358" y="972"/>
                    </a:cubicBezTo>
                    <a:cubicBezTo>
                      <a:pt x="355" y="970"/>
                      <a:pt x="354" y="967"/>
                      <a:pt x="354" y="964"/>
                    </a:cubicBezTo>
                    <a:cubicBezTo>
                      <a:pt x="354" y="669"/>
                      <a:pt x="354" y="669"/>
                      <a:pt x="354" y="669"/>
                    </a:cubicBezTo>
                    <a:cubicBezTo>
                      <a:pt x="354" y="648"/>
                      <a:pt x="375" y="633"/>
                      <a:pt x="395" y="642"/>
                    </a:cubicBezTo>
                    <a:cubicBezTo>
                      <a:pt x="1158" y="961"/>
                      <a:pt x="1158" y="961"/>
                      <a:pt x="1158" y="961"/>
                    </a:cubicBezTo>
                    <a:cubicBezTo>
                      <a:pt x="1390" y="1058"/>
                      <a:pt x="1390" y="1058"/>
                      <a:pt x="1390" y="1058"/>
                    </a:cubicBezTo>
                    <a:cubicBezTo>
                      <a:pt x="1421" y="1070"/>
                      <a:pt x="1451" y="1070"/>
                      <a:pt x="1482" y="1058"/>
                    </a:cubicBezTo>
                    <a:cubicBezTo>
                      <a:pt x="2834" y="493"/>
                      <a:pt x="2834" y="493"/>
                      <a:pt x="2834" y="493"/>
                    </a:cubicBezTo>
                    <a:cubicBezTo>
                      <a:pt x="2872" y="477"/>
                      <a:pt x="2869" y="421"/>
                      <a:pt x="2829" y="409"/>
                    </a:cubicBezTo>
                    <a:close/>
                    <a:moveTo>
                      <a:pt x="2829" y="409"/>
                    </a:moveTo>
                    <a:cubicBezTo>
                      <a:pt x="2829" y="409"/>
                      <a:pt x="2829" y="409"/>
                      <a:pt x="2829" y="409"/>
                    </a:cubicBezTo>
                  </a:path>
                </a:pathLst>
              </a:custGeom>
              <a:solidFill>
                <a:srgbClr val="5C4A4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solidFill>
                    <a:srgbClr val="DBC9B8"/>
                  </a:solidFill>
                </a:endParaRPr>
              </a:p>
            </p:txBody>
          </p:sp>
        </p:grpSp>
      </p:grpSp>
      <p:sp>
        <p:nvSpPr>
          <p:cNvPr id="14" name="矩形 13"/>
          <p:cNvSpPr/>
          <p:nvPr/>
        </p:nvSpPr>
        <p:spPr>
          <a:xfrm>
            <a:off x="3978760" y="4493559"/>
            <a:ext cx="4899969" cy="701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4000">
                <a:solidFill>
                  <a:srgbClr val="DBC9B8"/>
                </a:solidFill>
                <a:latin charset="-122" pitchFamily="34" typeface="微软雅黑"/>
                <a:ea charset="-122" pitchFamily="34" typeface="微软雅黑"/>
              </a:rPr>
              <a:t>选题背景及内容</a:t>
            </a:r>
          </a:p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9" name="组合 78"/>
          <p:cNvGrpSpPr/>
          <p:nvPr/>
        </p:nvGrpSpPr>
        <p:grpSpPr>
          <a:xfrm>
            <a:off x="1179783" y="2180260"/>
            <a:ext cx="4892676" cy="877887"/>
            <a:chOff x="1364116" y="2017657"/>
            <a:chExt cx="4892676" cy="877887"/>
          </a:xfrm>
        </p:grpSpPr>
        <p:grpSp>
          <p:nvGrpSpPr>
            <p:cNvPr id="45" name="组合 44"/>
            <p:cNvGrpSpPr/>
            <p:nvPr/>
          </p:nvGrpSpPr>
          <p:grpSpPr>
            <a:xfrm>
              <a:off x="1364116" y="2017657"/>
              <a:ext cx="4892676" cy="877887"/>
              <a:chOff x="3486150" y="2271713"/>
              <a:chExt cx="4892676" cy="877887"/>
            </a:xfrm>
          </p:grpSpPr>
          <p:sp>
            <p:nvSpPr>
              <p:cNvPr id="46" name="Freeform 5"/>
              <p:cNvSpPr/>
              <p:nvPr/>
            </p:nvSpPr>
            <p:spPr bwMode="auto">
              <a:xfrm>
                <a:off x="4089400" y="2357438"/>
                <a:ext cx="4271963" cy="708025"/>
              </a:xfrm>
              <a:custGeom>
                <a:gdLst>
                  <a:gd fmla="*/ 237 w 255" name="T0"/>
                  <a:gd fmla="*/ 0 h 42" name="T1"/>
                  <a:gd fmla="*/ 126 w 255" name="T2"/>
                  <a:gd fmla="*/ 0 h 42" name="T3"/>
                  <a:gd fmla="*/ 112 w 255" name="T4"/>
                  <a:gd fmla="*/ 0 h 42" name="T5"/>
                  <a:gd fmla="*/ 1 w 255" name="T6"/>
                  <a:gd fmla="*/ 0 h 42" name="T7"/>
                  <a:gd fmla="*/ 12 w 255" name="T8"/>
                  <a:gd fmla="*/ 21 h 42" name="T9"/>
                  <a:gd fmla="*/ 0 w 255" name="T10"/>
                  <a:gd fmla="*/ 42 h 42" name="T11"/>
                  <a:gd fmla="*/ 111 w 255" name="T12"/>
                  <a:gd fmla="*/ 42 h 42" name="T13"/>
                  <a:gd fmla="*/ 126 w 255" name="T14"/>
                  <a:gd fmla="*/ 42 h 42" name="T15"/>
                  <a:gd fmla="*/ 237 w 255" name="T16"/>
                  <a:gd fmla="*/ 42 h 42" name="T17"/>
                  <a:gd fmla="*/ 255 w 255" name="T18"/>
                  <a:gd fmla="*/ 21 h 42" name="T19"/>
                  <a:gd fmla="*/ 237 w 255" name="T20"/>
                  <a:gd fmla="*/ 0 h 42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42" w="255">
                    <a:moveTo>
                      <a:pt x="237" y="0"/>
                    </a:moveTo>
                    <a:cubicBezTo>
                      <a:pt x="126" y="0"/>
                      <a:pt x="126" y="0"/>
                      <a:pt x="126" y="0"/>
                    </a:cubicBezTo>
                    <a:cubicBezTo>
                      <a:pt x="112" y="0"/>
                      <a:pt x="112" y="0"/>
                      <a:pt x="112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2" y="8"/>
                      <a:pt x="12" y="21"/>
                    </a:cubicBezTo>
                    <a:cubicBezTo>
                      <a:pt x="12" y="35"/>
                      <a:pt x="0" y="42"/>
                      <a:pt x="0" y="42"/>
                    </a:cubicBezTo>
                    <a:cubicBezTo>
                      <a:pt x="111" y="42"/>
                      <a:pt x="111" y="42"/>
                      <a:pt x="111" y="42"/>
                    </a:cubicBezTo>
                    <a:cubicBezTo>
                      <a:pt x="126" y="42"/>
                      <a:pt x="126" y="42"/>
                      <a:pt x="126" y="42"/>
                    </a:cubicBezTo>
                    <a:cubicBezTo>
                      <a:pt x="237" y="42"/>
                      <a:pt x="237" y="42"/>
                      <a:pt x="237" y="42"/>
                    </a:cubicBezTo>
                    <a:cubicBezTo>
                      <a:pt x="247" y="42"/>
                      <a:pt x="255" y="32"/>
                      <a:pt x="255" y="21"/>
                    </a:cubicBezTo>
                    <a:cubicBezTo>
                      <a:pt x="255" y="9"/>
                      <a:pt x="247" y="0"/>
                      <a:pt x="237" y="0"/>
                    </a:cubicBezTo>
                    <a:close/>
                  </a:path>
                </a:pathLst>
              </a:custGeom>
              <a:solidFill>
                <a:srgbClr val="DBC9B8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latin charset="-122" pitchFamily="34" typeface="微软雅黑 Light"/>
                  <a:ea charset="-122" pitchFamily="34" typeface="微软雅黑 Light"/>
                </a:endParaRPr>
              </a:p>
            </p:txBody>
          </p:sp>
          <p:sp>
            <p:nvSpPr>
              <p:cNvPr id="47" name="Freeform 6"/>
              <p:cNvSpPr>
                <a:spLocks noEditPoints="1"/>
              </p:cNvSpPr>
              <p:nvPr/>
            </p:nvSpPr>
            <p:spPr bwMode="auto">
              <a:xfrm>
                <a:off x="4038600" y="2339975"/>
                <a:ext cx="4340226" cy="742950"/>
              </a:xfrm>
              <a:custGeom>
                <a:gdLst>
                  <a:gd fmla="*/ 240 w 259" name="T0"/>
                  <a:gd fmla="*/ 44 h 44" name="T1"/>
                  <a:gd fmla="*/ 0 w 259" name="T2"/>
                  <a:gd fmla="*/ 44 h 44" name="T3"/>
                  <a:gd fmla="*/ 3 w 259" name="T4"/>
                  <a:gd fmla="*/ 42 h 44" name="T5"/>
                  <a:gd fmla="*/ 15 w 259" name="T6"/>
                  <a:gd fmla="*/ 22 h 44" name="T7"/>
                  <a:gd fmla="*/ 3 w 259" name="T8"/>
                  <a:gd fmla="*/ 1 h 44" name="T9"/>
                  <a:gd fmla="*/ 2 w 259" name="T10"/>
                  <a:gd fmla="*/ 0 h 44" name="T11"/>
                  <a:gd fmla="*/ 240 w 259" name="T12"/>
                  <a:gd fmla="*/ 0 h 44" name="T13"/>
                  <a:gd fmla="*/ 259 w 259" name="T14"/>
                  <a:gd fmla="*/ 22 h 44" name="T15"/>
                  <a:gd fmla="*/ 240 w 259" name="T16"/>
                  <a:gd fmla="*/ 44 h 44" name="T17"/>
                  <a:gd fmla="*/ 5 w 259" name="T18"/>
                  <a:gd fmla="*/ 42 h 44" name="T19"/>
                  <a:gd fmla="*/ 240 w 259" name="T20"/>
                  <a:gd fmla="*/ 42 h 44" name="T21"/>
                  <a:gd fmla="*/ 258 w 259" name="T22"/>
                  <a:gd fmla="*/ 22 h 44" name="T23"/>
                  <a:gd fmla="*/ 240 w 259" name="T24"/>
                  <a:gd fmla="*/ 1 h 44" name="T25"/>
                  <a:gd fmla="*/ 5 w 259" name="T26"/>
                  <a:gd fmla="*/ 1 h 44" name="T27"/>
                  <a:gd fmla="*/ 16 w 259" name="T28"/>
                  <a:gd fmla="*/ 22 h 44" name="T29"/>
                  <a:gd fmla="*/ 5 w 259" name="T30"/>
                  <a:gd fmla="*/ 42 h 44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44" w="259">
                    <a:moveTo>
                      <a:pt x="240" y="44"/>
                    </a:moveTo>
                    <a:cubicBezTo>
                      <a:pt x="0" y="44"/>
                      <a:pt x="0" y="44"/>
                      <a:pt x="0" y="44"/>
                    </a:cubicBezTo>
                    <a:cubicBezTo>
                      <a:pt x="3" y="42"/>
                      <a:pt x="3" y="42"/>
                      <a:pt x="3" y="42"/>
                    </a:cubicBezTo>
                    <a:cubicBezTo>
                      <a:pt x="3" y="42"/>
                      <a:pt x="15" y="36"/>
                      <a:pt x="15" y="22"/>
                    </a:cubicBezTo>
                    <a:cubicBezTo>
                      <a:pt x="15" y="10"/>
                      <a:pt x="3" y="1"/>
                      <a:pt x="3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40" y="0"/>
                      <a:pt x="240" y="0"/>
                      <a:pt x="240" y="0"/>
                    </a:cubicBezTo>
                    <a:cubicBezTo>
                      <a:pt x="250" y="0"/>
                      <a:pt x="259" y="10"/>
                      <a:pt x="259" y="22"/>
                    </a:cubicBezTo>
                    <a:cubicBezTo>
                      <a:pt x="259" y="34"/>
                      <a:pt x="250" y="44"/>
                      <a:pt x="240" y="44"/>
                    </a:cubicBezTo>
                    <a:close/>
                    <a:moveTo>
                      <a:pt x="5" y="42"/>
                    </a:moveTo>
                    <a:cubicBezTo>
                      <a:pt x="240" y="42"/>
                      <a:pt x="240" y="42"/>
                      <a:pt x="240" y="42"/>
                    </a:cubicBezTo>
                    <a:cubicBezTo>
                      <a:pt x="250" y="42"/>
                      <a:pt x="258" y="33"/>
                      <a:pt x="258" y="22"/>
                    </a:cubicBezTo>
                    <a:cubicBezTo>
                      <a:pt x="258" y="10"/>
                      <a:pt x="250" y="1"/>
                      <a:pt x="240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9" y="4"/>
                      <a:pt x="16" y="11"/>
                      <a:pt x="16" y="22"/>
                    </a:cubicBezTo>
                    <a:cubicBezTo>
                      <a:pt x="16" y="33"/>
                      <a:pt x="8" y="40"/>
                      <a:pt x="5" y="42"/>
                    </a:cubicBezTo>
                    <a:close/>
                  </a:path>
                </a:pathLst>
              </a:custGeom>
              <a:solidFill>
                <a:srgbClr val="DBC9B8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latin charset="-122" pitchFamily="34" typeface="微软雅黑 Light"/>
                  <a:ea charset="-122" pitchFamily="34" typeface="微软雅黑 Light"/>
                </a:endParaRPr>
              </a:p>
            </p:txBody>
          </p:sp>
          <p:sp>
            <p:nvSpPr>
              <p:cNvPr id="48" name="Freeform 7"/>
              <p:cNvSpPr>
                <a:spLocks noEditPoints="1"/>
              </p:cNvSpPr>
              <p:nvPr/>
            </p:nvSpPr>
            <p:spPr bwMode="auto">
              <a:xfrm>
                <a:off x="3486150" y="2271713"/>
                <a:ext cx="871538" cy="877887"/>
              </a:xfrm>
              <a:custGeom>
                <a:gdLst>
                  <a:gd fmla="*/ 26 w 52" name="T0"/>
                  <a:gd fmla="*/ 0 h 52" name="T1"/>
                  <a:gd fmla="*/ 0 w 52" name="T2"/>
                  <a:gd fmla="*/ 26 h 52" name="T3"/>
                  <a:gd fmla="*/ 26 w 52" name="T4"/>
                  <a:gd fmla="*/ 52 h 52" name="T5"/>
                  <a:gd fmla="*/ 52 w 52" name="T6"/>
                  <a:gd fmla="*/ 26 h 52" name="T7"/>
                  <a:gd fmla="*/ 26 w 52" name="T8"/>
                  <a:gd fmla="*/ 0 h 52" name="T9"/>
                  <a:gd fmla="*/ 26 w 52" name="T10"/>
                  <a:gd fmla="*/ 46 h 52" name="T11"/>
                  <a:gd fmla="*/ 5 w 52" name="T12"/>
                  <a:gd fmla="*/ 26 h 52" name="T13"/>
                  <a:gd fmla="*/ 26 w 52" name="T14"/>
                  <a:gd fmla="*/ 5 h 52" name="T15"/>
                  <a:gd fmla="*/ 46 w 52" name="T16"/>
                  <a:gd fmla="*/ 26 h 52" name="T17"/>
                  <a:gd fmla="*/ 26 w 52" name="T18"/>
                  <a:gd fmla="*/ 46 h 52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52" w="52">
                    <a:moveTo>
                      <a:pt x="26" y="0"/>
                    </a:moveTo>
                    <a:cubicBezTo>
                      <a:pt x="12" y="0"/>
                      <a:pt x="0" y="11"/>
                      <a:pt x="0" y="26"/>
                    </a:cubicBezTo>
                    <a:cubicBezTo>
                      <a:pt x="0" y="40"/>
                      <a:pt x="12" y="52"/>
                      <a:pt x="26" y="52"/>
                    </a:cubicBezTo>
                    <a:cubicBezTo>
                      <a:pt x="40" y="52"/>
                      <a:pt x="52" y="40"/>
                      <a:pt x="52" y="26"/>
                    </a:cubicBezTo>
                    <a:cubicBezTo>
                      <a:pt x="52" y="11"/>
                      <a:pt x="40" y="0"/>
                      <a:pt x="26" y="0"/>
                    </a:cubicBezTo>
                    <a:close/>
                    <a:moveTo>
                      <a:pt x="26" y="46"/>
                    </a:moveTo>
                    <a:cubicBezTo>
                      <a:pt x="15" y="46"/>
                      <a:pt x="5" y="37"/>
                      <a:pt x="5" y="26"/>
                    </a:cubicBezTo>
                    <a:cubicBezTo>
                      <a:pt x="5" y="15"/>
                      <a:pt x="15" y="5"/>
                      <a:pt x="26" y="5"/>
                    </a:cubicBezTo>
                    <a:cubicBezTo>
                      <a:pt x="37" y="5"/>
                      <a:pt x="46" y="15"/>
                      <a:pt x="46" y="26"/>
                    </a:cubicBezTo>
                    <a:cubicBezTo>
                      <a:pt x="46" y="37"/>
                      <a:pt x="37" y="46"/>
                      <a:pt x="26" y="46"/>
                    </a:cubicBezTo>
                    <a:close/>
                  </a:path>
                </a:pathLst>
              </a:custGeom>
              <a:solidFill>
                <a:srgbClr val="DBC9B8"/>
              </a:solidFill>
              <a:ln w="9525">
                <a:solidFill>
                  <a:srgbClr val="5C4A42"/>
                </a:solidFill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latin charset="-122" pitchFamily="34" typeface="微软雅黑 Light"/>
                  <a:ea charset="-122" pitchFamily="34" typeface="微软雅黑 Light"/>
                </a:endParaRPr>
              </a:p>
            </p:txBody>
          </p:sp>
          <p:sp>
            <p:nvSpPr>
              <p:cNvPr id="49" name="Freeform 8"/>
              <p:cNvSpPr>
                <a:spLocks noEditPoints="1"/>
              </p:cNvSpPr>
              <p:nvPr/>
            </p:nvSpPr>
            <p:spPr bwMode="auto">
              <a:xfrm>
                <a:off x="3502025" y="2289175"/>
                <a:ext cx="838200" cy="827087"/>
              </a:xfrm>
              <a:custGeom>
                <a:gdLst>
                  <a:gd fmla="*/ 25 w 50" name="T0"/>
                  <a:gd fmla="*/ 0 h 49" name="T1"/>
                  <a:gd fmla="*/ 0 w 50" name="T2"/>
                  <a:gd fmla="*/ 25 h 49" name="T3"/>
                  <a:gd fmla="*/ 25 w 50" name="T4"/>
                  <a:gd fmla="*/ 49 h 49" name="T5"/>
                  <a:gd fmla="*/ 50 w 50" name="T6"/>
                  <a:gd fmla="*/ 25 h 49" name="T7"/>
                  <a:gd fmla="*/ 25 w 50" name="T8"/>
                  <a:gd fmla="*/ 0 h 49" name="T9"/>
                  <a:gd fmla="*/ 25 w 50" name="T10"/>
                  <a:gd fmla="*/ 44 h 49" name="T11"/>
                  <a:gd fmla="*/ 5 w 50" name="T12"/>
                  <a:gd fmla="*/ 25 h 49" name="T13"/>
                  <a:gd fmla="*/ 25 w 50" name="T14"/>
                  <a:gd fmla="*/ 5 h 49" name="T15"/>
                  <a:gd fmla="*/ 44 w 50" name="T16"/>
                  <a:gd fmla="*/ 25 h 49" name="T17"/>
                  <a:gd fmla="*/ 25 w 50" name="T18"/>
                  <a:gd fmla="*/ 44 h 49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49" w="50">
                    <a:moveTo>
                      <a:pt x="25" y="0"/>
                    </a:moveTo>
                    <a:cubicBezTo>
                      <a:pt x="11" y="0"/>
                      <a:pt x="0" y="11"/>
                      <a:pt x="0" y="25"/>
                    </a:cubicBezTo>
                    <a:cubicBezTo>
                      <a:pt x="0" y="38"/>
                      <a:pt x="11" y="49"/>
                      <a:pt x="25" y="49"/>
                    </a:cubicBezTo>
                    <a:cubicBezTo>
                      <a:pt x="38" y="49"/>
                      <a:pt x="50" y="38"/>
                      <a:pt x="50" y="25"/>
                    </a:cubicBezTo>
                    <a:cubicBezTo>
                      <a:pt x="50" y="11"/>
                      <a:pt x="38" y="0"/>
                      <a:pt x="25" y="0"/>
                    </a:cubicBezTo>
                    <a:close/>
                    <a:moveTo>
                      <a:pt x="25" y="44"/>
                    </a:moveTo>
                    <a:cubicBezTo>
                      <a:pt x="14" y="44"/>
                      <a:pt x="5" y="35"/>
                      <a:pt x="5" y="25"/>
                    </a:cubicBezTo>
                    <a:cubicBezTo>
                      <a:pt x="5" y="14"/>
                      <a:pt x="14" y="5"/>
                      <a:pt x="25" y="5"/>
                    </a:cubicBezTo>
                    <a:cubicBezTo>
                      <a:pt x="36" y="5"/>
                      <a:pt x="44" y="14"/>
                      <a:pt x="44" y="25"/>
                    </a:cubicBezTo>
                    <a:cubicBezTo>
                      <a:pt x="44" y="35"/>
                      <a:pt x="36" y="44"/>
                      <a:pt x="25" y="44"/>
                    </a:cubicBezTo>
                    <a:close/>
                  </a:path>
                </a:pathLst>
              </a:custGeom>
              <a:solidFill>
                <a:srgbClr val="DBC9B8"/>
              </a:solidFill>
              <a:ln w="9525">
                <a:noFill/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latin charset="-122" pitchFamily="34" typeface="微软雅黑 Light"/>
                  <a:ea charset="-122" pitchFamily="34" typeface="微软雅黑 Light"/>
                </a:endParaRPr>
              </a:p>
            </p:txBody>
          </p:sp>
          <p:sp>
            <p:nvSpPr>
              <p:cNvPr id="50" name="Oval 9"/>
              <p:cNvSpPr>
                <a:spLocks noChangeArrowheads="1"/>
              </p:cNvSpPr>
              <p:nvPr/>
            </p:nvSpPr>
            <p:spPr bwMode="auto">
              <a:xfrm>
                <a:off x="3652838" y="2441575"/>
                <a:ext cx="520700" cy="522287"/>
              </a:xfrm>
              <a:prstGeom prst="ellipse">
                <a:avLst/>
              </a:prstGeom>
              <a:solidFill>
                <a:srgbClr val="DBC9B8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latin charset="-122" pitchFamily="34" typeface="微软雅黑 Light"/>
                  <a:ea charset="-122" pitchFamily="34" typeface="微软雅黑 Light"/>
                </a:endParaRPr>
              </a:p>
            </p:txBody>
          </p:sp>
          <p:sp>
            <p:nvSpPr>
              <p:cNvPr id="51" name="Freeform 10"/>
              <p:cNvSpPr>
                <a:spLocks noEditPoints="1"/>
              </p:cNvSpPr>
              <p:nvPr/>
            </p:nvSpPr>
            <p:spPr bwMode="auto">
              <a:xfrm>
                <a:off x="3754438" y="2508250"/>
                <a:ext cx="301625" cy="355600"/>
              </a:xfrm>
              <a:custGeom>
                <a:gdLst>
                  <a:gd fmla="*/ 10 w 18" name="T0"/>
                  <a:gd fmla="*/ 13 h 21" name="T1"/>
                  <a:gd fmla="*/ 10 w 18" name="T2"/>
                  <a:gd fmla="*/ 13 h 21" name="T3"/>
                  <a:gd fmla="*/ 17 w 18" name="T4"/>
                  <a:gd fmla="*/ 21 h 21" name="T5"/>
                  <a:gd fmla="*/ 18 w 18" name="T6"/>
                  <a:gd fmla="*/ 20 h 21" name="T7"/>
                  <a:gd fmla="*/ 12 w 18" name="T8"/>
                  <a:gd fmla="*/ 12 h 21" name="T9"/>
                  <a:gd fmla="*/ 11 w 18" name="T10"/>
                  <a:gd fmla="*/ 12 h 21" name="T11"/>
                  <a:gd fmla="*/ 10 w 18" name="T12"/>
                  <a:gd fmla="*/ 11 h 21" name="T13"/>
                  <a:gd fmla="*/ 11 w 18" name="T14"/>
                  <a:gd fmla="*/ 3 h 21" name="T15"/>
                  <a:gd fmla="*/ 3 w 18" name="T16"/>
                  <a:gd fmla="*/ 2 h 21" name="T17"/>
                  <a:gd fmla="*/ 2 w 18" name="T18"/>
                  <a:gd fmla="*/ 10 h 21" name="T19"/>
                  <a:gd fmla="*/ 9 w 18" name="T20"/>
                  <a:gd fmla="*/ 11 h 21" name="T21"/>
                  <a:gd fmla="*/ 10 w 18" name="T22"/>
                  <a:gd fmla="*/ 13 h 21" name="T23"/>
                  <a:gd fmla="*/ 3 w 18" name="T24"/>
                  <a:gd fmla="*/ 9 h 21" name="T25"/>
                  <a:gd fmla="*/ 4 w 18" name="T26"/>
                  <a:gd fmla="*/ 3 h 21" name="T27"/>
                  <a:gd fmla="*/ 10 w 18" name="T28"/>
                  <a:gd fmla="*/ 4 h 21" name="T29"/>
                  <a:gd fmla="*/ 9 w 18" name="T30"/>
                  <a:gd fmla="*/ 10 h 21" name="T31"/>
                  <a:gd fmla="*/ 3 w 18" name="T32"/>
                  <a:gd fmla="*/ 9 h 21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21" w="18">
                    <a:moveTo>
                      <a:pt x="10" y="13"/>
                    </a:moveTo>
                    <a:cubicBezTo>
                      <a:pt x="10" y="13"/>
                      <a:pt x="10" y="13"/>
                      <a:pt x="10" y="13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8" y="20"/>
                      <a:pt x="18" y="20"/>
                      <a:pt x="18" y="20"/>
                    </a:cubicBezTo>
                    <a:cubicBezTo>
                      <a:pt x="12" y="12"/>
                      <a:pt x="12" y="12"/>
                      <a:pt x="12" y="12"/>
                    </a:cubicBezTo>
                    <a:cubicBezTo>
                      <a:pt x="11" y="12"/>
                      <a:pt x="11" y="12"/>
                      <a:pt x="11" y="12"/>
                    </a:cubicBezTo>
                    <a:cubicBezTo>
                      <a:pt x="10" y="11"/>
                      <a:pt x="10" y="11"/>
                      <a:pt x="10" y="11"/>
                    </a:cubicBezTo>
                    <a:cubicBezTo>
                      <a:pt x="12" y="9"/>
                      <a:pt x="12" y="5"/>
                      <a:pt x="11" y="3"/>
                    </a:cubicBezTo>
                    <a:cubicBezTo>
                      <a:pt x="9" y="1"/>
                      <a:pt x="5" y="0"/>
                      <a:pt x="3" y="2"/>
                    </a:cubicBezTo>
                    <a:cubicBezTo>
                      <a:pt x="0" y="4"/>
                      <a:pt x="0" y="8"/>
                      <a:pt x="2" y="10"/>
                    </a:cubicBezTo>
                    <a:cubicBezTo>
                      <a:pt x="4" y="12"/>
                      <a:pt x="7" y="13"/>
                      <a:pt x="9" y="11"/>
                    </a:cubicBezTo>
                    <a:lnTo>
                      <a:pt x="10" y="13"/>
                    </a:lnTo>
                    <a:close/>
                    <a:moveTo>
                      <a:pt x="3" y="9"/>
                    </a:moveTo>
                    <a:cubicBezTo>
                      <a:pt x="1" y="8"/>
                      <a:pt x="2" y="5"/>
                      <a:pt x="4" y="3"/>
                    </a:cubicBezTo>
                    <a:cubicBezTo>
                      <a:pt x="5" y="2"/>
                      <a:pt x="8" y="2"/>
                      <a:pt x="10" y="4"/>
                    </a:cubicBezTo>
                    <a:cubicBezTo>
                      <a:pt x="11" y="6"/>
                      <a:pt x="11" y="9"/>
                      <a:pt x="9" y="10"/>
                    </a:cubicBezTo>
                    <a:cubicBezTo>
                      <a:pt x="7" y="12"/>
                      <a:pt x="4" y="11"/>
                      <a:pt x="3" y="9"/>
                    </a:cubicBezTo>
                    <a:close/>
                  </a:path>
                </a:pathLst>
              </a:custGeom>
              <a:solidFill>
                <a:srgbClr val="5C4A4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latin charset="-122" pitchFamily="34" typeface="微软雅黑 Light"/>
                  <a:ea charset="-122" pitchFamily="34" typeface="微软雅黑 Light"/>
                </a:endParaRPr>
              </a:p>
            </p:txBody>
          </p:sp>
        </p:grpSp>
        <p:sp>
          <p:nvSpPr>
            <p:cNvPr id="76" name="矩形 75"/>
            <p:cNvSpPr/>
            <p:nvPr/>
          </p:nvSpPr>
          <p:spPr>
            <a:xfrm>
              <a:off x="2754766" y="2254194"/>
              <a:ext cx="2517321" cy="3962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/>
              <a:r>
                <a:rPr altLang="en-US" lang="zh-CN" sz="2000">
                  <a:solidFill>
                    <a:srgbClr val="5C4A42"/>
                  </a:solidFill>
                  <a:latin charset="-122" pitchFamily="34" typeface="微软雅黑 Light"/>
                  <a:ea charset="-122" pitchFamily="34" typeface="微软雅黑 Light"/>
                </a:rPr>
                <a:t>选题背景及内容</a:t>
              </a:r>
            </a:p>
          </p:txBody>
        </p:sp>
      </p:grpSp>
      <p:grpSp>
        <p:nvGrpSpPr>
          <p:cNvPr id="80" name="组合 79"/>
          <p:cNvGrpSpPr/>
          <p:nvPr/>
        </p:nvGrpSpPr>
        <p:grpSpPr>
          <a:xfrm>
            <a:off x="1197246" y="3319688"/>
            <a:ext cx="4892676" cy="877887"/>
            <a:chOff x="1381579" y="3157085"/>
            <a:chExt cx="4892676" cy="877887"/>
          </a:xfrm>
        </p:grpSpPr>
        <p:grpSp>
          <p:nvGrpSpPr>
            <p:cNvPr id="10" name="组合 9"/>
            <p:cNvGrpSpPr/>
            <p:nvPr/>
          </p:nvGrpSpPr>
          <p:grpSpPr>
            <a:xfrm>
              <a:off x="1381579" y="3157085"/>
              <a:ext cx="4892676" cy="877887"/>
              <a:chOff x="1381579" y="3157085"/>
              <a:chExt cx="4892676" cy="877887"/>
            </a:xfrm>
          </p:grpSpPr>
          <p:grpSp>
            <p:nvGrpSpPr>
              <p:cNvPr id="52" name="组合 51"/>
              <p:cNvGrpSpPr/>
              <p:nvPr/>
            </p:nvGrpSpPr>
            <p:grpSpPr>
              <a:xfrm>
                <a:off x="1381579" y="3157085"/>
                <a:ext cx="4892676" cy="877887"/>
                <a:chOff x="3486150" y="3251200"/>
                <a:chExt cx="4892676" cy="877887"/>
              </a:xfrm>
            </p:grpSpPr>
            <p:sp>
              <p:nvSpPr>
                <p:cNvPr id="53" name="Freeform 11"/>
                <p:cNvSpPr/>
                <p:nvPr/>
              </p:nvSpPr>
              <p:spPr bwMode="auto">
                <a:xfrm>
                  <a:off x="4089400" y="3335338"/>
                  <a:ext cx="4271963" cy="709612"/>
                </a:xfrm>
                <a:custGeom>
                  <a:gdLst>
                    <a:gd fmla="*/ 237 w 255" name="T0"/>
                    <a:gd fmla="*/ 0 h 42" name="T1"/>
                    <a:gd fmla="*/ 126 w 255" name="T2"/>
                    <a:gd fmla="*/ 0 h 42" name="T3"/>
                    <a:gd fmla="*/ 112 w 255" name="T4"/>
                    <a:gd fmla="*/ 0 h 42" name="T5"/>
                    <a:gd fmla="*/ 1 w 255" name="T6"/>
                    <a:gd fmla="*/ 0 h 42" name="T7"/>
                    <a:gd fmla="*/ 12 w 255" name="T8"/>
                    <a:gd fmla="*/ 21 h 42" name="T9"/>
                    <a:gd fmla="*/ 0 w 255" name="T10"/>
                    <a:gd fmla="*/ 42 h 42" name="T11"/>
                    <a:gd fmla="*/ 111 w 255" name="T12"/>
                    <a:gd fmla="*/ 42 h 42" name="T13"/>
                    <a:gd fmla="*/ 126 w 255" name="T14"/>
                    <a:gd fmla="*/ 42 h 42" name="T15"/>
                    <a:gd fmla="*/ 237 w 255" name="T16"/>
                    <a:gd fmla="*/ 42 h 42" name="T17"/>
                    <a:gd fmla="*/ 255 w 255" name="T18"/>
                    <a:gd fmla="*/ 21 h 42" name="T19"/>
                    <a:gd fmla="*/ 237 w 255" name="T20"/>
                    <a:gd fmla="*/ 0 h 42" name="T2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b="b" l="0" r="r" t="0"/>
                  <a:pathLst>
                    <a:path h="42" w="255">
                      <a:moveTo>
                        <a:pt x="237" y="0"/>
                      </a:moveTo>
                      <a:cubicBezTo>
                        <a:pt x="126" y="0"/>
                        <a:pt x="126" y="0"/>
                        <a:pt x="126" y="0"/>
                      </a:cubicBezTo>
                      <a:cubicBezTo>
                        <a:pt x="112" y="0"/>
                        <a:pt x="112" y="0"/>
                        <a:pt x="112" y="0"/>
                      </a:cubicBez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1" y="0"/>
                        <a:pt x="12" y="8"/>
                        <a:pt x="12" y="21"/>
                      </a:cubicBezTo>
                      <a:cubicBezTo>
                        <a:pt x="12" y="35"/>
                        <a:pt x="0" y="42"/>
                        <a:pt x="0" y="42"/>
                      </a:cubicBezTo>
                      <a:cubicBezTo>
                        <a:pt x="111" y="42"/>
                        <a:pt x="111" y="42"/>
                        <a:pt x="111" y="42"/>
                      </a:cubicBezTo>
                      <a:cubicBezTo>
                        <a:pt x="126" y="42"/>
                        <a:pt x="126" y="42"/>
                        <a:pt x="126" y="42"/>
                      </a:cubicBezTo>
                      <a:cubicBezTo>
                        <a:pt x="237" y="42"/>
                        <a:pt x="237" y="42"/>
                        <a:pt x="237" y="42"/>
                      </a:cubicBezTo>
                      <a:cubicBezTo>
                        <a:pt x="247" y="42"/>
                        <a:pt x="255" y="33"/>
                        <a:pt x="255" y="21"/>
                      </a:cubicBezTo>
                      <a:cubicBezTo>
                        <a:pt x="255" y="9"/>
                        <a:pt x="247" y="0"/>
                        <a:pt x="237" y="0"/>
                      </a:cubicBezTo>
                      <a:close/>
                    </a:path>
                  </a:pathLst>
                </a:custGeom>
                <a:solidFill>
                  <a:srgbClr val="DBC9B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zh-CN">
                    <a:latin charset="-122" pitchFamily="34" typeface="微软雅黑 Light"/>
                    <a:ea charset="-122" pitchFamily="34" typeface="微软雅黑 Light"/>
                  </a:endParaRPr>
                </a:p>
              </p:txBody>
            </p:sp>
            <p:sp>
              <p:nvSpPr>
                <p:cNvPr id="54" name="Freeform 12"/>
                <p:cNvSpPr>
                  <a:spLocks noEditPoints="1"/>
                </p:cNvSpPr>
                <p:nvPr/>
              </p:nvSpPr>
              <p:spPr bwMode="auto">
                <a:xfrm>
                  <a:off x="4038600" y="3319463"/>
                  <a:ext cx="4340226" cy="742950"/>
                </a:xfrm>
                <a:custGeom>
                  <a:gdLst>
                    <a:gd fmla="*/ 240 w 259" name="T0"/>
                    <a:gd fmla="*/ 44 h 44" name="T1"/>
                    <a:gd fmla="*/ 0 w 259" name="T2"/>
                    <a:gd fmla="*/ 44 h 44" name="T3"/>
                    <a:gd fmla="*/ 3 w 259" name="T4"/>
                    <a:gd fmla="*/ 42 h 44" name="T5"/>
                    <a:gd fmla="*/ 15 w 259" name="T6"/>
                    <a:gd fmla="*/ 22 h 44" name="T7"/>
                    <a:gd fmla="*/ 3 w 259" name="T8"/>
                    <a:gd fmla="*/ 1 h 44" name="T9"/>
                    <a:gd fmla="*/ 2 w 259" name="T10"/>
                    <a:gd fmla="*/ 0 h 44" name="T11"/>
                    <a:gd fmla="*/ 240 w 259" name="T12"/>
                    <a:gd fmla="*/ 0 h 44" name="T13"/>
                    <a:gd fmla="*/ 259 w 259" name="T14"/>
                    <a:gd fmla="*/ 22 h 44" name="T15"/>
                    <a:gd fmla="*/ 240 w 259" name="T16"/>
                    <a:gd fmla="*/ 44 h 44" name="T17"/>
                    <a:gd fmla="*/ 5 w 259" name="T18"/>
                    <a:gd fmla="*/ 42 h 44" name="T19"/>
                    <a:gd fmla="*/ 240 w 259" name="T20"/>
                    <a:gd fmla="*/ 42 h 44" name="T21"/>
                    <a:gd fmla="*/ 258 w 259" name="T22"/>
                    <a:gd fmla="*/ 22 h 44" name="T23"/>
                    <a:gd fmla="*/ 240 w 259" name="T24"/>
                    <a:gd fmla="*/ 1 h 44" name="T25"/>
                    <a:gd fmla="*/ 5 w 259" name="T26"/>
                    <a:gd fmla="*/ 1 h 44" name="T27"/>
                    <a:gd fmla="*/ 16 w 259" name="T28"/>
                    <a:gd fmla="*/ 22 h 44" name="T29"/>
                    <a:gd fmla="*/ 5 w 259" name="T30"/>
                    <a:gd fmla="*/ 42 h 44" name="T3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b="b" l="0" r="r" t="0"/>
                  <a:pathLst>
                    <a:path h="44" w="259">
                      <a:moveTo>
                        <a:pt x="240" y="44"/>
                      </a:moveTo>
                      <a:cubicBezTo>
                        <a:pt x="0" y="44"/>
                        <a:pt x="0" y="44"/>
                        <a:pt x="0" y="44"/>
                      </a:cubicBezTo>
                      <a:cubicBezTo>
                        <a:pt x="3" y="42"/>
                        <a:pt x="3" y="42"/>
                        <a:pt x="3" y="42"/>
                      </a:cubicBezTo>
                      <a:cubicBezTo>
                        <a:pt x="3" y="42"/>
                        <a:pt x="15" y="36"/>
                        <a:pt x="15" y="22"/>
                      </a:cubicBezTo>
                      <a:cubicBezTo>
                        <a:pt x="15" y="10"/>
                        <a:pt x="3" y="1"/>
                        <a:pt x="3" y="1"/>
                      </a:cubicBez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240" y="0"/>
                        <a:pt x="240" y="0"/>
                        <a:pt x="240" y="0"/>
                      </a:cubicBezTo>
                      <a:cubicBezTo>
                        <a:pt x="250" y="0"/>
                        <a:pt x="259" y="10"/>
                        <a:pt x="259" y="22"/>
                      </a:cubicBezTo>
                      <a:cubicBezTo>
                        <a:pt x="259" y="34"/>
                        <a:pt x="250" y="44"/>
                        <a:pt x="240" y="44"/>
                      </a:cubicBezTo>
                      <a:close/>
                      <a:moveTo>
                        <a:pt x="5" y="42"/>
                      </a:moveTo>
                      <a:cubicBezTo>
                        <a:pt x="240" y="42"/>
                        <a:pt x="240" y="42"/>
                        <a:pt x="240" y="42"/>
                      </a:cubicBezTo>
                      <a:cubicBezTo>
                        <a:pt x="250" y="42"/>
                        <a:pt x="258" y="33"/>
                        <a:pt x="258" y="22"/>
                      </a:cubicBezTo>
                      <a:cubicBezTo>
                        <a:pt x="258" y="10"/>
                        <a:pt x="250" y="1"/>
                        <a:pt x="240" y="1"/>
                      </a:cubicBezTo>
                      <a:cubicBezTo>
                        <a:pt x="5" y="1"/>
                        <a:pt x="5" y="1"/>
                        <a:pt x="5" y="1"/>
                      </a:cubicBezTo>
                      <a:cubicBezTo>
                        <a:pt x="9" y="4"/>
                        <a:pt x="16" y="11"/>
                        <a:pt x="16" y="22"/>
                      </a:cubicBezTo>
                      <a:cubicBezTo>
                        <a:pt x="16" y="33"/>
                        <a:pt x="8" y="40"/>
                        <a:pt x="5" y="42"/>
                      </a:cubicBezTo>
                      <a:close/>
                    </a:path>
                  </a:pathLst>
                </a:custGeom>
                <a:solidFill>
                  <a:srgbClr val="DBC9B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zh-CN">
                    <a:latin charset="-122" pitchFamily="34" typeface="微软雅黑 Light"/>
                    <a:ea charset="-122" pitchFamily="34" typeface="微软雅黑 Light"/>
                  </a:endParaRPr>
                </a:p>
              </p:txBody>
            </p:sp>
            <p:sp>
              <p:nvSpPr>
                <p:cNvPr id="55" name="Freeform 13"/>
                <p:cNvSpPr>
                  <a:spLocks noEditPoints="1"/>
                </p:cNvSpPr>
                <p:nvPr/>
              </p:nvSpPr>
              <p:spPr bwMode="auto">
                <a:xfrm>
                  <a:off x="3486150" y="3251200"/>
                  <a:ext cx="871538" cy="877887"/>
                </a:xfrm>
                <a:custGeom>
                  <a:gdLst>
                    <a:gd fmla="*/ 26 w 52" name="T0"/>
                    <a:gd fmla="*/ 0 h 52" name="T1"/>
                    <a:gd fmla="*/ 0 w 52" name="T2"/>
                    <a:gd fmla="*/ 26 h 52" name="T3"/>
                    <a:gd fmla="*/ 26 w 52" name="T4"/>
                    <a:gd fmla="*/ 52 h 52" name="T5"/>
                    <a:gd fmla="*/ 52 w 52" name="T6"/>
                    <a:gd fmla="*/ 26 h 52" name="T7"/>
                    <a:gd fmla="*/ 26 w 52" name="T8"/>
                    <a:gd fmla="*/ 0 h 52" name="T9"/>
                    <a:gd fmla="*/ 26 w 52" name="T10"/>
                    <a:gd fmla="*/ 46 h 52" name="T11"/>
                    <a:gd fmla="*/ 5 w 52" name="T12"/>
                    <a:gd fmla="*/ 26 h 52" name="T13"/>
                    <a:gd fmla="*/ 26 w 52" name="T14"/>
                    <a:gd fmla="*/ 5 h 52" name="T15"/>
                    <a:gd fmla="*/ 46 w 52" name="T16"/>
                    <a:gd fmla="*/ 26 h 52" name="T17"/>
                    <a:gd fmla="*/ 26 w 52" name="T18"/>
                    <a:gd fmla="*/ 46 h 52" name="T1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b="b" l="0" r="r" t="0"/>
                  <a:pathLst>
                    <a:path h="52" w="52">
                      <a:moveTo>
                        <a:pt x="26" y="0"/>
                      </a:moveTo>
                      <a:cubicBezTo>
                        <a:pt x="12" y="0"/>
                        <a:pt x="0" y="12"/>
                        <a:pt x="0" y="26"/>
                      </a:cubicBezTo>
                      <a:cubicBezTo>
                        <a:pt x="0" y="40"/>
                        <a:pt x="12" y="52"/>
                        <a:pt x="26" y="52"/>
                      </a:cubicBezTo>
                      <a:cubicBezTo>
                        <a:pt x="40" y="52"/>
                        <a:pt x="52" y="40"/>
                        <a:pt x="52" y="26"/>
                      </a:cubicBezTo>
                      <a:cubicBezTo>
                        <a:pt x="52" y="12"/>
                        <a:pt x="40" y="0"/>
                        <a:pt x="26" y="0"/>
                      </a:cubicBezTo>
                      <a:close/>
                      <a:moveTo>
                        <a:pt x="26" y="46"/>
                      </a:moveTo>
                      <a:cubicBezTo>
                        <a:pt x="15" y="46"/>
                        <a:pt x="5" y="37"/>
                        <a:pt x="5" y="26"/>
                      </a:cubicBezTo>
                      <a:cubicBezTo>
                        <a:pt x="5" y="15"/>
                        <a:pt x="15" y="5"/>
                        <a:pt x="26" y="5"/>
                      </a:cubicBezTo>
                      <a:cubicBezTo>
                        <a:pt x="37" y="5"/>
                        <a:pt x="46" y="15"/>
                        <a:pt x="46" y="26"/>
                      </a:cubicBezTo>
                      <a:cubicBezTo>
                        <a:pt x="46" y="37"/>
                        <a:pt x="37" y="46"/>
                        <a:pt x="26" y="46"/>
                      </a:cubicBezTo>
                      <a:close/>
                    </a:path>
                  </a:pathLst>
                </a:custGeom>
                <a:solidFill>
                  <a:srgbClr val="DBC9B8"/>
                </a:solidFill>
                <a:ln w="9525">
                  <a:solidFill>
                    <a:srgbClr val="5C4A42"/>
                  </a:solidFill>
                  <a:round/>
                </a:ln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zh-CN">
                    <a:latin charset="-122" pitchFamily="34" typeface="微软雅黑 Light"/>
                    <a:ea charset="-122" pitchFamily="34" typeface="微软雅黑 Light"/>
                  </a:endParaRPr>
                </a:p>
              </p:txBody>
            </p:sp>
            <p:sp>
              <p:nvSpPr>
                <p:cNvPr id="56" name="Freeform 14"/>
                <p:cNvSpPr>
                  <a:spLocks noEditPoints="1"/>
                </p:cNvSpPr>
                <p:nvPr/>
              </p:nvSpPr>
              <p:spPr bwMode="auto">
                <a:xfrm>
                  <a:off x="3502025" y="3268663"/>
                  <a:ext cx="838200" cy="844550"/>
                </a:xfrm>
                <a:custGeom>
                  <a:gdLst>
                    <a:gd fmla="*/ 25 w 50" name="T0"/>
                    <a:gd fmla="*/ 0 h 50" name="T1"/>
                    <a:gd fmla="*/ 0 w 50" name="T2"/>
                    <a:gd fmla="*/ 25 h 50" name="T3"/>
                    <a:gd fmla="*/ 25 w 50" name="T4"/>
                    <a:gd fmla="*/ 50 h 50" name="T5"/>
                    <a:gd fmla="*/ 50 w 50" name="T6"/>
                    <a:gd fmla="*/ 25 h 50" name="T7"/>
                    <a:gd fmla="*/ 25 w 50" name="T8"/>
                    <a:gd fmla="*/ 0 h 50" name="T9"/>
                    <a:gd fmla="*/ 25 w 50" name="T10"/>
                    <a:gd fmla="*/ 44 h 50" name="T11"/>
                    <a:gd fmla="*/ 5 w 50" name="T12"/>
                    <a:gd fmla="*/ 25 h 50" name="T13"/>
                    <a:gd fmla="*/ 25 w 50" name="T14"/>
                    <a:gd fmla="*/ 5 h 50" name="T15"/>
                    <a:gd fmla="*/ 44 w 50" name="T16"/>
                    <a:gd fmla="*/ 25 h 50" name="T17"/>
                    <a:gd fmla="*/ 25 w 50" name="T18"/>
                    <a:gd fmla="*/ 44 h 50" name="T1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b="b" l="0" r="r" t="0"/>
                  <a:pathLst>
                    <a:path h="50" w="50">
                      <a:moveTo>
                        <a:pt x="25" y="0"/>
                      </a:moveTo>
                      <a:cubicBezTo>
                        <a:pt x="11" y="0"/>
                        <a:pt x="0" y="11"/>
                        <a:pt x="0" y="25"/>
                      </a:cubicBezTo>
                      <a:cubicBezTo>
                        <a:pt x="0" y="38"/>
                        <a:pt x="11" y="50"/>
                        <a:pt x="25" y="50"/>
                      </a:cubicBezTo>
                      <a:cubicBezTo>
                        <a:pt x="38" y="50"/>
                        <a:pt x="50" y="38"/>
                        <a:pt x="50" y="25"/>
                      </a:cubicBezTo>
                      <a:cubicBezTo>
                        <a:pt x="50" y="11"/>
                        <a:pt x="38" y="0"/>
                        <a:pt x="25" y="0"/>
                      </a:cubicBezTo>
                      <a:close/>
                      <a:moveTo>
                        <a:pt x="25" y="44"/>
                      </a:moveTo>
                      <a:cubicBezTo>
                        <a:pt x="14" y="44"/>
                        <a:pt x="5" y="36"/>
                        <a:pt x="5" y="25"/>
                      </a:cubicBezTo>
                      <a:cubicBezTo>
                        <a:pt x="5" y="14"/>
                        <a:pt x="14" y="5"/>
                        <a:pt x="25" y="5"/>
                      </a:cubicBezTo>
                      <a:cubicBezTo>
                        <a:pt x="36" y="5"/>
                        <a:pt x="44" y="14"/>
                        <a:pt x="44" y="25"/>
                      </a:cubicBezTo>
                      <a:cubicBezTo>
                        <a:pt x="44" y="36"/>
                        <a:pt x="36" y="44"/>
                        <a:pt x="25" y="44"/>
                      </a:cubicBezTo>
                      <a:close/>
                    </a:path>
                  </a:pathLst>
                </a:custGeom>
                <a:solidFill>
                  <a:srgbClr val="DBC9B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zh-CN">
                    <a:latin charset="-122" pitchFamily="34" typeface="微软雅黑 Light"/>
                    <a:ea charset="-122" pitchFamily="34" typeface="微软雅黑 Light"/>
                  </a:endParaRPr>
                </a:p>
              </p:txBody>
            </p:sp>
            <p:sp>
              <p:nvSpPr>
                <p:cNvPr id="57" name="Oval 15"/>
                <p:cNvSpPr>
                  <a:spLocks noChangeArrowheads="1"/>
                </p:cNvSpPr>
                <p:nvPr/>
              </p:nvSpPr>
              <p:spPr bwMode="auto">
                <a:xfrm>
                  <a:off x="3652838" y="3421063"/>
                  <a:ext cx="520700" cy="522287"/>
                </a:xfrm>
                <a:prstGeom prst="ellipse">
                  <a:avLst/>
                </a:prstGeom>
                <a:solidFill>
                  <a:srgbClr val="DBC9B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zh-CN">
                    <a:latin charset="-122" pitchFamily="34" typeface="微软雅黑 Light"/>
                    <a:ea charset="-122" pitchFamily="34" typeface="微软雅黑 Light"/>
                  </a:endParaRPr>
                </a:p>
              </p:txBody>
            </p:sp>
            <p:sp>
              <p:nvSpPr>
                <p:cNvPr id="61" name="Freeform 19"/>
                <p:cNvSpPr/>
                <p:nvPr/>
              </p:nvSpPr>
              <p:spPr bwMode="auto">
                <a:xfrm flipH="1">
                  <a:off x="3905250" y="3673475"/>
                  <a:ext cx="0" cy="33337"/>
                </a:xfrm>
                <a:custGeom>
                  <a:gdLst>
                    <a:gd fmla="*/ 2 h 2" name="T0"/>
                    <a:gd fmla="*/ 2 h 2" name="T1"/>
                    <a:gd fmla="*/ 2 h 2" name="T2"/>
                    <a:gd fmla="*/ 1 h 2" name="T3"/>
                    <a:gd fmla="*/ 1 h 2" name="T4"/>
                    <a:gd fmla="*/ 0 h 2" name="T5"/>
                    <a:gd fmla="*/ 0 h 2" name="T6"/>
                    <a:gd fmla="*/ 1 h 2" name="T7"/>
                    <a:gd fmla="*/ 2 h 2" name="T8"/>
                  </a:gdLst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</a:cxnLst>
                  <a:rect b="b" l="0" r="r" t="0"/>
                  <a:pathLst>
                    <a:path h="2">
                      <a:moveTo>
                        <a:pt x="0" y="2"/>
                      </a:moveTo>
                      <a:cubicBezTo>
                        <a:pt x="0" y="2"/>
                        <a:pt x="0" y="2"/>
                        <a:pt x="0" y="2"/>
                      </a:cubicBezTo>
                      <a:cubicBezTo>
                        <a:pt x="0" y="2"/>
                        <a:pt x="0" y="2"/>
                        <a:pt x="0" y="2"/>
                      </a:cubicBez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0" y="1"/>
                        <a:pt x="0" y="1"/>
                        <a:pt x="0" y="1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0"/>
                        <a:pt x="0" y="0"/>
                        <a:pt x="0" y="1"/>
                      </a:cubicBezTo>
                      <a:cubicBezTo>
                        <a:pt x="0" y="1"/>
                        <a:pt x="0" y="1"/>
                        <a:pt x="0" y="2"/>
                      </a:cubicBezTo>
                      <a:close/>
                    </a:path>
                  </a:pathLst>
                </a:custGeom>
                <a:solidFill>
                  <a:srgbClr val="E8E8E8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/>
                <a:lstStyle/>
                <a:p>
                  <a:endParaRPr altLang="en-US" lang="zh-CN">
                    <a:latin charset="-122" pitchFamily="34" typeface="微软雅黑 Light"/>
                    <a:ea charset="-122" pitchFamily="34" typeface="微软雅黑 Light"/>
                  </a:endParaRPr>
                </a:p>
              </p:txBody>
            </p:sp>
          </p:grpSp>
          <p:sp>
            <p:nvSpPr>
              <p:cNvPr id="75" name="Freeform 10"/>
              <p:cNvSpPr>
                <a:spLocks noEditPoints="1"/>
              </p:cNvSpPr>
              <p:nvPr/>
            </p:nvSpPr>
            <p:spPr bwMode="auto">
              <a:xfrm>
                <a:off x="1648023" y="3416159"/>
                <a:ext cx="302136" cy="295758"/>
              </a:xfrm>
              <a:custGeom>
                <a:gdLst>
                  <a:gd fmla="*/ 794 w 3251" name="T0"/>
                  <a:gd fmla="*/ 2673 h 3184" name="T1"/>
                  <a:gd fmla="*/ 794 w 3251" name="T2"/>
                  <a:gd fmla="*/ 1532 h 3184" name="T3"/>
                  <a:gd fmla="*/ 919 w 3251" name="T4"/>
                  <a:gd fmla="*/ 1532 h 3184" name="T5"/>
                  <a:gd fmla="*/ 919 w 3251" name="T6"/>
                  <a:gd fmla="*/ 1391 h 3184" name="T7"/>
                  <a:gd fmla="*/ 280 w 3251" name="T8"/>
                  <a:gd fmla="*/ 1391 h 3184" name="T9"/>
                  <a:gd fmla="*/ 280 w 3251" name="T10"/>
                  <a:gd fmla="*/ 1520 h 3184" name="T11"/>
                  <a:gd fmla="*/ 405 w 3251" name="T12"/>
                  <a:gd fmla="*/ 1520 h 3184" name="T13"/>
                  <a:gd fmla="*/ 405 w 3251" name="T14"/>
                  <a:gd fmla="*/ 2673 h 3184" name="T15"/>
                  <a:gd fmla="*/ 794 w 3251" name="T16"/>
                  <a:gd fmla="*/ 2673 h 3184" name="T17"/>
                  <a:gd fmla="*/ 80 w 3251" name="T18"/>
                  <a:gd fmla="*/ 1266 h 3184" name="T19"/>
                  <a:gd fmla="*/ 3176 w 3251" name="T20"/>
                  <a:gd fmla="*/ 1266 h 3184" name="T21"/>
                  <a:gd fmla="*/ 3177 w 3251" name="T22"/>
                  <a:gd fmla="*/ 1117 h 3184" name="T23"/>
                  <a:gd fmla="*/ 1625 w 3251" name="T24"/>
                  <a:gd fmla="*/ 0 h 3184" name="T25"/>
                  <a:gd fmla="*/ 80 w 3251" name="T26"/>
                  <a:gd fmla="*/ 1117 h 3184" name="T27"/>
                  <a:gd fmla="*/ 80 w 3251" name="T28"/>
                  <a:gd fmla="*/ 1266 h 3184" name="T29"/>
                  <a:gd fmla="*/ 1625 w 3251" name="T30"/>
                  <a:gd fmla="*/ 528 h 3184" name="T31"/>
                  <a:gd fmla="*/ 1849 w 3251" name="T32"/>
                  <a:gd fmla="*/ 752 h 3184" name="T33"/>
                  <a:gd fmla="*/ 1625 w 3251" name="T34"/>
                  <a:gd fmla="*/ 976 h 3184" name="T35"/>
                  <a:gd fmla="*/ 1401 w 3251" name="T36"/>
                  <a:gd fmla="*/ 752 h 3184" name="T37"/>
                  <a:gd fmla="*/ 1625 w 3251" name="T38"/>
                  <a:gd fmla="*/ 528 h 3184" name="T39"/>
                  <a:gd fmla="*/ 157 w 3251" name="T40"/>
                  <a:gd fmla="*/ 2928 h 3184" name="T41"/>
                  <a:gd fmla="*/ 3099 w 3251" name="T42"/>
                  <a:gd fmla="*/ 2928 h 3184" name="T43"/>
                  <a:gd fmla="*/ 3099 w 3251" name="T44"/>
                  <a:gd fmla="*/ 2803 h 3184" name="T45"/>
                  <a:gd fmla="*/ 157 w 3251" name="T46"/>
                  <a:gd fmla="*/ 2803 h 3184" name="T47"/>
                  <a:gd fmla="*/ 157 w 3251" name="T48"/>
                  <a:gd fmla="*/ 2928 h 3184" name="T49"/>
                  <a:gd fmla="*/ 29 w 3251" name="T50"/>
                  <a:gd fmla="*/ 3184 h 3184" name="T51"/>
                  <a:gd fmla="*/ 3227 w 3251" name="T52"/>
                  <a:gd fmla="*/ 3184 h 3184" name="T53"/>
                  <a:gd fmla="*/ 3227 w 3251" name="T54"/>
                  <a:gd fmla="*/ 3067 h 3184" name="T55"/>
                  <a:gd fmla="*/ 29 w 3251" name="T56"/>
                  <a:gd fmla="*/ 3067 h 3184" name="T57"/>
                  <a:gd fmla="*/ 29 w 3251" name="T58"/>
                  <a:gd fmla="*/ 3184 h 3184" name="T59"/>
                  <a:gd fmla="*/ 1822 w 3251" name="T60"/>
                  <a:gd fmla="*/ 2673 h 3184" name="T61"/>
                  <a:gd fmla="*/ 1822 w 3251" name="T62"/>
                  <a:gd fmla="*/ 1524 h 3184" name="T63"/>
                  <a:gd fmla="*/ 1948 w 3251" name="T64"/>
                  <a:gd fmla="*/ 1524 h 3184" name="T65"/>
                  <a:gd fmla="*/ 1948 w 3251" name="T66"/>
                  <a:gd fmla="*/ 1399 h 3184" name="T67"/>
                  <a:gd fmla="*/ 1308 w 3251" name="T68"/>
                  <a:gd fmla="*/ 1399 h 3184" name="T69"/>
                  <a:gd fmla="*/ 1308 w 3251" name="T70"/>
                  <a:gd fmla="*/ 1520 h 3184" name="T71"/>
                  <a:gd fmla="*/ 1433 w 3251" name="T72"/>
                  <a:gd fmla="*/ 1520 h 3184" name="T73"/>
                  <a:gd fmla="*/ 1433 w 3251" name="T74"/>
                  <a:gd fmla="*/ 2673 h 3184" name="T75"/>
                  <a:gd fmla="*/ 1822 w 3251" name="T76"/>
                  <a:gd fmla="*/ 2673 h 3184" name="T77"/>
                  <a:gd fmla="*/ 2843 w 3251" name="T78"/>
                  <a:gd fmla="*/ 2673 h 3184" name="T79"/>
                  <a:gd fmla="*/ 2843 w 3251" name="T80"/>
                  <a:gd fmla="*/ 1524 h 3184" name="T81"/>
                  <a:gd fmla="*/ 2968 w 3251" name="T82"/>
                  <a:gd fmla="*/ 1524 h 3184" name="T83"/>
                  <a:gd fmla="*/ 2968 w 3251" name="T84"/>
                  <a:gd fmla="*/ 1399 h 3184" name="T85"/>
                  <a:gd fmla="*/ 2329 w 3251" name="T86"/>
                  <a:gd fmla="*/ 1399 h 3184" name="T87"/>
                  <a:gd fmla="*/ 2329 w 3251" name="T88"/>
                  <a:gd fmla="*/ 1520 h 3184" name="T89"/>
                  <a:gd fmla="*/ 2454 w 3251" name="T90"/>
                  <a:gd fmla="*/ 1520 h 3184" name="T91"/>
                  <a:gd fmla="*/ 2454 w 3251" name="T92"/>
                  <a:gd fmla="*/ 2673 h 3184" name="T93"/>
                  <a:gd fmla="*/ 2843 w 3251" name="T94"/>
                  <a:gd fmla="*/ 2673 h 3184" name="T95"/>
                  <a:gd fmla="*/ 2843 w 3251" name="T96"/>
                  <a:gd fmla="*/ 2673 h 3184" name="T97"/>
                  <a:gd fmla="*/ 2843 w 3251" name="T98"/>
                  <a:gd fmla="*/ 2673 h 3184" name="T9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b="b" l="0" r="r" t="0"/>
                <a:pathLst>
                  <a:path h="3184" w="3251">
                    <a:moveTo>
                      <a:pt x="794" y="2673"/>
                    </a:moveTo>
                    <a:cubicBezTo>
                      <a:pt x="794" y="1532"/>
                      <a:pt x="794" y="1532"/>
                      <a:pt x="794" y="1532"/>
                    </a:cubicBezTo>
                    <a:cubicBezTo>
                      <a:pt x="919" y="1532"/>
                      <a:pt x="919" y="1532"/>
                      <a:pt x="919" y="1532"/>
                    </a:cubicBezTo>
                    <a:cubicBezTo>
                      <a:pt x="919" y="1391"/>
                      <a:pt x="919" y="1391"/>
                      <a:pt x="919" y="1391"/>
                    </a:cubicBezTo>
                    <a:cubicBezTo>
                      <a:pt x="280" y="1391"/>
                      <a:pt x="280" y="1391"/>
                      <a:pt x="280" y="1391"/>
                    </a:cubicBezTo>
                    <a:cubicBezTo>
                      <a:pt x="280" y="1520"/>
                      <a:pt x="280" y="1520"/>
                      <a:pt x="280" y="1520"/>
                    </a:cubicBezTo>
                    <a:cubicBezTo>
                      <a:pt x="405" y="1520"/>
                      <a:pt x="405" y="1520"/>
                      <a:pt x="405" y="1520"/>
                    </a:cubicBezTo>
                    <a:cubicBezTo>
                      <a:pt x="405" y="2673"/>
                      <a:pt x="405" y="2673"/>
                      <a:pt x="405" y="2673"/>
                    </a:cubicBezTo>
                    <a:cubicBezTo>
                      <a:pt x="794" y="2673"/>
                      <a:pt x="794" y="2673"/>
                      <a:pt x="794" y="2673"/>
                    </a:cubicBezTo>
                    <a:close/>
                    <a:moveTo>
                      <a:pt x="80" y="1266"/>
                    </a:moveTo>
                    <a:cubicBezTo>
                      <a:pt x="3176" y="1266"/>
                      <a:pt x="3176" y="1266"/>
                      <a:pt x="3176" y="1266"/>
                    </a:cubicBezTo>
                    <a:cubicBezTo>
                      <a:pt x="3251" y="1233"/>
                      <a:pt x="3247" y="1163"/>
                      <a:pt x="3177" y="1117"/>
                    </a:cubicBezTo>
                    <a:cubicBezTo>
                      <a:pt x="3107" y="1070"/>
                      <a:pt x="1625" y="0"/>
                      <a:pt x="1625" y="0"/>
                    </a:cubicBezTo>
                    <a:cubicBezTo>
                      <a:pt x="1625" y="0"/>
                      <a:pt x="154" y="1070"/>
                      <a:pt x="80" y="1117"/>
                    </a:cubicBezTo>
                    <a:cubicBezTo>
                      <a:pt x="5" y="1163"/>
                      <a:pt x="0" y="1233"/>
                      <a:pt x="80" y="1266"/>
                    </a:cubicBezTo>
                    <a:close/>
                    <a:moveTo>
                      <a:pt x="1625" y="528"/>
                    </a:moveTo>
                    <a:cubicBezTo>
                      <a:pt x="1749" y="528"/>
                      <a:pt x="1849" y="629"/>
                      <a:pt x="1849" y="752"/>
                    </a:cubicBezTo>
                    <a:cubicBezTo>
                      <a:pt x="1849" y="876"/>
                      <a:pt x="1749" y="976"/>
                      <a:pt x="1625" y="976"/>
                    </a:cubicBezTo>
                    <a:cubicBezTo>
                      <a:pt x="1502" y="976"/>
                      <a:pt x="1401" y="876"/>
                      <a:pt x="1401" y="752"/>
                    </a:cubicBezTo>
                    <a:cubicBezTo>
                      <a:pt x="1401" y="629"/>
                      <a:pt x="1502" y="528"/>
                      <a:pt x="1625" y="528"/>
                    </a:cubicBezTo>
                    <a:close/>
                    <a:moveTo>
                      <a:pt x="157" y="2928"/>
                    </a:moveTo>
                    <a:cubicBezTo>
                      <a:pt x="3099" y="2928"/>
                      <a:pt x="3099" y="2928"/>
                      <a:pt x="3099" y="2928"/>
                    </a:cubicBezTo>
                    <a:cubicBezTo>
                      <a:pt x="3099" y="2803"/>
                      <a:pt x="3099" y="2803"/>
                      <a:pt x="3099" y="2803"/>
                    </a:cubicBezTo>
                    <a:cubicBezTo>
                      <a:pt x="157" y="2803"/>
                      <a:pt x="157" y="2803"/>
                      <a:pt x="157" y="2803"/>
                    </a:cubicBezTo>
                    <a:cubicBezTo>
                      <a:pt x="157" y="2928"/>
                      <a:pt x="157" y="2928"/>
                      <a:pt x="157" y="2928"/>
                    </a:cubicBezTo>
                    <a:close/>
                    <a:moveTo>
                      <a:pt x="29" y="3184"/>
                    </a:moveTo>
                    <a:cubicBezTo>
                      <a:pt x="3227" y="3184"/>
                      <a:pt x="3227" y="3184"/>
                      <a:pt x="3227" y="3184"/>
                    </a:cubicBezTo>
                    <a:cubicBezTo>
                      <a:pt x="3227" y="3067"/>
                      <a:pt x="3227" y="3067"/>
                      <a:pt x="3227" y="3067"/>
                    </a:cubicBezTo>
                    <a:cubicBezTo>
                      <a:pt x="29" y="3067"/>
                      <a:pt x="29" y="3067"/>
                      <a:pt x="29" y="3067"/>
                    </a:cubicBezTo>
                    <a:cubicBezTo>
                      <a:pt x="29" y="3184"/>
                      <a:pt x="29" y="3184"/>
                      <a:pt x="29" y="3184"/>
                    </a:cubicBezTo>
                    <a:close/>
                    <a:moveTo>
                      <a:pt x="1822" y="2673"/>
                    </a:moveTo>
                    <a:cubicBezTo>
                      <a:pt x="1822" y="1524"/>
                      <a:pt x="1822" y="1524"/>
                      <a:pt x="1822" y="1524"/>
                    </a:cubicBezTo>
                    <a:cubicBezTo>
                      <a:pt x="1948" y="1524"/>
                      <a:pt x="1948" y="1524"/>
                      <a:pt x="1948" y="1524"/>
                    </a:cubicBezTo>
                    <a:cubicBezTo>
                      <a:pt x="1948" y="1399"/>
                      <a:pt x="1948" y="1399"/>
                      <a:pt x="1948" y="1399"/>
                    </a:cubicBezTo>
                    <a:cubicBezTo>
                      <a:pt x="1308" y="1399"/>
                      <a:pt x="1308" y="1399"/>
                      <a:pt x="1308" y="1399"/>
                    </a:cubicBezTo>
                    <a:cubicBezTo>
                      <a:pt x="1308" y="1520"/>
                      <a:pt x="1308" y="1520"/>
                      <a:pt x="1308" y="1520"/>
                    </a:cubicBezTo>
                    <a:cubicBezTo>
                      <a:pt x="1433" y="1520"/>
                      <a:pt x="1433" y="1520"/>
                      <a:pt x="1433" y="1520"/>
                    </a:cubicBezTo>
                    <a:cubicBezTo>
                      <a:pt x="1433" y="2673"/>
                      <a:pt x="1433" y="2673"/>
                      <a:pt x="1433" y="2673"/>
                    </a:cubicBezTo>
                    <a:cubicBezTo>
                      <a:pt x="1822" y="2673"/>
                      <a:pt x="1822" y="2673"/>
                      <a:pt x="1822" y="2673"/>
                    </a:cubicBezTo>
                    <a:close/>
                    <a:moveTo>
                      <a:pt x="2843" y="2673"/>
                    </a:moveTo>
                    <a:cubicBezTo>
                      <a:pt x="2843" y="1524"/>
                      <a:pt x="2843" y="1524"/>
                      <a:pt x="2843" y="1524"/>
                    </a:cubicBezTo>
                    <a:cubicBezTo>
                      <a:pt x="2968" y="1524"/>
                      <a:pt x="2968" y="1524"/>
                      <a:pt x="2968" y="1524"/>
                    </a:cubicBezTo>
                    <a:cubicBezTo>
                      <a:pt x="2968" y="1399"/>
                      <a:pt x="2968" y="1399"/>
                      <a:pt x="2968" y="1399"/>
                    </a:cubicBezTo>
                    <a:cubicBezTo>
                      <a:pt x="2329" y="1399"/>
                      <a:pt x="2329" y="1399"/>
                      <a:pt x="2329" y="1399"/>
                    </a:cubicBezTo>
                    <a:cubicBezTo>
                      <a:pt x="2329" y="1520"/>
                      <a:pt x="2329" y="1520"/>
                      <a:pt x="2329" y="1520"/>
                    </a:cubicBezTo>
                    <a:cubicBezTo>
                      <a:pt x="2454" y="1520"/>
                      <a:pt x="2454" y="1520"/>
                      <a:pt x="2454" y="1520"/>
                    </a:cubicBezTo>
                    <a:cubicBezTo>
                      <a:pt x="2454" y="2673"/>
                      <a:pt x="2454" y="2673"/>
                      <a:pt x="2454" y="2673"/>
                    </a:cubicBezTo>
                    <a:cubicBezTo>
                      <a:pt x="2843" y="2673"/>
                      <a:pt x="2843" y="2673"/>
                      <a:pt x="2843" y="2673"/>
                    </a:cubicBezTo>
                    <a:close/>
                    <a:moveTo>
                      <a:pt x="2843" y="2673"/>
                    </a:moveTo>
                    <a:cubicBezTo>
                      <a:pt x="2843" y="2673"/>
                      <a:pt x="2843" y="2673"/>
                      <a:pt x="2843" y="2673"/>
                    </a:cubicBezTo>
                  </a:path>
                </a:pathLst>
              </a:custGeom>
              <a:solidFill>
                <a:srgbClr val="5C4A42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solidFill>
                    <a:srgbClr val="DBC9B8"/>
                  </a:solidFill>
                  <a:latin charset="-122" pitchFamily="34" typeface="微软雅黑 Light"/>
                  <a:ea charset="-122" pitchFamily="34" typeface="微软雅黑 Light"/>
                </a:endParaRPr>
              </a:p>
            </p:txBody>
          </p:sp>
        </p:grpSp>
        <p:sp>
          <p:nvSpPr>
            <p:cNvPr id="77" name="矩形 76"/>
            <p:cNvSpPr/>
            <p:nvPr/>
          </p:nvSpPr>
          <p:spPr>
            <a:xfrm>
              <a:off x="2789693" y="3422140"/>
              <a:ext cx="2517321" cy="3962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/>
              <a:r>
                <a:rPr altLang="en-US" lang="zh-CN" sz="2000">
                  <a:solidFill>
                    <a:srgbClr val="5C4A42"/>
                  </a:solidFill>
                  <a:latin charset="-122" pitchFamily="34" typeface="微软雅黑 Light"/>
                  <a:ea charset="-122" pitchFamily="34" typeface="微软雅黑 Light"/>
                </a:rPr>
                <a:t>选题背景及内容</a:t>
              </a:r>
            </a:p>
          </p:txBody>
        </p:sp>
      </p:grpSp>
      <p:grpSp>
        <p:nvGrpSpPr>
          <p:cNvPr id="81" name="组合 80"/>
          <p:cNvGrpSpPr/>
          <p:nvPr/>
        </p:nvGrpSpPr>
        <p:grpSpPr>
          <a:xfrm>
            <a:off x="1197246" y="4459116"/>
            <a:ext cx="4892676" cy="877887"/>
            <a:chOff x="1381579" y="4296513"/>
            <a:chExt cx="4892676" cy="877887"/>
          </a:xfrm>
        </p:grpSpPr>
        <p:grpSp>
          <p:nvGrpSpPr>
            <p:cNvPr id="63" name="组合 62"/>
            <p:cNvGrpSpPr/>
            <p:nvPr/>
          </p:nvGrpSpPr>
          <p:grpSpPr>
            <a:xfrm>
              <a:off x="1381579" y="4296513"/>
              <a:ext cx="4892676" cy="877887"/>
              <a:chOff x="3486150" y="4230688"/>
              <a:chExt cx="4892676" cy="877887"/>
            </a:xfrm>
          </p:grpSpPr>
          <p:sp>
            <p:nvSpPr>
              <p:cNvPr id="64" name="Freeform 21"/>
              <p:cNvSpPr/>
              <p:nvPr/>
            </p:nvSpPr>
            <p:spPr bwMode="auto">
              <a:xfrm>
                <a:off x="4089400" y="4314825"/>
                <a:ext cx="4271963" cy="709612"/>
              </a:xfrm>
              <a:custGeom>
                <a:gdLst>
                  <a:gd fmla="*/ 237 w 255" name="T0"/>
                  <a:gd fmla="*/ 0 h 42" name="T1"/>
                  <a:gd fmla="*/ 126 w 255" name="T2"/>
                  <a:gd fmla="*/ 0 h 42" name="T3"/>
                  <a:gd fmla="*/ 112 w 255" name="T4"/>
                  <a:gd fmla="*/ 0 h 42" name="T5"/>
                  <a:gd fmla="*/ 1 w 255" name="T6"/>
                  <a:gd fmla="*/ 0 h 42" name="T7"/>
                  <a:gd fmla="*/ 12 w 255" name="T8"/>
                  <a:gd fmla="*/ 21 h 42" name="T9"/>
                  <a:gd fmla="*/ 0 w 255" name="T10"/>
                  <a:gd fmla="*/ 42 h 42" name="T11"/>
                  <a:gd fmla="*/ 111 w 255" name="T12"/>
                  <a:gd fmla="*/ 42 h 42" name="T13"/>
                  <a:gd fmla="*/ 126 w 255" name="T14"/>
                  <a:gd fmla="*/ 42 h 42" name="T15"/>
                  <a:gd fmla="*/ 237 w 255" name="T16"/>
                  <a:gd fmla="*/ 42 h 42" name="T17"/>
                  <a:gd fmla="*/ 255 w 255" name="T18"/>
                  <a:gd fmla="*/ 21 h 42" name="T19"/>
                  <a:gd fmla="*/ 237 w 255" name="T20"/>
                  <a:gd fmla="*/ 0 h 42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42" w="255">
                    <a:moveTo>
                      <a:pt x="237" y="0"/>
                    </a:moveTo>
                    <a:cubicBezTo>
                      <a:pt x="126" y="0"/>
                      <a:pt x="126" y="0"/>
                      <a:pt x="126" y="0"/>
                    </a:cubicBezTo>
                    <a:cubicBezTo>
                      <a:pt x="112" y="0"/>
                      <a:pt x="112" y="0"/>
                      <a:pt x="112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2" y="8"/>
                      <a:pt x="12" y="21"/>
                    </a:cubicBezTo>
                    <a:cubicBezTo>
                      <a:pt x="12" y="36"/>
                      <a:pt x="0" y="42"/>
                      <a:pt x="0" y="42"/>
                    </a:cubicBezTo>
                    <a:cubicBezTo>
                      <a:pt x="111" y="42"/>
                      <a:pt x="111" y="42"/>
                      <a:pt x="111" y="42"/>
                    </a:cubicBezTo>
                    <a:cubicBezTo>
                      <a:pt x="126" y="42"/>
                      <a:pt x="126" y="42"/>
                      <a:pt x="126" y="42"/>
                    </a:cubicBezTo>
                    <a:cubicBezTo>
                      <a:pt x="237" y="42"/>
                      <a:pt x="237" y="42"/>
                      <a:pt x="237" y="42"/>
                    </a:cubicBezTo>
                    <a:cubicBezTo>
                      <a:pt x="247" y="42"/>
                      <a:pt x="255" y="33"/>
                      <a:pt x="255" y="21"/>
                    </a:cubicBezTo>
                    <a:cubicBezTo>
                      <a:pt x="255" y="9"/>
                      <a:pt x="247" y="0"/>
                      <a:pt x="237" y="0"/>
                    </a:cubicBezTo>
                    <a:close/>
                  </a:path>
                </a:pathLst>
              </a:custGeom>
              <a:solidFill>
                <a:srgbClr val="DBC9B8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latin charset="-122" pitchFamily="34" typeface="微软雅黑 Light"/>
                  <a:ea charset="-122" pitchFamily="34" typeface="微软雅黑 Light"/>
                </a:endParaRPr>
              </a:p>
            </p:txBody>
          </p:sp>
          <p:sp>
            <p:nvSpPr>
              <p:cNvPr id="65" name="Freeform 22"/>
              <p:cNvSpPr>
                <a:spLocks noEditPoints="1"/>
              </p:cNvSpPr>
              <p:nvPr/>
            </p:nvSpPr>
            <p:spPr bwMode="auto">
              <a:xfrm>
                <a:off x="4038600" y="4298950"/>
                <a:ext cx="4340226" cy="742950"/>
              </a:xfrm>
              <a:custGeom>
                <a:gdLst>
                  <a:gd fmla="*/ 240 w 259" name="T0"/>
                  <a:gd fmla="*/ 44 h 44" name="T1"/>
                  <a:gd fmla="*/ 0 w 259" name="T2"/>
                  <a:gd fmla="*/ 44 h 44" name="T3"/>
                  <a:gd fmla="*/ 3 w 259" name="T4"/>
                  <a:gd fmla="*/ 43 h 44" name="T5"/>
                  <a:gd fmla="*/ 15 w 259" name="T6"/>
                  <a:gd fmla="*/ 22 h 44" name="T7"/>
                  <a:gd fmla="*/ 3 w 259" name="T8"/>
                  <a:gd fmla="*/ 1 h 44" name="T9"/>
                  <a:gd fmla="*/ 2 w 259" name="T10"/>
                  <a:gd fmla="*/ 0 h 44" name="T11"/>
                  <a:gd fmla="*/ 240 w 259" name="T12"/>
                  <a:gd fmla="*/ 0 h 44" name="T13"/>
                  <a:gd fmla="*/ 259 w 259" name="T14"/>
                  <a:gd fmla="*/ 22 h 44" name="T15"/>
                  <a:gd fmla="*/ 240 w 259" name="T16"/>
                  <a:gd fmla="*/ 44 h 44" name="T17"/>
                  <a:gd fmla="*/ 5 w 259" name="T18"/>
                  <a:gd fmla="*/ 42 h 44" name="T19"/>
                  <a:gd fmla="*/ 240 w 259" name="T20"/>
                  <a:gd fmla="*/ 42 h 44" name="T21"/>
                  <a:gd fmla="*/ 258 w 259" name="T22"/>
                  <a:gd fmla="*/ 22 h 44" name="T23"/>
                  <a:gd fmla="*/ 240 w 259" name="T24"/>
                  <a:gd fmla="*/ 1 h 44" name="T25"/>
                  <a:gd fmla="*/ 5 w 259" name="T26"/>
                  <a:gd fmla="*/ 1 h 44" name="T27"/>
                  <a:gd fmla="*/ 16 w 259" name="T28"/>
                  <a:gd fmla="*/ 22 h 44" name="T29"/>
                  <a:gd fmla="*/ 5 w 259" name="T30"/>
                  <a:gd fmla="*/ 42 h 44" name="T3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b="b" l="0" r="r" t="0"/>
                <a:pathLst>
                  <a:path h="44" w="259">
                    <a:moveTo>
                      <a:pt x="240" y="44"/>
                    </a:moveTo>
                    <a:cubicBezTo>
                      <a:pt x="0" y="44"/>
                      <a:pt x="0" y="44"/>
                      <a:pt x="0" y="44"/>
                    </a:cubicBezTo>
                    <a:cubicBezTo>
                      <a:pt x="3" y="43"/>
                      <a:pt x="3" y="43"/>
                      <a:pt x="3" y="43"/>
                    </a:cubicBezTo>
                    <a:cubicBezTo>
                      <a:pt x="3" y="42"/>
                      <a:pt x="15" y="36"/>
                      <a:pt x="15" y="22"/>
                    </a:cubicBezTo>
                    <a:cubicBezTo>
                      <a:pt x="15" y="10"/>
                      <a:pt x="3" y="1"/>
                      <a:pt x="3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40" y="0"/>
                      <a:pt x="240" y="0"/>
                      <a:pt x="240" y="0"/>
                    </a:cubicBezTo>
                    <a:cubicBezTo>
                      <a:pt x="250" y="0"/>
                      <a:pt x="259" y="10"/>
                      <a:pt x="259" y="22"/>
                    </a:cubicBezTo>
                    <a:cubicBezTo>
                      <a:pt x="259" y="34"/>
                      <a:pt x="250" y="44"/>
                      <a:pt x="240" y="44"/>
                    </a:cubicBezTo>
                    <a:close/>
                    <a:moveTo>
                      <a:pt x="5" y="42"/>
                    </a:moveTo>
                    <a:cubicBezTo>
                      <a:pt x="240" y="42"/>
                      <a:pt x="240" y="42"/>
                      <a:pt x="240" y="42"/>
                    </a:cubicBezTo>
                    <a:cubicBezTo>
                      <a:pt x="250" y="42"/>
                      <a:pt x="258" y="33"/>
                      <a:pt x="258" y="22"/>
                    </a:cubicBezTo>
                    <a:cubicBezTo>
                      <a:pt x="258" y="11"/>
                      <a:pt x="250" y="1"/>
                      <a:pt x="240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9" y="4"/>
                      <a:pt x="16" y="12"/>
                      <a:pt x="16" y="22"/>
                    </a:cubicBezTo>
                    <a:cubicBezTo>
                      <a:pt x="16" y="33"/>
                      <a:pt x="8" y="40"/>
                      <a:pt x="5" y="42"/>
                    </a:cubicBezTo>
                    <a:close/>
                  </a:path>
                </a:pathLst>
              </a:custGeom>
              <a:solidFill>
                <a:srgbClr val="DBC9B8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latin charset="-122" pitchFamily="34" typeface="微软雅黑 Light"/>
                  <a:ea charset="-122" pitchFamily="34" typeface="微软雅黑 Light"/>
                </a:endParaRPr>
              </a:p>
            </p:txBody>
          </p:sp>
          <p:sp>
            <p:nvSpPr>
              <p:cNvPr id="66" name="Freeform 23"/>
              <p:cNvSpPr>
                <a:spLocks noEditPoints="1"/>
              </p:cNvSpPr>
              <p:nvPr/>
            </p:nvSpPr>
            <p:spPr bwMode="auto">
              <a:xfrm>
                <a:off x="3486150" y="4230688"/>
                <a:ext cx="871538" cy="877887"/>
              </a:xfrm>
              <a:custGeom>
                <a:gdLst>
                  <a:gd fmla="*/ 26 w 52" name="T0"/>
                  <a:gd fmla="*/ 0 h 52" name="T1"/>
                  <a:gd fmla="*/ 0 w 52" name="T2"/>
                  <a:gd fmla="*/ 26 h 52" name="T3"/>
                  <a:gd fmla="*/ 26 w 52" name="T4"/>
                  <a:gd fmla="*/ 52 h 52" name="T5"/>
                  <a:gd fmla="*/ 52 w 52" name="T6"/>
                  <a:gd fmla="*/ 26 h 52" name="T7"/>
                  <a:gd fmla="*/ 26 w 52" name="T8"/>
                  <a:gd fmla="*/ 0 h 52" name="T9"/>
                  <a:gd fmla="*/ 26 w 52" name="T10"/>
                  <a:gd fmla="*/ 46 h 52" name="T11"/>
                  <a:gd fmla="*/ 5 w 52" name="T12"/>
                  <a:gd fmla="*/ 26 h 52" name="T13"/>
                  <a:gd fmla="*/ 26 w 52" name="T14"/>
                  <a:gd fmla="*/ 6 h 52" name="T15"/>
                  <a:gd fmla="*/ 46 w 52" name="T16"/>
                  <a:gd fmla="*/ 26 h 52" name="T17"/>
                  <a:gd fmla="*/ 26 w 52" name="T18"/>
                  <a:gd fmla="*/ 46 h 52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52" w="52">
                    <a:moveTo>
                      <a:pt x="26" y="0"/>
                    </a:moveTo>
                    <a:cubicBezTo>
                      <a:pt x="12" y="0"/>
                      <a:pt x="0" y="12"/>
                      <a:pt x="0" y="26"/>
                    </a:cubicBezTo>
                    <a:cubicBezTo>
                      <a:pt x="0" y="40"/>
                      <a:pt x="12" y="52"/>
                      <a:pt x="26" y="52"/>
                    </a:cubicBezTo>
                    <a:cubicBezTo>
                      <a:pt x="40" y="52"/>
                      <a:pt x="52" y="40"/>
                      <a:pt x="52" y="26"/>
                    </a:cubicBezTo>
                    <a:cubicBezTo>
                      <a:pt x="52" y="12"/>
                      <a:pt x="40" y="0"/>
                      <a:pt x="26" y="0"/>
                    </a:cubicBezTo>
                    <a:close/>
                    <a:moveTo>
                      <a:pt x="26" y="46"/>
                    </a:moveTo>
                    <a:cubicBezTo>
                      <a:pt x="15" y="46"/>
                      <a:pt x="5" y="37"/>
                      <a:pt x="5" y="26"/>
                    </a:cubicBezTo>
                    <a:cubicBezTo>
                      <a:pt x="5" y="15"/>
                      <a:pt x="15" y="6"/>
                      <a:pt x="26" y="6"/>
                    </a:cubicBezTo>
                    <a:cubicBezTo>
                      <a:pt x="37" y="6"/>
                      <a:pt x="46" y="15"/>
                      <a:pt x="46" y="26"/>
                    </a:cubicBezTo>
                    <a:cubicBezTo>
                      <a:pt x="46" y="37"/>
                      <a:pt x="37" y="46"/>
                      <a:pt x="26" y="46"/>
                    </a:cubicBezTo>
                    <a:close/>
                  </a:path>
                </a:pathLst>
              </a:custGeom>
              <a:solidFill>
                <a:srgbClr val="DBC9B8"/>
              </a:solidFill>
              <a:ln w="9525">
                <a:solidFill>
                  <a:srgbClr val="5C4A42"/>
                </a:solidFill>
                <a:round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latin charset="-122" pitchFamily="34" typeface="微软雅黑 Light"/>
                  <a:ea charset="-122" pitchFamily="34" typeface="微软雅黑 Light"/>
                </a:endParaRPr>
              </a:p>
            </p:txBody>
          </p:sp>
          <p:sp>
            <p:nvSpPr>
              <p:cNvPr id="67" name="Freeform 24"/>
              <p:cNvSpPr>
                <a:spLocks noEditPoints="1"/>
              </p:cNvSpPr>
              <p:nvPr/>
            </p:nvSpPr>
            <p:spPr bwMode="auto">
              <a:xfrm>
                <a:off x="3502025" y="4248150"/>
                <a:ext cx="838200" cy="844550"/>
              </a:xfrm>
              <a:custGeom>
                <a:gdLst>
                  <a:gd fmla="*/ 25 w 50" name="T0"/>
                  <a:gd fmla="*/ 0 h 50" name="T1"/>
                  <a:gd fmla="*/ 0 w 50" name="T2"/>
                  <a:gd fmla="*/ 25 h 50" name="T3"/>
                  <a:gd fmla="*/ 25 w 50" name="T4"/>
                  <a:gd fmla="*/ 50 h 50" name="T5"/>
                  <a:gd fmla="*/ 50 w 50" name="T6"/>
                  <a:gd fmla="*/ 25 h 50" name="T7"/>
                  <a:gd fmla="*/ 25 w 50" name="T8"/>
                  <a:gd fmla="*/ 0 h 50" name="T9"/>
                  <a:gd fmla="*/ 25 w 50" name="T10"/>
                  <a:gd fmla="*/ 44 h 50" name="T11"/>
                  <a:gd fmla="*/ 5 w 50" name="T12"/>
                  <a:gd fmla="*/ 25 h 50" name="T13"/>
                  <a:gd fmla="*/ 25 w 50" name="T14"/>
                  <a:gd fmla="*/ 5 h 50" name="T15"/>
                  <a:gd fmla="*/ 44 w 50" name="T16"/>
                  <a:gd fmla="*/ 25 h 50" name="T17"/>
                  <a:gd fmla="*/ 25 w 50" name="T18"/>
                  <a:gd fmla="*/ 44 h 50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50" w="50">
                    <a:moveTo>
                      <a:pt x="25" y="0"/>
                    </a:moveTo>
                    <a:cubicBezTo>
                      <a:pt x="11" y="0"/>
                      <a:pt x="0" y="11"/>
                      <a:pt x="0" y="25"/>
                    </a:cubicBezTo>
                    <a:cubicBezTo>
                      <a:pt x="0" y="39"/>
                      <a:pt x="11" y="50"/>
                      <a:pt x="25" y="50"/>
                    </a:cubicBezTo>
                    <a:cubicBezTo>
                      <a:pt x="38" y="50"/>
                      <a:pt x="50" y="39"/>
                      <a:pt x="50" y="25"/>
                    </a:cubicBezTo>
                    <a:cubicBezTo>
                      <a:pt x="50" y="11"/>
                      <a:pt x="38" y="0"/>
                      <a:pt x="25" y="0"/>
                    </a:cubicBezTo>
                    <a:close/>
                    <a:moveTo>
                      <a:pt x="25" y="44"/>
                    </a:moveTo>
                    <a:cubicBezTo>
                      <a:pt x="14" y="44"/>
                      <a:pt x="5" y="36"/>
                      <a:pt x="5" y="25"/>
                    </a:cubicBezTo>
                    <a:cubicBezTo>
                      <a:pt x="5" y="14"/>
                      <a:pt x="14" y="5"/>
                      <a:pt x="25" y="5"/>
                    </a:cubicBezTo>
                    <a:cubicBezTo>
                      <a:pt x="36" y="5"/>
                      <a:pt x="44" y="14"/>
                      <a:pt x="44" y="25"/>
                    </a:cubicBezTo>
                    <a:cubicBezTo>
                      <a:pt x="44" y="36"/>
                      <a:pt x="36" y="44"/>
                      <a:pt x="25" y="44"/>
                    </a:cubicBezTo>
                    <a:close/>
                  </a:path>
                </a:pathLst>
              </a:custGeom>
              <a:solidFill>
                <a:srgbClr val="DBC9B8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latin charset="-122" pitchFamily="34" typeface="微软雅黑 Light"/>
                  <a:ea charset="-122" pitchFamily="34" typeface="微软雅黑 Light"/>
                </a:endParaRPr>
              </a:p>
            </p:txBody>
          </p:sp>
          <p:sp>
            <p:nvSpPr>
              <p:cNvPr id="68" name="Oval 25"/>
              <p:cNvSpPr>
                <a:spLocks noChangeArrowheads="1"/>
              </p:cNvSpPr>
              <p:nvPr/>
            </p:nvSpPr>
            <p:spPr bwMode="auto">
              <a:xfrm>
                <a:off x="3652838" y="4400550"/>
                <a:ext cx="520700" cy="522287"/>
              </a:xfrm>
              <a:prstGeom prst="ellipse">
                <a:avLst/>
              </a:prstGeom>
              <a:solidFill>
                <a:srgbClr val="DBC9B8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latin charset="-122" pitchFamily="34" typeface="微软雅黑 Light"/>
                  <a:ea charset="-122" pitchFamily="34" typeface="微软雅黑 Light"/>
                </a:endParaRPr>
              </a:p>
            </p:txBody>
          </p:sp>
          <p:sp>
            <p:nvSpPr>
              <p:cNvPr id="69" name="Freeform 26"/>
              <p:cNvSpPr/>
              <p:nvPr/>
            </p:nvSpPr>
            <p:spPr bwMode="auto">
              <a:xfrm>
                <a:off x="3987800" y="4602163"/>
                <a:ext cx="101600" cy="119062"/>
              </a:xfrm>
              <a:custGeom>
                <a:gdLst>
                  <a:gd fmla="*/ 0 w 6" name="T0"/>
                  <a:gd fmla="*/ 3 h 7" name="T1"/>
                  <a:gd fmla="*/ 2 w 6" name="T2"/>
                  <a:gd fmla="*/ 6 h 7" name="T3"/>
                  <a:gd fmla="*/ 6 w 6" name="T4"/>
                  <a:gd fmla="*/ 4 h 7" name="T5"/>
                  <a:gd fmla="*/ 4 w 6" name="T6"/>
                  <a:gd fmla="*/ 0 h 7" name="T7"/>
                  <a:gd fmla="*/ 0 w 6" name="T8"/>
                  <a:gd fmla="*/ 3 h 7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7" w="6">
                    <a:moveTo>
                      <a:pt x="0" y="3"/>
                    </a:moveTo>
                    <a:cubicBezTo>
                      <a:pt x="2" y="6"/>
                      <a:pt x="2" y="6"/>
                      <a:pt x="2" y="6"/>
                    </a:cubicBezTo>
                    <a:cubicBezTo>
                      <a:pt x="2" y="6"/>
                      <a:pt x="5" y="7"/>
                      <a:pt x="6" y="4"/>
                    </a:cubicBezTo>
                    <a:cubicBezTo>
                      <a:pt x="4" y="0"/>
                      <a:pt x="4" y="0"/>
                      <a:pt x="4" y="0"/>
                    </a:cubicBez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5C4A4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latin charset="-122" pitchFamily="34" typeface="微软雅黑 Light"/>
                  <a:ea charset="-122" pitchFamily="34" typeface="微软雅黑 Light"/>
                </a:endParaRPr>
              </a:p>
            </p:txBody>
          </p:sp>
          <p:sp>
            <p:nvSpPr>
              <p:cNvPr id="70" name="Freeform 27"/>
              <p:cNvSpPr/>
              <p:nvPr/>
            </p:nvSpPr>
            <p:spPr bwMode="auto">
              <a:xfrm>
                <a:off x="3938588" y="4686300"/>
                <a:ext cx="150813" cy="152400"/>
              </a:xfrm>
              <a:custGeom>
                <a:gdLst>
                  <a:gd fmla="*/ 9 w 9" name="T0"/>
                  <a:gd fmla="*/ 0 h 9" name="T1"/>
                  <a:gd fmla="*/ 5 w 9" name="T2"/>
                  <a:gd fmla="*/ 2 h 9" name="T3"/>
                  <a:gd fmla="*/ 3 w 9" name="T4"/>
                  <a:gd fmla="*/ 2 h 9" name="T5"/>
                  <a:gd fmla="*/ 3 w 9" name="T6"/>
                  <a:gd fmla="*/ 0 h 9" name="T7"/>
                  <a:gd fmla="*/ 0 w 9" name="T8"/>
                  <a:gd fmla="*/ 5 h 9" name="T9"/>
                  <a:gd fmla="*/ 2 w 9" name="T10"/>
                  <a:gd fmla="*/ 9 h 9" name="T11"/>
                  <a:gd fmla="*/ 2 w 9" name="T12"/>
                  <a:gd fmla="*/ 7 h 9" name="T13"/>
                  <a:gd fmla="*/ 5 w 9" name="T14"/>
                  <a:gd fmla="*/ 7 h 9" name="T15"/>
                  <a:gd fmla="*/ 6 w 9" name="T16"/>
                  <a:gd fmla="*/ 6 h 9" name="T17"/>
                  <a:gd fmla="*/ 9 w 9" name="T18"/>
                  <a:gd fmla="*/ 2 h 9" name="T19"/>
                  <a:gd fmla="*/ 9 w 9" name="T20"/>
                  <a:gd fmla="*/ 0 h 9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9" w="9">
                    <a:moveTo>
                      <a:pt x="9" y="0"/>
                    </a:moveTo>
                    <a:cubicBezTo>
                      <a:pt x="9" y="0"/>
                      <a:pt x="9" y="2"/>
                      <a:pt x="5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0" y="5"/>
                      <a:pt x="0" y="5"/>
                      <a:pt x="0" y="5"/>
                    </a:cubicBezTo>
                    <a:cubicBezTo>
                      <a:pt x="2" y="9"/>
                      <a:pt x="2" y="9"/>
                      <a:pt x="2" y="9"/>
                    </a:cubicBezTo>
                    <a:cubicBezTo>
                      <a:pt x="2" y="7"/>
                      <a:pt x="2" y="7"/>
                      <a:pt x="2" y="7"/>
                    </a:cubicBezTo>
                    <a:cubicBezTo>
                      <a:pt x="5" y="7"/>
                      <a:pt x="5" y="7"/>
                      <a:pt x="5" y="7"/>
                    </a:cubicBezTo>
                    <a:cubicBezTo>
                      <a:pt x="5" y="7"/>
                      <a:pt x="5" y="7"/>
                      <a:pt x="6" y="6"/>
                    </a:cubicBezTo>
                    <a:cubicBezTo>
                      <a:pt x="9" y="2"/>
                      <a:pt x="9" y="2"/>
                      <a:pt x="9" y="2"/>
                    </a:cubicBezTo>
                    <a:cubicBezTo>
                      <a:pt x="9" y="2"/>
                      <a:pt x="9" y="1"/>
                      <a:pt x="9" y="0"/>
                    </a:cubicBezTo>
                    <a:close/>
                  </a:path>
                </a:pathLst>
              </a:custGeom>
              <a:solidFill>
                <a:srgbClr val="5C4A4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latin charset="-122" pitchFamily="34" typeface="微软雅黑 Light"/>
                  <a:ea charset="-122" pitchFamily="34" typeface="微软雅黑 Light"/>
                </a:endParaRPr>
              </a:p>
            </p:txBody>
          </p:sp>
          <p:sp>
            <p:nvSpPr>
              <p:cNvPr id="71" name="Freeform 28"/>
              <p:cNvSpPr/>
              <p:nvPr/>
            </p:nvSpPr>
            <p:spPr bwMode="auto">
              <a:xfrm>
                <a:off x="3803650" y="4737100"/>
                <a:ext cx="101600" cy="68262"/>
              </a:xfrm>
              <a:custGeom>
                <a:gdLst>
                  <a:gd fmla="*/ 6 w 6" name="T0"/>
                  <a:gd fmla="*/ 0 h 4" name="T1"/>
                  <a:gd fmla="*/ 2 w 6" name="T2"/>
                  <a:gd fmla="*/ 0 h 4" name="T3"/>
                  <a:gd fmla="*/ 2 w 6" name="T4"/>
                  <a:gd fmla="*/ 4 h 4" name="T5"/>
                  <a:gd fmla="*/ 6 w 6" name="T6"/>
                  <a:gd fmla="*/ 4 h 4" name="T7"/>
                  <a:gd fmla="*/ 6 w 6" name="T8"/>
                  <a:gd fmla="*/ 0 h 4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4" w="6">
                    <a:moveTo>
                      <a:pt x="6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0" y="2"/>
                      <a:pt x="2" y="4"/>
                    </a:cubicBezTo>
                    <a:cubicBezTo>
                      <a:pt x="6" y="4"/>
                      <a:pt x="6" y="4"/>
                      <a:pt x="6" y="4"/>
                    </a:cubicBez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5C4A4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latin charset="-122" pitchFamily="34" typeface="微软雅黑 Light"/>
                  <a:ea charset="-122" pitchFamily="34" typeface="微软雅黑 Light"/>
                </a:endParaRPr>
              </a:p>
            </p:txBody>
          </p:sp>
          <p:sp>
            <p:nvSpPr>
              <p:cNvPr id="72" name="Freeform 29"/>
              <p:cNvSpPr/>
              <p:nvPr/>
            </p:nvSpPr>
            <p:spPr bwMode="auto">
              <a:xfrm>
                <a:off x="3754438" y="4619625"/>
                <a:ext cx="117475" cy="185737"/>
              </a:xfrm>
              <a:custGeom>
                <a:gdLst>
                  <a:gd fmla="*/ 4 w 7" name="T0"/>
                  <a:gd fmla="*/ 11 h 11" name="T1"/>
                  <a:gd fmla="*/ 4 w 7" name="T2"/>
                  <a:gd fmla="*/ 7 h 11" name="T3"/>
                  <a:gd fmla="*/ 5 w 7" name="T4"/>
                  <a:gd fmla="*/ 4 h 11" name="T5"/>
                  <a:gd fmla="*/ 7 w 7" name="T6"/>
                  <a:gd fmla="*/ 5 h 11" name="T7"/>
                  <a:gd fmla="*/ 5 w 7" name="T8"/>
                  <a:gd fmla="*/ 0 h 11" name="T9"/>
                  <a:gd fmla="*/ 0 w 7" name="T10"/>
                  <a:gd fmla="*/ 1 h 11" name="T11"/>
                  <a:gd fmla="*/ 1 w 7" name="T12"/>
                  <a:gd fmla="*/ 2 h 11" name="T13"/>
                  <a:gd fmla="*/ 0 w 7" name="T14"/>
                  <a:gd fmla="*/ 4 h 11" name="T15"/>
                  <a:gd fmla="*/ 0 w 7" name="T16"/>
                  <a:gd fmla="*/ 5 h 11" name="T17"/>
                  <a:gd fmla="*/ 3 w 7" name="T18"/>
                  <a:gd fmla="*/ 10 h 11" name="T19"/>
                  <a:gd fmla="*/ 4 w 7" name="T20"/>
                  <a:gd fmla="*/ 11 h 11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11" w="7">
                    <a:moveTo>
                      <a:pt x="4" y="11"/>
                    </a:moveTo>
                    <a:cubicBezTo>
                      <a:pt x="4" y="11"/>
                      <a:pt x="3" y="10"/>
                      <a:pt x="4" y="7"/>
                    </a:cubicBezTo>
                    <a:cubicBezTo>
                      <a:pt x="5" y="4"/>
                      <a:pt x="5" y="4"/>
                      <a:pt x="5" y="4"/>
                    </a:cubicBezTo>
                    <a:cubicBezTo>
                      <a:pt x="7" y="5"/>
                      <a:pt x="7" y="5"/>
                      <a:pt x="7" y="5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5"/>
                    </a:cubicBezTo>
                    <a:cubicBezTo>
                      <a:pt x="3" y="10"/>
                      <a:pt x="3" y="10"/>
                      <a:pt x="3" y="10"/>
                    </a:cubicBezTo>
                    <a:cubicBezTo>
                      <a:pt x="3" y="10"/>
                      <a:pt x="3" y="11"/>
                      <a:pt x="4" y="11"/>
                    </a:cubicBezTo>
                    <a:close/>
                  </a:path>
                </a:pathLst>
              </a:custGeom>
              <a:solidFill>
                <a:srgbClr val="5C4A4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latin charset="-122" pitchFamily="34" typeface="微软雅黑 Light"/>
                  <a:ea charset="-122" pitchFamily="34" typeface="微软雅黑 Light"/>
                </a:endParaRPr>
              </a:p>
            </p:txBody>
          </p:sp>
          <p:sp>
            <p:nvSpPr>
              <p:cNvPr id="73" name="Freeform 30"/>
              <p:cNvSpPr/>
              <p:nvPr/>
            </p:nvSpPr>
            <p:spPr bwMode="auto">
              <a:xfrm>
                <a:off x="3803650" y="4518025"/>
                <a:ext cx="101600" cy="101600"/>
              </a:xfrm>
              <a:custGeom>
                <a:gdLst>
                  <a:gd fmla="*/ 4 w 6" name="T0"/>
                  <a:gd fmla="*/ 6 h 6" name="T1"/>
                  <a:gd fmla="*/ 6 w 6" name="T2"/>
                  <a:gd fmla="*/ 3 h 6" name="T3"/>
                  <a:gd fmla="*/ 2 w 6" name="T4"/>
                  <a:gd fmla="*/ 0 h 6" name="T5"/>
                  <a:gd fmla="*/ 0 w 6" name="T6"/>
                  <a:gd fmla="*/ 4 h 6" name="T7"/>
                  <a:gd fmla="*/ 4 w 6" name="T8"/>
                  <a:gd fmla="*/ 6 h 6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6" w="6">
                    <a:moveTo>
                      <a:pt x="4" y="6"/>
                    </a:moveTo>
                    <a:cubicBezTo>
                      <a:pt x="6" y="3"/>
                      <a:pt x="6" y="3"/>
                      <a:pt x="6" y="3"/>
                    </a:cubicBezTo>
                    <a:cubicBezTo>
                      <a:pt x="6" y="3"/>
                      <a:pt x="5" y="0"/>
                      <a:pt x="2" y="0"/>
                    </a:cubicBezTo>
                    <a:cubicBezTo>
                      <a:pt x="0" y="4"/>
                      <a:pt x="0" y="4"/>
                      <a:pt x="0" y="4"/>
                    </a:cubicBezTo>
                    <a:lnTo>
                      <a:pt x="4" y="6"/>
                    </a:lnTo>
                    <a:close/>
                  </a:path>
                </a:pathLst>
              </a:custGeom>
              <a:solidFill>
                <a:srgbClr val="5C4A4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latin charset="-122" pitchFamily="34" typeface="微软雅黑 Light"/>
                  <a:ea charset="-122" pitchFamily="34" typeface="微软雅黑 Light"/>
                </a:endParaRPr>
              </a:p>
            </p:txBody>
          </p:sp>
          <p:sp>
            <p:nvSpPr>
              <p:cNvPr id="74" name="Freeform 31"/>
              <p:cNvSpPr/>
              <p:nvPr/>
            </p:nvSpPr>
            <p:spPr bwMode="auto">
              <a:xfrm>
                <a:off x="3854450" y="4500563"/>
                <a:ext cx="184150" cy="119062"/>
              </a:xfrm>
              <a:custGeom>
                <a:gdLst>
                  <a:gd fmla="*/ 0 w 11" name="T0"/>
                  <a:gd fmla="*/ 1 h 7" name="T1"/>
                  <a:gd fmla="*/ 4 w 11" name="T2"/>
                  <a:gd fmla="*/ 3 h 7" name="T3"/>
                  <a:gd fmla="*/ 5 w 11" name="T4"/>
                  <a:gd fmla="*/ 5 h 7" name="T5"/>
                  <a:gd fmla="*/ 4 w 11" name="T6"/>
                  <a:gd fmla="*/ 6 h 7" name="T7"/>
                  <a:gd fmla="*/ 9 w 11" name="T8"/>
                  <a:gd fmla="*/ 7 h 7" name="T9"/>
                  <a:gd fmla="*/ 11 w 11" name="T10"/>
                  <a:gd fmla="*/ 2 h 7" name="T11"/>
                  <a:gd fmla="*/ 9 w 11" name="T12"/>
                  <a:gd fmla="*/ 3 h 7" name="T13"/>
                  <a:gd fmla="*/ 8 w 11" name="T14"/>
                  <a:gd fmla="*/ 1 h 7" name="T15"/>
                  <a:gd fmla="*/ 7 w 11" name="T16"/>
                  <a:gd fmla="*/ 0 h 7" name="T17"/>
                  <a:gd fmla="*/ 1 w 11" name="T18"/>
                  <a:gd fmla="*/ 0 h 7" name="T19"/>
                  <a:gd fmla="*/ 0 w 11" name="T20"/>
                  <a:gd fmla="*/ 1 h 7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7" w="11">
                    <a:moveTo>
                      <a:pt x="0" y="1"/>
                    </a:moveTo>
                    <a:cubicBezTo>
                      <a:pt x="0" y="1"/>
                      <a:pt x="2" y="0"/>
                      <a:pt x="4" y="3"/>
                    </a:cubicBezTo>
                    <a:cubicBezTo>
                      <a:pt x="5" y="5"/>
                      <a:pt x="5" y="5"/>
                      <a:pt x="5" y="5"/>
                    </a:cubicBezTo>
                    <a:cubicBezTo>
                      <a:pt x="4" y="6"/>
                      <a:pt x="4" y="6"/>
                      <a:pt x="4" y="6"/>
                    </a:cubicBezTo>
                    <a:cubicBezTo>
                      <a:pt x="9" y="7"/>
                      <a:pt x="9" y="7"/>
                      <a:pt x="9" y="7"/>
                    </a:cubicBezTo>
                    <a:cubicBezTo>
                      <a:pt x="11" y="2"/>
                      <a:pt x="11" y="2"/>
                      <a:pt x="11" y="2"/>
                    </a:cubicBezTo>
                    <a:cubicBezTo>
                      <a:pt x="9" y="3"/>
                      <a:pt x="9" y="3"/>
                      <a:pt x="9" y="3"/>
                    </a:cubicBezTo>
                    <a:cubicBezTo>
                      <a:pt x="8" y="1"/>
                      <a:pt x="8" y="1"/>
                      <a:pt x="8" y="1"/>
                    </a:cubicBezTo>
                    <a:cubicBezTo>
                      <a:pt x="8" y="1"/>
                      <a:pt x="8" y="0"/>
                      <a:pt x="7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1"/>
                    </a:cubicBezTo>
                    <a:close/>
                  </a:path>
                </a:pathLst>
              </a:custGeom>
              <a:solidFill>
                <a:srgbClr val="5C4A4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latin charset="-122" pitchFamily="34" typeface="微软雅黑 Light"/>
                  <a:ea charset="-122" pitchFamily="34" typeface="微软雅黑 Light"/>
                </a:endParaRPr>
              </a:p>
            </p:txBody>
          </p:sp>
        </p:grpSp>
        <p:sp>
          <p:nvSpPr>
            <p:cNvPr id="78" name="矩形 77"/>
            <p:cNvSpPr/>
            <p:nvPr/>
          </p:nvSpPr>
          <p:spPr>
            <a:xfrm>
              <a:off x="2807920" y="4539820"/>
              <a:ext cx="2517321" cy="3962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dist"/>
              <a:r>
                <a:rPr altLang="en-US" lang="zh-CN" sz="2000">
                  <a:solidFill>
                    <a:srgbClr val="5C4A42"/>
                  </a:solidFill>
                  <a:latin charset="-122" pitchFamily="34" typeface="微软雅黑 Light"/>
                  <a:ea charset="-122" pitchFamily="34" typeface="微软雅黑 Light"/>
                </a:rPr>
                <a:t>选题背景及内容</a:t>
              </a:r>
            </a:p>
          </p:txBody>
        </p:sp>
      </p:grpSp>
      <p:sp>
        <p:nvSpPr>
          <p:cNvPr id="82" name="矩形 1"/>
          <p:cNvSpPr>
            <a:spLocks noChangeArrowheads="1"/>
          </p:cNvSpPr>
          <p:nvPr/>
        </p:nvSpPr>
        <p:spPr bwMode="auto">
          <a:xfrm>
            <a:off x="6155192" y="2245231"/>
            <a:ext cx="5141275" cy="67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5pPr>
            <a:lvl6pPr defTabSz="457200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6pPr>
            <a:lvl7pPr defTabSz="457200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7pPr>
            <a:lvl8pPr defTabSz="457200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8pPr>
            <a:lvl9pPr defTabSz="457200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altLang="en-US" lang="zh-CN" sz="1600">
                <a:solidFill>
                  <a:schemeClr val="bg1"/>
                </a:solidFill>
                <a:latin charset="-122" pitchFamily="34" typeface="微软雅黑 Light"/>
                <a:ea charset="-122" pitchFamily="34" typeface="微软雅黑 Light"/>
              </a:rPr>
              <a:t>演示用心制作每一页艺术珍品，以姿态孜孜不倦地打磨，完美助力您的演示。</a:t>
            </a:r>
          </a:p>
        </p:txBody>
      </p:sp>
      <p:sp>
        <p:nvSpPr>
          <p:cNvPr id="83" name="矩形 1"/>
          <p:cNvSpPr>
            <a:spLocks noChangeArrowheads="1"/>
          </p:cNvSpPr>
          <p:nvPr/>
        </p:nvSpPr>
        <p:spPr bwMode="auto">
          <a:xfrm>
            <a:off x="6155192" y="3384625"/>
            <a:ext cx="5141275" cy="67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5pPr>
            <a:lvl6pPr defTabSz="457200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6pPr>
            <a:lvl7pPr defTabSz="457200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7pPr>
            <a:lvl8pPr defTabSz="457200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8pPr>
            <a:lvl9pPr defTabSz="457200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altLang="en-US" lang="zh-CN" sz="1600">
                <a:solidFill>
                  <a:schemeClr val="bg1"/>
                </a:solidFill>
                <a:latin charset="-122" pitchFamily="34" typeface="微软雅黑 Light"/>
                <a:ea charset="-122" pitchFamily="34" typeface="微软雅黑 Light"/>
              </a:rPr>
              <a:t>演示用心制作每一页艺术珍品，以姿态孜孜不倦地打磨，完美助力您的演示。</a:t>
            </a:r>
          </a:p>
        </p:txBody>
      </p:sp>
      <p:sp>
        <p:nvSpPr>
          <p:cNvPr id="84" name="矩形 1"/>
          <p:cNvSpPr>
            <a:spLocks noChangeArrowheads="1"/>
          </p:cNvSpPr>
          <p:nvPr/>
        </p:nvSpPr>
        <p:spPr bwMode="auto">
          <a:xfrm>
            <a:off x="6189934" y="4556427"/>
            <a:ext cx="5141275" cy="67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5pPr>
            <a:lvl6pPr defTabSz="457200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6pPr>
            <a:lvl7pPr defTabSz="457200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7pPr>
            <a:lvl8pPr defTabSz="457200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8pPr>
            <a:lvl9pPr defTabSz="457200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altLang="en-US" lang="zh-CN" sz="1600">
                <a:solidFill>
                  <a:schemeClr val="bg1"/>
                </a:solidFill>
                <a:latin charset="-122" pitchFamily="34" typeface="微软雅黑 Light"/>
                <a:ea charset="-122" pitchFamily="34" typeface="微软雅黑 Light"/>
              </a:rPr>
              <a:t>演示用心制作每一页艺术珍品，以姿态孜孜不倦地打磨，完美助力您的演示。</a:t>
            </a:r>
          </a:p>
        </p:txBody>
      </p:sp>
      <p:sp>
        <p:nvSpPr>
          <p:cNvPr id="85" name="矩形 84"/>
          <p:cNvSpPr/>
          <p:nvPr/>
        </p:nvSpPr>
        <p:spPr>
          <a:xfrm>
            <a:off x="1179783" y="654871"/>
            <a:ext cx="3256274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altLang="en-US" lang="zh-CN" sz="2800">
                <a:solidFill>
                  <a:srgbClr val="DBC9B8"/>
                </a:solidFill>
                <a:latin charset="-122" pitchFamily="34" typeface="微软雅黑"/>
                <a:ea charset="-122" pitchFamily="34" typeface="微软雅黑"/>
              </a:rPr>
              <a:t>选题背景及内容</a:t>
            </a:r>
          </a:p>
        </p:txBody>
      </p:sp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179783" y="654871"/>
            <a:ext cx="3256274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altLang="en-US" lang="zh-CN" sz="2800">
                <a:solidFill>
                  <a:srgbClr val="DBC9B8"/>
                </a:solidFill>
                <a:latin charset="-122" pitchFamily="34" typeface="微软雅黑"/>
                <a:ea charset="-122" pitchFamily="34" typeface="微软雅黑"/>
              </a:rPr>
              <a:t>选题背景及内容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4076161" y="1754771"/>
            <a:ext cx="3606801" cy="3770313"/>
            <a:chOff x="4292599" y="2015711"/>
            <a:chExt cx="3606801" cy="3770313"/>
          </a:xfrm>
        </p:grpSpPr>
        <p:grpSp>
          <p:nvGrpSpPr>
            <p:cNvPr id="9" name="Group 4"/>
            <p:cNvGrpSpPr>
              <a:grpSpLocks noChangeAspect="1"/>
            </p:cNvGrpSpPr>
            <p:nvPr/>
          </p:nvGrpSpPr>
          <p:grpSpPr>
            <a:xfrm>
              <a:off x="4292599" y="2015711"/>
              <a:ext cx="3606801" cy="3770313"/>
              <a:chOff x="2625" y="1228"/>
              <a:chExt cx="2272" cy="2375"/>
            </a:xfrm>
          </p:grpSpPr>
          <p:sp>
            <p:nvSpPr>
              <p:cNvPr id="16" name="Freeform 5"/>
              <p:cNvSpPr>
                <a:spLocks noEditPoints="1"/>
              </p:cNvSpPr>
              <p:nvPr/>
            </p:nvSpPr>
            <p:spPr bwMode="auto">
              <a:xfrm>
                <a:off x="3390" y="1228"/>
                <a:ext cx="742" cy="1133"/>
              </a:xfrm>
              <a:custGeom>
                <a:gdLst>
                  <a:gd fmla="*/ 34 w 34" name="T0"/>
                  <a:gd fmla="*/ 18 h 52" name="T1"/>
                  <a:gd fmla="*/ 17 w 34" name="T2"/>
                  <a:gd fmla="*/ 1 h 52" name="T3"/>
                  <a:gd fmla="*/ 0 w 34" name="T4"/>
                  <a:gd fmla="*/ 18 h 52" name="T5"/>
                  <a:gd fmla="*/ 2 w 34" name="T6"/>
                  <a:gd fmla="*/ 26 h 52" name="T7"/>
                  <a:gd fmla="*/ 2 w 34" name="T8"/>
                  <a:gd fmla="*/ 26 h 52" name="T9"/>
                  <a:gd fmla="*/ 17 w 34" name="T10"/>
                  <a:gd fmla="*/ 52 h 52" name="T11"/>
                  <a:gd fmla="*/ 32 w 34" name="T12"/>
                  <a:gd fmla="*/ 26 h 52" name="T13"/>
                  <a:gd fmla="*/ 32 w 34" name="T14"/>
                  <a:gd fmla="*/ 26 h 52" name="T15"/>
                  <a:gd fmla="*/ 34 w 34" name="T16"/>
                  <a:gd fmla="*/ 18 h 52" name="T17"/>
                  <a:gd fmla="*/ 17 w 34" name="T18"/>
                  <a:gd fmla="*/ 32 h 52" name="T19"/>
                  <a:gd fmla="*/ 3 w 34" name="T20"/>
                  <a:gd fmla="*/ 18 h 52" name="T21"/>
                  <a:gd fmla="*/ 17 w 34" name="T22"/>
                  <a:gd fmla="*/ 3 h 52" name="T23"/>
                  <a:gd fmla="*/ 31 w 34" name="T24"/>
                  <a:gd fmla="*/ 18 h 52" name="T25"/>
                  <a:gd fmla="*/ 17 w 34" name="T26"/>
                  <a:gd fmla="*/ 32 h 52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52" w="34">
                    <a:moveTo>
                      <a:pt x="34" y="18"/>
                    </a:moveTo>
                    <a:cubicBezTo>
                      <a:pt x="34" y="8"/>
                      <a:pt x="27" y="1"/>
                      <a:pt x="17" y="1"/>
                    </a:cubicBezTo>
                    <a:cubicBezTo>
                      <a:pt x="8" y="0"/>
                      <a:pt x="0" y="8"/>
                      <a:pt x="0" y="18"/>
                    </a:cubicBezTo>
                    <a:cubicBezTo>
                      <a:pt x="0" y="21"/>
                      <a:pt x="1" y="24"/>
                      <a:pt x="2" y="26"/>
                    </a:cubicBezTo>
                    <a:cubicBezTo>
                      <a:pt x="2" y="26"/>
                      <a:pt x="2" y="26"/>
                      <a:pt x="2" y="26"/>
                    </a:cubicBezTo>
                    <a:cubicBezTo>
                      <a:pt x="17" y="52"/>
                      <a:pt x="17" y="52"/>
                      <a:pt x="17" y="52"/>
                    </a:cubicBezTo>
                    <a:cubicBezTo>
                      <a:pt x="32" y="26"/>
                      <a:pt x="32" y="26"/>
                      <a:pt x="32" y="26"/>
                    </a:cubicBezTo>
                    <a:cubicBezTo>
                      <a:pt x="32" y="26"/>
                      <a:pt x="32" y="26"/>
                      <a:pt x="32" y="26"/>
                    </a:cubicBezTo>
                    <a:cubicBezTo>
                      <a:pt x="33" y="24"/>
                      <a:pt x="34" y="21"/>
                      <a:pt x="34" y="18"/>
                    </a:cubicBezTo>
                    <a:close/>
                    <a:moveTo>
                      <a:pt x="17" y="32"/>
                    </a:moveTo>
                    <a:cubicBezTo>
                      <a:pt x="9" y="32"/>
                      <a:pt x="3" y="26"/>
                      <a:pt x="3" y="18"/>
                    </a:cubicBezTo>
                    <a:cubicBezTo>
                      <a:pt x="3" y="10"/>
                      <a:pt x="9" y="3"/>
                      <a:pt x="17" y="3"/>
                    </a:cubicBezTo>
                    <a:cubicBezTo>
                      <a:pt x="25" y="3"/>
                      <a:pt x="31" y="10"/>
                      <a:pt x="31" y="18"/>
                    </a:cubicBezTo>
                    <a:cubicBezTo>
                      <a:pt x="31" y="26"/>
                      <a:pt x="25" y="32"/>
                      <a:pt x="17" y="32"/>
                    </a:cubicBezTo>
                    <a:close/>
                  </a:path>
                </a:pathLst>
              </a:custGeom>
              <a:solidFill>
                <a:srgbClr val="DBC9B8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17" name="Freeform 6"/>
              <p:cNvSpPr>
                <a:spLocks noEditPoints="1"/>
              </p:cNvSpPr>
              <p:nvPr/>
            </p:nvSpPr>
            <p:spPr bwMode="auto">
              <a:xfrm>
                <a:off x="3390" y="2470"/>
                <a:ext cx="742" cy="1133"/>
              </a:xfrm>
              <a:custGeom>
                <a:gdLst>
                  <a:gd fmla="*/ 0 w 34" name="T0"/>
                  <a:gd fmla="*/ 35 h 52" name="T1"/>
                  <a:gd fmla="*/ 17 w 34" name="T2"/>
                  <a:gd fmla="*/ 52 h 52" name="T3"/>
                  <a:gd fmla="*/ 34 w 34" name="T4"/>
                  <a:gd fmla="*/ 35 h 52" name="T5"/>
                  <a:gd fmla="*/ 32 w 34" name="T6"/>
                  <a:gd fmla="*/ 26 h 52" name="T7"/>
                  <a:gd fmla="*/ 32 w 34" name="T8"/>
                  <a:gd fmla="*/ 26 h 52" name="T9"/>
                  <a:gd fmla="*/ 17 w 34" name="T10"/>
                  <a:gd fmla="*/ 0 h 52" name="T11"/>
                  <a:gd fmla="*/ 2 w 34" name="T12"/>
                  <a:gd fmla="*/ 26 h 52" name="T13"/>
                  <a:gd fmla="*/ 2 w 34" name="T14"/>
                  <a:gd fmla="*/ 26 h 52" name="T15"/>
                  <a:gd fmla="*/ 0 w 34" name="T16"/>
                  <a:gd fmla="*/ 35 h 52" name="T17"/>
                  <a:gd fmla="*/ 17 w 34" name="T18"/>
                  <a:gd fmla="*/ 21 h 52" name="T19"/>
                  <a:gd fmla="*/ 31 w 34" name="T20"/>
                  <a:gd fmla="*/ 35 h 52" name="T21"/>
                  <a:gd fmla="*/ 17 w 34" name="T22"/>
                  <a:gd fmla="*/ 49 h 52" name="T23"/>
                  <a:gd fmla="*/ 3 w 34" name="T24"/>
                  <a:gd fmla="*/ 35 h 52" name="T25"/>
                  <a:gd fmla="*/ 17 w 34" name="T26"/>
                  <a:gd fmla="*/ 21 h 52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52" w="34">
                    <a:moveTo>
                      <a:pt x="0" y="35"/>
                    </a:moveTo>
                    <a:cubicBezTo>
                      <a:pt x="0" y="44"/>
                      <a:pt x="8" y="52"/>
                      <a:pt x="17" y="52"/>
                    </a:cubicBezTo>
                    <a:cubicBezTo>
                      <a:pt x="27" y="52"/>
                      <a:pt x="34" y="44"/>
                      <a:pt x="34" y="35"/>
                    </a:cubicBezTo>
                    <a:cubicBezTo>
                      <a:pt x="34" y="32"/>
                      <a:pt x="34" y="29"/>
                      <a:pt x="32" y="26"/>
                    </a:cubicBezTo>
                    <a:cubicBezTo>
                      <a:pt x="32" y="26"/>
                      <a:pt x="32" y="26"/>
                      <a:pt x="32" y="26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2" y="26"/>
                      <a:pt x="2" y="26"/>
                      <a:pt x="2" y="26"/>
                    </a:cubicBezTo>
                    <a:cubicBezTo>
                      <a:pt x="2" y="26"/>
                      <a:pt x="2" y="26"/>
                      <a:pt x="2" y="26"/>
                    </a:cubicBezTo>
                    <a:cubicBezTo>
                      <a:pt x="1" y="29"/>
                      <a:pt x="0" y="32"/>
                      <a:pt x="0" y="35"/>
                    </a:cubicBezTo>
                    <a:close/>
                    <a:moveTo>
                      <a:pt x="17" y="21"/>
                    </a:moveTo>
                    <a:cubicBezTo>
                      <a:pt x="25" y="21"/>
                      <a:pt x="31" y="27"/>
                      <a:pt x="31" y="35"/>
                    </a:cubicBezTo>
                    <a:cubicBezTo>
                      <a:pt x="31" y="43"/>
                      <a:pt x="25" y="49"/>
                      <a:pt x="17" y="49"/>
                    </a:cubicBezTo>
                    <a:cubicBezTo>
                      <a:pt x="9" y="49"/>
                      <a:pt x="3" y="43"/>
                      <a:pt x="3" y="35"/>
                    </a:cubicBezTo>
                    <a:cubicBezTo>
                      <a:pt x="3" y="27"/>
                      <a:pt x="9" y="21"/>
                      <a:pt x="17" y="21"/>
                    </a:cubicBezTo>
                    <a:close/>
                  </a:path>
                </a:pathLst>
              </a:custGeom>
              <a:solidFill>
                <a:srgbClr val="DBC9B8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18" name="Freeform 7"/>
              <p:cNvSpPr>
                <a:spLocks noEditPoints="1"/>
              </p:cNvSpPr>
              <p:nvPr/>
            </p:nvSpPr>
            <p:spPr bwMode="auto">
              <a:xfrm>
                <a:off x="2625" y="1598"/>
                <a:ext cx="1092" cy="807"/>
              </a:xfrm>
              <a:custGeom>
                <a:gdLst>
                  <a:gd fmla="*/ 29 w 50" name="T0"/>
                  <a:gd fmla="*/ 4 h 37" name="T1"/>
                  <a:gd fmla="*/ 5 w 50" name="T2"/>
                  <a:gd fmla="*/ 11 h 37" name="T3"/>
                  <a:gd fmla="*/ 11 w 50" name="T4"/>
                  <a:gd fmla="*/ 34 h 37" name="T5"/>
                  <a:gd fmla="*/ 20 w 50" name="T6"/>
                  <a:gd fmla="*/ 37 h 37" name="T7"/>
                  <a:gd fmla="*/ 20 w 50" name="T8"/>
                  <a:gd fmla="*/ 37 h 37" name="T9"/>
                  <a:gd fmla="*/ 50 w 50" name="T10"/>
                  <a:gd fmla="*/ 37 h 37" name="T11"/>
                  <a:gd fmla="*/ 35 w 50" name="T12"/>
                  <a:gd fmla="*/ 11 h 37" name="T13"/>
                  <a:gd fmla="*/ 35 w 50" name="T14"/>
                  <a:gd fmla="*/ 11 h 37" name="T15"/>
                  <a:gd fmla="*/ 29 w 50" name="T16"/>
                  <a:gd fmla="*/ 4 h 37" name="T17"/>
                  <a:gd fmla="*/ 32 w 50" name="T18"/>
                  <a:gd fmla="*/ 26 h 37" name="T19"/>
                  <a:gd fmla="*/ 13 w 50" name="T20"/>
                  <a:gd fmla="*/ 32 h 37" name="T21"/>
                  <a:gd fmla="*/ 8 w 50" name="T22"/>
                  <a:gd fmla="*/ 12 h 37" name="T23"/>
                  <a:gd fmla="*/ 27 w 50" name="T24"/>
                  <a:gd fmla="*/ 7 h 37" name="T25"/>
                  <a:gd fmla="*/ 32 w 50" name="T26"/>
                  <a:gd fmla="*/ 26 h 37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7" w="50">
                    <a:moveTo>
                      <a:pt x="29" y="4"/>
                    </a:moveTo>
                    <a:cubicBezTo>
                      <a:pt x="20" y="0"/>
                      <a:pt x="10" y="2"/>
                      <a:pt x="5" y="11"/>
                    </a:cubicBezTo>
                    <a:cubicBezTo>
                      <a:pt x="0" y="19"/>
                      <a:pt x="3" y="29"/>
                      <a:pt x="11" y="34"/>
                    </a:cubicBezTo>
                    <a:cubicBezTo>
                      <a:pt x="14" y="36"/>
                      <a:pt x="17" y="37"/>
                      <a:pt x="20" y="37"/>
                    </a:cubicBezTo>
                    <a:cubicBezTo>
                      <a:pt x="20" y="37"/>
                      <a:pt x="20" y="37"/>
                      <a:pt x="20" y="37"/>
                    </a:cubicBezTo>
                    <a:cubicBezTo>
                      <a:pt x="50" y="37"/>
                      <a:pt x="50" y="37"/>
                      <a:pt x="50" y="37"/>
                    </a:cubicBezTo>
                    <a:cubicBezTo>
                      <a:pt x="35" y="11"/>
                      <a:pt x="35" y="11"/>
                      <a:pt x="35" y="11"/>
                    </a:cubicBezTo>
                    <a:cubicBezTo>
                      <a:pt x="35" y="11"/>
                      <a:pt x="35" y="11"/>
                      <a:pt x="35" y="11"/>
                    </a:cubicBezTo>
                    <a:cubicBezTo>
                      <a:pt x="34" y="8"/>
                      <a:pt x="31" y="6"/>
                      <a:pt x="29" y="4"/>
                    </a:cubicBezTo>
                    <a:close/>
                    <a:moveTo>
                      <a:pt x="32" y="26"/>
                    </a:moveTo>
                    <a:cubicBezTo>
                      <a:pt x="28" y="33"/>
                      <a:pt x="20" y="36"/>
                      <a:pt x="13" y="32"/>
                    </a:cubicBezTo>
                    <a:cubicBezTo>
                      <a:pt x="6" y="28"/>
                      <a:pt x="4" y="19"/>
                      <a:pt x="8" y="12"/>
                    </a:cubicBezTo>
                    <a:cubicBezTo>
                      <a:pt x="12" y="5"/>
                      <a:pt x="20" y="3"/>
                      <a:pt x="27" y="7"/>
                    </a:cubicBezTo>
                    <a:cubicBezTo>
                      <a:pt x="34" y="11"/>
                      <a:pt x="36" y="20"/>
                      <a:pt x="32" y="26"/>
                    </a:cubicBezTo>
                    <a:close/>
                  </a:path>
                </a:pathLst>
              </a:custGeom>
              <a:solidFill>
                <a:srgbClr val="DBC9B8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19" name="Freeform 8"/>
              <p:cNvSpPr>
                <a:spLocks noEditPoints="1"/>
              </p:cNvSpPr>
              <p:nvPr/>
            </p:nvSpPr>
            <p:spPr bwMode="auto">
              <a:xfrm>
                <a:off x="3805" y="2448"/>
                <a:ext cx="1092" cy="807"/>
              </a:xfrm>
              <a:custGeom>
                <a:gdLst>
                  <a:gd fmla="*/ 22 w 50" name="T0"/>
                  <a:gd fmla="*/ 32 h 37" name="T1"/>
                  <a:gd fmla="*/ 45 w 50" name="T2"/>
                  <a:gd fmla="*/ 26 h 37" name="T3"/>
                  <a:gd fmla="*/ 39 w 50" name="T4"/>
                  <a:gd fmla="*/ 2 h 37" name="T5"/>
                  <a:gd fmla="*/ 30 w 50" name="T6"/>
                  <a:gd fmla="*/ 0 h 37" name="T7"/>
                  <a:gd fmla="*/ 30 w 50" name="T8"/>
                  <a:gd fmla="*/ 0 h 37" name="T9"/>
                  <a:gd fmla="*/ 0 w 50" name="T10"/>
                  <a:gd fmla="*/ 0 h 37" name="T11"/>
                  <a:gd fmla="*/ 15 w 50" name="T12"/>
                  <a:gd fmla="*/ 26 h 37" name="T13"/>
                  <a:gd fmla="*/ 15 w 50" name="T14"/>
                  <a:gd fmla="*/ 26 h 37" name="T15"/>
                  <a:gd fmla="*/ 22 w 50" name="T16"/>
                  <a:gd fmla="*/ 32 h 37" name="T17"/>
                  <a:gd fmla="*/ 18 w 50" name="T18"/>
                  <a:gd fmla="*/ 10 h 37" name="T19"/>
                  <a:gd fmla="*/ 37 w 50" name="T20"/>
                  <a:gd fmla="*/ 5 h 37" name="T21"/>
                  <a:gd fmla="*/ 43 w 50" name="T22"/>
                  <a:gd fmla="*/ 25 h 37" name="T23"/>
                  <a:gd fmla="*/ 23 w 50" name="T24"/>
                  <a:gd fmla="*/ 30 h 37" name="T25"/>
                  <a:gd fmla="*/ 18 w 50" name="T26"/>
                  <a:gd fmla="*/ 10 h 37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7" w="50">
                    <a:moveTo>
                      <a:pt x="22" y="32"/>
                    </a:moveTo>
                    <a:cubicBezTo>
                      <a:pt x="30" y="37"/>
                      <a:pt x="40" y="34"/>
                      <a:pt x="45" y="26"/>
                    </a:cubicBezTo>
                    <a:cubicBezTo>
                      <a:pt x="50" y="18"/>
                      <a:pt x="47" y="7"/>
                      <a:pt x="39" y="2"/>
                    </a:cubicBezTo>
                    <a:cubicBezTo>
                      <a:pt x="36" y="1"/>
                      <a:pt x="33" y="0"/>
                      <a:pt x="30" y="0"/>
                    </a:cubicBezTo>
                    <a:cubicBezTo>
                      <a:pt x="30" y="0"/>
                      <a:pt x="30" y="0"/>
                      <a:pt x="3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5" y="26"/>
                      <a:pt x="15" y="26"/>
                      <a:pt x="15" y="26"/>
                    </a:cubicBezTo>
                    <a:cubicBezTo>
                      <a:pt x="15" y="26"/>
                      <a:pt x="15" y="26"/>
                      <a:pt x="15" y="26"/>
                    </a:cubicBezTo>
                    <a:cubicBezTo>
                      <a:pt x="17" y="28"/>
                      <a:pt x="19" y="31"/>
                      <a:pt x="22" y="32"/>
                    </a:cubicBezTo>
                    <a:close/>
                    <a:moveTo>
                      <a:pt x="18" y="10"/>
                    </a:moveTo>
                    <a:cubicBezTo>
                      <a:pt x="22" y="3"/>
                      <a:pt x="31" y="1"/>
                      <a:pt x="37" y="5"/>
                    </a:cubicBezTo>
                    <a:cubicBezTo>
                      <a:pt x="44" y="9"/>
                      <a:pt x="47" y="18"/>
                      <a:pt x="43" y="25"/>
                    </a:cubicBezTo>
                    <a:cubicBezTo>
                      <a:pt x="39" y="31"/>
                      <a:pt x="30" y="34"/>
                      <a:pt x="23" y="30"/>
                    </a:cubicBezTo>
                    <a:cubicBezTo>
                      <a:pt x="16" y="26"/>
                      <a:pt x="14" y="17"/>
                      <a:pt x="18" y="10"/>
                    </a:cubicBezTo>
                    <a:close/>
                  </a:path>
                </a:pathLst>
              </a:custGeom>
              <a:solidFill>
                <a:srgbClr val="DBC9B8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20" name="Freeform 9"/>
              <p:cNvSpPr>
                <a:spLocks noEditPoints="1"/>
              </p:cNvSpPr>
              <p:nvPr/>
            </p:nvSpPr>
            <p:spPr bwMode="auto">
              <a:xfrm>
                <a:off x="2625" y="2448"/>
                <a:ext cx="1092" cy="807"/>
              </a:xfrm>
              <a:custGeom>
                <a:gdLst>
                  <a:gd fmla="*/ 11 w 50" name="T0"/>
                  <a:gd fmla="*/ 2 h 37" name="T1"/>
                  <a:gd fmla="*/ 5 w 50" name="T2"/>
                  <a:gd fmla="*/ 25 h 37" name="T3"/>
                  <a:gd fmla="*/ 28 w 50" name="T4"/>
                  <a:gd fmla="*/ 32 h 37" name="T5"/>
                  <a:gd fmla="*/ 35 w 50" name="T6"/>
                  <a:gd fmla="*/ 26 h 37" name="T7"/>
                  <a:gd fmla="*/ 35 w 50" name="T8"/>
                  <a:gd fmla="*/ 26 h 37" name="T9"/>
                  <a:gd fmla="*/ 50 w 50" name="T10"/>
                  <a:gd fmla="*/ 0 h 37" name="T11"/>
                  <a:gd fmla="*/ 20 w 50" name="T12"/>
                  <a:gd fmla="*/ 0 h 37" name="T13"/>
                  <a:gd fmla="*/ 20 w 50" name="T14"/>
                  <a:gd fmla="*/ 0 h 37" name="T15"/>
                  <a:gd fmla="*/ 11 w 50" name="T16"/>
                  <a:gd fmla="*/ 2 h 37" name="T17"/>
                  <a:gd fmla="*/ 32 w 50" name="T18"/>
                  <a:gd fmla="*/ 10 h 37" name="T19"/>
                  <a:gd fmla="*/ 27 w 50" name="T20"/>
                  <a:gd fmla="*/ 29 h 37" name="T21"/>
                  <a:gd fmla="*/ 7 w 50" name="T22"/>
                  <a:gd fmla="*/ 24 h 37" name="T23"/>
                  <a:gd fmla="*/ 13 w 50" name="T24"/>
                  <a:gd fmla="*/ 4 h 37" name="T25"/>
                  <a:gd fmla="*/ 32 w 50" name="T26"/>
                  <a:gd fmla="*/ 10 h 37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7" w="50">
                    <a:moveTo>
                      <a:pt x="11" y="2"/>
                    </a:moveTo>
                    <a:cubicBezTo>
                      <a:pt x="3" y="6"/>
                      <a:pt x="0" y="17"/>
                      <a:pt x="5" y="25"/>
                    </a:cubicBezTo>
                    <a:cubicBezTo>
                      <a:pt x="9" y="34"/>
                      <a:pt x="20" y="37"/>
                      <a:pt x="28" y="32"/>
                    </a:cubicBezTo>
                    <a:cubicBezTo>
                      <a:pt x="31" y="30"/>
                      <a:pt x="33" y="28"/>
                      <a:pt x="35" y="26"/>
                    </a:cubicBezTo>
                    <a:cubicBezTo>
                      <a:pt x="35" y="26"/>
                      <a:pt x="35" y="26"/>
                      <a:pt x="35" y="26"/>
                    </a:cubicBezTo>
                    <a:cubicBezTo>
                      <a:pt x="50" y="0"/>
                      <a:pt x="50" y="0"/>
                      <a:pt x="50" y="0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17" y="0"/>
                      <a:pt x="14" y="0"/>
                      <a:pt x="11" y="2"/>
                    </a:cubicBezTo>
                    <a:close/>
                    <a:moveTo>
                      <a:pt x="32" y="10"/>
                    </a:moveTo>
                    <a:cubicBezTo>
                      <a:pt x="36" y="17"/>
                      <a:pt x="34" y="26"/>
                      <a:pt x="27" y="29"/>
                    </a:cubicBezTo>
                    <a:cubicBezTo>
                      <a:pt x="20" y="33"/>
                      <a:pt x="11" y="31"/>
                      <a:pt x="7" y="24"/>
                    </a:cubicBezTo>
                    <a:cubicBezTo>
                      <a:pt x="3" y="17"/>
                      <a:pt x="6" y="8"/>
                      <a:pt x="13" y="4"/>
                    </a:cubicBezTo>
                    <a:cubicBezTo>
                      <a:pt x="20" y="0"/>
                      <a:pt x="28" y="3"/>
                      <a:pt x="32" y="10"/>
                    </a:cubicBezTo>
                    <a:close/>
                  </a:path>
                </a:pathLst>
              </a:custGeom>
              <a:solidFill>
                <a:srgbClr val="DBC9B8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  <p:sp>
            <p:nvSpPr>
              <p:cNvPr id="21" name="Freeform 10"/>
              <p:cNvSpPr>
                <a:spLocks noEditPoints="1"/>
              </p:cNvSpPr>
              <p:nvPr/>
            </p:nvSpPr>
            <p:spPr bwMode="auto">
              <a:xfrm>
                <a:off x="3805" y="1598"/>
                <a:ext cx="1092" cy="807"/>
              </a:xfrm>
              <a:custGeom>
                <a:gdLst>
                  <a:gd fmla="*/ 39 w 50" name="T0"/>
                  <a:gd fmla="*/ 35 h 37" name="T1"/>
                  <a:gd fmla="*/ 46 w 50" name="T2"/>
                  <a:gd fmla="*/ 11 h 37" name="T3"/>
                  <a:gd fmla="*/ 22 w 50" name="T4"/>
                  <a:gd fmla="*/ 5 h 37" name="T5"/>
                  <a:gd fmla="*/ 16 w 50" name="T6"/>
                  <a:gd fmla="*/ 11 h 37" name="T7"/>
                  <a:gd fmla="*/ 16 w 50" name="T8"/>
                  <a:gd fmla="*/ 11 h 37" name="T9"/>
                  <a:gd fmla="*/ 0 w 50" name="T10"/>
                  <a:gd fmla="*/ 37 h 37" name="T11"/>
                  <a:gd fmla="*/ 30 w 50" name="T12"/>
                  <a:gd fmla="*/ 37 h 37" name="T13"/>
                  <a:gd fmla="*/ 30 w 50" name="T14"/>
                  <a:gd fmla="*/ 37 h 37" name="T15"/>
                  <a:gd fmla="*/ 39 w 50" name="T16"/>
                  <a:gd fmla="*/ 35 h 37" name="T17"/>
                  <a:gd fmla="*/ 18 w 50" name="T18"/>
                  <a:gd fmla="*/ 27 h 37" name="T19"/>
                  <a:gd fmla="*/ 24 w 50" name="T20"/>
                  <a:gd fmla="*/ 7 h 37" name="T21"/>
                  <a:gd fmla="*/ 43 w 50" name="T22"/>
                  <a:gd fmla="*/ 13 h 37" name="T23"/>
                  <a:gd fmla="*/ 37 w 50" name="T24"/>
                  <a:gd fmla="*/ 32 h 37" name="T25"/>
                  <a:gd fmla="*/ 18 w 50" name="T26"/>
                  <a:gd fmla="*/ 27 h 37" name="T2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b="b" l="0" r="r" t="0"/>
                <a:pathLst>
                  <a:path h="37" w="50">
                    <a:moveTo>
                      <a:pt x="39" y="35"/>
                    </a:moveTo>
                    <a:cubicBezTo>
                      <a:pt x="47" y="30"/>
                      <a:pt x="50" y="20"/>
                      <a:pt x="46" y="11"/>
                    </a:cubicBezTo>
                    <a:cubicBezTo>
                      <a:pt x="41" y="3"/>
                      <a:pt x="30" y="0"/>
                      <a:pt x="22" y="5"/>
                    </a:cubicBezTo>
                    <a:cubicBezTo>
                      <a:pt x="19" y="6"/>
                      <a:pt x="17" y="8"/>
                      <a:pt x="16" y="11"/>
                    </a:cubicBezTo>
                    <a:cubicBezTo>
                      <a:pt x="16" y="11"/>
                      <a:pt x="16" y="11"/>
                      <a:pt x="16" y="11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30" y="37"/>
                      <a:pt x="30" y="37"/>
                      <a:pt x="30" y="37"/>
                    </a:cubicBezTo>
                    <a:cubicBezTo>
                      <a:pt x="30" y="37"/>
                      <a:pt x="30" y="37"/>
                      <a:pt x="30" y="37"/>
                    </a:cubicBezTo>
                    <a:cubicBezTo>
                      <a:pt x="33" y="37"/>
                      <a:pt x="36" y="36"/>
                      <a:pt x="39" y="35"/>
                    </a:cubicBezTo>
                    <a:close/>
                    <a:moveTo>
                      <a:pt x="18" y="27"/>
                    </a:moveTo>
                    <a:cubicBezTo>
                      <a:pt x="14" y="20"/>
                      <a:pt x="17" y="11"/>
                      <a:pt x="24" y="7"/>
                    </a:cubicBezTo>
                    <a:cubicBezTo>
                      <a:pt x="30" y="3"/>
                      <a:pt x="39" y="6"/>
                      <a:pt x="43" y="13"/>
                    </a:cubicBezTo>
                    <a:cubicBezTo>
                      <a:pt x="47" y="20"/>
                      <a:pt x="44" y="28"/>
                      <a:pt x="37" y="32"/>
                    </a:cubicBezTo>
                    <a:cubicBezTo>
                      <a:pt x="31" y="36"/>
                      <a:pt x="22" y="34"/>
                      <a:pt x="18" y="27"/>
                    </a:cubicBezTo>
                    <a:close/>
                  </a:path>
                </a:pathLst>
              </a:custGeom>
              <a:solidFill>
                <a:srgbClr val="DBC9B8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/>
              </a:p>
            </p:txBody>
          </p:sp>
        </p:grpSp>
        <p:sp>
          <p:nvSpPr>
            <p:cNvPr id="10" name="文本框 9"/>
            <p:cNvSpPr txBox="1"/>
            <p:nvPr/>
          </p:nvSpPr>
          <p:spPr>
            <a:xfrm>
              <a:off x="5734924" y="2330255"/>
              <a:ext cx="722150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zh-CN" lang="en-US" sz="3200">
                  <a:solidFill>
                    <a:schemeClr val="bg1"/>
                  </a:solidFill>
                  <a:latin charset="-122" pitchFamily="34" typeface="微软雅黑 Light"/>
                  <a:ea charset="-122" pitchFamily="34" typeface="微软雅黑 Light"/>
                </a:rPr>
                <a:t>1</a:t>
              </a: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6879511" y="3001412"/>
              <a:ext cx="722150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zh-CN" lang="en-US" sz="3200">
                  <a:solidFill>
                    <a:schemeClr val="bg1"/>
                  </a:solidFill>
                  <a:latin charset="-122" pitchFamily="34" typeface="微软雅黑 Light"/>
                  <a:ea charset="-122" pitchFamily="34" typeface="微软雅黑 Light"/>
                </a:rPr>
                <a:t>2</a:t>
              </a: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6847923" y="4292383"/>
              <a:ext cx="722150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zh-CN" lang="en-US" sz="3200">
                  <a:solidFill>
                    <a:schemeClr val="bg1"/>
                  </a:solidFill>
                  <a:latin charset="-122" pitchFamily="34" typeface="微软雅黑 Light"/>
                  <a:ea charset="-122" pitchFamily="34" typeface="微软雅黑 Light"/>
                </a:rPr>
                <a:t>3</a:t>
              </a: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5734924" y="4941186"/>
              <a:ext cx="722150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zh-CN" lang="en-US" sz="3200">
                  <a:solidFill>
                    <a:schemeClr val="bg1"/>
                  </a:solidFill>
                  <a:latin charset="-122" pitchFamily="34" typeface="微软雅黑 Light"/>
                  <a:ea charset="-122" pitchFamily="34" typeface="微软雅黑 Light"/>
                </a:rPr>
                <a:t>4</a:t>
              </a: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4621927" y="4292382"/>
              <a:ext cx="722150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zh-CN" lang="en-US" sz="3200">
                  <a:solidFill>
                    <a:schemeClr val="bg1"/>
                  </a:solidFill>
                  <a:latin charset="-122" pitchFamily="34" typeface="微软雅黑 Light"/>
                  <a:ea charset="-122" pitchFamily="34" typeface="微软雅黑 Light"/>
                </a:rPr>
                <a:t>5</a:t>
              </a: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4621927" y="3011269"/>
              <a:ext cx="722150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zh-CN" lang="en-US" sz="3200">
                  <a:solidFill>
                    <a:schemeClr val="bg1"/>
                  </a:solidFill>
                  <a:latin charset="-122" pitchFamily="34" typeface="微软雅黑 Light"/>
                  <a:ea charset="-122" pitchFamily="34" typeface="微软雅黑 Light"/>
                </a:rPr>
                <a:t>6</a:t>
              </a:r>
            </a:p>
          </p:txBody>
        </p:sp>
      </p:grpSp>
      <p:sp>
        <p:nvSpPr>
          <p:cNvPr id="22" name="矩形 1"/>
          <p:cNvSpPr>
            <a:spLocks noChangeArrowheads="1"/>
          </p:cNvSpPr>
          <p:nvPr/>
        </p:nvSpPr>
        <p:spPr bwMode="auto">
          <a:xfrm>
            <a:off x="7682963" y="2595157"/>
            <a:ext cx="3797838" cy="67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5pPr>
            <a:lvl6pPr defTabSz="457200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6pPr>
            <a:lvl7pPr defTabSz="457200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7pPr>
            <a:lvl8pPr defTabSz="457200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8pPr>
            <a:lvl9pPr defTabSz="457200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altLang="en-US" lang="zh-CN" sz="1600">
                <a:solidFill>
                  <a:schemeClr val="bg1"/>
                </a:solidFill>
                <a:latin charset="-122" pitchFamily="34" typeface="微软雅黑 Light"/>
                <a:ea charset="-122" pitchFamily="34" typeface="微软雅黑 Light"/>
              </a:rPr>
              <a:t>演示用心制作每一页艺术珍品，以姿态孜孜不倦地打磨。</a:t>
            </a:r>
          </a:p>
        </p:txBody>
      </p:sp>
      <p:sp>
        <p:nvSpPr>
          <p:cNvPr id="23" name="矩形 1"/>
          <p:cNvSpPr>
            <a:spLocks noChangeArrowheads="1"/>
          </p:cNvSpPr>
          <p:nvPr/>
        </p:nvSpPr>
        <p:spPr bwMode="auto">
          <a:xfrm>
            <a:off x="7682963" y="4015163"/>
            <a:ext cx="3797838" cy="67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5pPr>
            <a:lvl6pPr defTabSz="457200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6pPr>
            <a:lvl7pPr defTabSz="457200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7pPr>
            <a:lvl8pPr defTabSz="457200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8pPr>
            <a:lvl9pPr defTabSz="457200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altLang="en-US" lang="zh-CN" sz="1600">
                <a:solidFill>
                  <a:schemeClr val="bg1"/>
                </a:solidFill>
                <a:latin charset="-122" pitchFamily="34" typeface="微软雅黑 Light"/>
                <a:ea charset="-122" pitchFamily="34" typeface="微软雅黑 Light"/>
              </a:rPr>
              <a:t>演示用心制作每一页艺术珍品，以姿态孜孜不倦地打磨。</a:t>
            </a:r>
          </a:p>
        </p:txBody>
      </p:sp>
      <p:sp>
        <p:nvSpPr>
          <p:cNvPr id="24" name="矩形 1"/>
          <p:cNvSpPr>
            <a:spLocks noChangeArrowheads="1"/>
          </p:cNvSpPr>
          <p:nvPr/>
        </p:nvSpPr>
        <p:spPr bwMode="auto">
          <a:xfrm>
            <a:off x="738650" y="2641983"/>
            <a:ext cx="3352495" cy="67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5pPr>
            <a:lvl6pPr defTabSz="457200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6pPr>
            <a:lvl7pPr defTabSz="457200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7pPr>
            <a:lvl8pPr defTabSz="457200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8pPr>
            <a:lvl9pPr defTabSz="457200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9pPr>
          </a:lstStyle>
          <a:p>
            <a:pPr algn="r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altLang="en-US" lang="zh-CN" sz="1600">
                <a:solidFill>
                  <a:schemeClr val="bg1"/>
                </a:solidFill>
                <a:latin charset="-122" pitchFamily="34" typeface="微软雅黑 Light"/>
                <a:ea charset="-122" pitchFamily="34" typeface="微软雅黑 Light"/>
              </a:rPr>
              <a:t>演示用心制作每一页艺术珍品，以姿态孜孜不倦地打磨</a:t>
            </a:r>
          </a:p>
        </p:txBody>
      </p:sp>
      <p:sp>
        <p:nvSpPr>
          <p:cNvPr id="25" name="矩形 1"/>
          <p:cNvSpPr>
            <a:spLocks noChangeArrowheads="1"/>
          </p:cNvSpPr>
          <p:nvPr/>
        </p:nvSpPr>
        <p:spPr bwMode="auto">
          <a:xfrm>
            <a:off x="823014" y="4191968"/>
            <a:ext cx="3352495" cy="67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5pPr>
            <a:lvl6pPr defTabSz="457200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6pPr>
            <a:lvl7pPr defTabSz="457200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7pPr>
            <a:lvl8pPr defTabSz="457200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8pPr>
            <a:lvl9pPr defTabSz="457200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9pPr>
          </a:lstStyle>
          <a:p>
            <a:pPr algn="r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altLang="en-US" lang="zh-CN" sz="1600">
                <a:solidFill>
                  <a:schemeClr val="bg1"/>
                </a:solidFill>
                <a:latin charset="-122" pitchFamily="34" typeface="微软雅黑 Light"/>
                <a:ea charset="-122" pitchFamily="34" typeface="微软雅黑 Light"/>
              </a:rPr>
              <a:t>演示用心制作每一页艺术珍品，以姿态孜孜不倦地打磨</a:t>
            </a:r>
          </a:p>
        </p:txBody>
      </p:sp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179783" y="654871"/>
            <a:ext cx="3256274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altLang="en-US" lang="zh-CN" sz="2800">
                <a:solidFill>
                  <a:srgbClr val="DBC9B8"/>
                </a:solidFill>
                <a:latin charset="-122" pitchFamily="34" typeface="微软雅黑"/>
                <a:ea charset="-122" pitchFamily="34" typeface="微软雅黑"/>
              </a:rPr>
              <a:t>选题背景及内容</a:t>
            </a:r>
          </a:p>
        </p:txBody>
      </p:sp>
      <p:graphicFrame>
        <p:nvGraphicFramePr>
          <p:cNvPr id="8" name="图表 7"/>
          <p:cNvGraphicFramePr/>
          <p:nvPr/>
        </p:nvGraphicFramePr>
        <p:xfrm>
          <a:off x="1549873" y="2087804"/>
          <a:ext cx="8992622" cy="3371702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0" y="-142937"/>
            <a:ext cx="12192000" cy="7143873"/>
            <a:chOff x="0" y="-142937"/>
            <a:chExt cx="12192000" cy="7143873"/>
          </a:xfrm>
        </p:grpSpPr>
        <p:sp>
          <p:nvSpPr>
            <p:cNvPr id="3" name="矩形 2"/>
            <p:cNvSpPr/>
            <p:nvPr/>
          </p:nvSpPr>
          <p:spPr>
            <a:xfrm>
              <a:off x="0" y="-1"/>
              <a:ext cx="12192000" cy="6858000"/>
            </a:xfrm>
            <a:prstGeom prst="rect">
              <a:avLst/>
            </a:prstGeom>
            <a:solidFill>
              <a:srgbClr val="5C4A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" name="Freeform 6"/>
            <p:cNvSpPr>
              <a:spLocks noEditPoints="1"/>
            </p:cNvSpPr>
            <p:nvPr/>
          </p:nvSpPr>
          <p:spPr bwMode="auto">
            <a:xfrm rot="16200000">
              <a:off x="1980341" y="1794154"/>
              <a:ext cx="3226441" cy="7187123"/>
            </a:xfrm>
            <a:custGeom>
              <a:gdLst>
                <a:gd fmla="*/ 345 w 1088" name="T0"/>
                <a:gd fmla="*/ 87 h 2427" name="T1"/>
                <a:gd fmla="*/ 208 w 1088" name="T2"/>
                <a:gd fmla="*/ 15 h 2427" name="T3"/>
                <a:gd fmla="*/ 420 w 1088" name="T4"/>
                <a:gd fmla="*/ 0 h 2427" name="T5"/>
                <a:gd fmla="*/ 62 w 1088" name="T6"/>
                <a:gd fmla="*/ 2420 h 2427" name="T7"/>
                <a:gd fmla="*/ 64 w 1088" name="T8"/>
                <a:gd fmla="*/ 2375 h 2427" name="T9"/>
                <a:gd fmla="*/ 64 w 1088" name="T10"/>
                <a:gd fmla="*/ 2247 h 2427" name="T11"/>
                <a:gd fmla="*/ 62 w 1088" name="T12"/>
                <a:gd fmla="*/ 2192 h 2427" name="T13"/>
                <a:gd fmla="*/ 62 w 1088" name="T14"/>
                <a:gd fmla="*/ 1919 h 2427" name="T15"/>
                <a:gd fmla="*/ 64 w 1088" name="T16"/>
                <a:gd fmla="*/ 1808 h 2427" name="T17"/>
                <a:gd fmla="*/ 62 w 1088" name="T18"/>
                <a:gd fmla="*/ 1755 h 2427" name="T19"/>
                <a:gd fmla="*/ 64 w 1088" name="T20"/>
                <a:gd fmla="*/ 1718 h 2427" name="T21"/>
                <a:gd fmla="*/ 64 w 1088" name="T22"/>
                <a:gd fmla="*/ 1082 h 2427" name="T23"/>
                <a:gd fmla="*/ 62 w 1088" name="T24"/>
                <a:gd fmla="*/ 918 h 2427" name="T25"/>
                <a:gd fmla="*/ 62 w 1088" name="T26"/>
                <a:gd fmla="*/ 829 h 2427" name="T27"/>
                <a:gd fmla="*/ 62 w 1088" name="T28"/>
                <a:gd fmla="*/ 309 h 2427" name="T29"/>
                <a:gd fmla="*/ 62 w 1088" name="T30"/>
                <a:gd fmla="*/ 558 h 2427" name="T31"/>
                <a:gd fmla="*/ 79 w 1088" name="T32"/>
                <a:gd fmla="*/ 60 h 2427" name="T33"/>
                <a:gd fmla="*/ 111 w 1088" name="T34"/>
                <a:gd fmla="*/ 88 h 2427" name="T35"/>
                <a:gd fmla="*/ 278 w 1088" name="T36"/>
                <a:gd fmla="*/ 1411 h 2427" name="T37"/>
                <a:gd fmla="*/ 175 w 1088" name="T38"/>
                <a:gd fmla="*/ 290 h 2427" name="T39"/>
                <a:gd fmla="*/ 145 w 1088" name="T40"/>
                <a:gd fmla="*/ 221 h 2427" name="T41"/>
                <a:gd fmla="*/ 236 w 1088" name="T42"/>
                <a:gd fmla="*/ 2263 h 2427" name="T43"/>
                <a:gd fmla="*/ 457 w 1088" name="T44"/>
                <a:gd fmla="*/ 2147 h 2427" name="T45"/>
                <a:gd fmla="*/ 134 w 1088" name="T46"/>
                <a:gd fmla="*/ 2020 h 2427" name="T47"/>
                <a:gd fmla="*/ 230 w 1088" name="T48"/>
                <a:gd fmla="*/ 2339 h 2427" name="T49"/>
                <a:gd fmla="*/ 200 w 1088" name="T50"/>
                <a:gd fmla="*/ 1774 h 2427" name="T51"/>
                <a:gd fmla="*/ 362 w 1088" name="T52"/>
                <a:gd fmla="*/ 1972 h 2427" name="T53"/>
                <a:gd fmla="*/ 185 w 1088" name="T54"/>
                <a:gd fmla="*/ 1706 h 2427" name="T55"/>
                <a:gd fmla="*/ 822 w 1088" name="T56"/>
                <a:gd fmla="*/ 1398 h 2427" name="T57"/>
                <a:gd fmla="*/ 307 w 1088" name="T58"/>
                <a:gd fmla="*/ 1875 h 2427" name="T59"/>
                <a:gd fmla="*/ 377 w 1088" name="T60"/>
                <a:gd fmla="*/ 1060 h 2427" name="T61"/>
                <a:gd fmla="*/ 548 w 1088" name="T62"/>
                <a:gd fmla="*/ 1585 h 2427" name="T63"/>
                <a:gd fmla="*/ 525 w 1088" name="T64"/>
                <a:gd fmla="*/ 1290 h 2427" name="T65"/>
                <a:gd fmla="*/ 485 w 1088" name="T66"/>
                <a:gd fmla="*/ 1460 h 2427" name="T67"/>
                <a:gd fmla="*/ 484 w 1088" name="T68"/>
                <a:gd fmla="*/ 1226 h 2427" name="T69"/>
                <a:gd fmla="*/ 397 w 1088" name="T70"/>
                <a:gd fmla="*/ 1760 h 2427" name="T71"/>
                <a:gd fmla="*/ 249 w 1088" name="T72"/>
                <a:gd fmla="*/ 941 h 2427" name="T73"/>
                <a:gd fmla="*/ 361 w 1088" name="T74"/>
                <a:gd fmla="*/ 1698 h 2427" name="T75"/>
                <a:gd fmla="*/ 451 w 1088" name="T76"/>
                <a:gd fmla="*/ 1627 h 2427" name="T77"/>
                <a:gd fmla="*/ 156 w 1088" name="T78"/>
                <a:gd fmla="*/ 1296 h 2427" name="T79"/>
                <a:gd fmla="*/ 294 w 1088" name="T80"/>
                <a:gd fmla="*/ 1392 h 2427" name="T81"/>
                <a:gd fmla="*/ 323 w 1088" name="T82"/>
                <a:gd fmla="*/ 1483 h 2427" name="T83"/>
                <a:gd fmla="*/ 167 w 1088" name="T84"/>
                <a:gd fmla="*/ 1082 h 2427" name="T85"/>
                <a:gd fmla="*/ 279 w 1088" name="T86"/>
                <a:gd fmla="*/ 666 h 2427" name="T87"/>
                <a:gd fmla="*/ 264 w 1088" name="T88"/>
                <a:gd fmla="*/ 616 h 2427" name="T89"/>
                <a:gd fmla="*/ 423 w 1088" name="T90"/>
                <a:gd fmla="*/ 965 h 2427" name="T91"/>
                <a:gd fmla="*/ 265 w 1088" name="T92"/>
                <a:gd fmla="*/ 833 h 2427" name="T93"/>
                <a:gd fmla="*/ 190 w 1088" name="T94"/>
                <a:gd fmla="*/ 509 h 2427" name="T95"/>
                <a:gd fmla="*/ 266 w 1088" name="T96"/>
                <a:gd fmla="*/ 537 h 2427" name="T97"/>
                <a:gd fmla="*/ 169 w 1088" name="T98"/>
                <a:gd fmla="*/ 230 h 2427" name="T99"/>
                <a:gd fmla="*/ 693 w 1088" name="T100"/>
                <a:gd fmla="*/ 744 h 2427" name="T101"/>
                <a:gd fmla="*/ 517 w 1088" name="T102"/>
                <a:gd fmla="*/ 547 h 2427" name="T103"/>
                <a:gd fmla="*/ 220 w 1088" name="T104"/>
                <a:gd fmla="*/ 206 h 2427" name="T105"/>
                <a:gd fmla="*/ 618 w 1088" name="T106"/>
                <a:gd fmla="*/ 503 h 2427" name="T107"/>
                <a:gd fmla="*/ 450 w 1088" name="T108"/>
                <a:gd fmla="*/ 201 h 2427" name="T109"/>
                <a:gd fmla="*/ 579 w 1088" name="T110"/>
                <a:gd fmla="*/ 130 h 2427" name="T111"/>
                <a:gd fmla="*/ 652 w 1088" name="T112"/>
                <a:gd fmla="*/ 232 h 2427" name="T113"/>
                <a:gd fmla="*/ 982 w 1088" name="T114"/>
                <a:gd fmla="*/ 658 h 2427" name="T115"/>
                <a:gd fmla="*/ 854 w 1088" name="T116"/>
                <a:gd fmla="*/ 797 h 2427" name="T117"/>
                <a:gd fmla="*/ 402 w 1088" name="T118"/>
                <a:gd fmla="*/ 297 h 2427" name="T119"/>
                <a:gd fmla="*/ 775 w 1088" name="T120"/>
                <a:gd fmla="*/ 910 h 2427" name="T121"/>
                <a:gd fmla="*/ 835 w 1088" name="T122"/>
                <a:gd fmla="*/ 927 h 2427" name="T123"/>
                <a:gd fmla="*/ 247 w 1088" name="T124"/>
                <a:gd fmla="*/ 161 h 2427" name="T1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b="b" l="0" r="r" t="0"/>
              <a:pathLst>
                <a:path h="2427" w="1088">
                  <a:moveTo>
                    <a:pt x="96" y="0"/>
                  </a:moveTo>
                  <a:cubicBezTo>
                    <a:pt x="120" y="0"/>
                    <a:pt x="120" y="0"/>
                    <a:pt x="120" y="0"/>
                  </a:cubicBezTo>
                  <a:cubicBezTo>
                    <a:pt x="121" y="12"/>
                    <a:pt x="119" y="24"/>
                    <a:pt x="114" y="32"/>
                  </a:cubicBezTo>
                  <a:cubicBezTo>
                    <a:pt x="112" y="23"/>
                    <a:pt x="104" y="11"/>
                    <a:pt x="96" y="0"/>
                  </a:cubicBezTo>
                  <a:close/>
                  <a:moveTo>
                    <a:pt x="139" y="0"/>
                  </a:moveTo>
                  <a:cubicBezTo>
                    <a:pt x="152" y="0"/>
                    <a:pt x="152" y="0"/>
                    <a:pt x="152" y="0"/>
                  </a:cubicBezTo>
                  <a:cubicBezTo>
                    <a:pt x="172" y="40"/>
                    <a:pt x="196" y="74"/>
                    <a:pt x="227" y="101"/>
                  </a:cubicBezTo>
                  <a:cubicBezTo>
                    <a:pt x="261" y="131"/>
                    <a:pt x="325" y="177"/>
                    <a:pt x="367" y="140"/>
                  </a:cubicBezTo>
                  <a:cubicBezTo>
                    <a:pt x="386" y="124"/>
                    <a:pt x="391" y="88"/>
                    <a:pt x="369" y="76"/>
                  </a:cubicBezTo>
                  <a:cubicBezTo>
                    <a:pt x="356" y="69"/>
                    <a:pt x="343" y="77"/>
                    <a:pt x="345" y="87"/>
                  </a:cubicBezTo>
                  <a:cubicBezTo>
                    <a:pt x="363" y="86"/>
                    <a:pt x="368" y="114"/>
                    <a:pt x="353" y="127"/>
                  </a:cubicBezTo>
                  <a:cubicBezTo>
                    <a:pt x="337" y="140"/>
                    <a:pt x="314" y="138"/>
                    <a:pt x="300" y="124"/>
                  </a:cubicBezTo>
                  <a:cubicBezTo>
                    <a:pt x="282" y="106"/>
                    <a:pt x="285" y="78"/>
                    <a:pt x="295" y="61"/>
                  </a:cubicBezTo>
                  <a:cubicBezTo>
                    <a:pt x="312" y="34"/>
                    <a:pt x="352" y="18"/>
                    <a:pt x="382" y="33"/>
                  </a:cubicBezTo>
                  <a:cubicBezTo>
                    <a:pt x="435" y="58"/>
                    <a:pt x="439" y="143"/>
                    <a:pt x="391" y="175"/>
                  </a:cubicBezTo>
                  <a:cubicBezTo>
                    <a:pt x="301" y="234"/>
                    <a:pt x="192" y="107"/>
                    <a:pt x="156" y="37"/>
                  </a:cubicBezTo>
                  <a:cubicBezTo>
                    <a:pt x="151" y="27"/>
                    <a:pt x="145" y="14"/>
                    <a:pt x="139" y="0"/>
                  </a:cubicBezTo>
                  <a:close/>
                  <a:moveTo>
                    <a:pt x="167" y="0"/>
                  </a:moveTo>
                  <a:cubicBezTo>
                    <a:pt x="183" y="0"/>
                    <a:pt x="183" y="0"/>
                    <a:pt x="183" y="0"/>
                  </a:cubicBezTo>
                  <a:cubicBezTo>
                    <a:pt x="190" y="6"/>
                    <a:pt x="199" y="12"/>
                    <a:pt x="208" y="15"/>
                  </a:cubicBezTo>
                  <a:cubicBezTo>
                    <a:pt x="225" y="23"/>
                    <a:pt x="241" y="17"/>
                    <a:pt x="247" y="6"/>
                  </a:cubicBezTo>
                  <a:cubicBezTo>
                    <a:pt x="248" y="4"/>
                    <a:pt x="249" y="2"/>
                    <a:pt x="249" y="0"/>
                  </a:cubicBezTo>
                  <a:cubicBezTo>
                    <a:pt x="289" y="0"/>
                    <a:pt x="289" y="0"/>
                    <a:pt x="289" y="0"/>
                  </a:cubicBezTo>
                  <a:cubicBezTo>
                    <a:pt x="290" y="4"/>
                    <a:pt x="289" y="8"/>
                    <a:pt x="288" y="12"/>
                  </a:cubicBezTo>
                  <a:cubicBezTo>
                    <a:pt x="284" y="22"/>
                    <a:pt x="273" y="29"/>
                    <a:pt x="264" y="25"/>
                  </a:cubicBezTo>
                  <a:cubicBezTo>
                    <a:pt x="271" y="35"/>
                    <a:pt x="265" y="48"/>
                    <a:pt x="257" y="52"/>
                  </a:cubicBezTo>
                  <a:cubicBezTo>
                    <a:pt x="248" y="58"/>
                    <a:pt x="240" y="56"/>
                    <a:pt x="235" y="49"/>
                  </a:cubicBezTo>
                  <a:cubicBezTo>
                    <a:pt x="233" y="59"/>
                    <a:pt x="217" y="61"/>
                    <a:pt x="203" y="52"/>
                  </a:cubicBezTo>
                  <a:cubicBezTo>
                    <a:pt x="188" y="42"/>
                    <a:pt x="175" y="20"/>
                    <a:pt x="167" y="0"/>
                  </a:cubicBezTo>
                  <a:close/>
                  <a:moveTo>
                    <a:pt x="420" y="0"/>
                  </a:moveTo>
                  <a:cubicBezTo>
                    <a:pt x="473" y="0"/>
                    <a:pt x="473" y="0"/>
                    <a:pt x="473" y="0"/>
                  </a:cubicBezTo>
                  <a:cubicBezTo>
                    <a:pt x="466" y="22"/>
                    <a:pt x="448" y="33"/>
                    <a:pt x="441" y="51"/>
                  </a:cubicBezTo>
                  <a:cubicBezTo>
                    <a:pt x="440" y="33"/>
                    <a:pt x="418" y="21"/>
                    <a:pt x="420" y="0"/>
                  </a:cubicBezTo>
                  <a:close/>
                  <a:moveTo>
                    <a:pt x="493" y="0"/>
                  </a:moveTo>
                  <a:cubicBezTo>
                    <a:pt x="543" y="0"/>
                    <a:pt x="543" y="0"/>
                    <a:pt x="543" y="0"/>
                  </a:cubicBezTo>
                  <a:cubicBezTo>
                    <a:pt x="545" y="10"/>
                    <a:pt x="548" y="20"/>
                    <a:pt x="555" y="27"/>
                  </a:cubicBezTo>
                  <a:cubicBezTo>
                    <a:pt x="563" y="35"/>
                    <a:pt x="579" y="38"/>
                    <a:pt x="590" y="35"/>
                  </a:cubicBezTo>
                  <a:cubicBezTo>
                    <a:pt x="570" y="59"/>
                    <a:pt x="528" y="53"/>
                    <a:pt x="509" y="31"/>
                  </a:cubicBezTo>
                  <a:cubicBezTo>
                    <a:pt x="501" y="21"/>
                    <a:pt x="496" y="11"/>
                    <a:pt x="493" y="0"/>
                  </a:cubicBezTo>
                  <a:close/>
                  <a:moveTo>
                    <a:pt x="62" y="2420"/>
                  </a:moveTo>
                  <a:cubicBezTo>
                    <a:pt x="62" y="2401"/>
                    <a:pt x="62" y="2401"/>
                    <a:pt x="62" y="2401"/>
                  </a:cubicBezTo>
                  <a:cubicBezTo>
                    <a:pt x="62" y="2401"/>
                    <a:pt x="63" y="2401"/>
                    <a:pt x="64" y="2401"/>
                  </a:cubicBezTo>
                  <a:cubicBezTo>
                    <a:pt x="69" y="2401"/>
                    <a:pt x="73" y="2405"/>
                    <a:pt x="73" y="2411"/>
                  </a:cubicBezTo>
                  <a:cubicBezTo>
                    <a:pt x="73" y="2416"/>
                    <a:pt x="69" y="2421"/>
                    <a:pt x="64" y="2421"/>
                  </a:cubicBezTo>
                  <a:cubicBezTo>
                    <a:pt x="63" y="2421"/>
                    <a:pt x="62" y="2420"/>
                    <a:pt x="62" y="2420"/>
                  </a:cubicBezTo>
                  <a:close/>
                  <a:moveTo>
                    <a:pt x="62" y="2375"/>
                  </a:moveTo>
                  <a:cubicBezTo>
                    <a:pt x="62" y="2350"/>
                    <a:pt x="62" y="2350"/>
                    <a:pt x="62" y="2350"/>
                  </a:cubicBezTo>
                  <a:cubicBezTo>
                    <a:pt x="62" y="2350"/>
                    <a:pt x="63" y="2350"/>
                    <a:pt x="64" y="2350"/>
                  </a:cubicBezTo>
                  <a:cubicBezTo>
                    <a:pt x="71" y="2350"/>
                    <a:pt x="76" y="2355"/>
                    <a:pt x="76" y="2362"/>
                  </a:cubicBezTo>
                  <a:cubicBezTo>
                    <a:pt x="76" y="2369"/>
                    <a:pt x="71" y="2375"/>
                    <a:pt x="64" y="2375"/>
                  </a:cubicBezTo>
                  <a:cubicBezTo>
                    <a:pt x="63" y="2375"/>
                    <a:pt x="62" y="2375"/>
                    <a:pt x="62" y="2375"/>
                  </a:cubicBezTo>
                  <a:close/>
                  <a:moveTo>
                    <a:pt x="62" y="2329"/>
                  </a:moveTo>
                  <a:cubicBezTo>
                    <a:pt x="62" y="2299"/>
                    <a:pt x="62" y="2299"/>
                    <a:pt x="62" y="2299"/>
                  </a:cubicBezTo>
                  <a:cubicBezTo>
                    <a:pt x="62" y="2298"/>
                    <a:pt x="63" y="2298"/>
                    <a:pt x="64" y="2298"/>
                  </a:cubicBezTo>
                  <a:cubicBezTo>
                    <a:pt x="72" y="2298"/>
                    <a:pt x="79" y="2305"/>
                    <a:pt x="79" y="2314"/>
                  </a:cubicBezTo>
                  <a:cubicBezTo>
                    <a:pt x="79" y="2322"/>
                    <a:pt x="72" y="2329"/>
                    <a:pt x="64" y="2329"/>
                  </a:cubicBezTo>
                  <a:cubicBezTo>
                    <a:pt x="63" y="2329"/>
                    <a:pt x="62" y="2329"/>
                    <a:pt x="62" y="2329"/>
                  </a:cubicBezTo>
                  <a:close/>
                  <a:moveTo>
                    <a:pt x="62" y="2283"/>
                  </a:moveTo>
                  <a:cubicBezTo>
                    <a:pt x="62" y="2247"/>
                    <a:pt x="62" y="2247"/>
                    <a:pt x="62" y="2247"/>
                  </a:cubicBezTo>
                  <a:cubicBezTo>
                    <a:pt x="62" y="2247"/>
                    <a:pt x="63" y="2247"/>
                    <a:pt x="64" y="2247"/>
                  </a:cubicBezTo>
                  <a:cubicBezTo>
                    <a:pt x="74" y="2247"/>
                    <a:pt x="82" y="2255"/>
                    <a:pt x="82" y="2265"/>
                  </a:cubicBezTo>
                  <a:cubicBezTo>
                    <a:pt x="82" y="2275"/>
                    <a:pt x="74" y="2283"/>
                    <a:pt x="64" y="2283"/>
                  </a:cubicBezTo>
                  <a:cubicBezTo>
                    <a:pt x="63" y="2283"/>
                    <a:pt x="62" y="2283"/>
                    <a:pt x="62" y="2283"/>
                  </a:cubicBezTo>
                  <a:close/>
                  <a:moveTo>
                    <a:pt x="62" y="2238"/>
                  </a:moveTo>
                  <a:cubicBezTo>
                    <a:pt x="62" y="2196"/>
                    <a:pt x="62" y="2196"/>
                    <a:pt x="62" y="2196"/>
                  </a:cubicBezTo>
                  <a:cubicBezTo>
                    <a:pt x="62" y="2196"/>
                    <a:pt x="63" y="2196"/>
                    <a:pt x="64" y="2196"/>
                  </a:cubicBezTo>
                  <a:cubicBezTo>
                    <a:pt x="75" y="2196"/>
                    <a:pt x="85" y="2205"/>
                    <a:pt x="85" y="2217"/>
                  </a:cubicBezTo>
                  <a:cubicBezTo>
                    <a:pt x="85" y="2228"/>
                    <a:pt x="75" y="2238"/>
                    <a:pt x="64" y="2238"/>
                  </a:cubicBezTo>
                  <a:cubicBezTo>
                    <a:pt x="63" y="2238"/>
                    <a:pt x="62" y="2238"/>
                    <a:pt x="62" y="2238"/>
                  </a:cubicBezTo>
                  <a:close/>
                  <a:moveTo>
                    <a:pt x="62" y="2192"/>
                  </a:moveTo>
                  <a:cubicBezTo>
                    <a:pt x="62" y="2144"/>
                    <a:pt x="62" y="2144"/>
                    <a:pt x="62" y="2144"/>
                  </a:cubicBezTo>
                  <a:cubicBezTo>
                    <a:pt x="62" y="2144"/>
                    <a:pt x="63" y="2144"/>
                    <a:pt x="64" y="2144"/>
                  </a:cubicBezTo>
                  <a:cubicBezTo>
                    <a:pt x="77" y="2144"/>
                    <a:pt x="87" y="2155"/>
                    <a:pt x="87" y="2168"/>
                  </a:cubicBezTo>
                  <a:cubicBezTo>
                    <a:pt x="87" y="2181"/>
                    <a:pt x="77" y="2192"/>
                    <a:pt x="64" y="2192"/>
                  </a:cubicBezTo>
                  <a:cubicBezTo>
                    <a:pt x="63" y="2192"/>
                    <a:pt x="62" y="2192"/>
                    <a:pt x="62" y="2192"/>
                  </a:cubicBezTo>
                  <a:close/>
                  <a:moveTo>
                    <a:pt x="62" y="2076"/>
                  </a:moveTo>
                  <a:cubicBezTo>
                    <a:pt x="62" y="2055"/>
                    <a:pt x="62" y="2055"/>
                    <a:pt x="62" y="2055"/>
                  </a:cubicBezTo>
                  <a:cubicBezTo>
                    <a:pt x="63" y="2063"/>
                    <a:pt x="63" y="2070"/>
                    <a:pt x="62" y="2076"/>
                  </a:cubicBezTo>
                  <a:close/>
                  <a:moveTo>
                    <a:pt x="62" y="1953"/>
                  </a:moveTo>
                  <a:cubicBezTo>
                    <a:pt x="62" y="1919"/>
                    <a:pt x="62" y="1919"/>
                    <a:pt x="62" y="1919"/>
                  </a:cubicBezTo>
                  <a:cubicBezTo>
                    <a:pt x="63" y="1930"/>
                    <a:pt x="63" y="1942"/>
                    <a:pt x="62" y="1953"/>
                  </a:cubicBezTo>
                  <a:close/>
                  <a:moveTo>
                    <a:pt x="62" y="1866"/>
                  </a:moveTo>
                  <a:cubicBezTo>
                    <a:pt x="62" y="1850"/>
                    <a:pt x="62" y="1850"/>
                    <a:pt x="62" y="1850"/>
                  </a:cubicBezTo>
                  <a:cubicBezTo>
                    <a:pt x="62" y="1850"/>
                    <a:pt x="63" y="1850"/>
                    <a:pt x="64" y="1850"/>
                  </a:cubicBezTo>
                  <a:cubicBezTo>
                    <a:pt x="68" y="1850"/>
                    <a:pt x="72" y="1854"/>
                    <a:pt x="72" y="1858"/>
                  </a:cubicBezTo>
                  <a:cubicBezTo>
                    <a:pt x="72" y="1863"/>
                    <a:pt x="68" y="1866"/>
                    <a:pt x="64" y="1866"/>
                  </a:cubicBezTo>
                  <a:cubicBezTo>
                    <a:pt x="63" y="1866"/>
                    <a:pt x="62" y="1866"/>
                    <a:pt x="62" y="1866"/>
                  </a:cubicBezTo>
                  <a:close/>
                  <a:moveTo>
                    <a:pt x="62" y="1829"/>
                  </a:moveTo>
                  <a:cubicBezTo>
                    <a:pt x="62" y="1809"/>
                    <a:pt x="62" y="1809"/>
                    <a:pt x="62" y="1809"/>
                  </a:cubicBezTo>
                  <a:cubicBezTo>
                    <a:pt x="62" y="1809"/>
                    <a:pt x="63" y="1808"/>
                    <a:pt x="64" y="1808"/>
                  </a:cubicBezTo>
                  <a:cubicBezTo>
                    <a:pt x="69" y="1808"/>
                    <a:pt x="74" y="1813"/>
                    <a:pt x="74" y="1819"/>
                  </a:cubicBezTo>
                  <a:cubicBezTo>
                    <a:pt x="74" y="1825"/>
                    <a:pt x="69" y="1829"/>
                    <a:pt x="64" y="1829"/>
                  </a:cubicBezTo>
                  <a:cubicBezTo>
                    <a:pt x="63" y="1829"/>
                    <a:pt x="62" y="1829"/>
                    <a:pt x="62" y="1829"/>
                  </a:cubicBezTo>
                  <a:close/>
                  <a:moveTo>
                    <a:pt x="62" y="1792"/>
                  </a:moveTo>
                  <a:cubicBezTo>
                    <a:pt x="62" y="1767"/>
                    <a:pt x="62" y="1767"/>
                    <a:pt x="62" y="1767"/>
                  </a:cubicBezTo>
                  <a:cubicBezTo>
                    <a:pt x="62" y="1767"/>
                    <a:pt x="63" y="1767"/>
                    <a:pt x="64" y="1767"/>
                  </a:cubicBezTo>
                  <a:cubicBezTo>
                    <a:pt x="71" y="1767"/>
                    <a:pt x="76" y="1772"/>
                    <a:pt x="76" y="1779"/>
                  </a:cubicBezTo>
                  <a:cubicBezTo>
                    <a:pt x="76" y="1787"/>
                    <a:pt x="71" y="1792"/>
                    <a:pt x="64" y="1792"/>
                  </a:cubicBezTo>
                  <a:cubicBezTo>
                    <a:pt x="63" y="1792"/>
                    <a:pt x="62" y="1792"/>
                    <a:pt x="62" y="1792"/>
                  </a:cubicBezTo>
                  <a:close/>
                  <a:moveTo>
                    <a:pt x="62" y="1755"/>
                  </a:moveTo>
                  <a:cubicBezTo>
                    <a:pt x="62" y="1725"/>
                    <a:pt x="62" y="1725"/>
                    <a:pt x="62" y="1725"/>
                  </a:cubicBezTo>
                  <a:cubicBezTo>
                    <a:pt x="62" y="1725"/>
                    <a:pt x="63" y="1725"/>
                    <a:pt x="64" y="1725"/>
                  </a:cubicBezTo>
                  <a:cubicBezTo>
                    <a:pt x="72" y="1725"/>
                    <a:pt x="79" y="1732"/>
                    <a:pt x="79" y="1740"/>
                  </a:cubicBezTo>
                  <a:cubicBezTo>
                    <a:pt x="79" y="1749"/>
                    <a:pt x="72" y="1755"/>
                    <a:pt x="64" y="1755"/>
                  </a:cubicBezTo>
                  <a:cubicBezTo>
                    <a:pt x="63" y="1755"/>
                    <a:pt x="62" y="1755"/>
                    <a:pt x="62" y="1755"/>
                  </a:cubicBezTo>
                  <a:close/>
                  <a:moveTo>
                    <a:pt x="62" y="1718"/>
                  </a:moveTo>
                  <a:cubicBezTo>
                    <a:pt x="62" y="1684"/>
                    <a:pt x="62" y="1684"/>
                    <a:pt x="62" y="1684"/>
                  </a:cubicBezTo>
                  <a:cubicBezTo>
                    <a:pt x="62" y="1683"/>
                    <a:pt x="63" y="1683"/>
                    <a:pt x="64" y="1683"/>
                  </a:cubicBezTo>
                  <a:cubicBezTo>
                    <a:pt x="73" y="1683"/>
                    <a:pt x="81" y="1691"/>
                    <a:pt x="81" y="1701"/>
                  </a:cubicBezTo>
                  <a:cubicBezTo>
                    <a:pt x="81" y="1711"/>
                    <a:pt x="73" y="1718"/>
                    <a:pt x="64" y="1718"/>
                  </a:cubicBezTo>
                  <a:cubicBezTo>
                    <a:pt x="63" y="1718"/>
                    <a:pt x="62" y="1718"/>
                    <a:pt x="62" y="1718"/>
                  </a:cubicBezTo>
                  <a:close/>
                  <a:moveTo>
                    <a:pt x="62" y="1649"/>
                  </a:moveTo>
                  <a:cubicBezTo>
                    <a:pt x="62" y="1375"/>
                    <a:pt x="62" y="1375"/>
                    <a:pt x="62" y="1375"/>
                  </a:cubicBezTo>
                  <a:cubicBezTo>
                    <a:pt x="62" y="1374"/>
                    <a:pt x="63" y="1373"/>
                    <a:pt x="64" y="1372"/>
                  </a:cubicBezTo>
                  <a:cubicBezTo>
                    <a:pt x="75" y="1392"/>
                    <a:pt x="158" y="1392"/>
                    <a:pt x="130" y="1494"/>
                  </a:cubicBezTo>
                  <a:cubicBezTo>
                    <a:pt x="115" y="1550"/>
                    <a:pt x="64" y="1605"/>
                    <a:pt x="64" y="1673"/>
                  </a:cubicBezTo>
                  <a:cubicBezTo>
                    <a:pt x="64" y="1665"/>
                    <a:pt x="63" y="1657"/>
                    <a:pt x="62" y="1649"/>
                  </a:cubicBezTo>
                  <a:close/>
                  <a:moveTo>
                    <a:pt x="62" y="1308"/>
                  </a:moveTo>
                  <a:cubicBezTo>
                    <a:pt x="62" y="1092"/>
                    <a:pt x="62" y="1092"/>
                    <a:pt x="62" y="1092"/>
                  </a:cubicBezTo>
                  <a:cubicBezTo>
                    <a:pt x="63" y="1088"/>
                    <a:pt x="64" y="1085"/>
                    <a:pt x="64" y="1082"/>
                  </a:cubicBezTo>
                  <a:cubicBezTo>
                    <a:pt x="64" y="1082"/>
                    <a:pt x="64" y="1082"/>
                    <a:pt x="64" y="1082"/>
                  </a:cubicBezTo>
                  <a:cubicBezTo>
                    <a:pt x="64" y="1108"/>
                    <a:pt x="117" y="1142"/>
                    <a:pt x="111" y="1185"/>
                  </a:cubicBezTo>
                  <a:cubicBezTo>
                    <a:pt x="106" y="1221"/>
                    <a:pt x="68" y="1248"/>
                    <a:pt x="64" y="1329"/>
                  </a:cubicBezTo>
                  <a:cubicBezTo>
                    <a:pt x="63" y="1322"/>
                    <a:pt x="62" y="1314"/>
                    <a:pt x="62" y="1308"/>
                  </a:cubicBezTo>
                  <a:close/>
                  <a:moveTo>
                    <a:pt x="62" y="1028"/>
                  </a:moveTo>
                  <a:cubicBezTo>
                    <a:pt x="62" y="952"/>
                    <a:pt x="62" y="952"/>
                    <a:pt x="62" y="952"/>
                  </a:cubicBezTo>
                  <a:cubicBezTo>
                    <a:pt x="62" y="952"/>
                    <a:pt x="63" y="952"/>
                    <a:pt x="64" y="952"/>
                  </a:cubicBezTo>
                  <a:cubicBezTo>
                    <a:pt x="73" y="952"/>
                    <a:pt x="81" y="944"/>
                    <a:pt x="81" y="935"/>
                  </a:cubicBezTo>
                  <a:cubicBezTo>
                    <a:pt x="81" y="925"/>
                    <a:pt x="73" y="918"/>
                    <a:pt x="64" y="918"/>
                  </a:cubicBezTo>
                  <a:cubicBezTo>
                    <a:pt x="63" y="918"/>
                    <a:pt x="62" y="918"/>
                    <a:pt x="62" y="918"/>
                  </a:cubicBezTo>
                  <a:cubicBezTo>
                    <a:pt x="62" y="851"/>
                    <a:pt x="62" y="851"/>
                    <a:pt x="62" y="851"/>
                  </a:cubicBezTo>
                  <a:cubicBezTo>
                    <a:pt x="62" y="848"/>
                    <a:pt x="63" y="845"/>
                    <a:pt x="64" y="841"/>
                  </a:cubicBezTo>
                  <a:cubicBezTo>
                    <a:pt x="73" y="898"/>
                    <a:pt x="111" y="899"/>
                    <a:pt x="133" y="926"/>
                  </a:cubicBezTo>
                  <a:cubicBezTo>
                    <a:pt x="145" y="940"/>
                    <a:pt x="143" y="961"/>
                    <a:pt x="132" y="971"/>
                  </a:cubicBezTo>
                  <a:cubicBezTo>
                    <a:pt x="121" y="979"/>
                    <a:pt x="100" y="978"/>
                    <a:pt x="90" y="961"/>
                  </a:cubicBezTo>
                  <a:cubicBezTo>
                    <a:pt x="106" y="996"/>
                    <a:pt x="88" y="1027"/>
                    <a:pt x="64" y="1028"/>
                  </a:cubicBezTo>
                  <a:cubicBezTo>
                    <a:pt x="63" y="1028"/>
                    <a:pt x="62" y="1028"/>
                    <a:pt x="62" y="1028"/>
                  </a:cubicBezTo>
                  <a:close/>
                  <a:moveTo>
                    <a:pt x="62" y="829"/>
                  </a:moveTo>
                  <a:cubicBezTo>
                    <a:pt x="62" y="802"/>
                    <a:pt x="62" y="802"/>
                    <a:pt x="62" y="802"/>
                  </a:cubicBezTo>
                  <a:cubicBezTo>
                    <a:pt x="64" y="812"/>
                    <a:pt x="64" y="821"/>
                    <a:pt x="62" y="829"/>
                  </a:cubicBezTo>
                  <a:close/>
                  <a:moveTo>
                    <a:pt x="62" y="744"/>
                  </a:moveTo>
                  <a:cubicBezTo>
                    <a:pt x="62" y="700"/>
                    <a:pt x="62" y="700"/>
                    <a:pt x="62" y="700"/>
                  </a:cubicBezTo>
                  <a:cubicBezTo>
                    <a:pt x="62" y="698"/>
                    <a:pt x="63" y="696"/>
                    <a:pt x="64" y="693"/>
                  </a:cubicBezTo>
                  <a:cubicBezTo>
                    <a:pt x="64" y="748"/>
                    <a:pt x="65" y="778"/>
                    <a:pt x="100" y="812"/>
                  </a:cubicBezTo>
                  <a:cubicBezTo>
                    <a:pt x="136" y="847"/>
                    <a:pt x="131" y="901"/>
                    <a:pt x="205" y="909"/>
                  </a:cubicBezTo>
                  <a:cubicBezTo>
                    <a:pt x="177" y="892"/>
                    <a:pt x="192" y="836"/>
                    <a:pt x="163" y="801"/>
                  </a:cubicBezTo>
                  <a:cubicBezTo>
                    <a:pt x="129" y="761"/>
                    <a:pt x="84" y="758"/>
                    <a:pt x="64" y="693"/>
                  </a:cubicBezTo>
                  <a:cubicBezTo>
                    <a:pt x="64" y="713"/>
                    <a:pt x="63" y="729"/>
                    <a:pt x="62" y="744"/>
                  </a:cubicBezTo>
                  <a:close/>
                  <a:moveTo>
                    <a:pt x="62" y="558"/>
                  </a:moveTo>
                  <a:cubicBezTo>
                    <a:pt x="62" y="309"/>
                    <a:pt x="62" y="309"/>
                    <a:pt x="62" y="309"/>
                  </a:cubicBezTo>
                  <a:cubicBezTo>
                    <a:pt x="62" y="308"/>
                    <a:pt x="63" y="308"/>
                    <a:pt x="64" y="308"/>
                  </a:cubicBezTo>
                  <a:cubicBezTo>
                    <a:pt x="115" y="331"/>
                    <a:pt x="78" y="390"/>
                    <a:pt x="125" y="404"/>
                  </a:cubicBezTo>
                  <a:cubicBezTo>
                    <a:pt x="136" y="407"/>
                    <a:pt x="154" y="403"/>
                    <a:pt x="154" y="389"/>
                  </a:cubicBezTo>
                  <a:cubicBezTo>
                    <a:pt x="167" y="396"/>
                    <a:pt x="170" y="422"/>
                    <a:pt x="150" y="435"/>
                  </a:cubicBezTo>
                  <a:cubicBezTo>
                    <a:pt x="141" y="441"/>
                    <a:pt x="123" y="448"/>
                    <a:pt x="102" y="433"/>
                  </a:cubicBezTo>
                  <a:cubicBezTo>
                    <a:pt x="91" y="425"/>
                    <a:pt x="82" y="409"/>
                    <a:pt x="83" y="394"/>
                  </a:cubicBezTo>
                  <a:cubicBezTo>
                    <a:pt x="75" y="405"/>
                    <a:pt x="74" y="432"/>
                    <a:pt x="94" y="449"/>
                  </a:cubicBezTo>
                  <a:cubicBezTo>
                    <a:pt x="113" y="464"/>
                    <a:pt x="111" y="484"/>
                    <a:pt x="106" y="495"/>
                  </a:cubicBezTo>
                  <a:cubicBezTo>
                    <a:pt x="94" y="521"/>
                    <a:pt x="67" y="533"/>
                    <a:pt x="64" y="570"/>
                  </a:cubicBezTo>
                  <a:cubicBezTo>
                    <a:pt x="63" y="565"/>
                    <a:pt x="63" y="562"/>
                    <a:pt x="62" y="558"/>
                  </a:cubicBezTo>
                  <a:close/>
                  <a:moveTo>
                    <a:pt x="62" y="218"/>
                  </a:moveTo>
                  <a:cubicBezTo>
                    <a:pt x="62" y="122"/>
                    <a:pt x="62" y="122"/>
                    <a:pt x="62" y="122"/>
                  </a:cubicBezTo>
                  <a:cubicBezTo>
                    <a:pt x="62" y="122"/>
                    <a:pt x="63" y="121"/>
                    <a:pt x="64" y="121"/>
                  </a:cubicBezTo>
                  <a:cubicBezTo>
                    <a:pt x="72" y="128"/>
                    <a:pt x="83" y="148"/>
                    <a:pt x="80" y="173"/>
                  </a:cubicBezTo>
                  <a:cubicBezTo>
                    <a:pt x="78" y="189"/>
                    <a:pt x="67" y="204"/>
                    <a:pt x="64" y="229"/>
                  </a:cubicBezTo>
                  <a:cubicBezTo>
                    <a:pt x="63" y="225"/>
                    <a:pt x="62" y="221"/>
                    <a:pt x="62" y="218"/>
                  </a:cubicBezTo>
                  <a:close/>
                  <a:moveTo>
                    <a:pt x="62" y="115"/>
                  </a:moveTo>
                  <a:cubicBezTo>
                    <a:pt x="62" y="75"/>
                    <a:pt x="62" y="75"/>
                    <a:pt x="62" y="75"/>
                  </a:cubicBezTo>
                  <a:cubicBezTo>
                    <a:pt x="62" y="75"/>
                    <a:pt x="63" y="76"/>
                    <a:pt x="64" y="76"/>
                  </a:cubicBezTo>
                  <a:cubicBezTo>
                    <a:pt x="72" y="76"/>
                    <a:pt x="79" y="69"/>
                    <a:pt x="79" y="60"/>
                  </a:cubicBezTo>
                  <a:cubicBezTo>
                    <a:pt x="79" y="52"/>
                    <a:pt x="72" y="45"/>
                    <a:pt x="64" y="45"/>
                  </a:cubicBezTo>
                  <a:cubicBezTo>
                    <a:pt x="63" y="45"/>
                    <a:pt x="62" y="45"/>
                    <a:pt x="62" y="45"/>
                  </a:cubicBezTo>
                  <a:cubicBezTo>
                    <a:pt x="62" y="6"/>
                    <a:pt x="62" y="6"/>
                    <a:pt x="62" y="6"/>
                  </a:cubicBezTo>
                  <a:cubicBezTo>
                    <a:pt x="62" y="6"/>
                    <a:pt x="63" y="6"/>
                    <a:pt x="64" y="6"/>
                  </a:cubicBezTo>
                  <a:cubicBezTo>
                    <a:pt x="64" y="6"/>
                    <a:pt x="64" y="6"/>
                    <a:pt x="64" y="6"/>
                  </a:cubicBezTo>
                  <a:cubicBezTo>
                    <a:pt x="64" y="6"/>
                    <a:pt x="64" y="6"/>
                    <a:pt x="64" y="6"/>
                  </a:cubicBezTo>
                  <a:cubicBezTo>
                    <a:pt x="74" y="6"/>
                    <a:pt x="83" y="15"/>
                    <a:pt x="84" y="26"/>
                  </a:cubicBezTo>
                  <a:cubicBezTo>
                    <a:pt x="94" y="21"/>
                    <a:pt x="105" y="24"/>
                    <a:pt x="111" y="33"/>
                  </a:cubicBezTo>
                  <a:cubicBezTo>
                    <a:pt x="116" y="42"/>
                    <a:pt x="113" y="54"/>
                    <a:pt x="104" y="60"/>
                  </a:cubicBezTo>
                  <a:cubicBezTo>
                    <a:pt x="113" y="67"/>
                    <a:pt x="116" y="78"/>
                    <a:pt x="111" y="88"/>
                  </a:cubicBezTo>
                  <a:cubicBezTo>
                    <a:pt x="105" y="97"/>
                    <a:pt x="94" y="100"/>
                    <a:pt x="84" y="95"/>
                  </a:cubicBezTo>
                  <a:cubicBezTo>
                    <a:pt x="83" y="106"/>
                    <a:pt x="74" y="115"/>
                    <a:pt x="64" y="115"/>
                  </a:cubicBezTo>
                  <a:cubicBezTo>
                    <a:pt x="63" y="115"/>
                    <a:pt x="62" y="115"/>
                    <a:pt x="62" y="115"/>
                  </a:cubicBezTo>
                  <a:close/>
                  <a:moveTo>
                    <a:pt x="278" y="1411"/>
                  </a:moveTo>
                  <a:cubicBezTo>
                    <a:pt x="297" y="1425"/>
                    <a:pt x="342" y="1426"/>
                    <a:pt x="372" y="1407"/>
                  </a:cubicBezTo>
                  <a:cubicBezTo>
                    <a:pt x="407" y="1384"/>
                    <a:pt x="424" y="1343"/>
                    <a:pt x="438" y="1329"/>
                  </a:cubicBezTo>
                  <a:cubicBezTo>
                    <a:pt x="453" y="1313"/>
                    <a:pt x="474" y="1302"/>
                    <a:pt x="499" y="1310"/>
                  </a:cubicBezTo>
                  <a:cubicBezTo>
                    <a:pt x="500" y="1293"/>
                    <a:pt x="476" y="1270"/>
                    <a:pt x="446" y="1266"/>
                  </a:cubicBezTo>
                  <a:cubicBezTo>
                    <a:pt x="421" y="1263"/>
                    <a:pt x="387" y="1281"/>
                    <a:pt x="372" y="1309"/>
                  </a:cubicBezTo>
                  <a:cubicBezTo>
                    <a:pt x="348" y="1355"/>
                    <a:pt x="336" y="1400"/>
                    <a:pt x="278" y="1411"/>
                  </a:cubicBezTo>
                  <a:close/>
                  <a:moveTo>
                    <a:pt x="440" y="2134"/>
                  </a:moveTo>
                  <a:cubicBezTo>
                    <a:pt x="424" y="2163"/>
                    <a:pt x="400" y="2169"/>
                    <a:pt x="377" y="2163"/>
                  </a:cubicBezTo>
                  <a:cubicBezTo>
                    <a:pt x="352" y="2158"/>
                    <a:pt x="337" y="2139"/>
                    <a:pt x="316" y="2105"/>
                  </a:cubicBezTo>
                  <a:cubicBezTo>
                    <a:pt x="300" y="2080"/>
                    <a:pt x="270" y="2056"/>
                    <a:pt x="240" y="2056"/>
                  </a:cubicBezTo>
                  <a:cubicBezTo>
                    <a:pt x="253" y="2037"/>
                    <a:pt x="282" y="2030"/>
                    <a:pt x="307" y="2042"/>
                  </a:cubicBezTo>
                  <a:cubicBezTo>
                    <a:pt x="339" y="2056"/>
                    <a:pt x="361" y="2109"/>
                    <a:pt x="396" y="2132"/>
                  </a:cubicBezTo>
                  <a:cubicBezTo>
                    <a:pt x="409" y="2139"/>
                    <a:pt x="424" y="2139"/>
                    <a:pt x="440" y="2134"/>
                  </a:cubicBezTo>
                  <a:close/>
                  <a:moveTo>
                    <a:pt x="175" y="309"/>
                  </a:moveTo>
                  <a:cubicBezTo>
                    <a:pt x="170" y="309"/>
                    <a:pt x="165" y="304"/>
                    <a:pt x="165" y="299"/>
                  </a:cubicBezTo>
                  <a:cubicBezTo>
                    <a:pt x="165" y="294"/>
                    <a:pt x="170" y="290"/>
                    <a:pt x="175" y="290"/>
                  </a:cubicBezTo>
                  <a:cubicBezTo>
                    <a:pt x="180" y="290"/>
                    <a:pt x="184" y="294"/>
                    <a:pt x="184" y="299"/>
                  </a:cubicBezTo>
                  <a:cubicBezTo>
                    <a:pt x="184" y="304"/>
                    <a:pt x="180" y="309"/>
                    <a:pt x="175" y="309"/>
                  </a:cubicBezTo>
                  <a:close/>
                  <a:moveTo>
                    <a:pt x="152" y="286"/>
                  </a:moveTo>
                  <a:cubicBezTo>
                    <a:pt x="145" y="286"/>
                    <a:pt x="140" y="281"/>
                    <a:pt x="140" y="274"/>
                  </a:cubicBezTo>
                  <a:cubicBezTo>
                    <a:pt x="140" y="267"/>
                    <a:pt x="145" y="262"/>
                    <a:pt x="152" y="262"/>
                  </a:cubicBezTo>
                  <a:cubicBezTo>
                    <a:pt x="159" y="262"/>
                    <a:pt x="164" y="267"/>
                    <a:pt x="164" y="274"/>
                  </a:cubicBezTo>
                  <a:cubicBezTo>
                    <a:pt x="164" y="281"/>
                    <a:pt x="159" y="286"/>
                    <a:pt x="152" y="286"/>
                  </a:cubicBezTo>
                  <a:close/>
                  <a:moveTo>
                    <a:pt x="145" y="251"/>
                  </a:moveTo>
                  <a:cubicBezTo>
                    <a:pt x="136" y="251"/>
                    <a:pt x="129" y="244"/>
                    <a:pt x="129" y="236"/>
                  </a:cubicBezTo>
                  <a:cubicBezTo>
                    <a:pt x="129" y="227"/>
                    <a:pt x="136" y="221"/>
                    <a:pt x="145" y="221"/>
                  </a:cubicBezTo>
                  <a:cubicBezTo>
                    <a:pt x="153" y="221"/>
                    <a:pt x="160" y="227"/>
                    <a:pt x="160" y="236"/>
                  </a:cubicBezTo>
                  <a:cubicBezTo>
                    <a:pt x="160" y="244"/>
                    <a:pt x="153" y="251"/>
                    <a:pt x="145" y="251"/>
                  </a:cubicBezTo>
                  <a:close/>
                  <a:moveTo>
                    <a:pt x="83" y="1634"/>
                  </a:moveTo>
                  <a:cubicBezTo>
                    <a:pt x="90" y="1668"/>
                    <a:pt x="143" y="1682"/>
                    <a:pt x="121" y="1737"/>
                  </a:cubicBezTo>
                  <a:cubicBezTo>
                    <a:pt x="113" y="1757"/>
                    <a:pt x="79" y="1783"/>
                    <a:pt x="81" y="1817"/>
                  </a:cubicBezTo>
                  <a:cubicBezTo>
                    <a:pt x="64" y="1774"/>
                    <a:pt x="111" y="1752"/>
                    <a:pt x="91" y="1695"/>
                  </a:cubicBezTo>
                  <a:cubicBezTo>
                    <a:pt x="83" y="1674"/>
                    <a:pt x="76" y="1647"/>
                    <a:pt x="83" y="1634"/>
                  </a:cubicBezTo>
                  <a:close/>
                  <a:moveTo>
                    <a:pt x="166" y="2097"/>
                  </a:moveTo>
                  <a:cubicBezTo>
                    <a:pt x="193" y="2115"/>
                    <a:pt x="218" y="2141"/>
                    <a:pt x="215" y="2182"/>
                  </a:cubicBezTo>
                  <a:cubicBezTo>
                    <a:pt x="213" y="2212"/>
                    <a:pt x="213" y="2234"/>
                    <a:pt x="236" y="2263"/>
                  </a:cubicBezTo>
                  <a:cubicBezTo>
                    <a:pt x="196" y="2255"/>
                    <a:pt x="164" y="2229"/>
                    <a:pt x="164" y="2186"/>
                  </a:cubicBezTo>
                  <a:cubicBezTo>
                    <a:pt x="164" y="2148"/>
                    <a:pt x="177" y="2131"/>
                    <a:pt x="166" y="2097"/>
                  </a:cubicBezTo>
                  <a:close/>
                  <a:moveTo>
                    <a:pt x="126" y="2050"/>
                  </a:moveTo>
                  <a:cubicBezTo>
                    <a:pt x="140" y="2068"/>
                    <a:pt x="182" y="2115"/>
                    <a:pt x="146" y="2179"/>
                  </a:cubicBezTo>
                  <a:cubicBezTo>
                    <a:pt x="133" y="2202"/>
                    <a:pt x="108" y="2227"/>
                    <a:pt x="102" y="2251"/>
                  </a:cubicBezTo>
                  <a:cubicBezTo>
                    <a:pt x="91" y="2232"/>
                    <a:pt x="86" y="2205"/>
                    <a:pt x="103" y="2164"/>
                  </a:cubicBezTo>
                  <a:cubicBezTo>
                    <a:pt x="117" y="2129"/>
                    <a:pt x="133" y="2090"/>
                    <a:pt x="126" y="2050"/>
                  </a:cubicBezTo>
                  <a:close/>
                  <a:moveTo>
                    <a:pt x="325" y="2151"/>
                  </a:moveTo>
                  <a:cubicBezTo>
                    <a:pt x="340" y="2180"/>
                    <a:pt x="380" y="2192"/>
                    <a:pt x="401" y="2188"/>
                  </a:cubicBezTo>
                  <a:cubicBezTo>
                    <a:pt x="430" y="2181"/>
                    <a:pt x="437" y="2150"/>
                    <a:pt x="457" y="2147"/>
                  </a:cubicBezTo>
                  <a:cubicBezTo>
                    <a:pt x="464" y="2115"/>
                    <a:pt x="433" y="2127"/>
                    <a:pt x="448" y="2092"/>
                  </a:cubicBezTo>
                  <a:cubicBezTo>
                    <a:pt x="453" y="2081"/>
                    <a:pt x="451" y="2063"/>
                    <a:pt x="432" y="2061"/>
                  </a:cubicBezTo>
                  <a:cubicBezTo>
                    <a:pt x="422" y="2060"/>
                    <a:pt x="408" y="2069"/>
                    <a:pt x="419" y="2087"/>
                  </a:cubicBezTo>
                  <a:cubicBezTo>
                    <a:pt x="407" y="2085"/>
                    <a:pt x="399" y="2067"/>
                    <a:pt x="404" y="2051"/>
                  </a:cubicBezTo>
                  <a:cubicBezTo>
                    <a:pt x="415" y="2019"/>
                    <a:pt x="473" y="2013"/>
                    <a:pt x="496" y="2047"/>
                  </a:cubicBezTo>
                  <a:cubicBezTo>
                    <a:pt x="520" y="2082"/>
                    <a:pt x="500" y="2119"/>
                    <a:pt x="490" y="2128"/>
                  </a:cubicBezTo>
                  <a:cubicBezTo>
                    <a:pt x="498" y="2141"/>
                    <a:pt x="504" y="2173"/>
                    <a:pt x="491" y="2199"/>
                  </a:cubicBezTo>
                  <a:cubicBezTo>
                    <a:pt x="471" y="2239"/>
                    <a:pt x="422" y="2249"/>
                    <a:pt x="384" y="2229"/>
                  </a:cubicBezTo>
                  <a:cubicBezTo>
                    <a:pt x="350" y="2211"/>
                    <a:pt x="325" y="2175"/>
                    <a:pt x="325" y="2151"/>
                  </a:cubicBezTo>
                  <a:close/>
                  <a:moveTo>
                    <a:pt x="134" y="2020"/>
                  </a:moveTo>
                  <a:cubicBezTo>
                    <a:pt x="224" y="2032"/>
                    <a:pt x="325" y="2130"/>
                    <a:pt x="340" y="2252"/>
                  </a:cubicBezTo>
                  <a:cubicBezTo>
                    <a:pt x="343" y="2284"/>
                    <a:pt x="326" y="2309"/>
                    <a:pt x="307" y="2305"/>
                  </a:cubicBezTo>
                  <a:cubicBezTo>
                    <a:pt x="303" y="2309"/>
                    <a:pt x="308" y="2331"/>
                    <a:pt x="303" y="2354"/>
                  </a:cubicBezTo>
                  <a:cubicBezTo>
                    <a:pt x="296" y="2382"/>
                    <a:pt x="277" y="2401"/>
                    <a:pt x="250" y="2408"/>
                  </a:cubicBezTo>
                  <a:cubicBezTo>
                    <a:pt x="233" y="2413"/>
                    <a:pt x="217" y="2411"/>
                    <a:pt x="208" y="2398"/>
                  </a:cubicBezTo>
                  <a:cubicBezTo>
                    <a:pt x="201" y="2407"/>
                    <a:pt x="156" y="2427"/>
                    <a:pt x="123" y="2399"/>
                  </a:cubicBezTo>
                  <a:cubicBezTo>
                    <a:pt x="83" y="2366"/>
                    <a:pt x="80" y="2288"/>
                    <a:pt x="127" y="2262"/>
                  </a:cubicBezTo>
                  <a:cubicBezTo>
                    <a:pt x="152" y="2248"/>
                    <a:pt x="191" y="2266"/>
                    <a:pt x="189" y="2292"/>
                  </a:cubicBezTo>
                  <a:cubicBezTo>
                    <a:pt x="171" y="2273"/>
                    <a:pt x="142" y="2283"/>
                    <a:pt x="144" y="2311"/>
                  </a:cubicBezTo>
                  <a:cubicBezTo>
                    <a:pt x="147" y="2351"/>
                    <a:pt x="195" y="2362"/>
                    <a:pt x="230" y="2339"/>
                  </a:cubicBezTo>
                  <a:cubicBezTo>
                    <a:pt x="272" y="2312"/>
                    <a:pt x="277" y="2259"/>
                    <a:pt x="268" y="2212"/>
                  </a:cubicBezTo>
                  <a:cubicBezTo>
                    <a:pt x="251" y="2134"/>
                    <a:pt x="191" y="2056"/>
                    <a:pt x="134" y="2020"/>
                  </a:cubicBezTo>
                  <a:close/>
                  <a:moveTo>
                    <a:pt x="200" y="1774"/>
                  </a:moveTo>
                  <a:cubicBezTo>
                    <a:pt x="244" y="1779"/>
                    <a:pt x="261" y="1861"/>
                    <a:pt x="193" y="1871"/>
                  </a:cubicBezTo>
                  <a:cubicBezTo>
                    <a:pt x="223" y="1878"/>
                    <a:pt x="246" y="1863"/>
                    <a:pt x="273" y="1874"/>
                  </a:cubicBezTo>
                  <a:cubicBezTo>
                    <a:pt x="304" y="1886"/>
                    <a:pt x="323" y="1921"/>
                    <a:pt x="324" y="1935"/>
                  </a:cubicBezTo>
                  <a:cubicBezTo>
                    <a:pt x="292" y="1907"/>
                    <a:pt x="262" y="1913"/>
                    <a:pt x="231" y="1913"/>
                  </a:cubicBezTo>
                  <a:cubicBezTo>
                    <a:pt x="198" y="1912"/>
                    <a:pt x="157" y="1890"/>
                    <a:pt x="143" y="1859"/>
                  </a:cubicBezTo>
                  <a:cubicBezTo>
                    <a:pt x="163" y="1864"/>
                    <a:pt x="182" y="1858"/>
                    <a:pt x="193" y="1844"/>
                  </a:cubicBezTo>
                  <a:cubicBezTo>
                    <a:pt x="211" y="1820"/>
                    <a:pt x="208" y="1789"/>
                    <a:pt x="200" y="1774"/>
                  </a:cubicBezTo>
                  <a:close/>
                  <a:moveTo>
                    <a:pt x="131" y="1862"/>
                  </a:moveTo>
                  <a:cubicBezTo>
                    <a:pt x="133" y="1891"/>
                    <a:pt x="161" y="1946"/>
                    <a:pt x="194" y="1983"/>
                  </a:cubicBezTo>
                  <a:cubicBezTo>
                    <a:pt x="221" y="2013"/>
                    <a:pt x="267" y="2033"/>
                    <a:pt x="286" y="1996"/>
                  </a:cubicBezTo>
                  <a:cubicBezTo>
                    <a:pt x="300" y="2020"/>
                    <a:pt x="329" y="2042"/>
                    <a:pt x="357" y="2043"/>
                  </a:cubicBezTo>
                  <a:cubicBezTo>
                    <a:pt x="392" y="2043"/>
                    <a:pt x="409" y="2017"/>
                    <a:pt x="410" y="1988"/>
                  </a:cubicBezTo>
                  <a:cubicBezTo>
                    <a:pt x="438" y="2008"/>
                    <a:pt x="480" y="2010"/>
                    <a:pt x="506" y="1986"/>
                  </a:cubicBezTo>
                  <a:cubicBezTo>
                    <a:pt x="532" y="1962"/>
                    <a:pt x="529" y="1914"/>
                    <a:pt x="504" y="1887"/>
                  </a:cubicBezTo>
                  <a:cubicBezTo>
                    <a:pt x="483" y="1865"/>
                    <a:pt x="449" y="1862"/>
                    <a:pt x="435" y="1887"/>
                  </a:cubicBezTo>
                  <a:cubicBezTo>
                    <a:pt x="452" y="1895"/>
                    <a:pt x="453" y="1913"/>
                    <a:pt x="446" y="1929"/>
                  </a:cubicBezTo>
                  <a:cubicBezTo>
                    <a:pt x="431" y="1959"/>
                    <a:pt x="392" y="1972"/>
                    <a:pt x="362" y="1972"/>
                  </a:cubicBezTo>
                  <a:cubicBezTo>
                    <a:pt x="316" y="1974"/>
                    <a:pt x="266" y="1956"/>
                    <a:pt x="231" y="1939"/>
                  </a:cubicBezTo>
                  <a:cubicBezTo>
                    <a:pt x="189" y="1917"/>
                    <a:pt x="143" y="1887"/>
                    <a:pt x="131" y="1862"/>
                  </a:cubicBezTo>
                  <a:close/>
                  <a:moveTo>
                    <a:pt x="110" y="1900"/>
                  </a:moveTo>
                  <a:cubicBezTo>
                    <a:pt x="103" y="1932"/>
                    <a:pt x="159" y="1952"/>
                    <a:pt x="129" y="2014"/>
                  </a:cubicBezTo>
                  <a:cubicBezTo>
                    <a:pt x="111" y="2052"/>
                    <a:pt x="87" y="2089"/>
                    <a:pt x="96" y="2136"/>
                  </a:cubicBezTo>
                  <a:cubicBezTo>
                    <a:pt x="90" y="2109"/>
                    <a:pt x="58" y="2090"/>
                    <a:pt x="66" y="2055"/>
                  </a:cubicBezTo>
                  <a:cubicBezTo>
                    <a:pt x="71" y="2034"/>
                    <a:pt x="101" y="2015"/>
                    <a:pt x="103" y="1988"/>
                  </a:cubicBezTo>
                  <a:cubicBezTo>
                    <a:pt x="105" y="1971"/>
                    <a:pt x="90" y="1917"/>
                    <a:pt x="110" y="1900"/>
                  </a:cubicBezTo>
                  <a:close/>
                  <a:moveTo>
                    <a:pt x="118" y="1578"/>
                  </a:moveTo>
                  <a:cubicBezTo>
                    <a:pt x="100" y="1616"/>
                    <a:pt x="174" y="1643"/>
                    <a:pt x="185" y="1706"/>
                  </a:cubicBezTo>
                  <a:cubicBezTo>
                    <a:pt x="206" y="1821"/>
                    <a:pt x="68" y="1842"/>
                    <a:pt x="86" y="1999"/>
                  </a:cubicBezTo>
                  <a:cubicBezTo>
                    <a:pt x="0" y="1886"/>
                    <a:pt x="201" y="1768"/>
                    <a:pt x="122" y="1651"/>
                  </a:cubicBezTo>
                  <a:cubicBezTo>
                    <a:pt x="94" y="1609"/>
                    <a:pt x="107" y="1585"/>
                    <a:pt x="118" y="1578"/>
                  </a:cubicBezTo>
                  <a:close/>
                  <a:moveTo>
                    <a:pt x="377" y="1060"/>
                  </a:moveTo>
                  <a:cubicBezTo>
                    <a:pt x="442" y="1057"/>
                    <a:pt x="484" y="1086"/>
                    <a:pt x="517" y="1106"/>
                  </a:cubicBezTo>
                  <a:cubicBezTo>
                    <a:pt x="631" y="1175"/>
                    <a:pt x="574" y="1036"/>
                    <a:pt x="676" y="1029"/>
                  </a:cubicBezTo>
                  <a:cubicBezTo>
                    <a:pt x="690" y="1028"/>
                    <a:pt x="717" y="1039"/>
                    <a:pt x="727" y="1060"/>
                  </a:cubicBezTo>
                  <a:cubicBezTo>
                    <a:pt x="620" y="1110"/>
                    <a:pt x="727" y="1151"/>
                    <a:pt x="669" y="1220"/>
                  </a:cubicBezTo>
                  <a:cubicBezTo>
                    <a:pt x="698" y="1207"/>
                    <a:pt x="749" y="1207"/>
                    <a:pt x="785" y="1241"/>
                  </a:cubicBezTo>
                  <a:cubicBezTo>
                    <a:pt x="830" y="1283"/>
                    <a:pt x="802" y="1349"/>
                    <a:pt x="822" y="1398"/>
                  </a:cubicBezTo>
                  <a:cubicBezTo>
                    <a:pt x="829" y="1416"/>
                    <a:pt x="866" y="1437"/>
                    <a:pt x="863" y="1454"/>
                  </a:cubicBezTo>
                  <a:cubicBezTo>
                    <a:pt x="821" y="1424"/>
                    <a:pt x="726" y="1463"/>
                    <a:pt x="726" y="1389"/>
                  </a:cubicBezTo>
                  <a:cubicBezTo>
                    <a:pt x="726" y="1485"/>
                    <a:pt x="834" y="1565"/>
                    <a:pt x="816" y="1658"/>
                  </a:cubicBezTo>
                  <a:cubicBezTo>
                    <a:pt x="808" y="1702"/>
                    <a:pt x="766" y="1730"/>
                    <a:pt x="760" y="1764"/>
                  </a:cubicBezTo>
                  <a:cubicBezTo>
                    <a:pt x="725" y="1706"/>
                    <a:pt x="768" y="1677"/>
                    <a:pt x="747" y="1618"/>
                  </a:cubicBezTo>
                  <a:cubicBezTo>
                    <a:pt x="686" y="1648"/>
                    <a:pt x="703" y="1755"/>
                    <a:pt x="666" y="1819"/>
                  </a:cubicBezTo>
                  <a:cubicBezTo>
                    <a:pt x="633" y="1876"/>
                    <a:pt x="563" y="1916"/>
                    <a:pt x="518" y="1873"/>
                  </a:cubicBezTo>
                  <a:cubicBezTo>
                    <a:pt x="553" y="1859"/>
                    <a:pt x="529" y="1824"/>
                    <a:pt x="561" y="1792"/>
                  </a:cubicBezTo>
                  <a:cubicBezTo>
                    <a:pt x="511" y="1791"/>
                    <a:pt x="470" y="1834"/>
                    <a:pt x="429" y="1865"/>
                  </a:cubicBezTo>
                  <a:cubicBezTo>
                    <a:pt x="392" y="1892"/>
                    <a:pt x="345" y="1900"/>
                    <a:pt x="307" y="1875"/>
                  </a:cubicBezTo>
                  <a:cubicBezTo>
                    <a:pt x="248" y="1837"/>
                    <a:pt x="230" y="1749"/>
                    <a:pt x="280" y="1707"/>
                  </a:cubicBezTo>
                  <a:cubicBezTo>
                    <a:pt x="274" y="1791"/>
                    <a:pt x="316" y="1770"/>
                    <a:pt x="351" y="1809"/>
                  </a:cubicBezTo>
                  <a:cubicBezTo>
                    <a:pt x="347" y="1759"/>
                    <a:pt x="313" y="1730"/>
                    <a:pt x="293" y="1680"/>
                  </a:cubicBezTo>
                  <a:cubicBezTo>
                    <a:pt x="269" y="1623"/>
                    <a:pt x="269" y="1562"/>
                    <a:pt x="316" y="1530"/>
                  </a:cubicBezTo>
                  <a:cubicBezTo>
                    <a:pt x="370" y="1492"/>
                    <a:pt x="452" y="1516"/>
                    <a:pt x="467" y="1589"/>
                  </a:cubicBezTo>
                  <a:cubicBezTo>
                    <a:pt x="442" y="1531"/>
                    <a:pt x="370" y="1529"/>
                    <a:pt x="342" y="1550"/>
                  </a:cubicBezTo>
                  <a:cubicBezTo>
                    <a:pt x="250" y="1620"/>
                    <a:pt x="327" y="1763"/>
                    <a:pt x="415" y="1784"/>
                  </a:cubicBezTo>
                  <a:cubicBezTo>
                    <a:pt x="532" y="1813"/>
                    <a:pt x="626" y="1745"/>
                    <a:pt x="676" y="1664"/>
                  </a:cubicBezTo>
                  <a:cubicBezTo>
                    <a:pt x="730" y="1574"/>
                    <a:pt x="731" y="1465"/>
                    <a:pt x="696" y="1368"/>
                  </a:cubicBezTo>
                  <a:cubicBezTo>
                    <a:pt x="647" y="1231"/>
                    <a:pt x="552" y="1148"/>
                    <a:pt x="377" y="1060"/>
                  </a:cubicBezTo>
                  <a:close/>
                  <a:moveTo>
                    <a:pt x="620" y="1639"/>
                  </a:moveTo>
                  <a:cubicBezTo>
                    <a:pt x="585" y="1674"/>
                    <a:pt x="531" y="1707"/>
                    <a:pt x="480" y="1712"/>
                  </a:cubicBezTo>
                  <a:cubicBezTo>
                    <a:pt x="440" y="1717"/>
                    <a:pt x="396" y="1702"/>
                    <a:pt x="374" y="1664"/>
                  </a:cubicBezTo>
                  <a:cubicBezTo>
                    <a:pt x="350" y="1623"/>
                    <a:pt x="376" y="1575"/>
                    <a:pt x="407" y="1592"/>
                  </a:cubicBezTo>
                  <a:cubicBezTo>
                    <a:pt x="393" y="1605"/>
                    <a:pt x="394" y="1631"/>
                    <a:pt x="408" y="1649"/>
                  </a:cubicBezTo>
                  <a:cubicBezTo>
                    <a:pt x="453" y="1709"/>
                    <a:pt x="568" y="1667"/>
                    <a:pt x="620" y="1639"/>
                  </a:cubicBezTo>
                  <a:close/>
                  <a:moveTo>
                    <a:pt x="587" y="1250"/>
                  </a:moveTo>
                  <a:cubicBezTo>
                    <a:pt x="616" y="1286"/>
                    <a:pt x="666" y="1394"/>
                    <a:pt x="626" y="1434"/>
                  </a:cubicBezTo>
                  <a:cubicBezTo>
                    <a:pt x="583" y="1477"/>
                    <a:pt x="583" y="1462"/>
                    <a:pt x="590" y="1532"/>
                  </a:cubicBezTo>
                  <a:cubicBezTo>
                    <a:pt x="592" y="1553"/>
                    <a:pt x="575" y="1581"/>
                    <a:pt x="548" y="1585"/>
                  </a:cubicBezTo>
                  <a:cubicBezTo>
                    <a:pt x="533" y="1586"/>
                    <a:pt x="522" y="1579"/>
                    <a:pt x="515" y="1569"/>
                  </a:cubicBezTo>
                  <a:cubicBezTo>
                    <a:pt x="507" y="1557"/>
                    <a:pt x="506" y="1541"/>
                    <a:pt x="517" y="1532"/>
                  </a:cubicBezTo>
                  <a:cubicBezTo>
                    <a:pt x="506" y="1533"/>
                    <a:pt x="481" y="1549"/>
                    <a:pt x="479" y="1575"/>
                  </a:cubicBezTo>
                  <a:cubicBezTo>
                    <a:pt x="477" y="1607"/>
                    <a:pt x="503" y="1642"/>
                    <a:pt x="542" y="1641"/>
                  </a:cubicBezTo>
                  <a:cubicBezTo>
                    <a:pt x="577" y="1639"/>
                    <a:pt x="610" y="1609"/>
                    <a:pt x="610" y="1593"/>
                  </a:cubicBezTo>
                  <a:cubicBezTo>
                    <a:pt x="621" y="1607"/>
                    <a:pt x="638" y="1596"/>
                    <a:pt x="645" y="1586"/>
                  </a:cubicBezTo>
                  <a:cubicBezTo>
                    <a:pt x="676" y="1544"/>
                    <a:pt x="674" y="1483"/>
                    <a:pt x="668" y="1433"/>
                  </a:cubicBezTo>
                  <a:cubicBezTo>
                    <a:pt x="660" y="1364"/>
                    <a:pt x="634" y="1294"/>
                    <a:pt x="587" y="1250"/>
                  </a:cubicBezTo>
                  <a:close/>
                  <a:moveTo>
                    <a:pt x="458" y="1139"/>
                  </a:moveTo>
                  <a:cubicBezTo>
                    <a:pt x="484" y="1164"/>
                    <a:pt x="524" y="1227"/>
                    <a:pt x="525" y="1290"/>
                  </a:cubicBezTo>
                  <a:cubicBezTo>
                    <a:pt x="525" y="1332"/>
                    <a:pt x="509" y="1383"/>
                    <a:pt x="458" y="1389"/>
                  </a:cubicBezTo>
                  <a:cubicBezTo>
                    <a:pt x="406" y="1396"/>
                    <a:pt x="422" y="1439"/>
                    <a:pt x="401" y="1459"/>
                  </a:cubicBezTo>
                  <a:cubicBezTo>
                    <a:pt x="385" y="1474"/>
                    <a:pt x="355" y="1494"/>
                    <a:pt x="339" y="1471"/>
                  </a:cubicBezTo>
                  <a:cubicBezTo>
                    <a:pt x="357" y="1515"/>
                    <a:pt x="454" y="1525"/>
                    <a:pt x="496" y="1506"/>
                  </a:cubicBezTo>
                  <a:cubicBezTo>
                    <a:pt x="569" y="1475"/>
                    <a:pt x="590" y="1381"/>
                    <a:pt x="574" y="1302"/>
                  </a:cubicBezTo>
                  <a:cubicBezTo>
                    <a:pt x="558" y="1226"/>
                    <a:pt x="505" y="1165"/>
                    <a:pt x="458" y="1139"/>
                  </a:cubicBezTo>
                  <a:close/>
                  <a:moveTo>
                    <a:pt x="521" y="1394"/>
                  </a:moveTo>
                  <a:cubicBezTo>
                    <a:pt x="509" y="1417"/>
                    <a:pt x="497" y="1433"/>
                    <a:pt x="477" y="1450"/>
                  </a:cubicBezTo>
                  <a:cubicBezTo>
                    <a:pt x="450" y="1471"/>
                    <a:pt x="427" y="1479"/>
                    <a:pt x="394" y="1485"/>
                  </a:cubicBezTo>
                  <a:cubicBezTo>
                    <a:pt x="429" y="1487"/>
                    <a:pt x="455" y="1480"/>
                    <a:pt x="485" y="1460"/>
                  </a:cubicBezTo>
                  <a:cubicBezTo>
                    <a:pt x="508" y="1443"/>
                    <a:pt x="522" y="1426"/>
                    <a:pt x="534" y="1400"/>
                  </a:cubicBezTo>
                  <a:cubicBezTo>
                    <a:pt x="536" y="1397"/>
                    <a:pt x="537" y="1395"/>
                    <a:pt x="538" y="1392"/>
                  </a:cubicBezTo>
                  <a:cubicBezTo>
                    <a:pt x="549" y="1363"/>
                    <a:pt x="553" y="1339"/>
                    <a:pt x="552" y="1308"/>
                  </a:cubicBezTo>
                  <a:cubicBezTo>
                    <a:pt x="550" y="1280"/>
                    <a:pt x="545" y="1256"/>
                    <a:pt x="530" y="1233"/>
                  </a:cubicBezTo>
                  <a:cubicBezTo>
                    <a:pt x="538" y="1259"/>
                    <a:pt x="541" y="1280"/>
                    <a:pt x="540" y="1308"/>
                  </a:cubicBezTo>
                  <a:cubicBezTo>
                    <a:pt x="539" y="1337"/>
                    <a:pt x="535" y="1359"/>
                    <a:pt x="524" y="1386"/>
                  </a:cubicBezTo>
                  <a:cubicBezTo>
                    <a:pt x="523" y="1389"/>
                    <a:pt x="522" y="1391"/>
                    <a:pt x="521" y="1394"/>
                  </a:cubicBezTo>
                  <a:close/>
                  <a:moveTo>
                    <a:pt x="342" y="1069"/>
                  </a:moveTo>
                  <a:cubicBezTo>
                    <a:pt x="355" y="1110"/>
                    <a:pt x="336" y="1143"/>
                    <a:pt x="355" y="1170"/>
                  </a:cubicBezTo>
                  <a:cubicBezTo>
                    <a:pt x="384" y="1212"/>
                    <a:pt x="446" y="1190"/>
                    <a:pt x="484" y="1226"/>
                  </a:cubicBezTo>
                  <a:cubicBezTo>
                    <a:pt x="495" y="1196"/>
                    <a:pt x="471" y="1166"/>
                    <a:pt x="445" y="1148"/>
                  </a:cubicBezTo>
                  <a:cubicBezTo>
                    <a:pt x="393" y="1114"/>
                    <a:pt x="378" y="1146"/>
                    <a:pt x="342" y="1069"/>
                  </a:cubicBezTo>
                  <a:close/>
                  <a:moveTo>
                    <a:pt x="259" y="977"/>
                  </a:moveTo>
                  <a:cubicBezTo>
                    <a:pt x="269" y="1022"/>
                    <a:pt x="340" y="1050"/>
                    <a:pt x="336" y="1104"/>
                  </a:cubicBezTo>
                  <a:cubicBezTo>
                    <a:pt x="333" y="1148"/>
                    <a:pt x="280" y="1183"/>
                    <a:pt x="268" y="1232"/>
                  </a:cubicBezTo>
                  <a:cubicBezTo>
                    <a:pt x="252" y="1128"/>
                    <a:pt x="319" y="1126"/>
                    <a:pt x="297" y="1068"/>
                  </a:cubicBezTo>
                  <a:cubicBezTo>
                    <a:pt x="288" y="1043"/>
                    <a:pt x="250" y="1021"/>
                    <a:pt x="259" y="977"/>
                  </a:cubicBezTo>
                  <a:close/>
                  <a:moveTo>
                    <a:pt x="335" y="1702"/>
                  </a:moveTo>
                  <a:cubicBezTo>
                    <a:pt x="337" y="1705"/>
                    <a:pt x="339" y="1709"/>
                    <a:pt x="341" y="1712"/>
                  </a:cubicBezTo>
                  <a:cubicBezTo>
                    <a:pt x="357" y="1733"/>
                    <a:pt x="373" y="1749"/>
                    <a:pt x="397" y="1760"/>
                  </a:cubicBezTo>
                  <a:cubicBezTo>
                    <a:pt x="428" y="1773"/>
                    <a:pt x="453" y="1775"/>
                    <a:pt x="485" y="1772"/>
                  </a:cubicBezTo>
                  <a:cubicBezTo>
                    <a:pt x="520" y="1768"/>
                    <a:pt x="546" y="1758"/>
                    <a:pt x="576" y="1741"/>
                  </a:cubicBezTo>
                  <a:cubicBezTo>
                    <a:pt x="608" y="1723"/>
                    <a:pt x="630" y="1703"/>
                    <a:pt x="653" y="1674"/>
                  </a:cubicBezTo>
                  <a:cubicBezTo>
                    <a:pt x="677" y="1642"/>
                    <a:pt x="690" y="1615"/>
                    <a:pt x="699" y="1576"/>
                  </a:cubicBezTo>
                  <a:cubicBezTo>
                    <a:pt x="714" y="1492"/>
                    <a:pt x="703" y="1423"/>
                    <a:pt x="671" y="1344"/>
                  </a:cubicBezTo>
                  <a:cubicBezTo>
                    <a:pt x="632" y="1259"/>
                    <a:pt x="585" y="1202"/>
                    <a:pt x="506" y="1151"/>
                  </a:cubicBezTo>
                  <a:cubicBezTo>
                    <a:pt x="441" y="1112"/>
                    <a:pt x="386" y="1078"/>
                    <a:pt x="328" y="1028"/>
                  </a:cubicBezTo>
                  <a:cubicBezTo>
                    <a:pt x="297" y="1000"/>
                    <a:pt x="274" y="975"/>
                    <a:pt x="250" y="940"/>
                  </a:cubicBezTo>
                  <a:cubicBezTo>
                    <a:pt x="227" y="903"/>
                    <a:pt x="215" y="873"/>
                    <a:pt x="207" y="831"/>
                  </a:cubicBezTo>
                  <a:cubicBezTo>
                    <a:pt x="214" y="874"/>
                    <a:pt x="226" y="904"/>
                    <a:pt x="249" y="941"/>
                  </a:cubicBezTo>
                  <a:cubicBezTo>
                    <a:pt x="271" y="977"/>
                    <a:pt x="294" y="1002"/>
                    <a:pt x="325" y="1031"/>
                  </a:cubicBezTo>
                  <a:cubicBezTo>
                    <a:pt x="382" y="1083"/>
                    <a:pt x="437" y="1117"/>
                    <a:pt x="502" y="1158"/>
                  </a:cubicBezTo>
                  <a:cubicBezTo>
                    <a:pt x="578" y="1209"/>
                    <a:pt x="623" y="1265"/>
                    <a:pt x="660" y="1349"/>
                  </a:cubicBezTo>
                  <a:cubicBezTo>
                    <a:pt x="669" y="1371"/>
                    <a:pt x="675" y="1392"/>
                    <a:pt x="681" y="1415"/>
                  </a:cubicBezTo>
                  <a:cubicBezTo>
                    <a:pt x="693" y="1471"/>
                    <a:pt x="694" y="1516"/>
                    <a:pt x="682" y="1572"/>
                  </a:cubicBezTo>
                  <a:cubicBezTo>
                    <a:pt x="673" y="1608"/>
                    <a:pt x="661" y="1634"/>
                    <a:pt x="638" y="1663"/>
                  </a:cubicBezTo>
                  <a:cubicBezTo>
                    <a:pt x="617" y="1689"/>
                    <a:pt x="596" y="1707"/>
                    <a:pt x="566" y="1724"/>
                  </a:cubicBezTo>
                  <a:cubicBezTo>
                    <a:pt x="538" y="1739"/>
                    <a:pt x="515" y="1747"/>
                    <a:pt x="483" y="1750"/>
                  </a:cubicBezTo>
                  <a:cubicBezTo>
                    <a:pt x="455" y="1753"/>
                    <a:pt x="433" y="1750"/>
                    <a:pt x="407" y="1739"/>
                  </a:cubicBezTo>
                  <a:cubicBezTo>
                    <a:pt x="387" y="1729"/>
                    <a:pt x="374" y="1716"/>
                    <a:pt x="361" y="1698"/>
                  </a:cubicBezTo>
                  <a:cubicBezTo>
                    <a:pt x="359" y="1695"/>
                    <a:pt x="357" y="1692"/>
                    <a:pt x="356" y="1689"/>
                  </a:cubicBezTo>
                  <a:cubicBezTo>
                    <a:pt x="346" y="1673"/>
                    <a:pt x="340" y="1658"/>
                    <a:pt x="338" y="1639"/>
                  </a:cubicBezTo>
                  <a:cubicBezTo>
                    <a:pt x="338" y="1629"/>
                    <a:pt x="339" y="1621"/>
                    <a:pt x="342" y="1611"/>
                  </a:cubicBezTo>
                  <a:cubicBezTo>
                    <a:pt x="345" y="1602"/>
                    <a:pt x="349" y="1596"/>
                    <a:pt x="356" y="1589"/>
                  </a:cubicBezTo>
                  <a:cubicBezTo>
                    <a:pt x="360" y="1585"/>
                    <a:pt x="363" y="1583"/>
                    <a:pt x="367" y="1580"/>
                  </a:cubicBezTo>
                  <a:cubicBezTo>
                    <a:pt x="371" y="1578"/>
                    <a:pt x="374" y="1577"/>
                    <a:pt x="377" y="1576"/>
                  </a:cubicBezTo>
                  <a:cubicBezTo>
                    <a:pt x="387" y="1573"/>
                    <a:pt x="394" y="1573"/>
                    <a:pt x="404" y="1576"/>
                  </a:cubicBezTo>
                  <a:cubicBezTo>
                    <a:pt x="416" y="1579"/>
                    <a:pt x="424" y="1585"/>
                    <a:pt x="433" y="1594"/>
                  </a:cubicBezTo>
                  <a:cubicBezTo>
                    <a:pt x="438" y="1600"/>
                    <a:pt x="451" y="1626"/>
                    <a:pt x="451" y="1627"/>
                  </a:cubicBezTo>
                  <a:cubicBezTo>
                    <a:pt x="451" y="1627"/>
                    <a:pt x="451" y="1627"/>
                    <a:pt x="451" y="1627"/>
                  </a:cubicBezTo>
                  <a:cubicBezTo>
                    <a:pt x="461" y="1619"/>
                    <a:pt x="449" y="1592"/>
                    <a:pt x="445" y="1585"/>
                  </a:cubicBezTo>
                  <a:cubicBezTo>
                    <a:pt x="436" y="1571"/>
                    <a:pt x="426" y="1563"/>
                    <a:pt x="410" y="1557"/>
                  </a:cubicBezTo>
                  <a:cubicBezTo>
                    <a:pt x="408" y="1556"/>
                    <a:pt x="405" y="1555"/>
                    <a:pt x="402" y="1554"/>
                  </a:cubicBezTo>
                  <a:cubicBezTo>
                    <a:pt x="391" y="1552"/>
                    <a:pt x="383" y="1552"/>
                    <a:pt x="372" y="1554"/>
                  </a:cubicBezTo>
                  <a:cubicBezTo>
                    <a:pt x="359" y="1557"/>
                    <a:pt x="349" y="1562"/>
                    <a:pt x="339" y="1572"/>
                  </a:cubicBezTo>
                  <a:cubicBezTo>
                    <a:pt x="330" y="1581"/>
                    <a:pt x="324" y="1590"/>
                    <a:pt x="319" y="1602"/>
                  </a:cubicBezTo>
                  <a:cubicBezTo>
                    <a:pt x="314" y="1616"/>
                    <a:pt x="312" y="1627"/>
                    <a:pt x="313" y="1641"/>
                  </a:cubicBezTo>
                  <a:cubicBezTo>
                    <a:pt x="316" y="1664"/>
                    <a:pt x="322" y="1682"/>
                    <a:pt x="335" y="1702"/>
                  </a:cubicBezTo>
                  <a:close/>
                  <a:moveTo>
                    <a:pt x="84" y="1376"/>
                  </a:moveTo>
                  <a:cubicBezTo>
                    <a:pt x="106" y="1355"/>
                    <a:pt x="142" y="1330"/>
                    <a:pt x="156" y="1296"/>
                  </a:cubicBezTo>
                  <a:cubicBezTo>
                    <a:pt x="173" y="1256"/>
                    <a:pt x="164" y="1206"/>
                    <a:pt x="129" y="1192"/>
                  </a:cubicBezTo>
                  <a:cubicBezTo>
                    <a:pt x="129" y="1220"/>
                    <a:pt x="97" y="1239"/>
                    <a:pt x="85" y="1263"/>
                  </a:cubicBezTo>
                  <a:cubicBezTo>
                    <a:pt x="71" y="1293"/>
                    <a:pt x="76" y="1369"/>
                    <a:pt x="84" y="1376"/>
                  </a:cubicBezTo>
                  <a:close/>
                  <a:moveTo>
                    <a:pt x="117" y="1372"/>
                  </a:moveTo>
                  <a:cubicBezTo>
                    <a:pt x="171" y="1390"/>
                    <a:pt x="216" y="1356"/>
                    <a:pt x="233" y="1304"/>
                  </a:cubicBezTo>
                  <a:cubicBezTo>
                    <a:pt x="249" y="1254"/>
                    <a:pt x="228" y="1164"/>
                    <a:pt x="160" y="1170"/>
                  </a:cubicBezTo>
                  <a:cubicBezTo>
                    <a:pt x="180" y="1196"/>
                    <a:pt x="191" y="1230"/>
                    <a:pt x="184" y="1265"/>
                  </a:cubicBezTo>
                  <a:cubicBezTo>
                    <a:pt x="174" y="1317"/>
                    <a:pt x="131" y="1334"/>
                    <a:pt x="117" y="1372"/>
                  </a:cubicBezTo>
                  <a:close/>
                  <a:moveTo>
                    <a:pt x="184" y="1393"/>
                  </a:moveTo>
                  <a:cubicBezTo>
                    <a:pt x="218" y="1423"/>
                    <a:pt x="270" y="1410"/>
                    <a:pt x="294" y="1392"/>
                  </a:cubicBezTo>
                  <a:cubicBezTo>
                    <a:pt x="317" y="1376"/>
                    <a:pt x="334" y="1343"/>
                    <a:pt x="326" y="1311"/>
                  </a:cubicBezTo>
                  <a:cubicBezTo>
                    <a:pt x="317" y="1275"/>
                    <a:pt x="346" y="1246"/>
                    <a:pt x="391" y="1257"/>
                  </a:cubicBezTo>
                  <a:cubicBezTo>
                    <a:pt x="375" y="1226"/>
                    <a:pt x="323" y="1220"/>
                    <a:pt x="286" y="1240"/>
                  </a:cubicBezTo>
                  <a:cubicBezTo>
                    <a:pt x="229" y="1270"/>
                    <a:pt x="244" y="1314"/>
                    <a:pt x="219" y="1361"/>
                  </a:cubicBezTo>
                  <a:cubicBezTo>
                    <a:pt x="213" y="1373"/>
                    <a:pt x="203" y="1383"/>
                    <a:pt x="184" y="1393"/>
                  </a:cubicBezTo>
                  <a:close/>
                  <a:moveTo>
                    <a:pt x="171" y="1395"/>
                  </a:moveTo>
                  <a:cubicBezTo>
                    <a:pt x="220" y="1439"/>
                    <a:pt x="204" y="1477"/>
                    <a:pt x="222" y="1495"/>
                  </a:cubicBezTo>
                  <a:cubicBezTo>
                    <a:pt x="240" y="1514"/>
                    <a:pt x="267" y="1500"/>
                    <a:pt x="280" y="1510"/>
                  </a:cubicBezTo>
                  <a:cubicBezTo>
                    <a:pt x="288" y="1517"/>
                    <a:pt x="285" y="1542"/>
                    <a:pt x="277" y="1547"/>
                  </a:cubicBezTo>
                  <a:cubicBezTo>
                    <a:pt x="296" y="1546"/>
                    <a:pt x="324" y="1515"/>
                    <a:pt x="323" y="1483"/>
                  </a:cubicBezTo>
                  <a:cubicBezTo>
                    <a:pt x="321" y="1451"/>
                    <a:pt x="306" y="1431"/>
                    <a:pt x="284" y="1422"/>
                  </a:cubicBezTo>
                  <a:cubicBezTo>
                    <a:pt x="255" y="1411"/>
                    <a:pt x="227" y="1432"/>
                    <a:pt x="171" y="1395"/>
                  </a:cubicBezTo>
                  <a:close/>
                  <a:moveTo>
                    <a:pt x="93" y="1379"/>
                  </a:moveTo>
                  <a:cubicBezTo>
                    <a:pt x="163" y="1396"/>
                    <a:pt x="148" y="1459"/>
                    <a:pt x="136" y="1508"/>
                  </a:cubicBezTo>
                  <a:cubicBezTo>
                    <a:pt x="124" y="1555"/>
                    <a:pt x="119" y="1612"/>
                    <a:pt x="168" y="1616"/>
                  </a:cubicBezTo>
                  <a:cubicBezTo>
                    <a:pt x="184" y="1618"/>
                    <a:pt x="211" y="1611"/>
                    <a:pt x="231" y="1624"/>
                  </a:cubicBezTo>
                  <a:cubicBezTo>
                    <a:pt x="245" y="1566"/>
                    <a:pt x="187" y="1573"/>
                    <a:pt x="199" y="1515"/>
                  </a:cubicBezTo>
                  <a:cubicBezTo>
                    <a:pt x="215" y="1440"/>
                    <a:pt x="179" y="1370"/>
                    <a:pt x="93" y="1379"/>
                  </a:cubicBezTo>
                  <a:close/>
                  <a:moveTo>
                    <a:pt x="94" y="1018"/>
                  </a:moveTo>
                  <a:cubicBezTo>
                    <a:pt x="92" y="1046"/>
                    <a:pt x="132" y="1080"/>
                    <a:pt x="167" y="1082"/>
                  </a:cubicBezTo>
                  <a:cubicBezTo>
                    <a:pt x="234" y="1085"/>
                    <a:pt x="207" y="987"/>
                    <a:pt x="247" y="986"/>
                  </a:cubicBezTo>
                  <a:cubicBezTo>
                    <a:pt x="248" y="983"/>
                    <a:pt x="236" y="956"/>
                    <a:pt x="212" y="954"/>
                  </a:cubicBezTo>
                  <a:cubicBezTo>
                    <a:pt x="160" y="949"/>
                    <a:pt x="169" y="1020"/>
                    <a:pt x="143" y="1037"/>
                  </a:cubicBezTo>
                  <a:cubicBezTo>
                    <a:pt x="125" y="1048"/>
                    <a:pt x="100" y="1033"/>
                    <a:pt x="94" y="1018"/>
                  </a:cubicBezTo>
                  <a:close/>
                  <a:moveTo>
                    <a:pt x="139" y="1172"/>
                  </a:moveTo>
                  <a:cubicBezTo>
                    <a:pt x="155" y="1165"/>
                    <a:pt x="171" y="1131"/>
                    <a:pt x="150" y="1102"/>
                  </a:cubicBezTo>
                  <a:cubicBezTo>
                    <a:pt x="133" y="1079"/>
                    <a:pt x="87" y="1054"/>
                    <a:pt x="85" y="1026"/>
                  </a:cubicBezTo>
                  <a:cubicBezTo>
                    <a:pt x="64" y="1040"/>
                    <a:pt x="71" y="1074"/>
                    <a:pt x="88" y="1092"/>
                  </a:cubicBezTo>
                  <a:cubicBezTo>
                    <a:pt x="111" y="1119"/>
                    <a:pt x="139" y="1129"/>
                    <a:pt x="139" y="1172"/>
                  </a:cubicBezTo>
                  <a:close/>
                  <a:moveTo>
                    <a:pt x="279" y="666"/>
                  </a:moveTo>
                  <a:cubicBezTo>
                    <a:pt x="292" y="692"/>
                    <a:pt x="318" y="705"/>
                    <a:pt x="340" y="721"/>
                  </a:cubicBezTo>
                  <a:cubicBezTo>
                    <a:pt x="363" y="738"/>
                    <a:pt x="384" y="765"/>
                    <a:pt x="379" y="804"/>
                  </a:cubicBezTo>
                  <a:cubicBezTo>
                    <a:pt x="373" y="858"/>
                    <a:pt x="307" y="886"/>
                    <a:pt x="279" y="847"/>
                  </a:cubicBezTo>
                  <a:cubicBezTo>
                    <a:pt x="303" y="845"/>
                    <a:pt x="322" y="826"/>
                    <a:pt x="329" y="804"/>
                  </a:cubicBezTo>
                  <a:cubicBezTo>
                    <a:pt x="347" y="747"/>
                    <a:pt x="259" y="724"/>
                    <a:pt x="279" y="666"/>
                  </a:cubicBezTo>
                  <a:close/>
                  <a:moveTo>
                    <a:pt x="427" y="775"/>
                  </a:moveTo>
                  <a:cubicBezTo>
                    <a:pt x="441" y="809"/>
                    <a:pt x="468" y="821"/>
                    <a:pt x="474" y="863"/>
                  </a:cubicBezTo>
                  <a:cubicBezTo>
                    <a:pt x="479" y="902"/>
                    <a:pt x="453" y="927"/>
                    <a:pt x="429" y="935"/>
                  </a:cubicBezTo>
                  <a:cubicBezTo>
                    <a:pt x="438" y="888"/>
                    <a:pt x="381" y="829"/>
                    <a:pt x="427" y="775"/>
                  </a:cubicBezTo>
                  <a:close/>
                  <a:moveTo>
                    <a:pt x="264" y="616"/>
                  </a:moveTo>
                  <a:cubicBezTo>
                    <a:pt x="351" y="693"/>
                    <a:pt x="454" y="694"/>
                    <a:pt x="530" y="776"/>
                  </a:cubicBezTo>
                  <a:cubicBezTo>
                    <a:pt x="556" y="804"/>
                    <a:pt x="572" y="841"/>
                    <a:pt x="570" y="882"/>
                  </a:cubicBezTo>
                  <a:cubicBezTo>
                    <a:pt x="568" y="917"/>
                    <a:pt x="544" y="932"/>
                    <a:pt x="524" y="916"/>
                  </a:cubicBezTo>
                  <a:cubicBezTo>
                    <a:pt x="513" y="942"/>
                    <a:pt x="544" y="994"/>
                    <a:pt x="507" y="1022"/>
                  </a:cubicBezTo>
                  <a:cubicBezTo>
                    <a:pt x="473" y="1048"/>
                    <a:pt x="444" y="1020"/>
                    <a:pt x="443" y="1001"/>
                  </a:cubicBezTo>
                  <a:cubicBezTo>
                    <a:pt x="421" y="1043"/>
                    <a:pt x="352" y="1039"/>
                    <a:pt x="316" y="996"/>
                  </a:cubicBezTo>
                  <a:cubicBezTo>
                    <a:pt x="282" y="954"/>
                    <a:pt x="294" y="905"/>
                    <a:pt x="324" y="880"/>
                  </a:cubicBezTo>
                  <a:cubicBezTo>
                    <a:pt x="350" y="859"/>
                    <a:pt x="384" y="864"/>
                    <a:pt x="399" y="878"/>
                  </a:cubicBezTo>
                  <a:cubicBezTo>
                    <a:pt x="437" y="912"/>
                    <a:pt x="406" y="964"/>
                    <a:pt x="369" y="948"/>
                  </a:cubicBezTo>
                  <a:cubicBezTo>
                    <a:pt x="376" y="968"/>
                    <a:pt x="405" y="970"/>
                    <a:pt x="423" y="965"/>
                  </a:cubicBezTo>
                  <a:cubicBezTo>
                    <a:pt x="494" y="943"/>
                    <a:pt x="524" y="867"/>
                    <a:pt x="482" y="805"/>
                  </a:cubicBezTo>
                  <a:cubicBezTo>
                    <a:pt x="437" y="737"/>
                    <a:pt x="278" y="672"/>
                    <a:pt x="264" y="616"/>
                  </a:cubicBezTo>
                  <a:close/>
                  <a:moveTo>
                    <a:pt x="69" y="792"/>
                  </a:moveTo>
                  <a:cubicBezTo>
                    <a:pt x="71" y="821"/>
                    <a:pt x="97" y="822"/>
                    <a:pt x="113" y="843"/>
                  </a:cubicBezTo>
                  <a:cubicBezTo>
                    <a:pt x="123" y="856"/>
                    <a:pt x="128" y="874"/>
                    <a:pt x="123" y="894"/>
                  </a:cubicBezTo>
                  <a:cubicBezTo>
                    <a:pt x="113" y="869"/>
                    <a:pt x="46" y="852"/>
                    <a:pt x="69" y="792"/>
                  </a:cubicBezTo>
                  <a:close/>
                  <a:moveTo>
                    <a:pt x="302" y="490"/>
                  </a:moveTo>
                  <a:cubicBezTo>
                    <a:pt x="265" y="437"/>
                    <a:pt x="204" y="441"/>
                    <a:pt x="162" y="465"/>
                  </a:cubicBezTo>
                  <a:cubicBezTo>
                    <a:pt x="61" y="524"/>
                    <a:pt x="54" y="729"/>
                    <a:pt x="160" y="769"/>
                  </a:cubicBezTo>
                  <a:cubicBezTo>
                    <a:pt x="204" y="785"/>
                    <a:pt x="265" y="777"/>
                    <a:pt x="265" y="833"/>
                  </a:cubicBezTo>
                  <a:cubicBezTo>
                    <a:pt x="293" y="816"/>
                    <a:pt x="296" y="766"/>
                    <a:pt x="275" y="738"/>
                  </a:cubicBezTo>
                  <a:cubicBezTo>
                    <a:pt x="259" y="717"/>
                    <a:pt x="229" y="704"/>
                    <a:pt x="184" y="705"/>
                  </a:cubicBezTo>
                  <a:cubicBezTo>
                    <a:pt x="101" y="706"/>
                    <a:pt x="86" y="581"/>
                    <a:pt x="120" y="553"/>
                  </a:cubicBezTo>
                  <a:cubicBezTo>
                    <a:pt x="114" y="567"/>
                    <a:pt x="100" y="669"/>
                    <a:pt x="167" y="682"/>
                  </a:cubicBezTo>
                  <a:cubicBezTo>
                    <a:pt x="196" y="688"/>
                    <a:pt x="221" y="670"/>
                    <a:pt x="246" y="689"/>
                  </a:cubicBezTo>
                  <a:cubicBezTo>
                    <a:pt x="247" y="671"/>
                    <a:pt x="240" y="643"/>
                    <a:pt x="189" y="630"/>
                  </a:cubicBezTo>
                  <a:cubicBezTo>
                    <a:pt x="117" y="613"/>
                    <a:pt x="117" y="501"/>
                    <a:pt x="188" y="475"/>
                  </a:cubicBezTo>
                  <a:cubicBezTo>
                    <a:pt x="166" y="490"/>
                    <a:pt x="142" y="523"/>
                    <a:pt x="155" y="563"/>
                  </a:cubicBezTo>
                  <a:cubicBezTo>
                    <a:pt x="165" y="598"/>
                    <a:pt x="197" y="621"/>
                    <a:pt x="231" y="617"/>
                  </a:cubicBezTo>
                  <a:cubicBezTo>
                    <a:pt x="192" y="589"/>
                    <a:pt x="178" y="549"/>
                    <a:pt x="190" y="509"/>
                  </a:cubicBezTo>
                  <a:cubicBezTo>
                    <a:pt x="206" y="456"/>
                    <a:pt x="266" y="456"/>
                    <a:pt x="302" y="490"/>
                  </a:cubicBezTo>
                  <a:close/>
                  <a:moveTo>
                    <a:pt x="169" y="230"/>
                  </a:moveTo>
                  <a:cubicBezTo>
                    <a:pt x="200" y="231"/>
                    <a:pt x="216" y="190"/>
                    <a:pt x="194" y="165"/>
                  </a:cubicBezTo>
                  <a:cubicBezTo>
                    <a:pt x="172" y="141"/>
                    <a:pt x="127" y="149"/>
                    <a:pt x="105" y="169"/>
                  </a:cubicBezTo>
                  <a:cubicBezTo>
                    <a:pt x="46" y="222"/>
                    <a:pt x="64" y="319"/>
                    <a:pt x="169" y="371"/>
                  </a:cubicBezTo>
                  <a:cubicBezTo>
                    <a:pt x="229" y="401"/>
                    <a:pt x="337" y="432"/>
                    <a:pt x="332" y="519"/>
                  </a:cubicBezTo>
                  <a:cubicBezTo>
                    <a:pt x="331" y="548"/>
                    <a:pt x="309" y="570"/>
                    <a:pt x="285" y="571"/>
                  </a:cubicBezTo>
                  <a:cubicBezTo>
                    <a:pt x="264" y="573"/>
                    <a:pt x="245" y="564"/>
                    <a:pt x="239" y="544"/>
                  </a:cubicBezTo>
                  <a:cubicBezTo>
                    <a:pt x="234" y="526"/>
                    <a:pt x="244" y="516"/>
                    <a:pt x="254" y="515"/>
                  </a:cubicBezTo>
                  <a:cubicBezTo>
                    <a:pt x="269" y="514"/>
                    <a:pt x="275" y="528"/>
                    <a:pt x="266" y="537"/>
                  </a:cubicBezTo>
                  <a:cubicBezTo>
                    <a:pt x="286" y="538"/>
                    <a:pt x="293" y="497"/>
                    <a:pt x="267" y="480"/>
                  </a:cubicBezTo>
                  <a:cubicBezTo>
                    <a:pt x="247" y="468"/>
                    <a:pt x="221" y="476"/>
                    <a:pt x="210" y="496"/>
                  </a:cubicBezTo>
                  <a:cubicBezTo>
                    <a:pt x="196" y="522"/>
                    <a:pt x="202" y="553"/>
                    <a:pt x="220" y="577"/>
                  </a:cubicBezTo>
                  <a:cubicBezTo>
                    <a:pt x="244" y="610"/>
                    <a:pt x="278" y="618"/>
                    <a:pt x="307" y="610"/>
                  </a:cubicBezTo>
                  <a:cubicBezTo>
                    <a:pt x="356" y="596"/>
                    <a:pt x="380" y="532"/>
                    <a:pt x="358" y="487"/>
                  </a:cubicBezTo>
                  <a:cubicBezTo>
                    <a:pt x="340" y="450"/>
                    <a:pt x="310" y="428"/>
                    <a:pt x="276" y="407"/>
                  </a:cubicBezTo>
                  <a:cubicBezTo>
                    <a:pt x="244" y="387"/>
                    <a:pt x="209" y="368"/>
                    <a:pt x="171" y="339"/>
                  </a:cubicBezTo>
                  <a:cubicBezTo>
                    <a:pt x="135" y="312"/>
                    <a:pt x="97" y="271"/>
                    <a:pt x="114" y="219"/>
                  </a:cubicBezTo>
                  <a:cubicBezTo>
                    <a:pt x="121" y="199"/>
                    <a:pt x="144" y="182"/>
                    <a:pt x="164" y="194"/>
                  </a:cubicBezTo>
                  <a:cubicBezTo>
                    <a:pt x="177" y="202"/>
                    <a:pt x="179" y="222"/>
                    <a:pt x="169" y="230"/>
                  </a:cubicBezTo>
                  <a:close/>
                  <a:moveTo>
                    <a:pt x="767" y="549"/>
                  </a:moveTo>
                  <a:cubicBezTo>
                    <a:pt x="782" y="569"/>
                    <a:pt x="789" y="601"/>
                    <a:pt x="786" y="626"/>
                  </a:cubicBezTo>
                  <a:cubicBezTo>
                    <a:pt x="781" y="669"/>
                    <a:pt x="737" y="708"/>
                    <a:pt x="690" y="697"/>
                  </a:cubicBezTo>
                  <a:cubicBezTo>
                    <a:pt x="740" y="692"/>
                    <a:pt x="767" y="651"/>
                    <a:pt x="757" y="611"/>
                  </a:cubicBezTo>
                  <a:cubicBezTo>
                    <a:pt x="750" y="584"/>
                    <a:pt x="755" y="557"/>
                    <a:pt x="767" y="549"/>
                  </a:cubicBezTo>
                  <a:close/>
                  <a:moveTo>
                    <a:pt x="770" y="532"/>
                  </a:moveTo>
                  <a:cubicBezTo>
                    <a:pt x="828" y="576"/>
                    <a:pt x="825" y="659"/>
                    <a:pt x="809" y="695"/>
                  </a:cubicBezTo>
                  <a:cubicBezTo>
                    <a:pt x="799" y="717"/>
                    <a:pt x="783" y="727"/>
                    <a:pt x="767" y="721"/>
                  </a:cubicBezTo>
                  <a:cubicBezTo>
                    <a:pt x="768" y="729"/>
                    <a:pt x="765" y="751"/>
                    <a:pt x="742" y="761"/>
                  </a:cubicBezTo>
                  <a:cubicBezTo>
                    <a:pt x="716" y="772"/>
                    <a:pt x="695" y="755"/>
                    <a:pt x="693" y="744"/>
                  </a:cubicBezTo>
                  <a:cubicBezTo>
                    <a:pt x="682" y="762"/>
                    <a:pt x="662" y="763"/>
                    <a:pt x="647" y="754"/>
                  </a:cubicBezTo>
                  <a:cubicBezTo>
                    <a:pt x="626" y="742"/>
                    <a:pt x="624" y="719"/>
                    <a:pt x="631" y="715"/>
                  </a:cubicBezTo>
                  <a:cubicBezTo>
                    <a:pt x="577" y="682"/>
                    <a:pt x="609" y="599"/>
                    <a:pt x="655" y="594"/>
                  </a:cubicBezTo>
                  <a:cubicBezTo>
                    <a:pt x="693" y="591"/>
                    <a:pt x="712" y="636"/>
                    <a:pt x="689" y="658"/>
                  </a:cubicBezTo>
                  <a:cubicBezTo>
                    <a:pt x="690" y="652"/>
                    <a:pt x="680" y="637"/>
                    <a:pt x="658" y="646"/>
                  </a:cubicBezTo>
                  <a:cubicBezTo>
                    <a:pt x="626" y="659"/>
                    <a:pt x="630" y="709"/>
                    <a:pt x="665" y="722"/>
                  </a:cubicBezTo>
                  <a:cubicBezTo>
                    <a:pt x="696" y="733"/>
                    <a:pt x="742" y="722"/>
                    <a:pt x="773" y="685"/>
                  </a:cubicBezTo>
                  <a:cubicBezTo>
                    <a:pt x="801" y="649"/>
                    <a:pt x="806" y="574"/>
                    <a:pt x="770" y="532"/>
                  </a:cubicBezTo>
                  <a:close/>
                  <a:moveTo>
                    <a:pt x="494" y="458"/>
                  </a:moveTo>
                  <a:cubicBezTo>
                    <a:pt x="529" y="460"/>
                    <a:pt x="540" y="520"/>
                    <a:pt x="517" y="547"/>
                  </a:cubicBezTo>
                  <a:cubicBezTo>
                    <a:pt x="485" y="584"/>
                    <a:pt x="428" y="569"/>
                    <a:pt x="434" y="505"/>
                  </a:cubicBezTo>
                  <a:cubicBezTo>
                    <a:pt x="440" y="531"/>
                    <a:pt x="468" y="546"/>
                    <a:pt x="489" y="530"/>
                  </a:cubicBezTo>
                  <a:cubicBezTo>
                    <a:pt x="509" y="515"/>
                    <a:pt x="514" y="477"/>
                    <a:pt x="494" y="458"/>
                  </a:cubicBezTo>
                  <a:close/>
                  <a:moveTo>
                    <a:pt x="220" y="206"/>
                  </a:moveTo>
                  <a:cubicBezTo>
                    <a:pt x="235" y="257"/>
                    <a:pt x="251" y="302"/>
                    <a:pt x="318" y="344"/>
                  </a:cubicBezTo>
                  <a:cubicBezTo>
                    <a:pt x="357" y="368"/>
                    <a:pt x="465" y="392"/>
                    <a:pt x="479" y="444"/>
                  </a:cubicBezTo>
                  <a:cubicBezTo>
                    <a:pt x="455" y="418"/>
                    <a:pt x="406" y="421"/>
                    <a:pt x="393" y="421"/>
                  </a:cubicBezTo>
                  <a:cubicBezTo>
                    <a:pt x="365" y="420"/>
                    <a:pt x="325" y="430"/>
                    <a:pt x="325" y="390"/>
                  </a:cubicBezTo>
                  <a:cubicBezTo>
                    <a:pt x="305" y="393"/>
                    <a:pt x="265" y="386"/>
                    <a:pt x="272" y="344"/>
                  </a:cubicBezTo>
                  <a:cubicBezTo>
                    <a:pt x="212" y="344"/>
                    <a:pt x="220" y="249"/>
                    <a:pt x="220" y="206"/>
                  </a:cubicBezTo>
                  <a:close/>
                  <a:moveTo>
                    <a:pt x="208" y="144"/>
                  </a:moveTo>
                  <a:cubicBezTo>
                    <a:pt x="240" y="252"/>
                    <a:pt x="348" y="327"/>
                    <a:pt x="439" y="374"/>
                  </a:cubicBezTo>
                  <a:cubicBezTo>
                    <a:pt x="478" y="394"/>
                    <a:pt x="539" y="461"/>
                    <a:pt x="546" y="509"/>
                  </a:cubicBezTo>
                  <a:cubicBezTo>
                    <a:pt x="552" y="545"/>
                    <a:pt x="544" y="592"/>
                    <a:pt x="504" y="600"/>
                  </a:cubicBezTo>
                  <a:cubicBezTo>
                    <a:pt x="487" y="604"/>
                    <a:pt x="462" y="599"/>
                    <a:pt x="441" y="573"/>
                  </a:cubicBezTo>
                  <a:cubicBezTo>
                    <a:pt x="440" y="610"/>
                    <a:pt x="452" y="648"/>
                    <a:pt x="483" y="664"/>
                  </a:cubicBezTo>
                  <a:cubicBezTo>
                    <a:pt x="514" y="680"/>
                    <a:pt x="550" y="671"/>
                    <a:pt x="542" y="634"/>
                  </a:cubicBezTo>
                  <a:cubicBezTo>
                    <a:pt x="552" y="646"/>
                    <a:pt x="584" y="650"/>
                    <a:pt x="597" y="627"/>
                  </a:cubicBezTo>
                  <a:cubicBezTo>
                    <a:pt x="609" y="607"/>
                    <a:pt x="605" y="577"/>
                    <a:pt x="588" y="568"/>
                  </a:cubicBezTo>
                  <a:cubicBezTo>
                    <a:pt x="607" y="567"/>
                    <a:pt x="627" y="532"/>
                    <a:pt x="618" y="503"/>
                  </a:cubicBezTo>
                  <a:cubicBezTo>
                    <a:pt x="609" y="474"/>
                    <a:pt x="575" y="452"/>
                    <a:pt x="553" y="454"/>
                  </a:cubicBezTo>
                  <a:cubicBezTo>
                    <a:pt x="578" y="391"/>
                    <a:pt x="425" y="352"/>
                    <a:pt x="387" y="331"/>
                  </a:cubicBezTo>
                  <a:cubicBezTo>
                    <a:pt x="336" y="303"/>
                    <a:pt x="244" y="235"/>
                    <a:pt x="208" y="144"/>
                  </a:cubicBezTo>
                  <a:close/>
                  <a:moveTo>
                    <a:pt x="164" y="112"/>
                  </a:moveTo>
                  <a:cubicBezTo>
                    <a:pt x="177" y="124"/>
                    <a:pt x="187" y="139"/>
                    <a:pt x="202" y="148"/>
                  </a:cubicBezTo>
                  <a:cubicBezTo>
                    <a:pt x="181" y="140"/>
                    <a:pt x="165" y="142"/>
                    <a:pt x="148" y="135"/>
                  </a:cubicBezTo>
                  <a:cubicBezTo>
                    <a:pt x="124" y="125"/>
                    <a:pt x="112" y="106"/>
                    <a:pt x="110" y="95"/>
                  </a:cubicBezTo>
                  <a:cubicBezTo>
                    <a:pt x="123" y="95"/>
                    <a:pt x="146" y="95"/>
                    <a:pt x="164" y="112"/>
                  </a:cubicBezTo>
                  <a:close/>
                  <a:moveTo>
                    <a:pt x="339" y="209"/>
                  </a:moveTo>
                  <a:cubicBezTo>
                    <a:pt x="368" y="221"/>
                    <a:pt x="414" y="218"/>
                    <a:pt x="450" y="201"/>
                  </a:cubicBezTo>
                  <a:cubicBezTo>
                    <a:pt x="484" y="184"/>
                    <a:pt x="519" y="146"/>
                    <a:pt x="502" y="106"/>
                  </a:cubicBezTo>
                  <a:cubicBezTo>
                    <a:pt x="492" y="84"/>
                    <a:pt x="469" y="71"/>
                    <a:pt x="445" y="82"/>
                  </a:cubicBezTo>
                  <a:cubicBezTo>
                    <a:pt x="495" y="89"/>
                    <a:pt x="473" y="197"/>
                    <a:pt x="339" y="209"/>
                  </a:cubicBezTo>
                  <a:close/>
                  <a:moveTo>
                    <a:pt x="285" y="186"/>
                  </a:moveTo>
                  <a:cubicBezTo>
                    <a:pt x="317" y="238"/>
                    <a:pt x="398" y="288"/>
                    <a:pt x="468" y="282"/>
                  </a:cubicBezTo>
                  <a:cubicBezTo>
                    <a:pt x="517" y="278"/>
                    <a:pt x="540" y="242"/>
                    <a:pt x="564" y="212"/>
                  </a:cubicBezTo>
                  <a:cubicBezTo>
                    <a:pt x="583" y="190"/>
                    <a:pt x="611" y="174"/>
                    <a:pt x="636" y="179"/>
                  </a:cubicBezTo>
                  <a:cubicBezTo>
                    <a:pt x="654" y="182"/>
                    <a:pt x="673" y="193"/>
                    <a:pt x="670" y="223"/>
                  </a:cubicBezTo>
                  <a:cubicBezTo>
                    <a:pt x="703" y="200"/>
                    <a:pt x="697" y="140"/>
                    <a:pt x="655" y="123"/>
                  </a:cubicBezTo>
                  <a:cubicBezTo>
                    <a:pt x="626" y="112"/>
                    <a:pt x="601" y="117"/>
                    <a:pt x="579" y="130"/>
                  </a:cubicBezTo>
                  <a:cubicBezTo>
                    <a:pt x="513" y="171"/>
                    <a:pt x="521" y="252"/>
                    <a:pt x="419" y="245"/>
                  </a:cubicBezTo>
                  <a:cubicBezTo>
                    <a:pt x="370" y="241"/>
                    <a:pt x="318" y="215"/>
                    <a:pt x="285" y="186"/>
                  </a:cubicBezTo>
                  <a:close/>
                  <a:moveTo>
                    <a:pt x="247" y="161"/>
                  </a:moveTo>
                  <a:cubicBezTo>
                    <a:pt x="290" y="223"/>
                    <a:pt x="394" y="300"/>
                    <a:pt x="483" y="312"/>
                  </a:cubicBezTo>
                  <a:cubicBezTo>
                    <a:pt x="521" y="317"/>
                    <a:pt x="559" y="314"/>
                    <a:pt x="576" y="276"/>
                  </a:cubicBezTo>
                  <a:cubicBezTo>
                    <a:pt x="582" y="262"/>
                    <a:pt x="579" y="241"/>
                    <a:pt x="573" y="234"/>
                  </a:cubicBezTo>
                  <a:cubicBezTo>
                    <a:pt x="605" y="228"/>
                    <a:pt x="634" y="253"/>
                    <a:pt x="634" y="286"/>
                  </a:cubicBezTo>
                  <a:cubicBezTo>
                    <a:pt x="634" y="310"/>
                    <a:pt x="621" y="326"/>
                    <a:pt x="608" y="330"/>
                  </a:cubicBezTo>
                  <a:cubicBezTo>
                    <a:pt x="636" y="339"/>
                    <a:pt x="671" y="329"/>
                    <a:pt x="683" y="294"/>
                  </a:cubicBezTo>
                  <a:cubicBezTo>
                    <a:pt x="691" y="269"/>
                    <a:pt x="682" y="238"/>
                    <a:pt x="652" y="232"/>
                  </a:cubicBezTo>
                  <a:cubicBezTo>
                    <a:pt x="675" y="222"/>
                    <a:pt x="746" y="213"/>
                    <a:pt x="770" y="274"/>
                  </a:cubicBezTo>
                  <a:cubicBezTo>
                    <a:pt x="783" y="306"/>
                    <a:pt x="762" y="347"/>
                    <a:pt x="744" y="357"/>
                  </a:cubicBezTo>
                  <a:cubicBezTo>
                    <a:pt x="771" y="367"/>
                    <a:pt x="817" y="314"/>
                    <a:pt x="862" y="328"/>
                  </a:cubicBezTo>
                  <a:cubicBezTo>
                    <a:pt x="888" y="336"/>
                    <a:pt x="908" y="363"/>
                    <a:pt x="926" y="380"/>
                  </a:cubicBezTo>
                  <a:cubicBezTo>
                    <a:pt x="961" y="415"/>
                    <a:pt x="987" y="422"/>
                    <a:pt x="1016" y="403"/>
                  </a:cubicBezTo>
                  <a:cubicBezTo>
                    <a:pt x="1017" y="430"/>
                    <a:pt x="973" y="437"/>
                    <a:pt x="954" y="437"/>
                  </a:cubicBezTo>
                  <a:cubicBezTo>
                    <a:pt x="936" y="437"/>
                    <a:pt x="876" y="437"/>
                    <a:pt x="869" y="458"/>
                  </a:cubicBezTo>
                  <a:cubicBezTo>
                    <a:pt x="935" y="520"/>
                    <a:pt x="1009" y="473"/>
                    <a:pt x="1052" y="532"/>
                  </a:cubicBezTo>
                  <a:cubicBezTo>
                    <a:pt x="1088" y="582"/>
                    <a:pt x="1057" y="662"/>
                    <a:pt x="1076" y="720"/>
                  </a:cubicBezTo>
                  <a:cubicBezTo>
                    <a:pt x="1016" y="702"/>
                    <a:pt x="1038" y="654"/>
                    <a:pt x="982" y="658"/>
                  </a:cubicBezTo>
                  <a:cubicBezTo>
                    <a:pt x="1023" y="697"/>
                    <a:pt x="1039" y="749"/>
                    <a:pt x="1037" y="796"/>
                  </a:cubicBezTo>
                  <a:cubicBezTo>
                    <a:pt x="1035" y="859"/>
                    <a:pt x="981" y="909"/>
                    <a:pt x="1019" y="964"/>
                  </a:cubicBezTo>
                  <a:cubicBezTo>
                    <a:pt x="995" y="963"/>
                    <a:pt x="952" y="938"/>
                    <a:pt x="951" y="889"/>
                  </a:cubicBezTo>
                  <a:cubicBezTo>
                    <a:pt x="941" y="935"/>
                    <a:pt x="911" y="986"/>
                    <a:pt x="869" y="1014"/>
                  </a:cubicBezTo>
                  <a:cubicBezTo>
                    <a:pt x="819" y="1049"/>
                    <a:pt x="748" y="1044"/>
                    <a:pt x="709" y="995"/>
                  </a:cubicBezTo>
                  <a:cubicBezTo>
                    <a:pt x="674" y="953"/>
                    <a:pt x="686" y="899"/>
                    <a:pt x="671" y="860"/>
                  </a:cubicBezTo>
                  <a:cubicBezTo>
                    <a:pt x="654" y="818"/>
                    <a:pt x="612" y="783"/>
                    <a:pt x="567" y="789"/>
                  </a:cubicBezTo>
                  <a:cubicBezTo>
                    <a:pt x="606" y="770"/>
                    <a:pt x="663" y="764"/>
                    <a:pt x="712" y="772"/>
                  </a:cubicBezTo>
                  <a:cubicBezTo>
                    <a:pt x="761" y="779"/>
                    <a:pt x="804" y="799"/>
                    <a:pt x="804" y="856"/>
                  </a:cubicBezTo>
                  <a:cubicBezTo>
                    <a:pt x="823" y="856"/>
                    <a:pt x="851" y="833"/>
                    <a:pt x="854" y="797"/>
                  </a:cubicBezTo>
                  <a:cubicBezTo>
                    <a:pt x="857" y="747"/>
                    <a:pt x="823" y="754"/>
                    <a:pt x="804" y="769"/>
                  </a:cubicBezTo>
                  <a:cubicBezTo>
                    <a:pt x="808" y="734"/>
                    <a:pt x="817" y="715"/>
                    <a:pt x="826" y="700"/>
                  </a:cubicBezTo>
                  <a:cubicBezTo>
                    <a:pt x="856" y="648"/>
                    <a:pt x="865" y="596"/>
                    <a:pt x="824" y="544"/>
                  </a:cubicBezTo>
                  <a:cubicBezTo>
                    <a:pt x="803" y="517"/>
                    <a:pt x="770" y="506"/>
                    <a:pt x="746" y="526"/>
                  </a:cubicBezTo>
                  <a:cubicBezTo>
                    <a:pt x="725" y="543"/>
                    <a:pt x="733" y="572"/>
                    <a:pt x="737" y="597"/>
                  </a:cubicBezTo>
                  <a:cubicBezTo>
                    <a:pt x="739" y="614"/>
                    <a:pt x="734" y="643"/>
                    <a:pt x="718" y="651"/>
                  </a:cubicBezTo>
                  <a:cubicBezTo>
                    <a:pt x="718" y="556"/>
                    <a:pt x="684" y="562"/>
                    <a:pt x="632" y="500"/>
                  </a:cubicBezTo>
                  <a:cubicBezTo>
                    <a:pt x="585" y="443"/>
                    <a:pt x="571" y="396"/>
                    <a:pt x="411" y="311"/>
                  </a:cubicBezTo>
                  <a:cubicBezTo>
                    <a:pt x="347" y="277"/>
                    <a:pt x="290" y="236"/>
                    <a:pt x="257" y="180"/>
                  </a:cubicBezTo>
                  <a:cubicBezTo>
                    <a:pt x="300" y="234"/>
                    <a:pt x="341" y="264"/>
                    <a:pt x="402" y="297"/>
                  </a:cubicBezTo>
                  <a:cubicBezTo>
                    <a:pt x="460" y="327"/>
                    <a:pt x="517" y="347"/>
                    <a:pt x="578" y="369"/>
                  </a:cubicBezTo>
                  <a:cubicBezTo>
                    <a:pt x="640" y="393"/>
                    <a:pt x="693" y="414"/>
                    <a:pt x="750" y="448"/>
                  </a:cubicBezTo>
                  <a:cubicBezTo>
                    <a:pt x="763" y="456"/>
                    <a:pt x="774" y="464"/>
                    <a:pt x="786" y="473"/>
                  </a:cubicBezTo>
                  <a:cubicBezTo>
                    <a:pt x="830" y="507"/>
                    <a:pt x="858" y="538"/>
                    <a:pt x="887" y="585"/>
                  </a:cubicBezTo>
                  <a:cubicBezTo>
                    <a:pt x="915" y="635"/>
                    <a:pt x="927" y="681"/>
                    <a:pt x="929" y="737"/>
                  </a:cubicBezTo>
                  <a:cubicBezTo>
                    <a:pt x="928" y="765"/>
                    <a:pt x="925" y="787"/>
                    <a:pt x="916" y="814"/>
                  </a:cubicBezTo>
                  <a:cubicBezTo>
                    <a:pt x="905" y="840"/>
                    <a:pt x="894" y="857"/>
                    <a:pt x="873" y="876"/>
                  </a:cubicBezTo>
                  <a:cubicBezTo>
                    <a:pt x="870" y="879"/>
                    <a:pt x="867" y="882"/>
                    <a:pt x="864" y="884"/>
                  </a:cubicBezTo>
                  <a:cubicBezTo>
                    <a:pt x="852" y="893"/>
                    <a:pt x="840" y="898"/>
                    <a:pt x="827" y="903"/>
                  </a:cubicBezTo>
                  <a:cubicBezTo>
                    <a:pt x="809" y="909"/>
                    <a:pt x="794" y="911"/>
                    <a:pt x="775" y="910"/>
                  </a:cubicBezTo>
                  <a:cubicBezTo>
                    <a:pt x="772" y="910"/>
                    <a:pt x="769" y="909"/>
                    <a:pt x="765" y="908"/>
                  </a:cubicBezTo>
                  <a:cubicBezTo>
                    <a:pt x="753" y="906"/>
                    <a:pt x="743" y="902"/>
                    <a:pt x="733" y="894"/>
                  </a:cubicBezTo>
                  <a:cubicBezTo>
                    <a:pt x="727" y="888"/>
                    <a:pt x="723" y="883"/>
                    <a:pt x="719" y="876"/>
                  </a:cubicBezTo>
                  <a:cubicBezTo>
                    <a:pt x="717" y="871"/>
                    <a:pt x="708" y="848"/>
                    <a:pt x="707" y="847"/>
                  </a:cubicBezTo>
                  <a:cubicBezTo>
                    <a:pt x="707" y="847"/>
                    <a:pt x="707" y="847"/>
                    <a:pt x="707" y="847"/>
                  </a:cubicBezTo>
                  <a:cubicBezTo>
                    <a:pt x="699" y="852"/>
                    <a:pt x="703" y="875"/>
                    <a:pt x="705" y="881"/>
                  </a:cubicBezTo>
                  <a:cubicBezTo>
                    <a:pt x="708" y="892"/>
                    <a:pt x="712" y="899"/>
                    <a:pt x="720" y="908"/>
                  </a:cubicBezTo>
                  <a:cubicBezTo>
                    <a:pt x="722" y="911"/>
                    <a:pt x="725" y="913"/>
                    <a:pt x="728" y="916"/>
                  </a:cubicBezTo>
                  <a:cubicBezTo>
                    <a:pt x="742" y="926"/>
                    <a:pt x="755" y="931"/>
                    <a:pt x="772" y="933"/>
                  </a:cubicBezTo>
                  <a:cubicBezTo>
                    <a:pt x="795" y="936"/>
                    <a:pt x="813" y="934"/>
                    <a:pt x="835" y="927"/>
                  </a:cubicBezTo>
                  <a:cubicBezTo>
                    <a:pt x="851" y="921"/>
                    <a:pt x="864" y="915"/>
                    <a:pt x="878" y="904"/>
                  </a:cubicBezTo>
                  <a:cubicBezTo>
                    <a:pt x="882" y="901"/>
                    <a:pt x="886" y="898"/>
                    <a:pt x="890" y="894"/>
                  </a:cubicBezTo>
                  <a:cubicBezTo>
                    <a:pt x="913" y="872"/>
                    <a:pt x="926" y="852"/>
                    <a:pt x="937" y="822"/>
                  </a:cubicBezTo>
                  <a:cubicBezTo>
                    <a:pt x="947" y="792"/>
                    <a:pt x="950" y="768"/>
                    <a:pt x="950" y="737"/>
                  </a:cubicBezTo>
                  <a:cubicBezTo>
                    <a:pt x="947" y="677"/>
                    <a:pt x="932" y="628"/>
                    <a:pt x="901" y="576"/>
                  </a:cubicBezTo>
                  <a:cubicBezTo>
                    <a:pt x="860" y="513"/>
                    <a:pt x="821" y="477"/>
                    <a:pt x="757" y="438"/>
                  </a:cubicBezTo>
                  <a:cubicBezTo>
                    <a:pt x="698" y="404"/>
                    <a:pt x="644" y="384"/>
                    <a:pt x="581" y="361"/>
                  </a:cubicBezTo>
                  <a:cubicBezTo>
                    <a:pt x="520" y="340"/>
                    <a:pt x="462" y="321"/>
                    <a:pt x="404" y="293"/>
                  </a:cubicBezTo>
                  <a:cubicBezTo>
                    <a:pt x="342" y="262"/>
                    <a:pt x="301" y="233"/>
                    <a:pt x="257" y="179"/>
                  </a:cubicBezTo>
                  <a:cubicBezTo>
                    <a:pt x="253" y="174"/>
                    <a:pt x="250" y="168"/>
                    <a:pt x="247" y="161"/>
                  </a:cubicBezTo>
                  <a:close/>
                </a:path>
              </a:pathLst>
            </a:custGeom>
            <a:solidFill>
              <a:srgbClr val="63524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5" name="Freeform 8"/>
            <p:cNvSpPr>
              <a:spLocks noEditPoints="1"/>
            </p:cNvSpPr>
            <p:nvPr/>
          </p:nvSpPr>
          <p:spPr bwMode="auto">
            <a:xfrm rot="16200000">
              <a:off x="7659307" y="-1989456"/>
              <a:ext cx="2686174" cy="6379211"/>
            </a:xfrm>
            <a:custGeom>
              <a:gdLst>
                <a:gd fmla="*/ 262 w 829" name="T0"/>
                <a:gd fmla="*/ 1700 h 1972" name="T1"/>
                <a:gd fmla="*/ 53 w 829" name="T2"/>
                <a:gd fmla="*/ 1237 h 1972" name="T3"/>
                <a:gd fmla="*/ 200 w 829" name="T4"/>
                <a:gd fmla="*/ 1439 h 1972" name="T5"/>
                <a:gd fmla="*/ 258 w 829" name="T6"/>
                <a:gd fmla="*/ 1631 h 1972" name="T7"/>
                <a:gd fmla="*/ 270 w 829" name="T8"/>
                <a:gd fmla="*/ 1291 h 1972" name="T9"/>
                <a:gd fmla="*/ 151 w 829" name="T10"/>
                <a:gd fmla="*/ 1291 h 1972" name="T11"/>
                <a:gd fmla="*/ 781 w 829" name="T12"/>
                <a:gd fmla="*/ 59 h 1972" name="T13"/>
                <a:gd fmla="*/ 781 w 829" name="T14"/>
                <a:gd fmla="*/ 182 h 1972" name="T15"/>
                <a:gd fmla="*/ 781 w 829" name="T16"/>
                <a:gd fmla="*/ 197 h 1972" name="T17"/>
                <a:gd fmla="*/ 765 w 829" name="T18"/>
                <a:gd fmla="*/ 283 h 1972" name="T19"/>
                <a:gd fmla="*/ 781 w 829" name="T20"/>
                <a:gd fmla="*/ 401 h 1972" name="T21"/>
                <a:gd fmla="*/ 781 w 829" name="T22"/>
                <a:gd fmla="*/ 550 h 1972" name="T23"/>
                <a:gd fmla="*/ 771 w 829" name="T24"/>
                <a:gd fmla="*/ 616 h 1972" name="T25"/>
                <a:gd fmla="*/ 781 w 829" name="T26"/>
                <a:gd fmla="*/ 689 h 1972" name="T27"/>
                <a:gd fmla="*/ 781 w 829" name="T28"/>
                <a:gd fmla="*/ 710 h 1972" name="T29"/>
                <a:gd fmla="*/ 781 w 829" name="T30"/>
                <a:gd fmla="*/ 1247 h 1972" name="T31"/>
                <a:gd fmla="*/ 781 w 829" name="T32"/>
                <a:gd fmla="*/ 1189 h 1972" name="T33"/>
                <a:gd fmla="*/ 781 w 829" name="T34"/>
                <a:gd fmla="*/ 1444 h 1972" name="T35"/>
                <a:gd fmla="*/ 757 w 829" name="T36"/>
                <a:gd fmla="*/ 1630 h 1972" name="T37"/>
                <a:gd fmla="*/ 781 w 829" name="T38"/>
                <a:gd fmla="*/ 1885 h 1972" name="T39"/>
                <a:gd fmla="*/ 765 w 829" name="T40"/>
                <a:gd fmla="*/ 1953 h 1972" name="T41"/>
                <a:gd fmla="*/ 756 w 829" name="T42"/>
                <a:gd fmla="*/ 1972 h 1972" name="T43"/>
                <a:gd fmla="*/ 538 w 829" name="T44"/>
                <a:gd fmla="*/ 1947 h 1972" name="T45"/>
                <a:gd fmla="*/ 610 w 829" name="T46"/>
                <a:gd fmla="*/ 1963 h 1972" name="T47"/>
                <a:gd fmla="*/ 453 w 829" name="T48"/>
                <a:gd fmla="*/ 1972 h 1972" name="T49"/>
                <a:gd fmla="*/ 489 w 829" name="T50"/>
                <a:gd fmla="*/ 1008 h 1972" name="T51"/>
                <a:gd fmla="*/ 696 w 829" name="T52"/>
                <a:gd fmla="*/ 1737 h 1972" name="T53"/>
                <a:gd fmla="*/ 719 w 829" name="T54"/>
                <a:gd fmla="*/ 1781 h 1972" name="T55"/>
                <a:gd fmla="*/ 703 w 829" name="T56"/>
                <a:gd fmla="*/ 374 h 1972" name="T57"/>
                <a:gd fmla="*/ 582 w 829" name="T58"/>
                <a:gd fmla="*/ 333 h 1972" name="T59"/>
                <a:gd fmla="*/ 537 w 829" name="T60"/>
                <a:gd fmla="*/ 274 h 1972" name="T61"/>
                <a:gd fmla="*/ 685 w 829" name="T62"/>
                <a:gd fmla="*/ 226 h 1972" name="T63"/>
                <a:gd fmla="*/ 720 w 829" name="T64"/>
                <a:gd fmla="*/ 556 h 1972" name="T65"/>
                <a:gd fmla="*/ 498 w 829" name="T66"/>
                <a:gd fmla="*/ 535 h 1972" name="T67"/>
                <a:gd fmla="*/ 745 w 829" name="T68"/>
                <a:gd fmla="*/ 524 h 1972" name="T69"/>
                <a:gd fmla="*/ 319 w 829" name="T70"/>
                <a:gd fmla="*/ 1043 h 1972" name="T71"/>
                <a:gd fmla="*/ 401 w 829" name="T72"/>
                <a:gd fmla="*/ 607 h 1972" name="T73"/>
                <a:gd fmla="*/ 314 w 829" name="T74"/>
                <a:gd fmla="*/ 704 h 1972" name="T75"/>
                <a:gd fmla="*/ 352 w 829" name="T76"/>
                <a:gd fmla="*/ 879 h 1972" name="T77"/>
                <a:gd fmla="*/ 382 w 829" name="T78"/>
                <a:gd fmla="*/ 1020 h 1972" name="T79"/>
                <a:gd fmla="*/ 466 w 829" name="T80"/>
                <a:gd fmla="*/ 867 h 1972" name="T81"/>
                <a:gd fmla="*/ 568 w 829" name="T82"/>
                <a:gd fmla="*/ 1158 h 1972" name="T83"/>
                <a:gd fmla="*/ 574 w 829" name="T84"/>
                <a:gd fmla="*/ 675 h 1972" name="T85"/>
                <a:gd fmla="*/ 638 w 829" name="T86"/>
                <a:gd fmla="*/ 1256 h 1972" name="T87"/>
                <a:gd fmla="*/ 461 w 829" name="T88"/>
                <a:gd fmla="*/ 638 h 1972" name="T89"/>
                <a:gd fmla="*/ 499 w 829" name="T90"/>
                <a:gd fmla="*/ 758 h 1972" name="T91"/>
                <a:gd fmla="*/ 574 w 829" name="T92"/>
                <a:gd fmla="*/ 675 h 1972" name="T93"/>
                <a:gd fmla="*/ 740 w 829" name="T94"/>
                <a:gd fmla="*/ 926 h 1972" name="T95"/>
                <a:gd fmla="*/ 616 w 829" name="T96"/>
                <a:gd fmla="*/ 821 h 1972" name="T97"/>
                <a:gd fmla="*/ 758 w 829" name="T98"/>
                <a:gd fmla="*/ 921 h 1972" name="T99"/>
                <a:gd fmla="*/ 762 w 829" name="T100"/>
                <a:gd fmla="*/ 1140 h 1972" name="T101"/>
                <a:gd fmla="*/ 502 w 829" name="T102"/>
                <a:gd fmla="*/ 1260 h 1972" name="T103"/>
                <a:gd fmla="*/ 525 w 829" name="T104"/>
                <a:gd fmla="*/ 1303 h 1972" name="T105"/>
                <a:gd fmla="*/ 706 w 829" name="T106"/>
                <a:gd fmla="*/ 1618 h 1972" name="T107"/>
                <a:gd fmla="*/ 711 w 829" name="T108"/>
                <a:gd fmla="*/ 1543 h 1972" name="T109"/>
                <a:gd fmla="*/ 647 w 829" name="T110"/>
                <a:gd fmla="*/ 1558 h 1972" name="T111"/>
                <a:gd fmla="*/ 742 w 829" name="T112"/>
                <a:gd fmla="*/ 1805 h 1972" name="T113"/>
                <a:gd fmla="*/ 245 w 829" name="T114"/>
                <a:gd fmla="*/ 1423 h 1972" name="T115"/>
                <a:gd fmla="*/ 242 w 829" name="T116"/>
                <a:gd fmla="*/ 1567 h 1972" name="T117"/>
                <a:gd fmla="*/ 581 w 829" name="T118"/>
                <a:gd fmla="*/ 1675 h 1972" name="T119"/>
                <a:gd fmla="*/ 374 w 829" name="T120"/>
                <a:gd fmla="*/ 1494 h 1972" name="T121"/>
                <a:gd fmla="*/ 704 w 829" name="T122"/>
                <a:gd fmla="*/ 1887 h 1972" name="T123"/>
                <a:gd fmla="*/ 319 w 829" name="T124"/>
                <a:gd fmla="*/ 1802 h 1972" name="T1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b="b" l="0" r="r" t="0"/>
              <a:pathLst>
                <a:path h="1971" w="829">
                  <a:moveTo>
                    <a:pt x="641" y="1849"/>
                  </a:moveTo>
                  <a:cubicBezTo>
                    <a:pt x="608" y="1802"/>
                    <a:pt x="529" y="1744"/>
                    <a:pt x="461" y="1735"/>
                  </a:cubicBezTo>
                  <a:cubicBezTo>
                    <a:pt x="432" y="1731"/>
                    <a:pt x="403" y="1733"/>
                    <a:pt x="390" y="1762"/>
                  </a:cubicBezTo>
                  <a:cubicBezTo>
                    <a:pt x="386" y="1773"/>
                    <a:pt x="388" y="1789"/>
                    <a:pt x="393" y="1794"/>
                  </a:cubicBezTo>
                  <a:cubicBezTo>
                    <a:pt x="368" y="1798"/>
                    <a:pt x="346" y="1779"/>
                    <a:pt x="346" y="1754"/>
                  </a:cubicBezTo>
                  <a:cubicBezTo>
                    <a:pt x="346" y="1736"/>
                    <a:pt x="356" y="1724"/>
                    <a:pt x="366" y="1721"/>
                  </a:cubicBezTo>
                  <a:cubicBezTo>
                    <a:pt x="345" y="1714"/>
                    <a:pt x="318" y="1721"/>
                    <a:pt x="309" y="1748"/>
                  </a:cubicBezTo>
                  <a:cubicBezTo>
                    <a:pt x="303" y="1767"/>
                    <a:pt x="310" y="1791"/>
                    <a:pt x="332" y="1796"/>
                  </a:cubicBezTo>
                  <a:cubicBezTo>
                    <a:pt x="315" y="1803"/>
                    <a:pt x="261" y="1810"/>
                    <a:pt x="242" y="1763"/>
                  </a:cubicBezTo>
                  <a:cubicBezTo>
                    <a:pt x="232" y="1739"/>
                    <a:pt x="248" y="1707"/>
                    <a:pt x="262" y="1700"/>
                  </a:cubicBezTo>
                  <a:cubicBezTo>
                    <a:pt x="242" y="1693"/>
                    <a:pt x="207" y="1733"/>
                    <a:pt x="172" y="1722"/>
                  </a:cubicBezTo>
                  <a:cubicBezTo>
                    <a:pt x="153" y="1716"/>
                    <a:pt x="137" y="1696"/>
                    <a:pt x="124" y="1683"/>
                  </a:cubicBezTo>
                  <a:cubicBezTo>
                    <a:pt x="97" y="1656"/>
                    <a:pt x="77" y="1650"/>
                    <a:pt x="55" y="1665"/>
                  </a:cubicBezTo>
                  <a:cubicBezTo>
                    <a:pt x="54" y="1645"/>
                    <a:pt x="88" y="1639"/>
                    <a:pt x="103" y="1639"/>
                  </a:cubicBezTo>
                  <a:cubicBezTo>
                    <a:pt x="116" y="1639"/>
                    <a:pt x="161" y="1640"/>
                    <a:pt x="167" y="1623"/>
                  </a:cubicBezTo>
                  <a:cubicBezTo>
                    <a:pt x="117" y="1576"/>
                    <a:pt x="60" y="1612"/>
                    <a:pt x="28" y="1567"/>
                  </a:cubicBezTo>
                  <a:cubicBezTo>
                    <a:pt x="0" y="1528"/>
                    <a:pt x="24" y="1468"/>
                    <a:pt x="9" y="1424"/>
                  </a:cubicBezTo>
                  <a:cubicBezTo>
                    <a:pt x="55" y="1437"/>
                    <a:pt x="38" y="1474"/>
                    <a:pt x="81" y="1471"/>
                  </a:cubicBezTo>
                  <a:cubicBezTo>
                    <a:pt x="50" y="1441"/>
                    <a:pt x="37" y="1402"/>
                    <a:pt x="39" y="1365"/>
                  </a:cubicBezTo>
                  <a:cubicBezTo>
                    <a:pt x="41" y="1318"/>
                    <a:pt x="82" y="1280"/>
                    <a:pt x="53" y="1237"/>
                  </a:cubicBezTo>
                  <a:cubicBezTo>
                    <a:pt x="71" y="1238"/>
                    <a:pt x="104" y="1258"/>
                    <a:pt x="104" y="1295"/>
                  </a:cubicBezTo>
                  <a:cubicBezTo>
                    <a:pt x="112" y="1259"/>
                    <a:pt x="135" y="1221"/>
                    <a:pt x="167" y="1199"/>
                  </a:cubicBezTo>
                  <a:cubicBezTo>
                    <a:pt x="205" y="1173"/>
                    <a:pt x="259" y="1177"/>
                    <a:pt x="289" y="1214"/>
                  </a:cubicBezTo>
                  <a:cubicBezTo>
                    <a:pt x="315" y="1246"/>
                    <a:pt x="306" y="1287"/>
                    <a:pt x="318" y="1317"/>
                  </a:cubicBezTo>
                  <a:cubicBezTo>
                    <a:pt x="331" y="1349"/>
                    <a:pt x="363" y="1375"/>
                    <a:pt x="397" y="1371"/>
                  </a:cubicBezTo>
                  <a:cubicBezTo>
                    <a:pt x="368" y="1386"/>
                    <a:pt x="324" y="1390"/>
                    <a:pt x="287" y="1384"/>
                  </a:cubicBezTo>
                  <a:cubicBezTo>
                    <a:pt x="249" y="1378"/>
                    <a:pt x="217" y="1363"/>
                    <a:pt x="217" y="1320"/>
                  </a:cubicBezTo>
                  <a:cubicBezTo>
                    <a:pt x="202" y="1320"/>
                    <a:pt x="181" y="1337"/>
                    <a:pt x="179" y="1365"/>
                  </a:cubicBezTo>
                  <a:cubicBezTo>
                    <a:pt x="176" y="1403"/>
                    <a:pt x="202" y="1397"/>
                    <a:pt x="217" y="1387"/>
                  </a:cubicBezTo>
                  <a:cubicBezTo>
                    <a:pt x="213" y="1413"/>
                    <a:pt x="207" y="1427"/>
                    <a:pt x="200" y="1439"/>
                  </a:cubicBezTo>
                  <a:cubicBezTo>
                    <a:pt x="177" y="1478"/>
                    <a:pt x="170" y="1518"/>
                    <a:pt x="201" y="1558"/>
                  </a:cubicBezTo>
                  <a:cubicBezTo>
                    <a:pt x="217" y="1578"/>
                    <a:pt x="243" y="1586"/>
                    <a:pt x="261" y="1572"/>
                  </a:cubicBezTo>
                  <a:cubicBezTo>
                    <a:pt x="277" y="1559"/>
                    <a:pt x="270" y="1536"/>
                    <a:pt x="268" y="1517"/>
                  </a:cubicBezTo>
                  <a:cubicBezTo>
                    <a:pt x="266" y="1505"/>
                    <a:pt x="270" y="1483"/>
                    <a:pt x="282" y="1477"/>
                  </a:cubicBezTo>
                  <a:cubicBezTo>
                    <a:pt x="282" y="1549"/>
                    <a:pt x="308" y="1544"/>
                    <a:pt x="348" y="1592"/>
                  </a:cubicBezTo>
                  <a:cubicBezTo>
                    <a:pt x="384" y="1635"/>
                    <a:pt x="394" y="1670"/>
                    <a:pt x="516" y="1735"/>
                  </a:cubicBezTo>
                  <a:cubicBezTo>
                    <a:pt x="565" y="1761"/>
                    <a:pt x="608" y="1793"/>
                    <a:pt x="634" y="1835"/>
                  </a:cubicBezTo>
                  <a:cubicBezTo>
                    <a:pt x="601" y="1794"/>
                    <a:pt x="570" y="1771"/>
                    <a:pt x="523" y="1746"/>
                  </a:cubicBezTo>
                  <a:cubicBezTo>
                    <a:pt x="479" y="1723"/>
                    <a:pt x="435" y="1708"/>
                    <a:pt x="389" y="1691"/>
                  </a:cubicBezTo>
                  <a:cubicBezTo>
                    <a:pt x="342" y="1673"/>
                    <a:pt x="301" y="1657"/>
                    <a:pt x="258" y="1631"/>
                  </a:cubicBezTo>
                  <a:cubicBezTo>
                    <a:pt x="248" y="1625"/>
                    <a:pt x="239" y="1618"/>
                    <a:pt x="230" y="1612"/>
                  </a:cubicBezTo>
                  <a:cubicBezTo>
                    <a:pt x="197" y="1586"/>
                    <a:pt x="176" y="1562"/>
                    <a:pt x="154" y="1526"/>
                  </a:cubicBezTo>
                  <a:cubicBezTo>
                    <a:pt x="132" y="1489"/>
                    <a:pt x="122" y="1454"/>
                    <a:pt x="121" y="1410"/>
                  </a:cubicBezTo>
                  <a:cubicBezTo>
                    <a:pt x="122" y="1389"/>
                    <a:pt x="124" y="1372"/>
                    <a:pt x="131" y="1352"/>
                  </a:cubicBezTo>
                  <a:cubicBezTo>
                    <a:pt x="139" y="1332"/>
                    <a:pt x="148" y="1319"/>
                    <a:pt x="164" y="1304"/>
                  </a:cubicBezTo>
                  <a:cubicBezTo>
                    <a:pt x="166" y="1302"/>
                    <a:pt x="168" y="1300"/>
                    <a:pt x="171" y="1298"/>
                  </a:cubicBezTo>
                  <a:cubicBezTo>
                    <a:pt x="180" y="1292"/>
                    <a:pt x="189" y="1288"/>
                    <a:pt x="199" y="1284"/>
                  </a:cubicBezTo>
                  <a:cubicBezTo>
                    <a:pt x="213" y="1280"/>
                    <a:pt x="224" y="1278"/>
                    <a:pt x="239" y="1279"/>
                  </a:cubicBezTo>
                  <a:cubicBezTo>
                    <a:pt x="241" y="1279"/>
                    <a:pt x="244" y="1280"/>
                    <a:pt x="246" y="1280"/>
                  </a:cubicBezTo>
                  <a:cubicBezTo>
                    <a:pt x="256" y="1282"/>
                    <a:pt x="263" y="1285"/>
                    <a:pt x="270" y="1291"/>
                  </a:cubicBezTo>
                  <a:cubicBezTo>
                    <a:pt x="275" y="1295"/>
                    <a:pt x="278" y="1299"/>
                    <a:pt x="281" y="1305"/>
                  </a:cubicBezTo>
                  <a:cubicBezTo>
                    <a:pt x="283" y="1309"/>
                    <a:pt x="289" y="1326"/>
                    <a:pt x="290" y="1327"/>
                  </a:cubicBezTo>
                  <a:cubicBezTo>
                    <a:pt x="291" y="1327"/>
                    <a:pt x="291" y="1327"/>
                    <a:pt x="291" y="1327"/>
                  </a:cubicBezTo>
                  <a:cubicBezTo>
                    <a:pt x="296" y="1323"/>
                    <a:pt x="293" y="1306"/>
                    <a:pt x="292" y="1301"/>
                  </a:cubicBezTo>
                  <a:cubicBezTo>
                    <a:pt x="289" y="1293"/>
                    <a:pt x="286" y="1287"/>
                    <a:pt x="281" y="1281"/>
                  </a:cubicBezTo>
                  <a:cubicBezTo>
                    <a:pt x="279" y="1278"/>
                    <a:pt x="277" y="1277"/>
                    <a:pt x="274" y="1275"/>
                  </a:cubicBezTo>
                  <a:cubicBezTo>
                    <a:pt x="264" y="1267"/>
                    <a:pt x="254" y="1263"/>
                    <a:pt x="241" y="1261"/>
                  </a:cubicBezTo>
                  <a:cubicBezTo>
                    <a:pt x="223" y="1259"/>
                    <a:pt x="210" y="1261"/>
                    <a:pt x="193" y="1266"/>
                  </a:cubicBezTo>
                  <a:cubicBezTo>
                    <a:pt x="181" y="1270"/>
                    <a:pt x="171" y="1275"/>
                    <a:pt x="160" y="1283"/>
                  </a:cubicBezTo>
                  <a:cubicBezTo>
                    <a:pt x="157" y="1286"/>
                    <a:pt x="154" y="1288"/>
                    <a:pt x="151" y="1291"/>
                  </a:cubicBezTo>
                  <a:cubicBezTo>
                    <a:pt x="133" y="1308"/>
                    <a:pt x="124" y="1323"/>
                    <a:pt x="115" y="1346"/>
                  </a:cubicBezTo>
                  <a:cubicBezTo>
                    <a:pt x="108" y="1369"/>
                    <a:pt x="105" y="1387"/>
                    <a:pt x="106" y="1411"/>
                  </a:cubicBezTo>
                  <a:cubicBezTo>
                    <a:pt x="108" y="1457"/>
                    <a:pt x="119" y="1493"/>
                    <a:pt x="142" y="1533"/>
                  </a:cubicBezTo>
                  <a:cubicBezTo>
                    <a:pt x="174" y="1581"/>
                    <a:pt x="204" y="1609"/>
                    <a:pt x="253" y="1639"/>
                  </a:cubicBezTo>
                  <a:cubicBezTo>
                    <a:pt x="297" y="1665"/>
                    <a:pt x="338" y="1680"/>
                    <a:pt x="387" y="1697"/>
                  </a:cubicBezTo>
                  <a:cubicBezTo>
                    <a:pt x="433" y="1713"/>
                    <a:pt x="477" y="1727"/>
                    <a:pt x="521" y="1749"/>
                  </a:cubicBezTo>
                  <a:cubicBezTo>
                    <a:pt x="568" y="1772"/>
                    <a:pt x="600" y="1795"/>
                    <a:pt x="634" y="1836"/>
                  </a:cubicBezTo>
                  <a:cubicBezTo>
                    <a:pt x="636" y="1840"/>
                    <a:pt x="639" y="1845"/>
                    <a:pt x="641" y="1849"/>
                  </a:cubicBezTo>
                  <a:close/>
                  <a:moveTo>
                    <a:pt x="764" y="171"/>
                  </a:moveTo>
                  <a:cubicBezTo>
                    <a:pt x="727" y="117"/>
                    <a:pt x="770" y="83"/>
                    <a:pt x="781" y="59"/>
                  </a:cubicBezTo>
                  <a:cubicBezTo>
                    <a:pt x="781" y="0"/>
                    <a:pt x="781" y="0"/>
                    <a:pt x="781" y="0"/>
                  </a:cubicBezTo>
                  <a:cubicBezTo>
                    <a:pt x="774" y="65"/>
                    <a:pt x="705" y="113"/>
                    <a:pt x="764" y="171"/>
                  </a:cubicBezTo>
                  <a:close/>
                  <a:moveTo>
                    <a:pt x="781" y="128"/>
                  </a:moveTo>
                  <a:cubicBezTo>
                    <a:pt x="781" y="142"/>
                    <a:pt x="781" y="142"/>
                    <a:pt x="781" y="142"/>
                  </a:cubicBezTo>
                  <a:cubicBezTo>
                    <a:pt x="781" y="142"/>
                    <a:pt x="781" y="142"/>
                    <a:pt x="781" y="142"/>
                  </a:cubicBezTo>
                  <a:cubicBezTo>
                    <a:pt x="777" y="142"/>
                    <a:pt x="773" y="139"/>
                    <a:pt x="773" y="135"/>
                  </a:cubicBezTo>
                  <a:cubicBezTo>
                    <a:pt x="773" y="131"/>
                    <a:pt x="777" y="128"/>
                    <a:pt x="781" y="128"/>
                  </a:cubicBezTo>
                  <a:cubicBezTo>
                    <a:pt x="781" y="128"/>
                    <a:pt x="781" y="128"/>
                    <a:pt x="781" y="128"/>
                  </a:cubicBezTo>
                  <a:close/>
                  <a:moveTo>
                    <a:pt x="781" y="163"/>
                  </a:moveTo>
                  <a:cubicBezTo>
                    <a:pt x="781" y="182"/>
                    <a:pt x="781" y="182"/>
                    <a:pt x="781" y="182"/>
                  </a:cubicBezTo>
                  <a:cubicBezTo>
                    <a:pt x="781" y="182"/>
                    <a:pt x="781" y="182"/>
                    <a:pt x="781" y="182"/>
                  </a:cubicBezTo>
                  <a:cubicBezTo>
                    <a:pt x="775" y="182"/>
                    <a:pt x="771" y="177"/>
                    <a:pt x="771" y="172"/>
                  </a:cubicBezTo>
                  <a:cubicBezTo>
                    <a:pt x="771" y="167"/>
                    <a:pt x="775" y="163"/>
                    <a:pt x="781" y="163"/>
                  </a:cubicBezTo>
                  <a:cubicBezTo>
                    <a:pt x="781" y="163"/>
                    <a:pt x="781" y="163"/>
                    <a:pt x="781" y="163"/>
                  </a:cubicBezTo>
                  <a:close/>
                  <a:moveTo>
                    <a:pt x="781" y="197"/>
                  </a:moveTo>
                  <a:cubicBezTo>
                    <a:pt x="781" y="221"/>
                    <a:pt x="781" y="221"/>
                    <a:pt x="781" y="221"/>
                  </a:cubicBezTo>
                  <a:cubicBezTo>
                    <a:pt x="781" y="221"/>
                    <a:pt x="781" y="221"/>
                    <a:pt x="781" y="221"/>
                  </a:cubicBezTo>
                  <a:cubicBezTo>
                    <a:pt x="774" y="221"/>
                    <a:pt x="769" y="216"/>
                    <a:pt x="769" y="209"/>
                  </a:cubicBezTo>
                  <a:cubicBezTo>
                    <a:pt x="769" y="203"/>
                    <a:pt x="774" y="197"/>
                    <a:pt x="781" y="197"/>
                  </a:cubicBezTo>
                  <a:cubicBezTo>
                    <a:pt x="781" y="197"/>
                    <a:pt x="781" y="197"/>
                    <a:pt x="781" y="197"/>
                  </a:cubicBezTo>
                  <a:close/>
                  <a:moveTo>
                    <a:pt x="781" y="232"/>
                  </a:moveTo>
                  <a:cubicBezTo>
                    <a:pt x="781" y="260"/>
                    <a:pt x="781" y="260"/>
                    <a:pt x="781" y="260"/>
                  </a:cubicBezTo>
                  <a:cubicBezTo>
                    <a:pt x="781" y="260"/>
                    <a:pt x="781" y="260"/>
                    <a:pt x="781" y="260"/>
                  </a:cubicBezTo>
                  <a:cubicBezTo>
                    <a:pt x="773" y="260"/>
                    <a:pt x="767" y="254"/>
                    <a:pt x="767" y="246"/>
                  </a:cubicBezTo>
                  <a:cubicBezTo>
                    <a:pt x="767" y="238"/>
                    <a:pt x="773" y="232"/>
                    <a:pt x="781" y="232"/>
                  </a:cubicBezTo>
                  <a:cubicBezTo>
                    <a:pt x="781" y="232"/>
                    <a:pt x="781" y="232"/>
                    <a:pt x="781" y="232"/>
                  </a:cubicBezTo>
                  <a:close/>
                  <a:moveTo>
                    <a:pt x="781" y="267"/>
                  </a:moveTo>
                  <a:cubicBezTo>
                    <a:pt x="781" y="299"/>
                    <a:pt x="781" y="299"/>
                    <a:pt x="781" y="299"/>
                  </a:cubicBezTo>
                  <a:cubicBezTo>
                    <a:pt x="781" y="299"/>
                    <a:pt x="781" y="299"/>
                    <a:pt x="781" y="299"/>
                  </a:cubicBezTo>
                  <a:cubicBezTo>
                    <a:pt x="772" y="299"/>
                    <a:pt x="765" y="292"/>
                    <a:pt x="765" y="283"/>
                  </a:cubicBezTo>
                  <a:cubicBezTo>
                    <a:pt x="765" y="274"/>
                    <a:pt x="772" y="267"/>
                    <a:pt x="781" y="267"/>
                  </a:cubicBezTo>
                  <a:cubicBezTo>
                    <a:pt x="781" y="267"/>
                    <a:pt x="781" y="267"/>
                    <a:pt x="781" y="267"/>
                  </a:cubicBezTo>
                  <a:close/>
                  <a:moveTo>
                    <a:pt x="781" y="302"/>
                  </a:moveTo>
                  <a:cubicBezTo>
                    <a:pt x="781" y="338"/>
                    <a:pt x="781" y="338"/>
                    <a:pt x="781" y="338"/>
                  </a:cubicBezTo>
                  <a:cubicBezTo>
                    <a:pt x="781" y="338"/>
                    <a:pt x="781" y="338"/>
                    <a:pt x="781" y="338"/>
                  </a:cubicBezTo>
                  <a:cubicBezTo>
                    <a:pt x="771" y="338"/>
                    <a:pt x="763" y="330"/>
                    <a:pt x="763" y="320"/>
                  </a:cubicBezTo>
                  <a:cubicBezTo>
                    <a:pt x="763" y="310"/>
                    <a:pt x="771" y="302"/>
                    <a:pt x="781" y="302"/>
                  </a:cubicBezTo>
                  <a:cubicBezTo>
                    <a:pt x="781" y="302"/>
                    <a:pt x="781" y="302"/>
                    <a:pt x="781" y="302"/>
                  </a:cubicBezTo>
                  <a:close/>
                  <a:moveTo>
                    <a:pt x="781" y="395"/>
                  </a:moveTo>
                  <a:cubicBezTo>
                    <a:pt x="781" y="401"/>
                    <a:pt x="781" y="401"/>
                    <a:pt x="781" y="401"/>
                  </a:cubicBezTo>
                  <a:cubicBezTo>
                    <a:pt x="781" y="399"/>
                    <a:pt x="781" y="397"/>
                    <a:pt x="781" y="395"/>
                  </a:cubicBezTo>
                  <a:close/>
                  <a:moveTo>
                    <a:pt x="781" y="491"/>
                  </a:moveTo>
                  <a:cubicBezTo>
                    <a:pt x="781" y="502"/>
                    <a:pt x="781" y="502"/>
                    <a:pt x="781" y="502"/>
                  </a:cubicBezTo>
                  <a:cubicBezTo>
                    <a:pt x="781" y="499"/>
                    <a:pt x="781" y="495"/>
                    <a:pt x="781" y="491"/>
                  </a:cubicBezTo>
                  <a:close/>
                  <a:moveTo>
                    <a:pt x="781" y="550"/>
                  </a:moveTo>
                  <a:cubicBezTo>
                    <a:pt x="781" y="562"/>
                    <a:pt x="781" y="562"/>
                    <a:pt x="781" y="562"/>
                  </a:cubicBezTo>
                  <a:cubicBezTo>
                    <a:pt x="781" y="562"/>
                    <a:pt x="781" y="562"/>
                    <a:pt x="781" y="562"/>
                  </a:cubicBezTo>
                  <a:cubicBezTo>
                    <a:pt x="777" y="562"/>
                    <a:pt x="775" y="560"/>
                    <a:pt x="775" y="556"/>
                  </a:cubicBezTo>
                  <a:cubicBezTo>
                    <a:pt x="775" y="553"/>
                    <a:pt x="777" y="550"/>
                    <a:pt x="781" y="550"/>
                  </a:cubicBezTo>
                  <a:cubicBezTo>
                    <a:pt x="781" y="550"/>
                    <a:pt x="781" y="550"/>
                    <a:pt x="781" y="550"/>
                  </a:cubicBezTo>
                  <a:close/>
                  <a:moveTo>
                    <a:pt x="781" y="578"/>
                  </a:moveTo>
                  <a:cubicBezTo>
                    <a:pt x="781" y="594"/>
                    <a:pt x="781" y="594"/>
                    <a:pt x="781" y="594"/>
                  </a:cubicBezTo>
                  <a:cubicBezTo>
                    <a:pt x="781" y="594"/>
                    <a:pt x="781" y="594"/>
                    <a:pt x="781" y="594"/>
                  </a:cubicBezTo>
                  <a:cubicBezTo>
                    <a:pt x="776" y="594"/>
                    <a:pt x="773" y="591"/>
                    <a:pt x="773" y="586"/>
                  </a:cubicBezTo>
                  <a:cubicBezTo>
                    <a:pt x="773" y="582"/>
                    <a:pt x="776" y="578"/>
                    <a:pt x="781" y="578"/>
                  </a:cubicBezTo>
                  <a:cubicBezTo>
                    <a:pt x="781" y="578"/>
                    <a:pt x="781" y="578"/>
                    <a:pt x="781" y="578"/>
                  </a:cubicBezTo>
                  <a:close/>
                  <a:moveTo>
                    <a:pt x="781" y="607"/>
                  </a:moveTo>
                  <a:cubicBezTo>
                    <a:pt x="781" y="626"/>
                    <a:pt x="781" y="626"/>
                    <a:pt x="781" y="626"/>
                  </a:cubicBezTo>
                  <a:cubicBezTo>
                    <a:pt x="781" y="626"/>
                    <a:pt x="781" y="626"/>
                    <a:pt x="781" y="626"/>
                  </a:cubicBezTo>
                  <a:cubicBezTo>
                    <a:pt x="775" y="626"/>
                    <a:pt x="771" y="622"/>
                    <a:pt x="771" y="616"/>
                  </a:cubicBezTo>
                  <a:cubicBezTo>
                    <a:pt x="771" y="611"/>
                    <a:pt x="775" y="606"/>
                    <a:pt x="781" y="606"/>
                  </a:cubicBezTo>
                  <a:cubicBezTo>
                    <a:pt x="781" y="606"/>
                    <a:pt x="781" y="607"/>
                    <a:pt x="781" y="607"/>
                  </a:cubicBezTo>
                  <a:close/>
                  <a:moveTo>
                    <a:pt x="781" y="635"/>
                  </a:moveTo>
                  <a:cubicBezTo>
                    <a:pt x="781" y="658"/>
                    <a:pt x="781" y="658"/>
                    <a:pt x="781" y="658"/>
                  </a:cubicBezTo>
                  <a:cubicBezTo>
                    <a:pt x="781" y="658"/>
                    <a:pt x="781" y="658"/>
                    <a:pt x="781" y="658"/>
                  </a:cubicBezTo>
                  <a:cubicBezTo>
                    <a:pt x="774" y="658"/>
                    <a:pt x="769" y="653"/>
                    <a:pt x="769" y="646"/>
                  </a:cubicBezTo>
                  <a:cubicBezTo>
                    <a:pt x="769" y="640"/>
                    <a:pt x="774" y="635"/>
                    <a:pt x="781" y="635"/>
                  </a:cubicBezTo>
                  <a:cubicBezTo>
                    <a:pt x="781" y="635"/>
                    <a:pt x="781" y="635"/>
                    <a:pt x="781" y="635"/>
                  </a:cubicBezTo>
                  <a:close/>
                  <a:moveTo>
                    <a:pt x="781" y="663"/>
                  </a:moveTo>
                  <a:cubicBezTo>
                    <a:pt x="781" y="689"/>
                    <a:pt x="781" y="689"/>
                    <a:pt x="781" y="689"/>
                  </a:cubicBezTo>
                  <a:cubicBezTo>
                    <a:pt x="781" y="689"/>
                    <a:pt x="781" y="689"/>
                    <a:pt x="781" y="689"/>
                  </a:cubicBezTo>
                  <a:cubicBezTo>
                    <a:pt x="773" y="689"/>
                    <a:pt x="767" y="683"/>
                    <a:pt x="767" y="676"/>
                  </a:cubicBezTo>
                  <a:cubicBezTo>
                    <a:pt x="767" y="669"/>
                    <a:pt x="773" y="663"/>
                    <a:pt x="781" y="663"/>
                  </a:cubicBezTo>
                  <a:cubicBezTo>
                    <a:pt x="781" y="663"/>
                    <a:pt x="781" y="663"/>
                    <a:pt x="781" y="663"/>
                  </a:cubicBezTo>
                  <a:close/>
                  <a:moveTo>
                    <a:pt x="781" y="710"/>
                  </a:moveTo>
                  <a:cubicBezTo>
                    <a:pt x="781" y="926"/>
                    <a:pt x="781" y="926"/>
                    <a:pt x="781" y="926"/>
                  </a:cubicBezTo>
                  <a:cubicBezTo>
                    <a:pt x="781" y="926"/>
                    <a:pt x="781" y="926"/>
                    <a:pt x="781" y="927"/>
                  </a:cubicBezTo>
                  <a:cubicBezTo>
                    <a:pt x="772" y="911"/>
                    <a:pt x="708" y="911"/>
                    <a:pt x="730" y="833"/>
                  </a:cubicBezTo>
                  <a:cubicBezTo>
                    <a:pt x="742" y="791"/>
                    <a:pt x="781" y="749"/>
                    <a:pt x="781" y="697"/>
                  </a:cubicBezTo>
                  <a:cubicBezTo>
                    <a:pt x="781" y="701"/>
                    <a:pt x="781" y="706"/>
                    <a:pt x="781" y="710"/>
                  </a:cubicBezTo>
                  <a:close/>
                  <a:moveTo>
                    <a:pt x="781" y="969"/>
                  </a:moveTo>
                  <a:cubicBezTo>
                    <a:pt x="781" y="1143"/>
                    <a:pt x="781" y="1143"/>
                    <a:pt x="781" y="1143"/>
                  </a:cubicBezTo>
                  <a:cubicBezTo>
                    <a:pt x="781" y="1144"/>
                    <a:pt x="781" y="1146"/>
                    <a:pt x="781" y="1148"/>
                  </a:cubicBezTo>
                  <a:cubicBezTo>
                    <a:pt x="781" y="1148"/>
                    <a:pt x="781" y="1148"/>
                    <a:pt x="781" y="1148"/>
                  </a:cubicBezTo>
                  <a:cubicBezTo>
                    <a:pt x="781" y="1128"/>
                    <a:pt x="740" y="1102"/>
                    <a:pt x="745" y="1069"/>
                  </a:cubicBezTo>
                  <a:cubicBezTo>
                    <a:pt x="749" y="1042"/>
                    <a:pt x="777" y="1021"/>
                    <a:pt x="781" y="959"/>
                  </a:cubicBezTo>
                  <a:cubicBezTo>
                    <a:pt x="781" y="963"/>
                    <a:pt x="781" y="966"/>
                    <a:pt x="781" y="969"/>
                  </a:cubicBezTo>
                  <a:close/>
                  <a:moveTo>
                    <a:pt x="781" y="1189"/>
                  </a:moveTo>
                  <a:cubicBezTo>
                    <a:pt x="781" y="1247"/>
                    <a:pt x="781" y="1247"/>
                    <a:pt x="781" y="1247"/>
                  </a:cubicBezTo>
                  <a:cubicBezTo>
                    <a:pt x="781" y="1247"/>
                    <a:pt x="781" y="1247"/>
                    <a:pt x="781" y="1247"/>
                  </a:cubicBezTo>
                  <a:cubicBezTo>
                    <a:pt x="774" y="1247"/>
                    <a:pt x="768" y="1253"/>
                    <a:pt x="768" y="1260"/>
                  </a:cubicBezTo>
                  <a:cubicBezTo>
                    <a:pt x="768" y="1267"/>
                    <a:pt x="774" y="1273"/>
                    <a:pt x="781" y="1273"/>
                  </a:cubicBezTo>
                  <a:cubicBezTo>
                    <a:pt x="781" y="1273"/>
                    <a:pt x="781" y="1273"/>
                    <a:pt x="781" y="1273"/>
                  </a:cubicBezTo>
                  <a:cubicBezTo>
                    <a:pt x="781" y="1327"/>
                    <a:pt x="781" y="1327"/>
                    <a:pt x="781" y="1327"/>
                  </a:cubicBezTo>
                  <a:cubicBezTo>
                    <a:pt x="781" y="1329"/>
                    <a:pt x="781" y="1330"/>
                    <a:pt x="781" y="1331"/>
                  </a:cubicBezTo>
                  <a:cubicBezTo>
                    <a:pt x="773" y="1288"/>
                    <a:pt x="744" y="1287"/>
                    <a:pt x="728" y="1267"/>
                  </a:cubicBezTo>
                  <a:cubicBezTo>
                    <a:pt x="719" y="1256"/>
                    <a:pt x="720" y="1240"/>
                    <a:pt x="729" y="1233"/>
                  </a:cubicBezTo>
                  <a:cubicBezTo>
                    <a:pt x="737" y="1227"/>
                    <a:pt x="753" y="1227"/>
                    <a:pt x="761" y="1240"/>
                  </a:cubicBezTo>
                  <a:cubicBezTo>
                    <a:pt x="748" y="1213"/>
                    <a:pt x="762" y="1190"/>
                    <a:pt x="781" y="1189"/>
                  </a:cubicBezTo>
                  <a:cubicBezTo>
                    <a:pt x="781" y="1189"/>
                    <a:pt x="781" y="1189"/>
                    <a:pt x="781" y="1189"/>
                  </a:cubicBezTo>
                  <a:close/>
                  <a:moveTo>
                    <a:pt x="781" y="1344"/>
                  </a:moveTo>
                  <a:cubicBezTo>
                    <a:pt x="781" y="1357"/>
                    <a:pt x="781" y="1357"/>
                    <a:pt x="781" y="1357"/>
                  </a:cubicBezTo>
                  <a:cubicBezTo>
                    <a:pt x="781" y="1353"/>
                    <a:pt x="781" y="1348"/>
                    <a:pt x="781" y="1344"/>
                  </a:cubicBezTo>
                  <a:close/>
                  <a:moveTo>
                    <a:pt x="781" y="1414"/>
                  </a:moveTo>
                  <a:cubicBezTo>
                    <a:pt x="781" y="1442"/>
                    <a:pt x="781" y="1442"/>
                    <a:pt x="781" y="1442"/>
                  </a:cubicBezTo>
                  <a:cubicBezTo>
                    <a:pt x="781" y="1442"/>
                    <a:pt x="781" y="1443"/>
                    <a:pt x="781" y="1444"/>
                  </a:cubicBezTo>
                  <a:cubicBezTo>
                    <a:pt x="781" y="1402"/>
                    <a:pt x="779" y="1379"/>
                    <a:pt x="753" y="1353"/>
                  </a:cubicBezTo>
                  <a:cubicBezTo>
                    <a:pt x="725" y="1327"/>
                    <a:pt x="729" y="1286"/>
                    <a:pt x="673" y="1280"/>
                  </a:cubicBezTo>
                  <a:cubicBezTo>
                    <a:pt x="695" y="1293"/>
                    <a:pt x="683" y="1335"/>
                    <a:pt x="705" y="1362"/>
                  </a:cubicBezTo>
                  <a:cubicBezTo>
                    <a:pt x="731" y="1393"/>
                    <a:pt x="765" y="1395"/>
                    <a:pt x="781" y="1444"/>
                  </a:cubicBezTo>
                  <a:cubicBezTo>
                    <a:pt x="781" y="1433"/>
                    <a:pt x="781" y="1423"/>
                    <a:pt x="781" y="1414"/>
                  </a:cubicBezTo>
                  <a:close/>
                  <a:moveTo>
                    <a:pt x="781" y="1543"/>
                  </a:moveTo>
                  <a:cubicBezTo>
                    <a:pt x="781" y="1737"/>
                    <a:pt x="781" y="1737"/>
                    <a:pt x="781" y="1737"/>
                  </a:cubicBezTo>
                  <a:cubicBezTo>
                    <a:pt x="781" y="1738"/>
                    <a:pt x="781" y="1738"/>
                    <a:pt x="781" y="1738"/>
                  </a:cubicBezTo>
                  <a:cubicBezTo>
                    <a:pt x="742" y="1720"/>
                    <a:pt x="770" y="1675"/>
                    <a:pt x="734" y="1664"/>
                  </a:cubicBezTo>
                  <a:cubicBezTo>
                    <a:pt x="726" y="1662"/>
                    <a:pt x="712" y="1666"/>
                    <a:pt x="712" y="1676"/>
                  </a:cubicBezTo>
                  <a:cubicBezTo>
                    <a:pt x="702" y="1670"/>
                    <a:pt x="700" y="1651"/>
                    <a:pt x="715" y="1640"/>
                  </a:cubicBezTo>
                  <a:cubicBezTo>
                    <a:pt x="722" y="1636"/>
                    <a:pt x="735" y="1631"/>
                    <a:pt x="751" y="1643"/>
                  </a:cubicBezTo>
                  <a:cubicBezTo>
                    <a:pt x="760" y="1649"/>
                    <a:pt x="767" y="1661"/>
                    <a:pt x="766" y="1672"/>
                  </a:cubicBezTo>
                  <a:cubicBezTo>
                    <a:pt x="772" y="1664"/>
                    <a:pt x="773" y="1643"/>
                    <a:pt x="757" y="1630"/>
                  </a:cubicBezTo>
                  <a:cubicBezTo>
                    <a:pt x="743" y="1619"/>
                    <a:pt x="744" y="1603"/>
                    <a:pt x="748" y="1595"/>
                  </a:cubicBezTo>
                  <a:cubicBezTo>
                    <a:pt x="757" y="1575"/>
                    <a:pt x="778" y="1566"/>
                    <a:pt x="781" y="1538"/>
                  </a:cubicBezTo>
                  <a:cubicBezTo>
                    <a:pt x="781" y="1540"/>
                    <a:pt x="781" y="1542"/>
                    <a:pt x="781" y="1543"/>
                  </a:cubicBezTo>
                  <a:close/>
                  <a:moveTo>
                    <a:pt x="781" y="1802"/>
                  </a:moveTo>
                  <a:cubicBezTo>
                    <a:pt x="781" y="1880"/>
                    <a:pt x="781" y="1880"/>
                    <a:pt x="781" y="1880"/>
                  </a:cubicBezTo>
                  <a:cubicBezTo>
                    <a:pt x="781" y="1880"/>
                    <a:pt x="781" y="1880"/>
                    <a:pt x="781" y="1880"/>
                  </a:cubicBezTo>
                  <a:cubicBezTo>
                    <a:pt x="774" y="1875"/>
                    <a:pt x="766" y="1860"/>
                    <a:pt x="768" y="1840"/>
                  </a:cubicBezTo>
                  <a:cubicBezTo>
                    <a:pt x="770" y="1828"/>
                    <a:pt x="778" y="1817"/>
                    <a:pt x="781" y="1798"/>
                  </a:cubicBezTo>
                  <a:cubicBezTo>
                    <a:pt x="781" y="1800"/>
                    <a:pt x="781" y="1801"/>
                    <a:pt x="781" y="1802"/>
                  </a:cubicBezTo>
                  <a:close/>
                  <a:moveTo>
                    <a:pt x="781" y="1885"/>
                  </a:moveTo>
                  <a:cubicBezTo>
                    <a:pt x="781" y="1915"/>
                    <a:pt x="781" y="1915"/>
                    <a:pt x="781" y="1915"/>
                  </a:cubicBezTo>
                  <a:cubicBezTo>
                    <a:pt x="781" y="1915"/>
                    <a:pt x="781" y="1915"/>
                    <a:pt x="781" y="1915"/>
                  </a:cubicBezTo>
                  <a:cubicBezTo>
                    <a:pt x="774" y="1915"/>
                    <a:pt x="769" y="1920"/>
                    <a:pt x="769" y="1926"/>
                  </a:cubicBezTo>
                  <a:cubicBezTo>
                    <a:pt x="769" y="1933"/>
                    <a:pt x="774" y="1938"/>
                    <a:pt x="781" y="1938"/>
                  </a:cubicBezTo>
                  <a:cubicBezTo>
                    <a:pt x="781" y="1938"/>
                    <a:pt x="781" y="1938"/>
                    <a:pt x="781" y="193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81" y="1968"/>
                    <a:pt x="781" y="1968"/>
                    <a:pt x="781" y="1968"/>
                  </a:cubicBezTo>
                  <a:cubicBezTo>
                    <a:pt x="773" y="1968"/>
                    <a:pt x="766" y="1961"/>
                    <a:pt x="765" y="1953"/>
                  </a:cubicBezTo>
                  <a:cubicBezTo>
                    <a:pt x="758" y="1956"/>
                    <a:pt x="749" y="1954"/>
                    <a:pt x="745" y="1947"/>
                  </a:cubicBezTo>
                  <a:cubicBezTo>
                    <a:pt x="741" y="1940"/>
                    <a:pt x="743" y="1931"/>
                    <a:pt x="750" y="1926"/>
                  </a:cubicBezTo>
                  <a:cubicBezTo>
                    <a:pt x="743" y="1922"/>
                    <a:pt x="741" y="1912"/>
                    <a:pt x="745" y="1906"/>
                  </a:cubicBezTo>
                  <a:cubicBezTo>
                    <a:pt x="749" y="1899"/>
                    <a:pt x="758" y="1896"/>
                    <a:pt x="765" y="1900"/>
                  </a:cubicBezTo>
                  <a:cubicBezTo>
                    <a:pt x="766" y="1891"/>
                    <a:pt x="773" y="1885"/>
                    <a:pt x="781" y="1885"/>
                  </a:cubicBezTo>
                  <a:cubicBezTo>
                    <a:pt x="781" y="1885"/>
                    <a:pt x="781" y="1885"/>
                    <a:pt x="781" y="1885"/>
                  </a:cubicBezTo>
                  <a:close/>
                  <a:moveTo>
                    <a:pt x="756" y="1972"/>
                  </a:moveTo>
                  <a:cubicBezTo>
                    <a:pt x="737" y="1972"/>
                    <a:pt x="737" y="1972"/>
                    <a:pt x="737" y="1972"/>
                  </a:cubicBezTo>
                  <a:cubicBezTo>
                    <a:pt x="737" y="1963"/>
                    <a:pt x="739" y="1954"/>
                    <a:pt x="742" y="1948"/>
                  </a:cubicBezTo>
                  <a:cubicBezTo>
                    <a:pt x="744" y="1955"/>
                    <a:pt x="750" y="1964"/>
                    <a:pt x="756" y="1972"/>
                  </a:cubicBezTo>
                  <a:close/>
                  <a:moveTo>
                    <a:pt x="723" y="1972"/>
                  </a:moveTo>
                  <a:cubicBezTo>
                    <a:pt x="713" y="1972"/>
                    <a:pt x="713" y="1972"/>
                    <a:pt x="713" y="1972"/>
                  </a:cubicBezTo>
                  <a:cubicBezTo>
                    <a:pt x="698" y="1942"/>
                    <a:pt x="680" y="1916"/>
                    <a:pt x="656" y="1895"/>
                  </a:cubicBezTo>
                  <a:cubicBezTo>
                    <a:pt x="630" y="1872"/>
                    <a:pt x="582" y="1838"/>
                    <a:pt x="549" y="1865"/>
                  </a:cubicBezTo>
                  <a:cubicBezTo>
                    <a:pt x="535" y="1878"/>
                    <a:pt x="531" y="1905"/>
                    <a:pt x="548" y="1915"/>
                  </a:cubicBezTo>
                  <a:cubicBezTo>
                    <a:pt x="558" y="1920"/>
                    <a:pt x="568" y="1913"/>
                    <a:pt x="567" y="1906"/>
                  </a:cubicBezTo>
                  <a:cubicBezTo>
                    <a:pt x="552" y="1907"/>
                    <a:pt x="549" y="1885"/>
                    <a:pt x="560" y="1875"/>
                  </a:cubicBezTo>
                  <a:cubicBezTo>
                    <a:pt x="572" y="1866"/>
                    <a:pt x="590" y="1867"/>
                    <a:pt x="601" y="1878"/>
                  </a:cubicBezTo>
                  <a:cubicBezTo>
                    <a:pt x="614" y="1892"/>
                    <a:pt x="612" y="1913"/>
                    <a:pt x="604" y="1926"/>
                  </a:cubicBezTo>
                  <a:cubicBezTo>
                    <a:pt x="592" y="1946"/>
                    <a:pt x="561" y="1958"/>
                    <a:pt x="538" y="1947"/>
                  </a:cubicBezTo>
                  <a:cubicBezTo>
                    <a:pt x="497" y="1928"/>
                    <a:pt x="494" y="1863"/>
                    <a:pt x="532" y="1839"/>
                  </a:cubicBezTo>
                  <a:cubicBezTo>
                    <a:pt x="600" y="1794"/>
                    <a:pt x="683" y="1890"/>
                    <a:pt x="710" y="1944"/>
                  </a:cubicBezTo>
                  <a:cubicBezTo>
                    <a:pt x="714" y="1952"/>
                    <a:pt x="719" y="1961"/>
                    <a:pt x="723" y="1972"/>
                  </a:cubicBezTo>
                  <a:close/>
                  <a:moveTo>
                    <a:pt x="702" y="1972"/>
                  </a:moveTo>
                  <a:cubicBezTo>
                    <a:pt x="690" y="1972"/>
                    <a:pt x="690" y="1972"/>
                    <a:pt x="690" y="1972"/>
                  </a:cubicBezTo>
                  <a:cubicBezTo>
                    <a:pt x="684" y="1968"/>
                    <a:pt x="678" y="1964"/>
                    <a:pt x="671" y="1961"/>
                  </a:cubicBezTo>
                  <a:cubicBezTo>
                    <a:pt x="657" y="1955"/>
                    <a:pt x="646" y="1959"/>
                    <a:pt x="641" y="1967"/>
                  </a:cubicBezTo>
                  <a:cubicBezTo>
                    <a:pt x="640" y="1969"/>
                    <a:pt x="640" y="1971"/>
                    <a:pt x="639" y="1972"/>
                  </a:cubicBezTo>
                  <a:cubicBezTo>
                    <a:pt x="609" y="1972"/>
                    <a:pt x="609" y="1972"/>
                    <a:pt x="609" y="1972"/>
                  </a:cubicBezTo>
                  <a:cubicBezTo>
                    <a:pt x="608" y="1969"/>
                    <a:pt x="609" y="1966"/>
                    <a:pt x="610" y="1963"/>
                  </a:cubicBezTo>
                  <a:cubicBezTo>
                    <a:pt x="613" y="1956"/>
                    <a:pt x="621" y="1950"/>
                    <a:pt x="628" y="1954"/>
                  </a:cubicBezTo>
                  <a:cubicBezTo>
                    <a:pt x="623" y="1946"/>
                    <a:pt x="627" y="1936"/>
                    <a:pt x="633" y="1932"/>
                  </a:cubicBezTo>
                  <a:cubicBezTo>
                    <a:pt x="640" y="1928"/>
                    <a:pt x="646" y="1930"/>
                    <a:pt x="650" y="1935"/>
                  </a:cubicBezTo>
                  <a:cubicBezTo>
                    <a:pt x="652" y="1927"/>
                    <a:pt x="664" y="1926"/>
                    <a:pt x="675" y="1933"/>
                  </a:cubicBezTo>
                  <a:cubicBezTo>
                    <a:pt x="686" y="1940"/>
                    <a:pt x="696" y="1957"/>
                    <a:pt x="702" y="1972"/>
                  </a:cubicBezTo>
                  <a:close/>
                  <a:moveTo>
                    <a:pt x="509" y="1972"/>
                  </a:moveTo>
                  <a:cubicBezTo>
                    <a:pt x="469" y="1972"/>
                    <a:pt x="469" y="1972"/>
                    <a:pt x="469" y="1972"/>
                  </a:cubicBezTo>
                  <a:cubicBezTo>
                    <a:pt x="474" y="1956"/>
                    <a:pt x="488" y="1947"/>
                    <a:pt x="493" y="1933"/>
                  </a:cubicBezTo>
                  <a:cubicBezTo>
                    <a:pt x="494" y="1947"/>
                    <a:pt x="511" y="1956"/>
                    <a:pt x="509" y="1972"/>
                  </a:cubicBezTo>
                  <a:close/>
                  <a:moveTo>
                    <a:pt x="453" y="1972"/>
                  </a:moveTo>
                  <a:cubicBezTo>
                    <a:pt x="416" y="1972"/>
                    <a:pt x="416" y="1972"/>
                    <a:pt x="416" y="1972"/>
                  </a:cubicBezTo>
                  <a:cubicBezTo>
                    <a:pt x="414" y="1964"/>
                    <a:pt x="412" y="1957"/>
                    <a:pt x="406" y="1952"/>
                  </a:cubicBezTo>
                  <a:cubicBezTo>
                    <a:pt x="400" y="1946"/>
                    <a:pt x="388" y="1943"/>
                    <a:pt x="380" y="1946"/>
                  </a:cubicBezTo>
                  <a:cubicBezTo>
                    <a:pt x="395" y="1928"/>
                    <a:pt x="427" y="1932"/>
                    <a:pt x="441" y="1949"/>
                  </a:cubicBezTo>
                  <a:cubicBezTo>
                    <a:pt x="448" y="1956"/>
                    <a:pt x="451" y="1964"/>
                    <a:pt x="453" y="1972"/>
                  </a:cubicBezTo>
                  <a:close/>
                  <a:moveTo>
                    <a:pt x="617" y="897"/>
                  </a:moveTo>
                  <a:cubicBezTo>
                    <a:pt x="603" y="886"/>
                    <a:pt x="569" y="886"/>
                    <a:pt x="546" y="900"/>
                  </a:cubicBezTo>
                  <a:cubicBezTo>
                    <a:pt x="519" y="918"/>
                    <a:pt x="506" y="949"/>
                    <a:pt x="496" y="960"/>
                  </a:cubicBezTo>
                  <a:cubicBezTo>
                    <a:pt x="484" y="972"/>
                    <a:pt x="468" y="980"/>
                    <a:pt x="449" y="974"/>
                  </a:cubicBezTo>
                  <a:cubicBezTo>
                    <a:pt x="448" y="987"/>
                    <a:pt x="467" y="1005"/>
                    <a:pt x="489" y="1008"/>
                  </a:cubicBezTo>
                  <a:cubicBezTo>
                    <a:pt x="508" y="1010"/>
                    <a:pt x="535" y="996"/>
                    <a:pt x="546" y="974"/>
                  </a:cubicBezTo>
                  <a:cubicBezTo>
                    <a:pt x="564" y="940"/>
                    <a:pt x="573" y="905"/>
                    <a:pt x="617" y="897"/>
                  </a:cubicBezTo>
                  <a:close/>
                  <a:moveTo>
                    <a:pt x="494" y="346"/>
                  </a:moveTo>
                  <a:cubicBezTo>
                    <a:pt x="506" y="324"/>
                    <a:pt x="524" y="320"/>
                    <a:pt x="542" y="324"/>
                  </a:cubicBezTo>
                  <a:cubicBezTo>
                    <a:pt x="561" y="328"/>
                    <a:pt x="572" y="342"/>
                    <a:pt x="589" y="368"/>
                  </a:cubicBezTo>
                  <a:cubicBezTo>
                    <a:pt x="601" y="387"/>
                    <a:pt x="624" y="405"/>
                    <a:pt x="647" y="405"/>
                  </a:cubicBezTo>
                  <a:cubicBezTo>
                    <a:pt x="637" y="420"/>
                    <a:pt x="614" y="425"/>
                    <a:pt x="595" y="416"/>
                  </a:cubicBezTo>
                  <a:cubicBezTo>
                    <a:pt x="571" y="406"/>
                    <a:pt x="554" y="365"/>
                    <a:pt x="527" y="348"/>
                  </a:cubicBezTo>
                  <a:cubicBezTo>
                    <a:pt x="518" y="342"/>
                    <a:pt x="506" y="342"/>
                    <a:pt x="494" y="346"/>
                  </a:cubicBezTo>
                  <a:close/>
                  <a:moveTo>
                    <a:pt x="696" y="1737"/>
                  </a:moveTo>
                  <a:cubicBezTo>
                    <a:pt x="700" y="1737"/>
                    <a:pt x="703" y="1740"/>
                    <a:pt x="703" y="1744"/>
                  </a:cubicBezTo>
                  <a:cubicBezTo>
                    <a:pt x="703" y="1748"/>
                    <a:pt x="700" y="1751"/>
                    <a:pt x="696" y="1751"/>
                  </a:cubicBezTo>
                  <a:cubicBezTo>
                    <a:pt x="692" y="1751"/>
                    <a:pt x="689" y="1748"/>
                    <a:pt x="689" y="1744"/>
                  </a:cubicBezTo>
                  <a:cubicBezTo>
                    <a:pt x="689" y="1740"/>
                    <a:pt x="692" y="1737"/>
                    <a:pt x="696" y="1737"/>
                  </a:cubicBezTo>
                  <a:close/>
                  <a:moveTo>
                    <a:pt x="714" y="1754"/>
                  </a:moveTo>
                  <a:cubicBezTo>
                    <a:pt x="719" y="1754"/>
                    <a:pt x="723" y="1758"/>
                    <a:pt x="723" y="1764"/>
                  </a:cubicBezTo>
                  <a:cubicBezTo>
                    <a:pt x="723" y="1769"/>
                    <a:pt x="719" y="1773"/>
                    <a:pt x="714" y="1773"/>
                  </a:cubicBezTo>
                  <a:cubicBezTo>
                    <a:pt x="708" y="1773"/>
                    <a:pt x="704" y="1769"/>
                    <a:pt x="704" y="1764"/>
                  </a:cubicBezTo>
                  <a:cubicBezTo>
                    <a:pt x="704" y="1758"/>
                    <a:pt x="708" y="1754"/>
                    <a:pt x="714" y="1754"/>
                  </a:cubicBezTo>
                  <a:close/>
                  <a:moveTo>
                    <a:pt x="719" y="1781"/>
                  </a:moveTo>
                  <a:cubicBezTo>
                    <a:pt x="725" y="1781"/>
                    <a:pt x="731" y="1786"/>
                    <a:pt x="731" y="1792"/>
                  </a:cubicBezTo>
                  <a:cubicBezTo>
                    <a:pt x="731" y="1799"/>
                    <a:pt x="725" y="1804"/>
                    <a:pt x="719" y="1804"/>
                  </a:cubicBezTo>
                  <a:cubicBezTo>
                    <a:pt x="713" y="1804"/>
                    <a:pt x="707" y="1799"/>
                    <a:pt x="707" y="1792"/>
                  </a:cubicBezTo>
                  <a:cubicBezTo>
                    <a:pt x="707" y="1786"/>
                    <a:pt x="713" y="1781"/>
                    <a:pt x="719" y="1781"/>
                  </a:cubicBezTo>
                  <a:close/>
                  <a:moveTo>
                    <a:pt x="766" y="727"/>
                  </a:moveTo>
                  <a:cubicBezTo>
                    <a:pt x="761" y="702"/>
                    <a:pt x="720" y="691"/>
                    <a:pt x="737" y="648"/>
                  </a:cubicBezTo>
                  <a:cubicBezTo>
                    <a:pt x="743" y="634"/>
                    <a:pt x="769" y="613"/>
                    <a:pt x="768" y="588"/>
                  </a:cubicBezTo>
                  <a:cubicBezTo>
                    <a:pt x="781" y="621"/>
                    <a:pt x="744" y="637"/>
                    <a:pt x="760" y="681"/>
                  </a:cubicBezTo>
                  <a:cubicBezTo>
                    <a:pt x="766" y="696"/>
                    <a:pt x="772" y="717"/>
                    <a:pt x="766" y="727"/>
                  </a:cubicBezTo>
                  <a:close/>
                  <a:moveTo>
                    <a:pt x="703" y="374"/>
                  </a:moveTo>
                  <a:cubicBezTo>
                    <a:pt x="682" y="361"/>
                    <a:pt x="663" y="341"/>
                    <a:pt x="665" y="310"/>
                  </a:cubicBezTo>
                  <a:cubicBezTo>
                    <a:pt x="667" y="286"/>
                    <a:pt x="667" y="270"/>
                    <a:pt x="650" y="248"/>
                  </a:cubicBezTo>
                  <a:cubicBezTo>
                    <a:pt x="680" y="254"/>
                    <a:pt x="704" y="274"/>
                    <a:pt x="704" y="306"/>
                  </a:cubicBezTo>
                  <a:cubicBezTo>
                    <a:pt x="704" y="336"/>
                    <a:pt x="694" y="348"/>
                    <a:pt x="703" y="374"/>
                  </a:cubicBezTo>
                  <a:close/>
                  <a:moveTo>
                    <a:pt x="733" y="410"/>
                  </a:moveTo>
                  <a:cubicBezTo>
                    <a:pt x="722" y="396"/>
                    <a:pt x="691" y="360"/>
                    <a:pt x="718" y="312"/>
                  </a:cubicBezTo>
                  <a:cubicBezTo>
                    <a:pt x="728" y="294"/>
                    <a:pt x="747" y="275"/>
                    <a:pt x="751" y="257"/>
                  </a:cubicBezTo>
                  <a:cubicBezTo>
                    <a:pt x="760" y="271"/>
                    <a:pt x="764" y="292"/>
                    <a:pt x="751" y="323"/>
                  </a:cubicBezTo>
                  <a:cubicBezTo>
                    <a:pt x="740" y="350"/>
                    <a:pt x="728" y="380"/>
                    <a:pt x="733" y="410"/>
                  </a:cubicBezTo>
                  <a:close/>
                  <a:moveTo>
                    <a:pt x="582" y="333"/>
                  </a:moveTo>
                  <a:cubicBezTo>
                    <a:pt x="570" y="311"/>
                    <a:pt x="539" y="302"/>
                    <a:pt x="524" y="305"/>
                  </a:cubicBezTo>
                  <a:cubicBezTo>
                    <a:pt x="501" y="310"/>
                    <a:pt x="496" y="334"/>
                    <a:pt x="481" y="336"/>
                  </a:cubicBezTo>
                  <a:cubicBezTo>
                    <a:pt x="476" y="360"/>
                    <a:pt x="500" y="351"/>
                    <a:pt x="487" y="378"/>
                  </a:cubicBezTo>
                  <a:cubicBezTo>
                    <a:pt x="484" y="386"/>
                    <a:pt x="486" y="400"/>
                    <a:pt x="500" y="402"/>
                  </a:cubicBezTo>
                  <a:cubicBezTo>
                    <a:pt x="508" y="403"/>
                    <a:pt x="518" y="396"/>
                    <a:pt x="510" y="382"/>
                  </a:cubicBezTo>
                  <a:cubicBezTo>
                    <a:pt x="519" y="384"/>
                    <a:pt x="525" y="397"/>
                    <a:pt x="521" y="409"/>
                  </a:cubicBezTo>
                  <a:cubicBezTo>
                    <a:pt x="513" y="434"/>
                    <a:pt x="469" y="438"/>
                    <a:pt x="451" y="413"/>
                  </a:cubicBezTo>
                  <a:cubicBezTo>
                    <a:pt x="433" y="386"/>
                    <a:pt x="449" y="357"/>
                    <a:pt x="456" y="351"/>
                  </a:cubicBezTo>
                  <a:cubicBezTo>
                    <a:pt x="449" y="341"/>
                    <a:pt x="445" y="317"/>
                    <a:pt x="455" y="296"/>
                  </a:cubicBezTo>
                  <a:cubicBezTo>
                    <a:pt x="471" y="266"/>
                    <a:pt x="508" y="259"/>
                    <a:pt x="537" y="274"/>
                  </a:cubicBezTo>
                  <a:cubicBezTo>
                    <a:pt x="562" y="287"/>
                    <a:pt x="581" y="315"/>
                    <a:pt x="582" y="333"/>
                  </a:cubicBezTo>
                  <a:close/>
                  <a:moveTo>
                    <a:pt x="727" y="433"/>
                  </a:moveTo>
                  <a:cubicBezTo>
                    <a:pt x="659" y="424"/>
                    <a:pt x="582" y="349"/>
                    <a:pt x="570" y="256"/>
                  </a:cubicBezTo>
                  <a:cubicBezTo>
                    <a:pt x="568" y="232"/>
                    <a:pt x="581" y="213"/>
                    <a:pt x="595" y="216"/>
                  </a:cubicBezTo>
                  <a:cubicBezTo>
                    <a:pt x="598" y="213"/>
                    <a:pt x="594" y="196"/>
                    <a:pt x="598" y="178"/>
                  </a:cubicBezTo>
                  <a:cubicBezTo>
                    <a:pt x="603" y="157"/>
                    <a:pt x="618" y="143"/>
                    <a:pt x="639" y="137"/>
                  </a:cubicBezTo>
                  <a:cubicBezTo>
                    <a:pt x="651" y="134"/>
                    <a:pt x="664" y="135"/>
                    <a:pt x="670" y="145"/>
                  </a:cubicBezTo>
                  <a:cubicBezTo>
                    <a:pt x="676" y="138"/>
                    <a:pt x="710" y="123"/>
                    <a:pt x="736" y="144"/>
                  </a:cubicBezTo>
                  <a:cubicBezTo>
                    <a:pt x="766" y="169"/>
                    <a:pt x="768" y="229"/>
                    <a:pt x="732" y="249"/>
                  </a:cubicBezTo>
                  <a:cubicBezTo>
                    <a:pt x="713" y="260"/>
                    <a:pt x="684" y="246"/>
                    <a:pt x="685" y="226"/>
                  </a:cubicBezTo>
                  <a:cubicBezTo>
                    <a:pt x="699" y="240"/>
                    <a:pt x="721" y="232"/>
                    <a:pt x="720" y="211"/>
                  </a:cubicBezTo>
                  <a:cubicBezTo>
                    <a:pt x="718" y="181"/>
                    <a:pt x="680" y="173"/>
                    <a:pt x="654" y="190"/>
                  </a:cubicBezTo>
                  <a:cubicBezTo>
                    <a:pt x="622" y="211"/>
                    <a:pt x="618" y="251"/>
                    <a:pt x="625" y="286"/>
                  </a:cubicBezTo>
                  <a:cubicBezTo>
                    <a:pt x="638" y="346"/>
                    <a:pt x="683" y="405"/>
                    <a:pt x="727" y="433"/>
                  </a:cubicBezTo>
                  <a:close/>
                  <a:moveTo>
                    <a:pt x="677" y="621"/>
                  </a:moveTo>
                  <a:cubicBezTo>
                    <a:pt x="643" y="617"/>
                    <a:pt x="631" y="554"/>
                    <a:pt x="682" y="547"/>
                  </a:cubicBezTo>
                  <a:cubicBezTo>
                    <a:pt x="659" y="541"/>
                    <a:pt x="642" y="553"/>
                    <a:pt x="621" y="544"/>
                  </a:cubicBezTo>
                  <a:cubicBezTo>
                    <a:pt x="598" y="535"/>
                    <a:pt x="583" y="508"/>
                    <a:pt x="582" y="498"/>
                  </a:cubicBezTo>
                  <a:cubicBezTo>
                    <a:pt x="607" y="519"/>
                    <a:pt x="630" y="514"/>
                    <a:pt x="653" y="515"/>
                  </a:cubicBezTo>
                  <a:cubicBezTo>
                    <a:pt x="678" y="515"/>
                    <a:pt x="710" y="532"/>
                    <a:pt x="720" y="556"/>
                  </a:cubicBezTo>
                  <a:cubicBezTo>
                    <a:pt x="705" y="552"/>
                    <a:pt x="690" y="556"/>
                    <a:pt x="682" y="567"/>
                  </a:cubicBezTo>
                  <a:cubicBezTo>
                    <a:pt x="668" y="585"/>
                    <a:pt x="671" y="609"/>
                    <a:pt x="677" y="621"/>
                  </a:cubicBezTo>
                  <a:close/>
                  <a:moveTo>
                    <a:pt x="729" y="553"/>
                  </a:moveTo>
                  <a:cubicBezTo>
                    <a:pt x="728" y="531"/>
                    <a:pt x="707" y="489"/>
                    <a:pt x="681" y="461"/>
                  </a:cubicBezTo>
                  <a:cubicBezTo>
                    <a:pt x="660" y="438"/>
                    <a:pt x="626" y="423"/>
                    <a:pt x="611" y="451"/>
                  </a:cubicBezTo>
                  <a:cubicBezTo>
                    <a:pt x="601" y="433"/>
                    <a:pt x="579" y="416"/>
                    <a:pt x="557" y="416"/>
                  </a:cubicBezTo>
                  <a:cubicBezTo>
                    <a:pt x="531" y="415"/>
                    <a:pt x="517" y="435"/>
                    <a:pt x="517" y="457"/>
                  </a:cubicBezTo>
                  <a:cubicBezTo>
                    <a:pt x="496" y="442"/>
                    <a:pt x="463" y="441"/>
                    <a:pt x="444" y="459"/>
                  </a:cubicBezTo>
                  <a:cubicBezTo>
                    <a:pt x="424" y="477"/>
                    <a:pt x="426" y="514"/>
                    <a:pt x="445" y="534"/>
                  </a:cubicBezTo>
                  <a:cubicBezTo>
                    <a:pt x="461" y="551"/>
                    <a:pt x="487" y="553"/>
                    <a:pt x="498" y="535"/>
                  </a:cubicBezTo>
                  <a:cubicBezTo>
                    <a:pt x="485" y="528"/>
                    <a:pt x="484" y="515"/>
                    <a:pt x="490" y="502"/>
                  </a:cubicBezTo>
                  <a:cubicBezTo>
                    <a:pt x="501" y="480"/>
                    <a:pt x="530" y="470"/>
                    <a:pt x="554" y="469"/>
                  </a:cubicBezTo>
                  <a:cubicBezTo>
                    <a:pt x="588" y="468"/>
                    <a:pt x="627" y="481"/>
                    <a:pt x="653" y="495"/>
                  </a:cubicBezTo>
                  <a:cubicBezTo>
                    <a:pt x="685" y="511"/>
                    <a:pt x="720" y="534"/>
                    <a:pt x="729" y="553"/>
                  </a:cubicBezTo>
                  <a:close/>
                  <a:moveTo>
                    <a:pt x="745" y="524"/>
                  </a:moveTo>
                  <a:cubicBezTo>
                    <a:pt x="751" y="500"/>
                    <a:pt x="708" y="485"/>
                    <a:pt x="731" y="438"/>
                  </a:cubicBezTo>
                  <a:cubicBezTo>
                    <a:pt x="745" y="409"/>
                    <a:pt x="763" y="380"/>
                    <a:pt x="756" y="345"/>
                  </a:cubicBezTo>
                  <a:cubicBezTo>
                    <a:pt x="760" y="365"/>
                    <a:pt x="785" y="380"/>
                    <a:pt x="779" y="406"/>
                  </a:cubicBezTo>
                  <a:cubicBezTo>
                    <a:pt x="775" y="422"/>
                    <a:pt x="752" y="437"/>
                    <a:pt x="750" y="457"/>
                  </a:cubicBezTo>
                  <a:cubicBezTo>
                    <a:pt x="749" y="470"/>
                    <a:pt x="761" y="511"/>
                    <a:pt x="745" y="524"/>
                  </a:cubicBezTo>
                  <a:close/>
                  <a:moveTo>
                    <a:pt x="740" y="770"/>
                  </a:moveTo>
                  <a:cubicBezTo>
                    <a:pt x="753" y="740"/>
                    <a:pt x="697" y="721"/>
                    <a:pt x="688" y="672"/>
                  </a:cubicBezTo>
                  <a:cubicBezTo>
                    <a:pt x="672" y="584"/>
                    <a:pt x="778" y="568"/>
                    <a:pt x="763" y="449"/>
                  </a:cubicBezTo>
                  <a:cubicBezTo>
                    <a:pt x="829" y="535"/>
                    <a:pt x="676" y="625"/>
                    <a:pt x="736" y="714"/>
                  </a:cubicBezTo>
                  <a:cubicBezTo>
                    <a:pt x="758" y="746"/>
                    <a:pt x="747" y="764"/>
                    <a:pt x="740" y="770"/>
                  </a:cubicBezTo>
                  <a:close/>
                  <a:moveTo>
                    <a:pt x="542" y="1165"/>
                  </a:moveTo>
                  <a:cubicBezTo>
                    <a:pt x="492" y="1167"/>
                    <a:pt x="461" y="1145"/>
                    <a:pt x="435" y="1129"/>
                  </a:cubicBezTo>
                  <a:cubicBezTo>
                    <a:pt x="348" y="1077"/>
                    <a:pt x="392" y="1183"/>
                    <a:pt x="314" y="1188"/>
                  </a:cubicBezTo>
                  <a:cubicBezTo>
                    <a:pt x="303" y="1189"/>
                    <a:pt x="283" y="1181"/>
                    <a:pt x="275" y="1165"/>
                  </a:cubicBezTo>
                  <a:cubicBezTo>
                    <a:pt x="357" y="1126"/>
                    <a:pt x="275" y="1095"/>
                    <a:pt x="319" y="1043"/>
                  </a:cubicBezTo>
                  <a:cubicBezTo>
                    <a:pt x="297" y="1053"/>
                    <a:pt x="258" y="1052"/>
                    <a:pt x="231" y="1027"/>
                  </a:cubicBezTo>
                  <a:cubicBezTo>
                    <a:pt x="197" y="994"/>
                    <a:pt x="218" y="944"/>
                    <a:pt x="203" y="907"/>
                  </a:cubicBezTo>
                  <a:cubicBezTo>
                    <a:pt x="197" y="893"/>
                    <a:pt x="169" y="877"/>
                    <a:pt x="171" y="865"/>
                  </a:cubicBezTo>
                  <a:cubicBezTo>
                    <a:pt x="204" y="887"/>
                    <a:pt x="276" y="857"/>
                    <a:pt x="276" y="914"/>
                  </a:cubicBezTo>
                  <a:cubicBezTo>
                    <a:pt x="276" y="840"/>
                    <a:pt x="193" y="780"/>
                    <a:pt x="207" y="709"/>
                  </a:cubicBezTo>
                  <a:cubicBezTo>
                    <a:pt x="214" y="675"/>
                    <a:pt x="246" y="654"/>
                    <a:pt x="250" y="628"/>
                  </a:cubicBezTo>
                  <a:cubicBezTo>
                    <a:pt x="277" y="672"/>
                    <a:pt x="244" y="695"/>
                    <a:pt x="260" y="740"/>
                  </a:cubicBezTo>
                  <a:cubicBezTo>
                    <a:pt x="307" y="717"/>
                    <a:pt x="293" y="635"/>
                    <a:pt x="321" y="586"/>
                  </a:cubicBezTo>
                  <a:cubicBezTo>
                    <a:pt x="347" y="543"/>
                    <a:pt x="400" y="512"/>
                    <a:pt x="434" y="545"/>
                  </a:cubicBezTo>
                  <a:cubicBezTo>
                    <a:pt x="407" y="555"/>
                    <a:pt x="426" y="582"/>
                    <a:pt x="401" y="607"/>
                  </a:cubicBezTo>
                  <a:cubicBezTo>
                    <a:pt x="440" y="607"/>
                    <a:pt x="471" y="575"/>
                    <a:pt x="502" y="551"/>
                  </a:cubicBezTo>
                  <a:cubicBezTo>
                    <a:pt x="531" y="530"/>
                    <a:pt x="566" y="524"/>
                    <a:pt x="595" y="543"/>
                  </a:cubicBezTo>
                  <a:cubicBezTo>
                    <a:pt x="640" y="573"/>
                    <a:pt x="654" y="640"/>
                    <a:pt x="616" y="671"/>
                  </a:cubicBezTo>
                  <a:cubicBezTo>
                    <a:pt x="621" y="608"/>
                    <a:pt x="588" y="623"/>
                    <a:pt x="562" y="594"/>
                  </a:cubicBezTo>
                  <a:cubicBezTo>
                    <a:pt x="564" y="632"/>
                    <a:pt x="590" y="654"/>
                    <a:pt x="606" y="692"/>
                  </a:cubicBezTo>
                  <a:cubicBezTo>
                    <a:pt x="624" y="736"/>
                    <a:pt x="624" y="782"/>
                    <a:pt x="588" y="807"/>
                  </a:cubicBezTo>
                  <a:cubicBezTo>
                    <a:pt x="547" y="835"/>
                    <a:pt x="485" y="817"/>
                    <a:pt x="474" y="761"/>
                  </a:cubicBezTo>
                  <a:cubicBezTo>
                    <a:pt x="492" y="805"/>
                    <a:pt x="547" y="807"/>
                    <a:pt x="568" y="791"/>
                  </a:cubicBezTo>
                  <a:cubicBezTo>
                    <a:pt x="639" y="738"/>
                    <a:pt x="580" y="629"/>
                    <a:pt x="513" y="612"/>
                  </a:cubicBezTo>
                  <a:cubicBezTo>
                    <a:pt x="424" y="590"/>
                    <a:pt x="352" y="642"/>
                    <a:pt x="314" y="704"/>
                  </a:cubicBezTo>
                  <a:cubicBezTo>
                    <a:pt x="273" y="773"/>
                    <a:pt x="272" y="856"/>
                    <a:pt x="299" y="930"/>
                  </a:cubicBezTo>
                  <a:cubicBezTo>
                    <a:pt x="336" y="1035"/>
                    <a:pt x="408" y="1097"/>
                    <a:pt x="542" y="1165"/>
                  </a:cubicBezTo>
                  <a:close/>
                  <a:moveTo>
                    <a:pt x="357" y="723"/>
                  </a:moveTo>
                  <a:cubicBezTo>
                    <a:pt x="384" y="696"/>
                    <a:pt x="424" y="672"/>
                    <a:pt x="463" y="667"/>
                  </a:cubicBezTo>
                  <a:cubicBezTo>
                    <a:pt x="494" y="664"/>
                    <a:pt x="527" y="676"/>
                    <a:pt x="544" y="704"/>
                  </a:cubicBezTo>
                  <a:cubicBezTo>
                    <a:pt x="562" y="735"/>
                    <a:pt x="543" y="772"/>
                    <a:pt x="519" y="759"/>
                  </a:cubicBezTo>
                  <a:cubicBezTo>
                    <a:pt x="529" y="749"/>
                    <a:pt x="529" y="729"/>
                    <a:pt x="518" y="716"/>
                  </a:cubicBezTo>
                  <a:cubicBezTo>
                    <a:pt x="484" y="670"/>
                    <a:pt x="396" y="702"/>
                    <a:pt x="357" y="723"/>
                  </a:cubicBezTo>
                  <a:close/>
                  <a:moveTo>
                    <a:pt x="382" y="1020"/>
                  </a:moveTo>
                  <a:cubicBezTo>
                    <a:pt x="360" y="992"/>
                    <a:pt x="322" y="910"/>
                    <a:pt x="352" y="879"/>
                  </a:cubicBezTo>
                  <a:cubicBezTo>
                    <a:pt x="385" y="847"/>
                    <a:pt x="385" y="858"/>
                    <a:pt x="380" y="805"/>
                  </a:cubicBezTo>
                  <a:cubicBezTo>
                    <a:pt x="378" y="789"/>
                    <a:pt x="391" y="767"/>
                    <a:pt x="412" y="765"/>
                  </a:cubicBezTo>
                  <a:cubicBezTo>
                    <a:pt x="423" y="763"/>
                    <a:pt x="432" y="769"/>
                    <a:pt x="437" y="777"/>
                  </a:cubicBezTo>
                  <a:cubicBezTo>
                    <a:pt x="443" y="786"/>
                    <a:pt x="443" y="798"/>
                    <a:pt x="435" y="805"/>
                  </a:cubicBezTo>
                  <a:cubicBezTo>
                    <a:pt x="444" y="804"/>
                    <a:pt x="463" y="792"/>
                    <a:pt x="464" y="772"/>
                  </a:cubicBezTo>
                  <a:cubicBezTo>
                    <a:pt x="465" y="748"/>
                    <a:pt x="446" y="721"/>
                    <a:pt x="416" y="722"/>
                  </a:cubicBezTo>
                  <a:cubicBezTo>
                    <a:pt x="389" y="723"/>
                    <a:pt x="364" y="746"/>
                    <a:pt x="364" y="758"/>
                  </a:cubicBezTo>
                  <a:cubicBezTo>
                    <a:pt x="356" y="747"/>
                    <a:pt x="343" y="756"/>
                    <a:pt x="337" y="764"/>
                  </a:cubicBezTo>
                  <a:cubicBezTo>
                    <a:pt x="314" y="796"/>
                    <a:pt x="316" y="842"/>
                    <a:pt x="320" y="880"/>
                  </a:cubicBezTo>
                  <a:cubicBezTo>
                    <a:pt x="326" y="933"/>
                    <a:pt x="346" y="986"/>
                    <a:pt x="382" y="1020"/>
                  </a:cubicBezTo>
                  <a:close/>
                  <a:moveTo>
                    <a:pt x="480" y="1104"/>
                  </a:moveTo>
                  <a:cubicBezTo>
                    <a:pt x="461" y="1085"/>
                    <a:pt x="430" y="1037"/>
                    <a:pt x="429" y="989"/>
                  </a:cubicBezTo>
                  <a:cubicBezTo>
                    <a:pt x="429" y="957"/>
                    <a:pt x="441" y="918"/>
                    <a:pt x="480" y="914"/>
                  </a:cubicBezTo>
                  <a:cubicBezTo>
                    <a:pt x="520" y="909"/>
                    <a:pt x="508" y="876"/>
                    <a:pt x="523" y="861"/>
                  </a:cubicBezTo>
                  <a:cubicBezTo>
                    <a:pt x="536" y="849"/>
                    <a:pt x="558" y="834"/>
                    <a:pt x="571" y="851"/>
                  </a:cubicBezTo>
                  <a:cubicBezTo>
                    <a:pt x="557" y="818"/>
                    <a:pt x="484" y="810"/>
                    <a:pt x="451" y="824"/>
                  </a:cubicBezTo>
                  <a:cubicBezTo>
                    <a:pt x="396" y="849"/>
                    <a:pt x="379" y="920"/>
                    <a:pt x="392" y="980"/>
                  </a:cubicBezTo>
                  <a:cubicBezTo>
                    <a:pt x="404" y="1038"/>
                    <a:pt x="444" y="1085"/>
                    <a:pt x="480" y="1104"/>
                  </a:cubicBezTo>
                  <a:close/>
                  <a:moveTo>
                    <a:pt x="432" y="910"/>
                  </a:moveTo>
                  <a:cubicBezTo>
                    <a:pt x="441" y="892"/>
                    <a:pt x="450" y="880"/>
                    <a:pt x="466" y="867"/>
                  </a:cubicBezTo>
                  <a:cubicBezTo>
                    <a:pt x="486" y="851"/>
                    <a:pt x="504" y="845"/>
                    <a:pt x="529" y="840"/>
                  </a:cubicBezTo>
                  <a:cubicBezTo>
                    <a:pt x="503" y="839"/>
                    <a:pt x="482" y="845"/>
                    <a:pt x="460" y="860"/>
                  </a:cubicBezTo>
                  <a:cubicBezTo>
                    <a:pt x="442" y="873"/>
                    <a:pt x="432" y="886"/>
                    <a:pt x="422" y="905"/>
                  </a:cubicBezTo>
                  <a:cubicBezTo>
                    <a:pt x="421" y="907"/>
                    <a:pt x="420" y="909"/>
                    <a:pt x="419" y="912"/>
                  </a:cubicBezTo>
                  <a:cubicBezTo>
                    <a:pt x="411" y="934"/>
                    <a:pt x="408" y="952"/>
                    <a:pt x="409" y="976"/>
                  </a:cubicBezTo>
                  <a:cubicBezTo>
                    <a:pt x="410" y="997"/>
                    <a:pt x="414" y="1015"/>
                    <a:pt x="426" y="1033"/>
                  </a:cubicBezTo>
                  <a:cubicBezTo>
                    <a:pt x="419" y="1013"/>
                    <a:pt x="417" y="997"/>
                    <a:pt x="417" y="975"/>
                  </a:cubicBezTo>
                  <a:cubicBezTo>
                    <a:pt x="418" y="953"/>
                    <a:pt x="422" y="936"/>
                    <a:pt x="430" y="916"/>
                  </a:cubicBezTo>
                  <a:cubicBezTo>
                    <a:pt x="431" y="914"/>
                    <a:pt x="432" y="912"/>
                    <a:pt x="432" y="910"/>
                  </a:cubicBezTo>
                  <a:close/>
                  <a:moveTo>
                    <a:pt x="568" y="1158"/>
                  </a:moveTo>
                  <a:cubicBezTo>
                    <a:pt x="558" y="1126"/>
                    <a:pt x="573" y="1101"/>
                    <a:pt x="558" y="1080"/>
                  </a:cubicBezTo>
                  <a:cubicBezTo>
                    <a:pt x="537" y="1048"/>
                    <a:pt x="489" y="1065"/>
                    <a:pt x="460" y="1038"/>
                  </a:cubicBezTo>
                  <a:cubicBezTo>
                    <a:pt x="452" y="1061"/>
                    <a:pt x="470" y="1084"/>
                    <a:pt x="490" y="1097"/>
                  </a:cubicBezTo>
                  <a:cubicBezTo>
                    <a:pt x="530" y="1124"/>
                    <a:pt x="541" y="1099"/>
                    <a:pt x="568" y="1158"/>
                  </a:cubicBezTo>
                  <a:close/>
                  <a:moveTo>
                    <a:pt x="632" y="1228"/>
                  </a:moveTo>
                  <a:cubicBezTo>
                    <a:pt x="624" y="1193"/>
                    <a:pt x="570" y="1172"/>
                    <a:pt x="573" y="1131"/>
                  </a:cubicBezTo>
                  <a:cubicBezTo>
                    <a:pt x="575" y="1097"/>
                    <a:pt x="616" y="1071"/>
                    <a:pt x="625" y="1034"/>
                  </a:cubicBezTo>
                  <a:cubicBezTo>
                    <a:pt x="637" y="1113"/>
                    <a:pt x="586" y="1114"/>
                    <a:pt x="603" y="1158"/>
                  </a:cubicBezTo>
                  <a:cubicBezTo>
                    <a:pt x="610" y="1177"/>
                    <a:pt x="639" y="1194"/>
                    <a:pt x="632" y="1228"/>
                  </a:cubicBezTo>
                  <a:close/>
                  <a:moveTo>
                    <a:pt x="574" y="675"/>
                  </a:moveTo>
                  <a:cubicBezTo>
                    <a:pt x="573" y="673"/>
                    <a:pt x="571" y="670"/>
                    <a:pt x="569" y="668"/>
                  </a:cubicBezTo>
                  <a:cubicBezTo>
                    <a:pt x="557" y="651"/>
                    <a:pt x="545" y="640"/>
                    <a:pt x="526" y="631"/>
                  </a:cubicBezTo>
                  <a:cubicBezTo>
                    <a:pt x="503" y="621"/>
                    <a:pt x="484" y="619"/>
                    <a:pt x="459" y="622"/>
                  </a:cubicBezTo>
                  <a:cubicBezTo>
                    <a:pt x="433" y="625"/>
                    <a:pt x="413" y="632"/>
                    <a:pt x="390" y="645"/>
                  </a:cubicBezTo>
                  <a:cubicBezTo>
                    <a:pt x="366" y="660"/>
                    <a:pt x="349" y="674"/>
                    <a:pt x="332" y="696"/>
                  </a:cubicBezTo>
                  <a:cubicBezTo>
                    <a:pt x="314" y="721"/>
                    <a:pt x="304" y="742"/>
                    <a:pt x="297" y="771"/>
                  </a:cubicBezTo>
                  <a:cubicBezTo>
                    <a:pt x="285" y="836"/>
                    <a:pt x="293" y="888"/>
                    <a:pt x="318" y="948"/>
                  </a:cubicBezTo>
                  <a:cubicBezTo>
                    <a:pt x="347" y="1013"/>
                    <a:pt x="383" y="1056"/>
                    <a:pt x="444" y="1095"/>
                  </a:cubicBezTo>
                  <a:cubicBezTo>
                    <a:pt x="493" y="1125"/>
                    <a:pt x="535" y="1151"/>
                    <a:pt x="580" y="1189"/>
                  </a:cubicBezTo>
                  <a:cubicBezTo>
                    <a:pt x="603" y="1210"/>
                    <a:pt x="621" y="1229"/>
                    <a:pt x="638" y="1256"/>
                  </a:cubicBezTo>
                  <a:cubicBezTo>
                    <a:pt x="656" y="1284"/>
                    <a:pt x="666" y="1307"/>
                    <a:pt x="672" y="1339"/>
                  </a:cubicBezTo>
                  <a:cubicBezTo>
                    <a:pt x="666" y="1307"/>
                    <a:pt x="657" y="1283"/>
                    <a:pt x="640" y="1255"/>
                  </a:cubicBezTo>
                  <a:cubicBezTo>
                    <a:pt x="622" y="1228"/>
                    <a:pt x="605" y="1209"/>
                    <a:pt x="582" y="1187"/>
                  </a:cubicBezTo>
                  <a:cubicBezTo>
                    <a:pt x="538" y="1147"/>
                    <a:pt x="496" y="1121"/>
                    <a:pt x="447" y="1090"/>
                  </a:cubicBezTo>
                  <a:cubicBezTo>
                    <a:pt x="389" y="1051"/>
                    <a:pt x="354" y="1008"/>
                    <a:pt x="327" y="945"/>
                  </a:cubicBezTo>
                  <a:cubicBezTo>
                    <a:pt x="320" y="927"/>
                    <a:pt x="315" y="912"/>
                    <a:pt x="310" y="894"/>
                  </a:cubicBezTo>
                  <a:cubicBezTo>
                    <a:pt x="301" y="851"/>
                    <a:pt x="300" y="817"/>
                    <a:pt x="309" y="774"/>
                  </a:cubicBezTo>
                  <a:cubicBezTo>
                    <a:pt x="316" y="747"/>
                    <a:pt x="326" y="727"/>
                    <a:pt x="343" y="705"/>
                  </a:cubicBezTo>
                  <a:cubicBezTo>
                    <a:pt x="359" y="685"/>
                    <a:pt x="375" y="672"/>
                    <a:pt x="398" y="659"/>
                  </a:cubicBezTo>
                  <a:cubicBezTo>
                    <a:pt x="419" y="647"/>
                    <a:pt x="437" y="641"/>
                    <a:pt x="461" y="638"/>
                  </a:cubicBezTo>
                  <a:cubicBezTo>
                    <a:pt x="482" y="637"/>
                    <a:pt x="499" y="638"/>
                    <a:pt x="519" y="647"/>
                  </a:cubicBezTo>
                  <a:cubicBezTo>
                    <a:pt x="534" y="655"/>
                    <a:pt x="544" y="665"/>
                    <a:pt x="554" y="679"/>
                  </a:cubicBezTo>
                  <a:cubicBezTo>
                    <a:pt x="556" y="681"/>
                    <a:pt x="557" y="683"/>
                    <a:pt x="558" y="685"/>
                  </a:cubicBezTo>
                  <a:cubicBezTo>
                    <a:pt x="566" y="697"/>
                    <a:pt x="570" y="709"/>
                    <a:pt x="571" y="723"/>
                  </a:cubicBezTo>
                  <a:cubicBezTo>
                    <a:pt x="572" y="731"/>
                    <a:pt x="571" y="737"/>
                    <a:pt x="569" y="745"/>
                  </a:cubicBezTo>
                  <a:cubicBezTo>
                    <a:pt x="566" y="751"/>
                    <a:pt x="563" y="756"/>
                    <a:pt x="558" y="762"/>
                  </a:cubicBezTo>
                  <a:cubicBezTo>
                    <a:pt x="555" y="764"/>
                    <a:pt x="553" y="766"/>
                    <a:pt x="549" y="768"/>
                  </a:cubicBezTo>
                  <a:cubicBezTo>
                    <a:pt x="547" y="770"/>
                    <a:pt x="545" y="771"/>
                    <a:pt x="542" y="771"/>
                  </a:cubicBezTo>
                  <a:cubicBezTo>
                    <a:pt x="534" y="773"/>
                    <a:pt x="529" y="773"/>
                    <a:pt x="521" y="771"/>
                  </a:cubicBezTo>
                  <a:cubicBezTo>
                    <a:pt x="512" y="769"/>
                    <a:pt x="506" y="765"/>
                    <a:pt x="499" y="758"/>
                  </a:cubicBezTo>
                  <a:cubicBezTo>
                    <a:pt x="495" y="753"/>
                    <a:pt x="486" y="733"/>
                    <a:pt x="486" y="733"/>
                  </a:cubicBezTo>
                  <a:cubicBezTo>
                    <a:pt x="485" y="733"/>
                    <a:pt x="485" y="733"/>
                    <a:pt x="485" y="733"/>
                  </a:cubicBezTo>
                  <a:cubicBezTo>
                    <a:pt x="478" y="738"/>
                    <a:pt x="487" y="759"/>
                    <a:pt x="490" y="765"/>
                  </a:cubicBezTo>
                  <a:cubicBezTo>
                    <a:pt x="497" y="775"/>
                    <a:pt x="505" y="781"/>
                    <a:pt x="517" y="786"/>
                  </a:cubicBezTo>
                  <a:cubicBezTo>
                    <a:pt x="519" y="787"/>
                    <a:pt x="521" y="787"/>
                    <a:pt x="523" y="788"/>
                  </a:cubicBezTo>
                  <a:cubicBezTo>
                    <a:pt x="531" y="790"/>
                    <a:pt x="538" y="790"/>
                    <a:pt x="546" y="788"/>
                  </a:cubicBezTo>
                  <a:cubicBezTo>
                    <a:pt x="556" y="785"/>
                    <a:pt x="563" y="782"/>
                    <a:pt x="571" y="775"/>
                  </a:cubicBezTo>
                  <a:cubicBezTo>
                    <a:pt x="578" y="768"/>
                    <a:pt x="582" y="761"/>
                    <a:pt x="586" y="751"/>
                  </a:cubicBezTo>
                  <a:cubicBezTo>
                    <a:pt x="590" y="741"/>
                    <a:pt x="591" y="733"/>
                    <a:pt x="590" y="722"/>
                  </a:cubicBezTo>
                  <a:cubicBezTo>
                    <a:pt x="588" y="704"/>
                    <a:pt x="584" y="690"/>
                    <a:pt x="574" y="675"/>
                  </a:cubicBezTo>
                  <a:close/>
                  <a:moveTo>
                    <a:pt x="765" y="924"/>
                  </a:moveTo>
                  <a:cubicBezTo>
                    <a:pt x="748" y="940"/>
                    <a:pt x="721" y="959"/>
                    <a:pt x="710" y="985"/>
                  </a:cubicBezTo>
                  <a:cubicBezTo>
                    <a:pt x="697" y="1015"/>
                    <a:pt x="705" y="1053"/>
                    <a:pt x="731" y="1064"/>
                  </a:cubicBezTo>
                  <a:cubicBezTo>
                    <a:pt x="731" y="1042"/>
                    <a:pt x="755" y="1028"/>
                    <a:pt x="764" y="1010"/>
                  </a:cubicBezTo>
                  <a:cubicBezTo>
                    <a:pt x="775" y="987"/>
                    <a:pt x="771" y="929"/>
                    <a:pt x="765" y="924"/>
                  </a:cubicBezTo>
                  <a:close/>
                  <a:moveTo>
                    <a:pt x="740" y="926"/>
                  </a:moveTo>
                  <a:cubicBezTo>
                    <a:pt x="699" y="913"/>
                    <a:pt x="664" y="939"/>
                    <a:pt x="651" y="979"/>
                  </a:cubicBezTo>
                  <a:cubicBezTo>
                    <a:pt x="639" y="1016"/>
                    <a:pt x="655" y="1085"/>
                    <a:pt x="708" y="1081"/>
                  </a:cubicBezTo>
                  <a:cubicBezTo>
                    <a:pt x="692" y="1061"/>
                    <a:pt x="684" y="1035"/>
                    <a:pt x="689" y="1008"/>
                  </a:cubicBezTo>
                  <a:cubicBezTo>
                    <a:pt x="697" y="968"/>
                    <a:pt x="730" y="956"/>
                    <a:pt x="740" y="926"/>
                  </a:cubicBezTo>
                  <a:close/>
                  <a:moveTo>
                    <a:pt x="689" y="910"/>
                  </a:moveTo>
                  <a:cubicBezTo>
                    <a:pt x="663" y="888"/>
                    <a:pt x="624" y="898"/>
                    <a:pt x="605" y="911"/>
                  </a:cubicBezTo>
                  <a:cubicBezTo>
                    <a:pt x="587" y="924"/>
                    <a:pt x="575" y="949"/>
                    <a:pt x="581" y="973"/>
                  </a:cubicBezTo>
                  <a:cubicBezTo>
                    <a:pt x="587" y="1001"/>
                    <a:pt x="566" y="1023"/>
                    <a:pt x="531" y="1015"/>
                  </a:cubicBezTo>
                  <a:cubicBezTo>
                    <a:pt x="543" y="1038"/>
                    <a:pt x="583" y="1043"/>
                    <a:pt x="612" y="1028"/>
                  </a:cubicBezTo>
                  <a:cubicBezTo>
                    <a:pt x="655" y="1004"/>
                    <a:pt x="643" y="971"/>
                    <a:pt x="662" y="935"/>
                  </a:cubicBezTo>
                  <a:cubicBezTo>
                    <a:pt x="667" y="926"/>
                    <a:pt x="674" y="918"/>
                    <a:pt x="689" y="910"/>
                  </a:cubicBezTo>
                  <a:close/>
                  <a:moveTo>
                    <a:pt x="699" y="909"/>
                  </a:moveTo>
                  <a:cubicBezTo>
                    <a:pt x="662" y="875"/>
                    <a:pt x="673" y="847"/>
                    <a:pt x="660" y="833"/>
                  </a:cubicBezTo>
                  <a:cubicBezTo>
                    <a:pt x="646" y="819"/>
                    <a:pt x="626" y="829"/>
                    <a:pt x="616" y="821"/>
                  </a:cubicBezTo>
                  <a:cubicBezTo>
                    <a:pt x="610" y="816"/>
                    <a:pt x="612" y="798"/>
                    <a:pt x="618" y="794"/>
                  </a:cubicBezTo>
                  <a:cubicBezTo>
                    <a:pt x="604" y="794"/>
                    <a:pt x="582" y="817"/>
                    <a:pt x="583" y="842"/>
                  </a:cubicBezTo>
                  <a:cubicBezTo>
                    <a:pt x="584" y="867"/>
                    <a:pt x="596" y="882"/>
                    <a:pt x="613" y="888"/>
                  </a:cubicBezTo>
                  <a:cubicBezTo>
                    <a:pt x="635" y="897"/>
                    <a:pt x="656" y="881"/>
                    <a:pt x="699" y="909"/>
                  </a:cubicBezTo>
                  <a:close/>
                  <a:moveTo>
                    <a:pt x="758" y="921"/>
                  </a:moveTo>
                  <a:cubicBezTo>
                    <a:pt x="705" y="909"/>
                    <a:pt x="717" y="861"/>
                    <a:pt x="726" y="823"/>
                  </a:cubicBezTo>
                  <a:cubicBezTo>
                    <a:pt x="735" y="787"/>
                    <a:pt x="738" y="744"/>
                    <a:pt x="701" y="741"/>
                  </a:cubicBezTo>
                  <a:cubicBezTo>
                    <a:pt x="689" y="740"/>
                    <a:pt x="669" y="745"/>
                    <a:pt x="653" y="734"/>
                  </a:cubicBezTo>
                  <a:cubicBezTo>
                    <a:pt x="642" y="779"/>
                    <a:pt x="686" y="774"/>
                    <a:pt x="677" y="817"/>
                  </a:cubicBezTo>
                  <a:cubicBezTo>
                    <a:pt x="665" y="875"/>
                    <a:pt x="693" y="929"/>
                    <a:pt x="758" y="921"/>
                  </a:cubicBezTo>
                  <a:close/>
                  <a:moveTo>
                    <a:pt x="758" y="1197"/>
                  </a:moveTo>
                  <a:cubicBezTo>
                    <a:pt x="759" y="1175"/>
                    <a:pt x="729" y="1150"/>
                    <a:pt x="702" y="1148"/>
                  </a:cubicBezTo>
                  <a:cubicBezTo>
                    <a:pt x="651" y="1145"/>
                    <a:pt x="671" y="1220"/>
                    <a:pt x="641" y="1221"/>
                  </a:cubicBezTo>
                  <a:cubicBezTo>
                    <a:pt x="640" y="1223"/>
                    <a:pt x="650" y="1244"/>
                    <a:pt x="667" y="1245"/>
                  </a:cubicBezTo>
                  <a:cubicBezTo>
                    <a:pt x="707" y="1249"/>
                    <a:pt x="700" y="1195"/>
                    <a:pt x="720" y="1182"/>
                  </a:cubicBezTo>
                  <a:cubicBezTo>
                    <a:pt x="734" y="1174"/>
                    <a:pt x="753" y="1185"/>
                    <a:pt x="758" y="1197"/>
                  </a:cubicBezTo>
                  <a:close/>
                  <a:moveTo>
                    <a:pt x="724" y="1079"/>
                  </a:moveTo>
                  <a:cubicBezTo>
                    <a:pt x="711" y="1085"/>
                    <a:pt x="699" y="1111"/>
                    <a:pt x="715" y="1133"/>
                  </a:cubicBezTo>
                  <a:cubicBezTo>
                    <a:pt x="728" y="1150"/>
                    <a:pt x="763" y="1169"/>
                    <a:pt x="764" y="1191"/>
                  </a:cubicBezTo>
                  <a:cubicBezTo>
                    <a:pt x="781" y="1180"/>
                    <a:pt x="775" y="1154"/>
                    <a:pt x="762" y="1140"/>
                  </a:cubicBezTo>
                  <a:cubicBezTo>
                    <a:pt x="745" y="1119"/>
                    <a:pt x="723" y="1112"/>
                    <a:pt x="724" y="1079"/>
                  </a:cubicBezTo>
                  <a:close/>
                  <a:moveTo>
                    <a:pt x="617" y="1465"/>
                  </a:moveTo>
                  <a:cubicBezTo>
                    <a:pt x="607" y="1445"/>
                    <a:pt x="587" y="1435"/>
                    <a:pt x="570" y="1423"/>
                  </a:cubicBezTo>
                  <a:cubicBezTo>
                    <a:pt x="553" y="1410"/>
                    <a:pt x="537" y="1389"/>
                    <a:pt x="540" y="1359"/>
                  </a:cubicBezTo>
                  <a:cubicBezTo>
                    <a:pt x="545" y="1318"/>
                    <a:pt x="596" y="1297"/>
                    <a:pt x="617" y="1327"/>
                  </a:cubicBezTo>
                  <a:cubicBezTo>
                    <a:pt x="598" y="1328"/>
                    <a:pt x="584" y="1343"/>
                    <a:pt x="579" y="1359"/>
                  </a:cubicBezTo>
                  <a:cubicBezTo>
                    <a:pt x="565" y="1403"/>
                    <a:pt x="632" y="1421"/>
                    <a:pt x="617" y="1465"/>
                  </a:cubicBezTo>
                  <a:close/>
                  <a:moveTo>
                    <a:pt x="504" y="1382"/>
                  </a:moveTo>
                  <a:cubicBezTo>
                    <a:pt x="493" y="1356"/>
                    <a:pt x="473" y="1346"/>
                    <a:pt x="468" y="1315"/>
                  </a:cubicBezTo>
                  <a:cubicBezTo>
                    <a:pt x="464" y="1285"/>
                    <a:pt x="484" y="1266"/>
                    <a:pt x="502" y="1260"/>
                  </a:cubicBezTo>
                  <a:cubicBezTo>
                    <a:pt x="495" y="1295"/>
                    <a:pt x="539" y="1340"/>
                    <a:pt x="504" y="1382"/>
                  </a:cubicBezTo>
                  <a:close/>
                  <a:moveTo>
                    <a:pt x="628" y="1503"/>
                  </a:moveTo>
                  <a:cubicBezTo>
                    <a:pt x="562" y="1444"/>
                    <a:pt x="483" y="1444"/>
                    <a:pt x="426" y="1381"/>
                  </a:cubicBezTo>
                  <a:cubicBezTo>
                    <a:pt x="406" y="1359"/>
                    <a:pt x="393" y="1332"/>
                    <a:pt x="395" y="1300"/>
                  </a:cubicBezTo>
                  <a:cubicBezTo>
                    <a:pt x="396" y="1274"/>
                    <a:pt x="414" y="1262"/>
                    <a:pt x="430" y="1275"/>
                  </a:cubicBezTo>
                  <a:cubicBezTo>
                    <a:pt x="438" y="1254"/>
                    <a:pt x="415" y="1215"/>
                    <a:pt x="443" y="1193"/>
                  </a:cubicBezTo>
                  <a:cubicBezTo>
                    <a:pt x="469" y="1173"/>
                    <a:pt x="491" y="1195"/>
                    <a:pt x="492" y="1209"/>
                  </a:cubicBezTo>
                  <a:cubicBezTo>
                    <a:pt x="508" y="1177"/>
                    <a:pt x="561" y="1181"/>
                    <a:pt x="588" y="1213"/>
                  </a:cubicBezTo>
                  <a:cubicBezTo>
                    <a:pt x="615" y="1245"/>
                    <a:pt x="605" y="1282"/>
                    <a:pt x="582" y="1301"/>
                  </a:cubicBezTo>
                  <a:cubicBezTo>
                    <a:pt x="562" y="1318"/>
                    <a:pt x="537" y="1314"/>
                    <a:pt x="525" y="1303"/>
                  </a:cubicBezTo>
                  <a:cubicBezTo>
                    <a:pt x="497" y="1277"/>
                    <a:pt x="520" y="1238"/>
                    <a:pt x="548" y="1250"/>
                  </a:cubicBezTo>
                  <a:cubicBezTo>
                    <a:pt x="543" y="1234"/>
                    <a:pt x="521" y="1233"/>
                    <a:pt x="507" y="1237"/>
                  </a:cubicBezTo>
                  <a:cubicBezTo>
                    <a:pt x="452" y="1253"/>
                    <a:pt x="430" y="1312"/>
                    <a:pt x="462" y="1359"/>
                  </a:cubicBezTo>
                  <a:cubicBezTo>
                    <a:pt x="497" y="1411"/>
                    <a:pt x="617" y="1460"/>
                    <a:pt x="628" y="1503"/>
                  </a:cubicBezTo>
                  <a:close/>
                  <a:moveTo>
                    <a:pt x="777" y="1369"/>
                  </a:moveTo>
                  <a:cubicBezTo>
                    <a:pt x="775" y="1347"/>
                    <a:pt x="756" y="1346"/>
                    <a:pt x="743" y="1330"/>
                  </a:cubicBezTo>
                  <a:cubicBezTo>
                    <a:pt x="736" y="1320"/>
                    <a:pt x="732" y="1306"/>
                    <a:pt x="736" y="1291"/>
                  </a:cubicBezTo>
                  <a:cubicBezTo>
                    <a:pt x="743" y="1310"/>
                    <a:pt x="794" y="1323"/>
                    <a:pt x="777" y="1369"/>
                  </a:cubicBezTo>
                  <a:close/>
                  <a:moveTo>
                    <a:pt x="599" y="1599"/>
                  </a:moveTo>
                  <a:cubicBezTo>
                    <a:pt x="627" y="1640"/>
                    <a:pt x="674" y="1637"/>
                    <a:pt x="706" y="1618"/>
                  </a:cubicBezTo>
                  <a:cubicBezTo>
                    <a:pt x="783" y="1573"/>
                    <a:pt x="788" y="1417"/>
                    <a:pt x="707" y="1387"/>
                  </a:cubicBezTo>
                  <a:cubicBezTo>
                    <a:pt x="673" y="1374"/>
                    <a:pt x="627" y="1380"/>
                    <a:pt x="627" y="1338"/>
                  </a:cubicBezTo>
                  <a:cubicBezTo>
                    <a:pt x="606" y="1350"/>
                    <a:pt x="604" y="1389"/>
                    <a:pt x="620" y="1410"/>
                  </a:cubicBezTo>
                  <a:cubicBezTo>
                    <a:pt x="632" y="1426"/>
                    <a:pt x="654" y="1436"/>
                    <a:pt x="689" y="1435"/>
                  </a:cubicBezTo>
                  <a:cubicBezTo>
                    <a:pt x="752" y="1434"/>
                    <a:pt x="764" y="1529"/>
                    <a:pt x="738" y="1551"/>
                  </a:cubicBezTo>
                  <a:cubicBezTo>
                    <a:pt x="742" y="1540"/>
                    <a:pt x="753" y="1462"/>
                    <a:pt x="702" y="1452"/>
                  </a:cubicBezTo>
                  <a:cubicBezTo>
                    <a:pt x="680" y="1448"/>
                    <a:pt x="661" y="1462"/>
                    <a:pt x="642" y="1447"/>
                  </a:cubicBezTo>
                  <a:cubicBezTo>
                    <a:pt x="641" y="1461"/>
                    <a:pt x="646" y="1482"/>
                    <a:pt x="685" y="1492"/>
                  </a:cubicBezTo>
                  <a:cubicBezTo>
                    <a:pt x="740" y="1505"/>
                    <a:pt x="740" y="1591"/>
                    <a:pt x="686" y="1610"/>
                  </a:cubicBezTo>
                  <a:cubicBezTo>
                    <a:pt x="703" y="1599"/>
                    <a:pt x="721" y="1574"/>
                    <a:pt x="711" y="1543"/>
                  </a:cubicBezTo>
                  <a:cubicBezTo>
                    <a:pt x="703" y="1517"/>
                    <a:pt x="679" y="1499"/>
                    <a:pt x="653" y="1502"/>
                  </a:cubicBezTo>
                  <a:cubicBezTo>
                    <a:pt x="683" y="1523"/>
                    <a:pt x="694" y="1554"/>
                    <a:pt x="685" y="1584"/>
                  </a:cubicBezTo>
                  <a:cubicBezTo>
                    <a:pt x="673" y="1625"/>
                    <a:pt x="627" y="1625"/>
                    <a:pt x="599" y="1599"/>
                  </a:cubicBezTo>
                  <a:close/>
                  <a:moveTo>
                    <a:pt x="701" y="1797"/>
                  </a:moveTo>
                  <a:cubicBezTo>
                    <a:pt x="677" y="1796"/>
                    <a:pt x="664" y="1828"/>
                    <a:pt x="682" y="1847"/>
                  </a:cubicBezTo>
                  <a:cubicBezTo>
                    <a:pt x="698" y="1865"/>
                    <a:pt x="732" y="1859"/>
                    <a:pt x="749" y="1844"/>
                  </a:cubicBezTo>
                  <a:cubicBezTo>
                    <a:pt x="794" y="1803"/>
                    <a:pt x="781" y="1729"/>
                    <a:pt x="701" y="1690"/>
                  </a:cubicBezTo>
                  <a:cubicBezTo>
                    <a:pt x="655" y="1667"/>
                    <a:pt x="572" y="1643"/>
                    <a:pt x="576" y="1577"/>
                  </a:cubicBezTo>
                  <a:cubicBezTo>
                    <a:pt x="577" y="1555"/>
                    <a:pt x="594" y="1538"/>
                    <a:pt x="612" y="1537"/>
                  </a:cubicBezTo>
                  <a:cubicBezTo>
                    <a:pt x="628" y="1536"/>
                    <a:pt x="642" y="1543"/>
                    <a:pt x="647" y="1558"/>
                  </a:cubicBezTo>
                  <a:cubicBezTo>
                    <a:pt x="651" y="1571"/>
                    <a:pt x="643" y="1579"/>
                    <a:pt x="636" y="1580"/>
                  </a:cubicBezTo>
                  <a:cubicBezTo>
                    <a:pt x="624" y="1581"/>
                    <a:pt x="620" y="1570"/>
                    <a:pt x="627" y="1563"/>
                  </a:cubicBezTo>
                  <a:cubicBezTo>
                    <a:pt x="611" y="1562"/>
                    <a:pt x="606" y="1594"/>
                    <a:pt x="626" y="1607"/>
                  </a:cubicBezTo>
                  <a:cubicBezTo>
                    <a:pt x="641" y="1616"/>
                    <a:pt x="661" y="1609"/>
                    <a:pt x="669" y="1594"/>
                  </a:cubicBezTo>
                  <a:cubicBezTo>
                    <a:pt x="679" y="1575"/>
                    <a:pt x="675" y="1551"/>
                    <a:pt x="662" y="1533"/>
                  </a:cubicBezTo>
                  <a:cubicBezTo>
                    <a:pt x="643" y="1508"/>
                    <a:pt x="617" y="1501"/>
                    <a:pt x="596" y="1507"/>
                  </a:cubicBezTo>
                  <a:cubicBezTo>
                    <a:pt x="558" y="1518"/>
                    <a:pt x="540" y="1567"/>
                    <a:pt x="557" y="1601"/>
                  </a:cubicBezTo>
                  <a:cubicBezTo>
                    <a:pt x="570" y="1630"/>
                    <a:pt x="593" y="1646"/>
                    <a:pt x="619" y="1662"/>
                  </a:cubicBezTo>
                  <a:cubicBezTo>
                    <a:pt x="643" y="1678"/>
                    <a:pt x="670" y="1692"/>
                    <a:pt x="699" y="1714"/>
                  </a:cubicBezTo>
                  <a:cubicBezTo>
                    <a:pt x="726" y="1735"/>
                    <a:pt x="755" y="1766"/>
                    <a:pt x="742" y="1805"/>
                  </a:cubicBezTo>
                  <a:cubicBezTo>
                    <a:pt x="737" y="1821"/>
                    <a:pt x="720" y="1834"/>
                    <a:pt x="704" y="1824"/>
                  </a:cubicBezTo>
                  <a:cubicBezTo>
                    <a:pt x="694" y="1818"/>
                    <a:pt x="693" y="1803"/>
                    <a:pt x="701" y="1797"/>
                  </a:cubicBezTo>
                  <a:close/>
                  <a:moveTo>
                    <a:pt x="245" y="1554"/>
                  </a:moveTo>
                  <a:cubicBezTo>
                    <a:pt x="233" y="1538"/>
                    <a:pt x="228" y="1515"/>
                    <a:pt x="230" y="1495"/>
                  </a:cubicBezTo>
                  <a:cubicBezTo>
                    <a:pt x="234" y="1462"/>
                    <a:pt x="268" y="1433"/>
                    <a:pt x="304" y="1441"/>
                  </a:cubicBezTo>
                  <a:cubicBezTo>
                    <a:pt x="265" y="1445"/>
                    <a:pt x="244" y="1476"/>
                    <a:pt x="252" y="1507"/>
                  </a:cubicBezTo>
                  <a:cubicBezTo>
                    <a:pt x="258" y="1527"/>
                    <a:pt x="254" y="1548"/>
                    <a:pt x="245" y="1554"/>
                  </a:cubicBezTo>
                  <a:close/>
                  <a:moveTo>
                    <a:pt x="242" y="1567"/>
                  </a:moveTo>
                  <a:cubicBezTo>
                    <a:pt x="198" y="1533"/>
                    <a:pt x="200" y="1470"/>
                    <a:pt x="213" y="1443"/>
                  </a:cubicBezTo>
                  <a:cubicBezTo>
                    <a:pt x="220" y="1426"/>
                    <a:pt x="233" y="1418"/>
                    <a:pt x="245" y="1423"/>
                  </a:cubicBezTo>
                  <a:cubicBezTo>
                    <a:pt x="244" y="1417"/>
                    <a:pt x="246" y="1400"/>
                    <a:pt x="263" y="1393"/>
                  </a:cubicBezTo>
                  <a:cubicBezTo>
                    <a:pt x="284" y="1384"/>
                    <a:pt x="299" y="1397"/>
                    <a:pt x="301" y="1405"/>
                  </a:cubicBezTo>
                  <a:cubicBezTo>
                    <a:pt x="309" y="1392"/>
                    <a:pt x="325" y="1391"/>
                    <a:pt x="336" y="1398"/>
                  </a:cubicBezTo>
                  <a:cubicBezTo>
                    <a:pt x="352" y="1407"/>
                    <a:pt x="353" y="1424"/>
                    <a:pt x="348" y="1427"/>
                  </a:cubicBezTo>
                  <a:cubicBezTo>
                    <a:pt x="390" y="1452"/>
                    <a:pt x="365" y="1516"/>
                    <a:pt x="330" y="1519"/>
                  </a:cubicBezTo>
                  <a:cubicBezTo>
                    <a:pt x="301" y="1522"/>
                    <a:pt x="287" y="1488"/>
                    <a:pt x="304" y="1471"/>
                  </a:cubicBezTo>
                  <a:cubicBezTo>
                    <a:pt x="303" y="1475"/>
                    <a:pt x="311" y="1487"/>
                    <a:pt x="328" y="1480"/>
                  </a:cubicBezTo>
                  <a:cubicBezTo>
                    <a:pt x="352" y="1470"/>
                    <a:pt x="349" y="1432"/>
                    <a:pt x="322" y="1422"/>
                  </a:cubicBezTo>
                  <a:cubicBezTo>
                    <a:pt x="299" y="1413"/>
                    <a:pt x="263" y="1422"/>
                    <a:pt x="240" y="1450"/>
                  </a:cubicBezTo>
                  <a:cubicBezTo>
                    <a:pt x="218" y="1477"/>
                    <a:pt x="215" y="1535"/>
                    <a:pt x="242" y="1567"/>
                  </a:cubicBezTo>
                  <a:close/>
                  <a:moveTo>
                    <a:pt x="453" y="1623"/>
                  </a:moveTo>
                  <a:cubicBezTo>
                    <a:pt x="426" y="1622"/>
                    <a:pt x="418" y="1576"/>
                    <a:pt x="435" y="1555"/>
                  </a:cubicBezTo>
                  <a:cubicBezTo>
                    <a:pt x="459" y="1527"/>
                    <a:pt x="503" y="1539"/>
                    <a:pt x="498" y="1588"/>
                  </a:cubicBezTo>
                  <a:cubicBezTo>
                    <a:pt x="494" y="1567"/>
                    <a:pt x="473" y="1556"/>
                    <a:pt x="457" y="1568"/>
                  </a:cubicBezTo>
                  <a:cubicBezTo>
                    <a:pt x="441" y="1579"/>
                    <a:pt x="437" y="1609"/>
                    <a:pt x="453" y="1623"/>
                  </a:cubicBezTo>
                  <a:close/>
                  <a:moveTo>
                    <a:pt x="662" y="1815"/>
                  </a:moveTo>
                  <a:cubicBezTo>
                    <a:pt x="650" y="1776"/>
                    <a:pt x="638" y="1742"/>
                    <a:pt x="587" y="1710"/>
                  </a:cubicBezTo>
                  <a:cubicBezTo>
                    <a:pt x="557" y="1692"/>
                    <a:pt x="475" y="1674"/>
                    <a:pt x="464" y="1634"/>
                  </a:cubicBezTo>
                  <a:cubicBezTo>
                    <a:pt x="483" y="1654"/>
                    <a:pt x="519" y="1651"/>
                    <a:pt x="530" y="1652"/>
                  </a:cubicBezTo>
                  <a:cubicBezTo>
                    <a:pt x="551" y="1652"/>
                    <a:pt x="581" y="1645"/>
                    <a:pt x="581" y="1675"/>
                  </a:cubicBezTo>
                  <a:cubicBezTo>
                    <a:pt x="597" y="1673"/>
                    <a:pt x="627" y="1678"/>
                    <a:pt x="622" y="1710"/>
                  </a:cubicBezTo>
                  <a:cubicBezTo>
                    <a:pt x="668" y="1710"/>
                    <a:pt x="662" y="1782"/>
                    <a:pt x="662" y="1815"/>
                  </a:cubicBezTo>
                  <a:close/>
                  <a:moveTo>
                    <a:pt x="671" y="1863"/>
                  </a:moveTo>
                  <a:cubicBezTo>
                    <a:pt x="647" y="1780"/>
                    <a:pt x="564" y="1723"/>
                    <a:pt x="495" y="1688"/>
                  </a:cubicBezTo>
                  <a:cubicBezTo>
                    <a:pt x="465" y="1672"/>
                    <a:pt x="418" y="1621"/>
                    <a:pt x="413" y="1584"/>
                  </a:cubicBezTo>
                  <a:cubicBezTo>
                    <a:pt x="409" y="1557"/>
                    <a:pt x="415" y="1521"/>
                    <a:pt x="445" y="1515"/>
                  </a:cubicBezTo>
                  <a:cubicBezTo>
                    <a:pt x="458" y="1512"/>
                    <a:pt x="477" y="1516"/>
                    <a:pt x="493" y="1535"/>
                  </a:cubicBezTo>
                  <a:cubicBezTo>
                    <a:pt x="494" y="1508"/>
                    <a:pt x="485" y="1479"/>
                    <a:pt x="461" y="1466"/>
                  </a:cubicBezTo>
                  <a:cubicBezTo>
                    <a:pt x="438" y="1454"/>
                    <a:pt x="410" y="1461"/>
                    <a:pt x="416" y="1489"/>
                  </a:cubicBezTo>
                  <a:cubicBezTo>
                    <a:pt x="409" y="1480"/>
                    <a:pt x="384" y="1477"/>
                    <a:pt x="374" y="1494"/>
                  </a:cubicBezTo>
                  <a:cubicBezTo>
                    <a:pt x="365" y="1510"/>
                    <a:pt x="368" y="1532"/>
                    <a:pt x="381" y="1539"/>
                  </a:cubicBezTo>
                  <a:cubicBezTo>
                    <a:pt x="367" y="1540"/>
                    <a:pt x="352" y="1567"/>
                    <a:pt x="358" y="1589"/>
                  </a:cubicBezTo>
                  <a:cubicBezTo>
                    <a:pt x="365" y="1611"/>
                    <a:pt x="391" y="1628"/>
                    <a:pt x="408" y="1627"/>
                  </a:cubicBezTo>
                  <a:cubicBezTo>
                    <a:pt x="389" y="1675"/>
                    <a:pt x="505" y="1704"/>
                    <a:pt x="534" y="1720"/>
                  </a:cubicBezTo>
                  <a:cubicBezTo>
                    <a:pt x="573" y="1742"/>
                    <a:pt x="643" y="1793"/>
                    <a:pt x="671" y="1863"/>
                  </a:cubicBezTo>
                  <a:close/>
                  <a:moveTo>
                    <a:pt x="704" y="1887"/>
                  </a:moveTo>
                  <a:cubicBezTo>
                    <a:pt x="694" y="1878"/>
                    <a:pt x="686" y="1866"/>
                    <a:pt x="676" y="1859"/>
                  </a:cubicBezTo>
                  <a:cubicBezTo>
                    <a:pt x="692" y="1865"/>
                    <a:pt x="703" y="1864"/>
                    <a:pt x="717" y="1870"/>
                  </a:cubicBezTo>
                  <a:cubicBezTo>
                    <a:pt x="735" y="1877"/>
                    <a:pt x="744" y="1891"/>
                    <a:pt x="745" y="1900"/>
                  </a:cubicBezTo>
                  <a:cubicBezTo>
                    <a:pt x="735" y="1900"/>
                    <a:pt x="718" y="1900"/>
                    <a:pt x="704" y="1887"/>
                  </a:cubicBezTo>
                  <a:close/>
                  <a:moveTo>
                    <a:pt x="571" y="1813"/>
                  </a:moveTo>
                  <a:cubicBezTo>
                    <a:pt x="549" y="1804"/>
                    <a:pt x="514" y="1806"/>
                    <a:pt x="486" y="1819"/>
                  </a:cubicBezTo>
                  <a:cubicBezTo>
                    <a:pt x="460" y="1832"/>
                    <a:pt x="434" y="1861"/>
                    <a:pt x="447" y="1892"/>
                  </a:cubicBezTo>
                  <a:cubicBezTo>
                    <a:pt x="454" y="1908"/>
                    <a:pt x="472" y="1918"/>
                    <a:pt x="490" y="1910"/>
                  </a:cubicBezTo>
                  <a:cubicBezTo>
                    <a:pt x="452" y="1904"/>
                    <a:pt x="469" y="1822"/>
                    <a:pt x="571" y="1813"/>
                  </a:cubicBezTo>
                  <a:close/>
                  <a:moveTo>
                    <a:pt x="612" y="1831"/>
                  </a:moveTo>
                  <a:cubicBezTo>
                    <a:pt x="587" y="1791"/>
                    <a:pt x="526" y="1753"/>
                    <a:pt x="473" y="1757"/>
                  </a:cubicBezTo>
                  <a:cubicBezTo>
                    <a:pt x="435" y="1761"/>
                    <a:pt x="418" y="1788"/>
                    <a:pt x="399" y="1810"/>
                  </a:cubicBezTo>
                  <a:cubicBezTo>
                    <a:pt x="385" y="1827"/>
                    <a:pt x="364" y="1840"/>
                    <a:pt x="345" y="1836"/>
                  </a:cubicBezTo>
                  <a:cubicBezTo>
                    <a:pt x="331" y="1833"/>
                    <a:pt x="317" y="1825"/>
                    <a:pt x="319" y="1802"/>
                  </a:cubicBezTo>
                  <a:cubicBezTo>
                    <a:pt x="293" y="1820"/>
                    <a:pt x="298" y="1866"/>
                    <a:pt x="330" y="1878"/>
                  </a:cubicBezTo>
                  <a:cubicBezTo>
                    <a:pt x="352" y="1887"/>
                    <a:pt x="371" y="1883"/>
                    <a:pt x="388" y="1873"/>
                  </a:cubicBezTo>
                  <a:cubicBezTo>
                    <a:pt x="438" y="1842"/>
                    <a:pt x="432" y="1780"/>
                    <a:pt x="510" y="1786"/>
                  </a:cubicBezTo>
                  <a:cubicBezTo>
                    <a:pt x="547" y="1789"/>
                    <a:pt x="587" y="1809"/>
                    <a:pt x="612" y="1831"/>
                  </a:cubicBez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  <p:sp>
          <p:nvSpPr>
            <p:cNvPr id="6" name="Freeform 7"/>
            <p:cNvSpPr>
              <a:spLocks noEditPoints="1"/>
            </p:cNvSpPr>
            <p:nvPr/>
          </p:nvSpPr>
          <p:spPr bwMode="auto">
            <a:xfrm rot="16200000">
              <a:off x="2794002" y="-1450744"/>
              <a:ext cx="6308334" cy="10309151"/>
            </a:xfrm>
            <a:custGeom>
              <a:gdLst>
                <a:gd fmla="*/ 617 w 1177" name="T0"/>
                <a:gd fmla="*/ 99 h 2945" name="T1"/>
                <a:gd fmla="*/ 1176 w 1177" name="T2"/>
                <a:gd fmla="*/ 1139 h 2945" name="T3"/>
                <a:gd fmla="*/ 316 w 1177" name="T4"/>
                <a:gd fmla="*/ 2840 h 2945" name="T5"/>
                <a:gd fmla="*/ 326 w 1177" name="T6"/>
                <a:gd fmla="*/ 2887 h 2945" name="T7"/>
                <a:gd fmla="*/ 816 w 1177" name="T8"/>
                <a:gd fmla="*/ 2905 h 2945" name="T9"/>
                <a:gd fmla="*/ 943 w 1177" name="T10"/>
                <a:gd fmla="*/ 2940 h 2945" name="T11"/>
                <a:gd fmla="*/ 65 w 1177" name="T12"/>
                <a:gd fmla="*/ 2393 h 2945" name="T13"/>
                <a:gd fmla="*/ 148 w 1177" name="T14"/>
                <a:gd fmla="*/ 1926 h 2945" name="T15"/>
                <a:gd fmla="*/ 109 w 1177" name="T16"/>
                <a:gd fmla="*/ 1675 h 2945" name="T17"/>
                <a:gd fmla="*/ 72 w 1177" name="T18"/>
                <a:gd fmla="*/ 1655 h 2945" name="T19"/>
                <a:gd fmla="*/ 114 w 1177" name="T20"/>
                <a:gd fmla="*/ 1676 h 2945" name="T21"/>
                <a:gd fmla="*/ 75 w 1177" name="T22"/>
                <a:gd fmla="*/ 1957 h 2945" name="T23"/>
                <a:gd fmla="*/ 100 w 1177" name="T24"/>
                <a:gd fmla="*/ 1979 h 2945" name="T25"/>
                <a:gd fmla="*/ 60 w 1177" name="T26"/>
                <a:gd fmla="*/ 262 h 2945" name="T27"/>
                <a:gd fmla="*/ 822 w 1177" name="T28"/>
                <a:gd fmla="*/ 148 h 2945" name="T29"/>
                <a:gd fmla="*/ 1060 w 1177" name="T30"/>
                <a:gd fmla="*/ 226 h 2945" name="T31"/>
                <a:gd fmla="*/ 1065 w 1177" name="T32"/>
                <a:gd fmla="*/ 198 h 2945" name="T33"/>
                <a:gd fmla="*/ 990 w 1177" name="T34"/>
                <a:gd fmla="*/ 152 h 2945" name="T35"/>
                <a:gd fmla="*/ 943 w 1177" name="T36"/>
                <a:gd fmla="*/ 178 h 2945" name="T37"/>
                <a:gd fmla="*/ 1173 w 1177" name="T38"/>
                <a:gd fmla="*/ 241 h 2945" name="T39"/>
                <a:gd fmla="*/ 1107 w 1177" name="T40"/>
                <a:gd fmla="*/ 113 h 2945" name="T41"/>
                <a:gd fmla="*/ 963 w 1177" name="T42"/>
                <a:gd fmla="*/ 147 h 2945" name="T43"/>
                <a:gd fmla="*/ 1122 w 1177" name="T44"/>
                <a:gd fmla="*/ 136 h 2945" name="T45"/>
                <a:gd fmla="*/ 1125 w 1177" name="T46"/>
                <a:gd fmla="*/ 145 h 2945" name="T47"/>
                <a:gd fmla="*/ 801 w 1177" name="T48"/>
                <a:gd fmla="*/ 186 h 2945" name="T49"/>
                <a:gd fmla="*/ 394 w 1177" name="T50"/>
                <a:gd fmla="*/ 205 h 2945" name="T51"/>
                <a:gd fmla="*/ 387 w 1177" name="T52"/>
                <a:gd fmla="*/ 251 h 2945" name="T53"/>
                <a:gd fmla="*/ 846 w 1177" name="T54"/>
                <a:gd fmla="*/ 251 h 2945" name="T55"/>
                <a:gd fmla="*/ 839 w 1177" name="T56"/>
                <a:gd fmla="*/ 205 h 2945" name="T57"/>
                <a:gd fmla="*/ 512 w 1177" name="T58"/>
                <a:gd fmla="*/ 151 h 2945" name="T59"/>
                <a:gd fmla="*/ 724 w 1177" name="T60"/>
                <a:gd fmla="*/ 104 h 2945" name="T61"/>
                <a:gd fmla="*/ 691 w 1177" name="T62"/>
                <a:gd fmla="*/ 108 h 2945" name="T63"/>
                <a:gd fmla="*/ 617 w 1177" name="T64"/>
                <a:gd fmla="*/ 130 h 2945" name="T65"/>
                <a:gd fmla="*/ 542 w 1177" name="T66"/>
                <a:gd fmla="*/ 108 h 2945" name="T67"/>
                <a:gd fmla="*/ 509 w 1177" name="T68"/>
                <a:gd fmla="*/ 104 h 2945" name="T69"/>
                <a:gd fmla="*/ 173 w 1177" name="T70"/>
                <a:gd fmla="*/ 226 h 2945" name="T71"/>
                <a:gd fmla="*/ 169 w 1177" name="T72"/>
                <a:gd fmla="*/ 198 h 2945" name="T73"/>
                <a:gd fmla="*/ 206 w 1177" name="T74"/>
                <a:gd fmla="*/ 2939 h 2945" name="T75"/>
                <a:gd fmla="*/ 145 w 1177" name="T76"/>
                <a:gd fmla="*/ 2636 h 2945" name="T77"/>
                <a:gd fmla="*/ 163 w 1177" name="T78"/>
                <a:gd fmla="*/ 2655 h 2945" name="T79"/>
                <a:gd fmla="*/ 144 w 1177" name="T80"/>
                <a:gd fmla="*/ 2728 h 2945" name="T81"/>
                <a:gd fmla="*/ 197 w 1177" name="T82"/>
                <a:gd fmla="*/ 2832 h 2945" name="T83"/>
                <a:gd fmla="*/ 197 w 1177" name="T84"/>
                <a:gd fmla="*/ 2868 h 2945" name="T85"/>
                <a:gd fmla="*/ 73 w 1177" name="T86"/>
                <a:gd fmla="*/ 1583 h 2945" name="T87"/>
                <a:gd fmla="*/ 88 w 1177" name="T88"/>
                <a:gd fmla="*/ 1223 h 2945" name="T89"/>
                <a:gd fmla="*/ 11 w 1177" name="T90"/>
                <a:gd fmla="*/ 1492 h 2945" name="T91"/>
                <a:gd fmla="*/ 78 w 1177" name="T92"/>
                <a:gd fmla="*/ 1515 h 2945" name="T93"/>
                <a:gd fmla="*/ 42 w 1177" name="T94"/>
                <a:gd fmla="*/ 1537 h 2945" name="T95"/>
                <a:gd fmla="*/ 126 w 1177" name="T96"/>
                <a:gd fmla="*/ 1328 h 2945" name="T97"/>
                <a:gd fmla="*/ 93 w 1177" name="T98"/>
                <a:gd fmla="*/ 1223 h 2945" name="T99"/>
                <a:gd fmla="*/ 77 w 1177" name="T100"/>
                <a:gd fmla="*/ 1372 h 2945" name="T101"/>
                <a:gd fmla="*/ 232 w 1177" name="T102"/>
                <a:gd fmla="*/ 202 h 2945" name="T103"/>
                <a:gd fmla="*/ 112 w 1177" name="T104"/>
                <a:gd fmla="*/ 141 h 2945" name="T105"/>
                <a:gd fmla="*/ 95 w 1177" name="T106"/>
                <a:gd fmla="*/ 89 h 2945" name="T107"/>
                <a:gd fmla="*/ 212 w 1177" name="T108"/>
                <a:gd fmla="*/ 136 h 2945" name="T109"/>
                <a:gd fmla="*/ 244 w 1177" name="T110"/>
                <a:gd fmla="*/ 152 h 2945" name="T111"/>
                <a:gd fmla="*/ 111 w 1177" name="T112"/>
                <a:gd fmla="*/ 136 h 2945" name="T113"/>
                <a:gd fmla="*/ 82 w 1177" name="T114"/>
                <a:gd fmla="*/ 76 h 2945" name="T1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b="b" l="0" r="r" t="0"/>
              <a:pathLst>
                <a:path h="2945" w="1177">
                  <a:moveTo>
                    <a:pt x="614" y="96"/>
                  </a:moveTo>
                  <a:cubicBezTo>
                    <a:pt x="603" y="81"/>
                    <a:pt x="594" y="62"/>
                    <a:pt x="595" y="43"/>
                  </a:cubicBezTo>
                  <a:cubicBezTo>
                    <a:pt x="598" y="0"/>
                    <a:pt x="635" y="0"/>
                    <a:pt x="638" y="43"/>
                  </a:cubicBezTo>
                  <a:cubicBezTo>
                    <a:pt x="639" y="62"/>
                    <a:pt x="630" y="81"/>
                    <a:pt x="619" y="96"/>
                  </a:cubicBezTo>
                  <a:cubicBezTo>
                    <a:pt x="634" y="115"/>
                    <a:pt x="655" y="136"/>
                    <a:pt x="679" y="141"/>
                  </a:cubicBezTo>
                  <a:cubicBezTo>
                    <a:pt x="656" y="139"/>
                    <a:pt x="631" y="118"/>
                    <a:pt x="617" y="99"/>
                  </a:cubicBezTo>
                  <a:cubicBezTo>
                    <a:pt x="602" y="118"/>
                    <a:pt x="577" y="139"/>
                    <a:pt x="555" y="141"/>
                  </a:cubicBezTo>
                  <a:cubicBezTo>
                    <a:pt x="579" y="136"/>
                    <a:pt x="599" y="115"/>
                    <a:pt x="614" y="96"/>
                  </a:cubicBezTo>
                  <a:close/>
                  <a:moveTo>
                    <a:pt x="1167" y="1031"/>
                  </a:moveTo>
                  <a:cubicBezTo>
                    <a:pt x="1167" y="877"/>
                    <a:pt x="1168" y="418"/>
                    <a:pt x="1173" y="262"/>
                  </a:cubicBezTo>
                  <a:cubicBezTo>
                    <a:pt x="1177" y="423"/>
                    <a:pt x="1176" y="876"/>
                    <a:pt x="1176" y="1030"/>
                  </a:cubicBezTo>
                  <a:cubicBezTo>
                    <a:pt x="1176" y="1070"/>
                    <a:pt x="1176" y="1106"/>
                    <a:pt x="1176" y="1139"/>
                  </a:cubicBezTo>
                  <a:cubicBezTo>
                    <a:pt x="1174" y="1139"/>
                    <a:pt x="1170" y="1141"/>
                    <a:pt x="1169" y="1144"/>
                  </a:cubicBezTo>
                  <a:cubicBezTo>
                    <a:pt x="1168" y="1045"/>
                    <a:pt x="1167" y="972"/>
                    <a:pt x="1167" y="1031"/>
                  </a:cubicBezTo>
                  <a:close/>
                  <a:moveTo>
                    <a:pt x="616" y="2909"/>
                  </a:moveTo>
                  <a:cubicBezTo>
                    <a:pt x="363" y="2909"/>
                    <a:pt x="363" y="2909"/>
                    <a:pt x="363" y="2909"/>
                  </a:cubicBezTo>
                  <a:cubicBezTo>
                    <a:pt x="340" y="2909"/>
                    <a:pt x="310" y="2908"/>
                    <a:pt x="298" y="2886"/>
                  </a:cubicBezTo>
                  <a:cubicBezTo>
                    <a:pt x="289" y="2868"/>
                    <a:pt x="297" y="2845"/>
                    <a:pt x="316" y="2840"/>
                  </a:cubicBezTo>
                  <a:cubicBezTo>
                    <a:pt x="335" y="2835"/>
                    <a:pt x="353" y="2846"/>
                    <a:pt x="354" y="2866"/>
                  </a:cubicBezTo>
                  <a:cubicBezTo>
                    <a:pt x="355" y="2880"/>
                    <a:pt x="342" y="2895"/>
                    <a:pt x="325" y="2891"/>
                  </a:cubicBezTo>
                  <a:cubicBezTo>
                    <a:pt x="310" y="2887"/>
                    <a:pt x="302" y="2866"/>
                    <a:pt x="315" y="2855"/>
                  </a:cubicBezTo>
                  <a:cubicBezTo>
                    <a:pt x="321" y="2851"/>
                    <a:pt x="333" y="2851"/>
                    <a:pt x="338" y="2860"/>
                  </a:cubicBezTo>
                  <a:cubicBezTo>
                    <a:pt x="334" y="2855"/>
                    <a:pt x="323" y="2853"/>
                    <a:pt x="317" y="2859"/>
                  </a:cubicBezTo>
                  <a:cubicBezTo>
                    <a:pt x="308" y="2868"/>
                    <a:pt x="314" y="2884"/>
                    <a:pt x="326" y="2887"/>
                  </a:cubicBezTo>
                  <a:cubicBezTo>
                    <a:pt x="339" y="2890"/>
                    <a:pt x="352" y="2880"/>
                    <a:pt x="351" y="2866"/>
                  </a:cubicBezTo>
                  <a:cubicBezTo>
                    <a:pt x="351" y="2850"/>
                    <a:pt x="334" y="2840"/>
                    <a:pt x="318" y="2844"/>
                  </a:cubicBezTo>
                  <a:cubicBezTo>
                    <a:pt x="301" y="2849"/>
                    <a:pt x="295" y="2867"/>
                    <a:pt x="300" y="2881"/>
                  </a:cubicBezTo>
                  <a:cubicBezTo>
                    <a:pt x="310" y="2904"/>
                    <a:pt x="345" y="2905"/>
                    <a:pt x="366" y="2905"/>
                  </a:cubicBezTo>
                  <a:cubicBezTo>
                    <a:pt x="616" y="2905"/>
                    <a:pt x="616" y="2905"/>
                    <a:pt x="616" y="2905"/>
                  </a:cubicBezTo>
                  <a:cubicBezTo>
                    <a:pt x="697" y="2905"/>
                    <a:pt x="764" y="2905"/>
                    <a:pt x="816" y="2905"/>
                  </a:cubicBezTo>
                  <a:cubicBezTo>
                    <a:pt x="821" y="2907"/>
                    <a:pt x="826" y="2908"/>
                    <a:pt x="838" y="2909"/>
                  </a:cubicBezTo>
                  <a:cubicBezTo>
                    <a:pt x="786" y="2909"/>
                    <a:pt x="712" y="2909"/>
                    <a:pt x="616" y="2909"/>
                  </a:cubicBezTo>
                  <a:close/>
                  <a:moveTo>
                    <a:pt x="616" y="2939"/>
                  </a:moveTo>
                  <a:cubicBezTo>
                    <a:pt x="616" y="2945"/>
                    <a:pt x="616" y="2945"/>
                    <a:pt x="616" y="2945"/>
                  </a:cubicBezTo>
                  <a:cubicBezTo>
                    <a:pt x="766" y="2945"/>
                    <a:pt x="880" y="2944"/>
                    <a:pt x="965" y="2944"/>
                  </a:cubicBezTo>
                  <a:cubicBezTo>
                    <a:pt x="955" y="2943"/>
                    <a:pt x="947" y="2942"/>
                    <a:pt x="943" y="2940"/>
                  </a:cubicBezTo>
                  <a:cubicBezTo>
                    <a:pt x="852" y="2940"/>
                    <a:pt x="739" y="2939"/>
                    <a:pt x="616" y="2939"/>
                  </a:cubicBezTo>
                  <a:close/>
                  <a:moveTo>
                    <a:pt x="65" y="2393"/>
                  </a:moveTo>
                  <a:cubicBezTo>
                    <a:pt x="65" y="2524"/>
                    <a:pt x="65" y="2662"/>
                    <a:pt x="60" y="2795"/>
                  </a:cubicBezTo>
                  <a:cubicBezTo>
                    <a:pt x="56" y="2658"/>
                    <a:pt x="55" y="2525"/>
                    <a:pt x="56" y="2394"/>
                  </a:cubicBezTo>
                  <a:cubicBezTo>
                    <a:pt x="56" y="2261"/>
                    <a:pt x="57" y="2130"/>
                    <a:pt x="61" y="1988"/>
                  </a:cubicBezTo>
                  <a:cubicBezTo>
                    <a:pt x="64" y="2135"/>
                    <a:pt x="65" y="2393"/>
                    <a:pt x="65" y="2393"/>
                  </a:cubicBezTo>
                  <a:close/>
                  <a:moveTo>
                    <a:pt x="100" y="1979"/>
                  </a:moveTo>
                  <a:cubicBezTo>
                    <a:pt x="101" y="1983"/>
                    <a:pt x="109" y="1986"/>
                    <a:pt x="115" y="1983"/>
                  </a:cubicBezTo>
                  <a:cubicBezTo>
                    <a:pt x="122" y="1978"/>
                    <a:pt x="123" y="1969"/>
                    <a:pt x="118" y="1962"/>
                  </a:cubicBezTo>
                  <a:cubicBezTo>
                    <a:pt x="109" y="1950"/>
                    <a:pt x="89" y="1955"/>
                    <a:pt x="88" y="1973"/>
                  </a:cubicBezTo>
                  <a:cubicBezTo>
                    <a:pt x="87" y="1995"/>
                    <a:pt x="110" y="2011"/>
                    <a:pt x="131" y="1996"/>
                  </a:cubicBezTo>
                  <a:cubicBezTo>
                    <a:pt x="152" y="1980"/>
                    <a:pt x="152" y="1949"/>
                    <a:pt x="148" y="1926"/>
                  </a:cubicBezTo>
                  <a:cubicBezTo>
                    <a:pt x="144" y="1908"/>
                    <a:pt x="138" y="1890"/>
                    <a:pt x="129" y="1873"/>
                  </a:cubicBezTo>
                  <a:cubicBezTo>
                    <a:pt x="128" y="1873"/>
                    <a:pt x="128" y="1873"/>
                    <a:pt x="128" y="1873"/>
                  </a:cubicBezTo>
                  <a:cubicBezTo>
                    <a:pt x="138" y="1865"/>
                    <a:pt x="148" y="1858"/>
                    <a:pt x="159" y="1852"/>
                  </a:cubicBezTo>
                  <a:cubicBezTo>
                    <a:pt x="134" y="1805"/>
                    <a:pt x="28" y="1778"/>
                    <a:pt x="11" y="1703"/>
                  </a:cubicBezTo>
                  <a:cubicBezTo>
                    <a:pt x="4" y="1673"/>
                    <a:pt x="17" y="1632"/>
                    <a:pt x="53" y="1624"/>
                  </a:cubicBezTo>
                  <a:cubicBezTo>
                    <a:pt x="82" y="1617"/>
                    <a:pt x="115" y="1643"/>
                    <a:pt x="109" y="1675"/>
                  </a:cubicBezTo>
                  <a:cubicBezTo>
                    <a:pt x="106" y="1693"/>
                    <a:pt x="86" y="1705"/>
                    <a:pt x="68" y="1702"/>
                  </a:cubicBezTo>
                  <a:cubicBezTo>
                    <a:pt x="50" y="1698"/>
                    <a:pt x="37" y="1677"/>
                    <a:pt x="45" y="1660"/>
                  </a:cubicBezTo>
                  <a:cubicBezTo>
                    <a:pt x="50" y="1647"/>
                    <a:pt x="66" y="1643"/>
                    <a:pt x="76" y="1648"/>
                  </a:cubicBezTo>
                  <a:cubicBezTo>
                    <a:pt x="88" y="1654"/>
                    <a:pt x="91" y="1676"/>
                    <a:pt x="78" y="1681"/>
                  </a:cubicBezTo>
                  <a:cubicBezTo>
                    <a:pt x="67" y="1685"/>
                    <a:pt x="61" y="1675"/>
                    <a:pt x="61" y="1671"/>
                  </a:cubicBezTo>
                  <a:cubicBezTo>
                    <a:pt x="60" y="1664"/>
                    <a:pt x="64" y="1656"/>
                    <a:pt x="72" y="1655"/>
                  </a:cubicBezTo>
                  <a:cubicBezTo>
                    <a:pt x="61" y="1654"/>
                    <a:pt x="56" y="1666"/>
                    <a:pt x="58" y="1675"/>
                  </a:cubicBezTo>
                  <a:cubicBezTo>
                    <a:pt x="60" y="1682"/>
                    <a:pt x="69" y="1689"/>
                    <a:pt x="79" y="1685"/>
                  </a:cubicBezTo>
                  <a:cubicBezTo>
                    <a:pt x="96" y="1678"/>
                    <a:pt x="94" y="1652"/>
                    <a:pt x="78" y="1644"/>
                  </a:cubicBezTo>
                  <a:cubicBezTo>
                    <a:pt x="65" y="1638"/>
                    <a:pt x="48" y="1645"/>
                    <a:pt x="42" y="1658"/>
                  </a:cubicBezTo>
                  <a:cubicBezTo>
                    <a:pt x="33" y="1679"/>
                    <a:pt x="48" y="1701"/>
                    <a:pt x="69" y="1706"/>
                  </a:cubicBezTo>
                  <a:cubicBezTo>
                    <a:pt x="89" y="1709"/>
                    <a:pt x="110" y="1696"/>
                    <a:pt x="114" y="1676"/>
                  </a:cubicBezTo>
                  <a:cubicBezTo>
                    <a:pt x="121" y="1640"/>
                    <a:pt x="85" y="1612"/>
                    <a:pt x="52" y="1621"/>
                  </a:cubicBezTo>
                  <a:cubicBezTo>
                    <a:pt x="14" y="1631"/>
                    <a:pt x="0" y="1672"/>
                    <a:pt x="7" y="1706"/>
                  </a:cubicBezTo>
                  <a:cubicBezTo>
                    <a:pt x="24" y="1778"/>
                    <a:pt x="118" y="1804"/>
                    <a:pt x="151" y="1850"/>
                  </a:cubicBezTo>
                  <a:cubicBezTo>
                    <a:pt x="143" y="1855"/>
                    <a:pt x="135" y="1861"/>
                    <a:pt x="126" y="1868"/>
                  </a:cubicBezTo>
                  <a:cubicBezTo>
                    <a:pt x="113" y="1847"/>
                    <a:pt x="96" y="1825"/>
                    <a:pt x="73" y="1819"/>
                  </a:cubicBezTo>
                  <a:cubicBezTo>
                    <a:pt x="79" y="1853"/>
                    <a:pt x="67" y="1918"/>
                    <a:pt x="75" y="1957"/>
                  </a:cubicBezTo>
                  <a:cubicBezTo>
                    <a:pt x="74" y="1925"/>
                    <a:pt x="103" y="1895"/>
                    <a:pt x="125" y="1876"/>
                  </a:cubicBezTo>
                  <a:cubicBezTo>
                    <a:pt x="133" y="1892"/>
                    <a:pt x="140" y="1910"/>
                    <a:pt x="143" y="1926"/>
                  </a:cubicBezTo>
                  <a:cubicBezTo>
                    <a:pt x="147" y="1947"/>
                    <a:pt x="148" y="1977"/>
                    <a:pt x="131" y="1992"/>
                  </a:cubicBezTo>
                  <a:cubicBezTo>
                    <a:pt x="113" y="2007"/>
                    <a:pt x="92" y="1992"/>
                    <a:pt x="93" y="1973"/>
                  </a:cubicBezTo>
                  <a:cubicBezTo>
                    <a:pt x="94" y="1960"/>
                    <a:pt x="110" y="1956"/>
                    <a:pt x="116" y="1964"/>
                  </a:cubicBezTo>
                  <a:cubicBezTo>
                    <a:pt x="123" y="1975"/>
                    <a:pt x="111" y="1988"/>
                    <a:pt x="100" y="1979"/>
                  </a:cubicBezTo>
                  <a:close/>
                  <a:moveTo>
                    <a:pt x="77" y="1824"/>
                  </a:moveTo>
                  <a:cubicBezTo>
                    <a:pt x="91" y="1829"/>
                    <a:pt x="113" y="1850"/>
                    <a:pt x="122" y="1872"/>
                  </a:cubicBezTo>
                  <a:cubicBezTo>
                    <a:pt x="104" y="1887"/>
                    <a:pt x="84" y="1913"/>
                    <a:pt x="76" y="1936"/>
                  </a:cubicBezTo>
                  <a:cubicBezTo>
                    <a:pt x="74" y="1917"/>
                    <a:pt x="80" y="1851"/>
                    <a:pt x="77" y="1824"/>
                  </a:cubicBezTo>
                  <a:close/>
                  <a:moveTo>
                    <a:pt x="65" y="733"/>
                  </a:moveTo>
                  <a:cubicBezTo>
                    <a:pt x="65" y="579"/>
                    <a:pt x="65" y="418"/>
                    <a:pt x="60" y="262"/>
                  </a:cubicBezTo>
                  <a:cubicBezTo>
                    <a:pt x="56" y="423"/>
                    <a:pt x="55" y="579"/>
                    <a:pt x="56" y="733"/>
                  </a:cubicBezTo>
                  <a:cubicBezTo>
                    <a:pt x="56" y="887"/>
                    <a:pt x="57" y="1042"/>
                    <a:pt x="61" y="1208"/>
                  </a:cubicBezTo>
                  <a:cubicBezTo>
                    <a:pt x="64" y="1036"/>
                    <a:pt x="65" y="733"/>
                    <a:pt x="65" y="733"/>
                  </a:cubicBezTo>
                  <a:close/>
                  <a:moveTo>
                    <a:pt x="822" y="155"/>
                  </a:moveTo>
                  <a:cubicBezTo>
                    <a:pt x="789" y="155"/>
                    <a:pt x="755" y="155"/>
                    <a:pt x="721" y="151"/>
                  </a:cubicBezTo>
                  <a:cubicBezTo>
                    <a:pt x="756" y="149"/>
                    <a:pt x="789" y="148"/>
                    <a:pt x="822" y="148"/>
                  </a:cubicBezTo>
                  <a:cubicBezTo>
                    <a:pt x="856" y="149"/>
                    <a:pt x="889" y="149"/>
                    <a:pt x="924" y="152"/>
                  </a:cubicBezTo>
                  <a:cubicBezTo>
                    <a:pt x="887" y="154"/>
                    <a:pt x="822" y="155"/>
                    <a:pt x="822" y="155"/>
                  </a:cubicBezTo>
                  <a:close/>
                  <a:moveTo>
                    <a:pt x="1054" y="220"/>
                  </a:moveTo>
                  <a:cubicBezTo>
                    <a:pt x="1050" y="220"/>
                    <a:pt x="1047" y="223"/>
                    <a:pt x="1047" y="226"/>
                  </a:cubicBezTo>
                  <a:cubicBezTo>
                    <a:pt x="1047" y="230"/>
                    <a:pt x="1050" y="232"/>
                    <a:pt x="1054" y="232"/>
                  </a:cubicBezTo>
                  <a:cubicBezTo>
                    <a:pt x="1057" y="232"/>
                    <a:pt x="1060" y="230"/>
                    <a:pt x="1060" y="226"/>
                  </a:cubicBezTo>
                  <a:cubicBezTo>
                    <a:pt x="1060" y="223"/>
                    <a:pt x="1057" y="220"/>
                    <a:pt x="1054" y="220"/>
                  </a:cubicBezTo>
                  <a:close/>
                  <a:moveTo>
                    <a:pt x="1065" y="198"/>
                  </a:moveTo>
                  <a:cubicBezTo>
                    <a:pt x="1060" y="198"/>
                    <a:pt x="1056" y="202"/>
                    <a:pt x="1056" y="207"/>
                  </a:cubicBezTo>
                  <a:cubicBezTo>
                    <a:pt x="1056" y="212"/>
                    <a:pt x="1060" y="215"/>
                    <a:pt x="1065" y="215"/>
                  </a:cubicBezTo>
                  <a:cubicBezTo>
                    <a:pt x="1069" y="215"/>
                    <a:pt x="1073" y="212"/>
                    <a:pt x="1073" y="207"/>
                  </a:cubicBezTo>
                  <a:cubicBezTo>
                    <a:pt x="1073" y="202"/>
                    <a:pt x="1069" y="198"/>
                    <a:pt x="1065" y="198"/>
                  </a:cubicBezTo>
                  <a:close/>
                  <a:moveTo>
                    <a:pt x="1078" y="174"/>
                  </a:moveTo>
                  <a:cubicBezTo>
                    <a:pt x="1072" y="174"/>
                    <a:pt x="1067" y="180"/>
                    <a:pt x="1067" y="186"/>
                  </a:cubicBezTo>
                  <a:cubicBezTo>
                    <a:pt x="1067" y="192"/>
                    <a:pt x="1072" y="197"/>
                    <a:pt x="1078" y="197"/>
                  </a:cubicBezTo>
                  <a:cubicBezTo>
                    <a:pt x="1084" y="197"/>
                    <a:pt x="1089" y="192"/>
                    <a:pt x="1089" y="186"/>
                  </a:cubicBezTo>
                  <a:cubicBezTo>
                    <a:pt x="1089" y="180"/>
                    <a:pt x="1084" y="174"/>
                    <a:pt x="1078" y="174"/>
                  </a:cubicBezTo>
                  <a:close/>
                  <a:moveTo>
                    <a:pt x="990" y="152"/>
                  </a:moveTo>
                  <a:cubicBezTo>
                    <a:pt x="996" y="150"/>
                    <a:pt x="1003" y="152"/>
                    <a:pt x="1007" y="158"/>
                  </a:cubicBezTo>
                  <a:cubicBezTo>
                    <a:pt x="1015" y="174"/>
                    <a:pt x="997" y="196"/>
                    <a:pt x="975" y="185"/>
                  </a:cubicBezTo>
                  <a:cubicBezTo>
                    <a:pt x="965" y="180"/>
                    <a:pt x="962" y="163"/>
                    <a:pt x="968" y="149"/>
                  </a:cubicBezTo>
                  <a:cubicBezTo>
                    <a:pt x="977" y="128"/>
                    <a:pt x="1004" y="119"/>
                    <a:pt x="1019" y="137"/>
                  </a:cubicBezTo>
                  <a:cubicBezTo>
                    <a:pt x="1035" y="157"/>
                    <a:pt x="1027" y="191"/>
                    <a:pt x="1001" y="202"/>
                  </a:cubicBezTo>
                  <a:cubicBezTo>
                    <a:pt x="978" y="210"/>
                    <a:pt x="952" y="201"/>
                    <a:pt x="943" y="178"/>
                  </a:cubicBezTo>
                  <a:cubicBezTo>
                    <a:pt x="929" y="143"/>
                    <a:pt x="951" y="114"/>
                    <a:pt x="985" y="105"/>
                  </a:cubicBezTo>
                  <a:cubicBezTo>
                    <a:pt x="1021" y="96"/>
                    <a:pt x="1059" y="106"/>
                    <a:pt x="1092" y="123"/>
                  </a:cubicBezTo>
                  <a:cubicBezTo>
                    <a:pt x="1071" y="135"/>
                    <a:pt x="1048" y="144"/>
                    <a:pt x="1030" y="145"/>
                  </a:cubicBezTo>
                  <a:cubicBezTo>
                    <a:pt x="1052" y="149"/>
                    <a:pt x="1087" y="132"/>
                    <a:pt x="1098" y="126"/>
                  </a:cubicBezTo>
                  <a:cubicBezTo>
                    <a:pt x="1106" y="130"/>
                    <a:pt x="1114" y="135"/>
                    <a:pt x="1121" y="141"/>
                  </a:cubicBezTo>
                  <a:cubicBezTo>
                    <a:pt x="1092" y="267"/>
                    <a:pt x="1168" y="293"/>
                    <a:pt x="1173" y="241"/>
                  </a:cubicBezTo>
                  <a:cubicBezTo>
                    <a:pt x="1176" y="205"/>
                    <a:pt x="1152" y="161"/>
                    <a:pt x="1127" y="139"/>
                  </a:cubicBezTo>
                  <a:cubicBezTo>
                    <a:pt x="1128" y="131"/>
                    <a:pt x="1131" y="124"/>
                    <a:pt x="1133" y="116"/>
                  </a:cubicBezTo>
                  <a:cubicBezTo>
                    <a:pt x="1136" y="108"/>
                    <a:pt x="1139" y="100"/>
                    <a:pt x="1143" y="92"/>
                  </a:cubicBezTo>
                  <a:cubicBezTo>
                    <a:pt x="1159" y="77"/>
                    <a:pt x="1168" y="66"/>
                    <a:pt x="1176" y="45"/>
                  </a:cubicBezTo>
                  <a:cubicBezTo>
                    <a:pt x="1157" y="58"/>
                    <a:pt x="1148" y="68"/>
                    <a:pt x="1139" y="89"/>
                  </a:cubicBezTo>
                  <a:cubicBezTo>
                    <a:pt x="1129" y="98"/>
                    <a:pt x="1119" y="106"/>
                    <a:pt x="1107" y="113"/>
                  </a:cubicBezTo>
                  <a:cubicBezTo>
                    <a:pt x="1104" y="116"/>
                    <a:pt x="1101" y="118"/>
                    <a:pt x="1097" y="120"/>
                  </a:cubicBezTo>
                  <a:cubicBezTo>
                    <a:pt x="1061" y="101"/>
                    <a:pt x="1023" y="93"/>
                    <a:pt x="987" y="101"/>
                  </a:cubicBezTo>
                  <a:cubicBezTo>
                    <a:pt x="953" y="109"/>
                    <a:pt x="923" y="140"/>
                    <a:pt x="938" y="178"/>
                  </a:cubicBezTo>
                  <a:cubicBezTo>
                    <a:pt x="948" y="204"/>
                    <a:pt x="975" y="215"/>
                    <a:pt x="1000" y="206"/>
                  </a:cubicBezTo>
                  <a:cubicBezTo>
                    <a:pt x="1029" y="195"/>
                    <a:pt x="1039" y="157"/>
                    <a:pt x="1021" y="136"/>
                  </a:cubicBezTo>
                  <a:cubicBezTo>
                    <a:pt x="1004" y="115"/>
                    <a:pt x="974" y="123"/>
                    <a:pt x="963" y="147"/>
                  </a:cubicBezTo>
                  <a:cubicBezTo>
                    <a:pt x="956" y="164"/>
                    <a:pt x="961" y="181"/>
                    <a:pt x="973" y="187"/>
                  </a:cubicBezTo>
                  <a:cubicBezTo>
                    <a:pt x="995" y="199"/>
                    <a:pt x="1022" y="176"/>
                    <a:pt x="1011" y="156"/>
                  </a:cubicBezTo>
                  <a:cubicBezTo>
                    <a:pt x="1006" y="146"/>
                    <a:pt x="993" y="144"/>
                    <a:pt x="985" y="149"/>
                  </a:cubicBezTo>
                  <a:cubicBezTo>
                    <a:pt x="967" y="161"/>
                    <a:pt x="978" y="181"/>
                    <a:pt x="988" y="178"/>
                  </a:cubicBezTo>
                  <a:cubicBezTo>
                    <a:pt x="975" y="178"/>
                    <a:pt x="975" y="158"/>
                    <a:pt x="990" y="152"/>
                  </a:cubicBezTo>
                  <a:close/>
                  <a:moveTo>
                    <a:pt x="1122" y="136"/>
                  </a:moveTo>
                  <a:cubicBezTo>
                    <a:pt x="1116" y="131"/>
                    <a:pt x="1110" y="127"/>
                    <a:pt x="1103" y="123"/>
                  </a:cubicBezTo>
                  <a:cubicBezTo>
                    <a:pt x="1105" y="121"/>
                    <a:pt x="1108" y="119"/>
                    <a:pt x="1110" y="118"/>
                  </a:cubicBezTo>
                  <a:cubicBezTo>
                    <a:pt x="1118" y="112"/>
                    <a:pt x="1126" y="106"/>
                    <a:pt x="1134" y="100"/>
                  </a:cubicBezTo>
                  <a:cubicBezTo>
                    <a:pt x="1132" y="105"/>
                    <a:pt x="1130" y="110"/>
                    <a:pt x="1128" y="115"/>
                  </a:cubicBezTo>
                  <a:cubicBezTo>
                    <a:pt x="1126" y="121"/>
                    <a:pt x="1124" y="129"/>
                    <a:pt x="1122" y="136"/>
                  </a:cubicBezTo>
                  <a:close/>
                  <a:moveTo>
                    <a:pt x="1125" y="145"/>
                  </a:moveTo>
                  <a:cubicBezTo>
                    <a:pt x="1148" y="165"/>
                    <a:pt x="1172" y="207"/>
                    <a:pt x="1170" y="240"/>
                  </a:cubicBezTo>
                  <a:cubicBezTo>
                    <a:pt x="1166" y="292"/>
                    <a:pt x="1101" y="254"/>
                    <a:pt x="1125" y="145"/>
                  </a:cubicBezTo>
                  <a:close/>
                  <a:moveTo>
                    <a:pt x="1151" y="76"/>
                  </a:moveTo>
                  <a:cubicBezTo>
                    <a:pt x="1155" y="71"/>
                    <a:pt x="1158" y="66"/>
                    <a:pt x="1162" y="62"/>
                  </a:cubicBezTo>
                  <a:cubicBezTo>
                    <a:pt x="1159" y="66"/>
                    <a:pt x="1156" y="71"/>
                    <a:pt x="1151" y="76"/>
                  </a:cubicBezTo>
                  <a:close/>
                  <a:moveTo>
                    <a:pt x="801" y="186"/>
                  </a:moveTo>
                  <a:cubicBezTo>
                    <a:pt x="616" y="186"/>
                    <a:pt x="616" y="186"/>
                    <a:pt x="616" y="186"/>
                  </a:cubicBezTo>
                  <a:cubicBezTo>
                    <a:pt x="432" y="186"/>
                    <a:pt x="432" y="186"/>
                    <a:pt x="432" y="186"/>
                  </a:cubicBezTo>
                  <a:cubicBezTo>
                    <a:pt x="409" y="186"/>
                    <a:pt x="380" y="187"/>
                    <a:pt x="367" y="209"/>
                  </a:cubicBezTo>
                  <a:cubicBezTo>
                    <a:pt x="358" y="227"/>
                    <a:pt x="366" y="250"/>
                    <a:pt x="385" y="255"/>
                  </a:cubicBezTo>
                  <a:cubicBezTo>
                    <a:pt x="404" y="260"/>
                    <a:pt x="422" y="249"/>
                    <a:pt x="423" y="229"/>
                  </a:cubicBezTo>
                  <a:cubicBezTo>
                    <a:pt x="424" y="215"/>
                    <a:pt x="411" y="200"/>
                    <a:pt x="394" y="205"/>
                  </a:cubicBezTo>
                  <a:cubicBezTo>
                    <a:pt x="379" y="208"/>
                    <a:pt x="371" y="229"/>
                    <a:pt x="384" y="240"/>
                  </a:cubicBezTo>
                  <a:cubicBezTo>
                    <a:pt x="390" y="244"/>
                    <a:pt x="402" y="244"/>
                    <a:pt x="407" y="236"/>
                  </a:cubicBezTo>
                  <a:cubicBezTo>
                    <a:pt x="403" y="240"/>
                    <a:pt x="392" y="242"/>
                    <a:pt x="386" y="236"/>
                  </a:cubicBezTo>
                  <a:cubicBezTo>
                    <a:pt x="378" y="227"/>
                    <a:pt x="383" y="211"/>
                    <a:pt x="395" y="208"/>
                  </a:cubicBezTo>
                  <a:cubicBezTo>
                    <a:pt x="408" y="205"/>
                    <a:pt x="421" y="215"/>
                    <a:pt x="420" y="229"/>
                  </a:cubicBezTo>
                  <a:cubicBezTo>
                    <a:pt x="420" y="245"/>
                    <a:pt x="403" y="256"/>
                    <a:pt x="387" y="251"/>
                  </a:cubicBezTo>
                  <a:cubicBezTo>
                    <a:pt x="370" y="247"/>
                    <a:pt x="364" y="228"/>
                    <a:pt x="369" y="214"/>
                  </a:cubicBezTo>
                  <a:cubicBezTo>
                    <a:pt x="379" y="191"/>
                    <a:pt x="414" y="190"/>
                    <a:pt x="435" y="190"/>
                  </a:cubicBezTo>
                  <a:cubicBezTo>
                    <a:pt x="616" y="191"/>
                    <a:pt x="616" y="191"/>
                    <a:pt x="616" y="191"/>
                  </a:cubicBezTo>
                  <a:cubicBezTo>
                    <a:pt x="798" y="190"/>
                    <a:pt x="798" y="190"/>
                    <a:pt x="798" y="190"/>
                  </a:cubicBezTo>
                  <a:cubicBezTo>
                    <a:pt x="819" y="190"/>
                    <a:pt x="854" y="191"/>
                    <a:pt x="863" y="214"/>
                  </a:cubicBezTo>
                  <a:cubicBezTo>
                    <a:pt x="869" y="228"/>
                    <a:pt x="863" y="247"/>
                    <a:pt x="846" y="251"/>
                  </a:cubicBezTo>
                  <a:cubicBezTo>
                    <a:pt x="829" y="256"/>
                    <a:pt x="813" y="245"/>
                    <a:pt x="812" y="229"/>
                  </a:cubicBezTo>
                  <a:cubicBezTo>
                    <a:pt x="812" y="215"/>
                    <a:pt x="825" y="205"/>
                    <a:pt x="838" y="208"/>
                  </a:cubicBezTo>
                  <a:cubicBezTo>
                    <a:pt x="850" y="211"/>
                    <a:pt x="855" y="227"/>
                    <a:pt x="847" y="236"/>
                  </a:cubicBezTo>
                  <a:cubicBezTo>
                    <a:pt x="841" y="242"/>
                    <a:pt x="830" y="240"/>
                    <a:pt x="826" y="236"/>
                  </a:cubicBezTo>
                  <a:cubicBezTo>
                    <a:pt x="831" y="244"/>
                    <a:pt x="843" y="244"/>
                    <a:pt x="848" y="240"/>
                  </a:cubicBezTo>
                  <a:cubicBezTo>
                    <a:pt x="862" y="229"/>
                    <a:pt x="854" y="208"/>
                    <a:pt x="839" y="205"/>
                  </a:cubicBezTo>
                  <a:cubicBezTo>
                    <a:pt x="822" y="200"/>
                    <a:pt x="809" y="215"/>
                    <a:pt x="810" y="229"/>
                  </a:cubicBezTo>
                  <a:cubicBezTo>
                    <a:pt x="810" y="249"/>
                    <a:pt x="829" y="260"/>
                    <a:pt x="848" y="255"/>
                  </a:cubicBezTo>
                  <a:cubicBezTo>
                    <a:pt x="867" y="250"/>
                    <a:pt x="875" y="227"/>
                    <a:pt x="865" y="209"/>
                  </a:cubicBezTo>
                  <a:cubicBezTo>
                    <a:pt x="853" y="187"/>
                    <a:pt x="824" y="186"/>
                    <a:pt x="801" y="186"/>
                  </a:cubicBezTo>
                  <a:close/>
                  <a:moveTo>
                    <a:pt x="411" y="155"/>
                  </a:moveTo>
                  <a:cubicBezTo>
                    <a:pt x="444" y="155"/>
                    <a:pt x="478" y="155"/>
                    <a:pt x="512" y="151"/>
                  </a:cubicBezTo>
                  <a:cubicBezTo>
                    <a:pt x="477" y="149"/>
                    <a:pt x="444" y="148"/>
                    <a:pt x="411" y="148"/>
                  </a:cubicBezTo>
                  <a:cubicBezTo>
                    <a:pt x="377" y="149"/>
                    <a:pt x="344" y="149"/>
                    <a:pt x="309" y="152"/>
                  </a:cubicBezTo>
                  <a:cubicBezTo>
                    <a:pt x="346" y="154"/>
                    <a:pt x="411" y="155"/>
                    <a:pt x="411" y="155"/>
                  </a:cubicBezTo>
                  <a:close/>
                  <a:moveTo>
                    <a:pt x="617" y="137"/>
                  </a:moveTo>
                  <a:cubicBezTo>
                    <a:pt x="627" y="150"/>
                    <a:pt x="643" y="159"/>
                    <a:pt x="659" y="162"/>
                  </a:cubicBezTo>
                  <a:cubicBezTo>
                    <a:pt x="714" y="176"/>
                    <a:pt x="735" y="132"/>
                    <a:pt x="724" y="104"/>
                  </a:cubicBezTo>
                  <a:cubicBezTo>
                    <a:pt x="717" y="85"/>
                    <a:pt x="694" y="76"/>
                    <a:pt x="676" y="87"/>
                  </a:cubicBezTo>
                  <a:cubicBezTo>
                    <a:pt x="655" y="99"/>
                    <a:pt x="658" y="132"/>
                    <a:pt x="682" y="141"/>
                  </a:cubicBezTo>
                  <a:cubicBezTo>
                    <a:pt x="692" y="144"/>
                    <a:pt x="706" y="142"/>
                    <a:pt x="711" y="128"/>
                  </a:cubicBezTo>
                  <a:cubicBezTo>
                    <a:pt x="714" y="118"/>
                    <a:pt x="707" y="107"/>
                    <a:pt x="698" y="105"/>
                  </a:cubicBezTo>
                  <a:cubicBezTo>
                    <a:pt x="688" y="103"/>
                    <a:pt x="679" y="110"/>
                    <a:pt x="681" y="120"/>
                  </a:cubicBezTo>
                  <a:cubicBezTo>
                    <a:pt x="681" y="117"/>
                    <a:pt x="683" y="110"/>
                    <a:pt x="691" y="108"/>
                  </a:cubicBezTo>
                  <a:cubicBezTo>
                    <a:pt x="702" y="107"/>
                    <a:pt x="711" y="118"/>
                    <a:pt x="708" y="128"/>
                  </a:cubicBezTo>
                  <a:cubicBezTo>
                    <a:pt x="705" y="140"/>
                    <a:pt x="692" y="141"/>
                    <a:pt x="683" y="137"/>
                  </a:cubicBezTo>
                  <a:cubicBezTo>
                    <a:pt x="662" y="130"/>
                    <a:pt x="660" y="100"/>
                    <a:pt x="678" y="90"/>
                  </a:cubicBezTo>
                  <a:cubicBezTo>
                    <a:pt x="695" y="80"/>
                    <a:pt x="717" y="90"/>
                    <a:pt x="722" y="110"/>
                  </a:cubicBezTo>
                  <a:cubicBezTo>
                    <a:pt x="729" y="135"/>
                    <a:pt x="710" y="172"/>
                    <a:pt x="661" y="161"/>
                  </a:cubicBezTo>
                  <a:cubicBezTo>
                    <a:pt x="644" y="157"/>
                    <a:pt x="625" y="145"/>
                    <a:pt x="617" y="130"/>
                  </a:cubicBezTo>
                  <a:cubicBezTo>
                    <a:pt x="607" y="146"/>
                    <a:pt x="590" y="156"/>
                    <a:pt x="573" y="161"/>
                  </a:cubicBezTo>
                  <a:cubicBezTo>
                    <a:pt x="523" y="172"/>
                    <a:pt x="504" y="135"/>
                    <a:pt x="511" y="110"/>
                  </a:cubicBezTo>
                  <a:cubicBezTo>
                    <a:pt x="516" y="90"/>
                    <a:pt x="538" y="80"/>
                    <a:pt x="555" y="90"/>
                  </a:cubicBezTo>
                  <a:cubicBezTo>
                    <a:pt x="574" y="100"/>
                    <a:pt x="571" y="130"/>
                    <a:pt x="550" y="137"/>
                  </a:cubicBezTo>
                  <a:cubicBezTo>
                    <a:pt x="541" y="141"/>
                    <a:pt x="528" y="140"/>
                    <a:pt x="525" y="128"/>
                  </a:cubicBezTo>
                  <a:cubicBezTo>
                    <a:pt x="522" y="118"/>
                    <a:pt x="531" y="107"/>
                    <a:pt x="542" y="108"/>
                  </a:cubicBezTo>
                  <a:cubicBezTo>
                    <a:pt x="550" y="110"/>
                    <a:pt x="552" y="117"/>
                    <a:pt x="552" y="120"/>
                  </a:cubicBezTo>
                  <a:cubicBezTo>
                    <a:pt x="554" y="110"/>
                    <a:pt x="545" y="103"/>
                    <a:pt x="536" y="105"/>
                  </a:cubicBezTo>
                  <a:cubicBezTo>
                    <a:pt x="526" y="107"/>
                    <a:pt x="519" y="118"/>
                    <a:pt x="522" y="128"/>
                  </a:cubicBezTo>
                  <a:cubicBezTo>
                    <a:pt x="527" y="142"/>
                    <a:pt x="541" y="144"/>
                    <a:pt x="551" y="141"/>
                  </a:cubicBezTo>
                  <a:cubicBezTo>
                    <a:pt x="575" y="132"/>
                    <a:pt x="578" y="99"/>
                    <a:pt x="557" y="87"/>
                  </a:cubicBezTo>
                  <a:cubicBezTo>
                    <a:pt x="539" y="76"/>
                    <a:pt x="516" y="85"/>
                    <a:pt x="509" y="104"/>
                  </a:cubicBezTo>
                  <a:cubicBezTo>
                    <a:pt x="498" y="132"/>
                    <a:pt x="519" y="176"/>
                    <a:pt x="575" y="162"/>
                  </a:cubicBezTo>
                  <a:cubicBezTo>
                    <a:pt x="591" y="159"/>
                    <a:pt x="606" y="150"/>
                    <a:pt x="617" y="137"/>
                  </a:cubicBezTo>
                  <a:close/>
                  <a:moveTo>
                    <a:pt x="180" y="220"/>
                  </a:moveTo>
                  <a:cubicBezTo>
                    <a:pt x="183" y="220"/>
                    <a:pt x="186" y="223"/>
                    <a:pt x="186" y="226"/>
                  </a:cubicBezTo>
                  <a:cubicBezTo>
                    <a:pt x="186" y="230"/>
                    <a:pt x="183" y="232"/>
                    <a:pt x="180" y="232"/>
                  </a:cubicBezTo>
                  <a:cubicBezTo>
                    <a:pt x="176" y="232"/>
                    <a:pt x="173" y="230"/>
                    <a:pt x="173" y="226"/>
                  </a:cubicBezTo>
                  <a:cubicBezTo>
                    <a:pt x="173" y="223"/>
                    <a:pt x="176" y="220"/>
                    <a:pt x="180" y="220"/>
                  </a:cubicBezTo>
                  <a:close/>
                  <a:moveTo>
                    <a:pt x="169" y="198"/>
                  </a:moveTo>
                  <a:cubicBezTo>
                    <a:pt x="173" y="198"/>
                    <a:pt x="177" y="202"/>
                    <a:pt x="177" y="207"/>
                  </a:cubicBezTo>
                  <a:cubicBezTo>
                    <a:pt x="177" y="212"/>
                    <a:pt x="173" y="215"/>
                    <a:pt x="169" y="215"/>
                  </a:cubicBezTo>
                  <a:cubicBezTo>
                    <a:pt x="164" y="215"/>
                    <a:pt x="160" y="212"/>
                    <a:pt x="160" y="207"/>
                  </a:cubicBezTo>
                  <a:cubicBezTo>
                    <a:pt x="160" y="202"/>
                    <a:pt x="164" y="198"/>
                    <a:pt x="169" y="198"/>
                  </a:cubicBezTo>
                  <a:close/>
                  <a:moveTo>
                    <a:pt x="155" y="174"/>
                  </a:moveTo>
                  <a:cubicBezTo>
                    <a:pt x="161" y="174"/>
                    <a:pt x="166" y="180"/>
                    <a:pt x="166" y="186"/>
                  </a:cubicBezTo>
                  <a:cubicBezTo>
                    <a:pt x="166" y="192"/>
                    <a:pt x="161" y="197"/>
                    <a:pt x="155" y="197"/>
                  </a:cubicBezTo>
                  <a:cubicBezTo>
                    <a:pt x="149" y="197"/>
                    <a:pt x="144" y="192"/>
                    <a:pt x="144" y="186"/>
                  </a:cubicBezTo>
                  <a:cubicBezTo>
                    <a:pt x="144" y="180"/>
                    <a:pt x="149" y="174"/>
                    <a:pt x="155" y="174"/>
                  </a:cubicBezTo>
                  <a:close/>
                  <a:moveTo>
                    <a:pt x="206" y="2939"/>
                  </a:moveTo>
                  <a:cubicBezTo>
                    <a:pt x="343" y="2939"/>
                    <a:pt x="480" y="2939"/>
                    <a:pt x="616" y="2939"/>
                  </a:cubicBezTo>
                  <a:cubicBezTo>
                    <a:pt x="616" y="2945"/>
                    <a:pt x="616" y="2945"/>
                    <a:pt x="616" y="2945"/>
                  </a:cubicBezTo>
                  <a:cubicBezTo>
                    <a:pt x="206" y="2945"/>
                    <a:pt x="206" y="2945"/>
                    <a:pt x="206" y="2945"/>
                  </a:cubicBezTo>
                  <a:cubicBezTo>
                    <a:pt x="120" y="2945"/>
                    <a:pt x="46" y="2878"/>
                    <a:pt x="75" y="2793"/>
                  </a:cubicBezTo>
                  <a:cubicBezTo>
                    <a:pt x="98" y="2723"/>
                    <a:pt x="162" y="2734"/>
                    <a:pt x="182" y="2681"/>
                  </a:cubicBezTo>
                  <a:cubicBezTo>
                    <a:pt x="192" y="2652"/>
                    <a:pt x="168" y="2623"/>
                    <a:pt x="145" y="2636"/>
                  </a:cubicBezTo>
                  <a:cubicBezTo>
                    <a:pt x="135" y="2642"/>
                    <a:pt x="130" y="2657"/>
                    <a:pt x="135" y="2668"/>
                  </a:cubicBezTo>
                  <a:cubicBezTo>
                    <a:pt x="139" y="2676"/>
                    <a:pt x="150" y="2681"/>
                    <a:pt x="159" y="2678"/>
                  </a:cubicBezTo>
                  <a:cubicBezTo>
                    <a:pt x="168" y="2675"/>
                    <a:pt x="169" y="2663"/>
                    <a:pt x="162" y="2658"/>
                  </a:cubicBezTo>
                  <a:cubicBezTo>
                    <a:pt x="151" y="2653"/>
                    <a:pt x="140" y="2663"/>
                    <a:pt x="148" y="2675"/>
                  </a:cubicBezTo>
                  <a:cubicBezTo>
                    <a:pt x="141" y="2669"/>
                    <a:pt x="143" y="2660"/>
                    <a:pt x="149" y="2656"/>
                  </a:cubicBezTo>
                  <a:cubicBezTo>
                    <a:pt x="153" y="2653"/>
                    <a:pt x="159" y="2653"/>
                    <a:pt x="163" y="2655"/>
                  </a:cubicBezTo>
                  <a:cubicBezTo>
                    <a:pt x="175" y="2662"/>
                    <a:pt x="173" y="2679"/>
                    <a:pt x="161" y="2683"/>
                  </a:cubicBezTo>
                  <a:cubicBezTo>
                    <a:pt x="149" y="2687"/>
                    <a:pt x="137" y="2681"/>
                    <a:pt x="132" y="2670"/>
                  </a:cubicBezTo>
                  <a:cubicBezTo>
                    <a:pt x="126" y="2657"/>
                    <a:pt x="132" y="2641"/>
                    <a:pt x="144" y="2634"/>
                  </a:cubicBezTo>
                  <a:cubicBezTo>
                    <a:pt x="156" y="2627"/>
                    <a:pt x="172" y="2631"/>
                    <a:pt x="180" y="2642"/>
                  </a:cubicBezTo>
                  <a:cubicBezTo>
                    <a:pt x="188" y="2652"/>
                    <a:pt x="191" y="2668"/>
                    <a:pt x="186" y="2682"/>
                  </a:cubicBezTo>
                  <a:cubicBezTo>
                    <a:pt x="179" y="2702"/>
                    <a:pt x="161" y="2717"/>
                    <a:pt x="144" y="2728"/>
                  </a:cubicBezTo>
                  <a:cubicBezTo>
                    <a:pt x="192" y="2717"/>
                    <a:pt x="247" y="2745"/>
                    <a:pt x="252" y="2797"/>
                  </a:cubicBezTo>
                  <a:cubicBezTo>
                    <a:pt x="255" y="2832"/>
                    <a:pt x="234" y="2867"/>
                    <a:pt x="198" y="2871"/>
                  </a:cubicBezTo>
                  <a:cubicBezTo>
                    <a:pt x="170" y="2874"/>
                    <a:pt x="143" y="2860"/>
                    <a:pt x="133" y="2832"/>
                  </a:cubicBezTo>
                  <a:cubicBezTo>
                    <a:pt x="124" y="2809"/>
                    <a:pt x="130" y="2783"/>
                    <a:pt x="152" y="2770"/>
                  </a:cubicBezTo>
                  <a:cubicBezTo>
                    <a:pt x="170" y="2760"/>
                    <a:pt x="194" y="2763"/>
                    <a:pt x="206" y="2780"/>
                  </a:cubicBezTo>
                  <a:cubicBezTo>
                    <a:pt x="218" y="2796"/>
                    <a:pt x="217" y="2823"/>
                    <a:pt x="197" y="2832"/>
                  </a:cubicBezTo>
                  <a:cubicBezTo>
                    <a:pt x="177" y="2842"/>
                    <a:pt x="157" y="2823"/>
                    <a:pt x="165" y="2802"/>
                  </a:cubicBezTo>
                  <a:cubicBezTo>
                    <a:pt x="163" y="2814"/>
                    <a:pt x="170" y="2838"/>
                    <a:pt x="194" y="2828"/>
                  </a:cubicBezTo>
                  <a:cubicBezTo>
                    <a:pt x="209" y="2822"/>
                    <a:pt x="212" y="2796"/>
                    <a:pt x="203" y="2783"/>
                  </a:cubicBezTo>
                  <a:cubicBezTo>
                    <a:pt x="191" y="2768"/>
                    <a:pt x="171" y="2766"/>
                    <a:pt x="155" y="2774"/>
                  </a:cubicBezTo>
                  <a:cubicBezTo>
                    <a:pt x="135" y="2786"/>
                    <a:pt x="129" y="2811"/>
                    <a:pt x="137" y="2831"/>
                  </a:cubicBezTo>
                  <a:cubicBezTo>
                    <a:pt x="147" y="2857"/>
                    <a:pt x="171" y="2870"/>
                    <a:pt x="197" y="2868"/>
                  </a:cubicBezTo>
                  <a:cubicBezTo>
                    <a:pt x="232" y="2864"/>
                    <a:pt x="250" y="2830"/>
                    <a:pt x="247" y="2797"/>
                  </a:cubicBezTo>
                  <a:cubicBezTo>
                    <a:pt x="239" y="2713"/>
                    <a:pt x="105" y="2704"/>
                    <a:pt x="78" y="2798"/>
                  </a:cubicBezTo>
                  <a:cubicBezTo>
                    <a:pt x="55" y="2877"/>
                    <a:pt x="127" y="2939"/>
                    <a:pt x="206" y="2939"/>
                  </a:cubicBezTo>
                  <a:close/>
                  <a:moveTo>
                    <a:pt x="73" y="1613"/>
                  </a:moveTo>
                  <a:cubicBezTo>
                    <a:pt x="81" y="1613"/>
                    <a:pt x="88" y="1606"/>
                    <a:pt x="88" y="1598"/>
                  </a:cubicBezTo>
                  <a:cubicBezTo>
                    <a:pt x="88" y="1590"/>
                    <a:pt x="81" y="1583"/>
                    <a:pt x="73" y="1583"/>
                  </a:cubicBezTo>
                  <a:cubicBezTo>
                    <a:pt x="64" y="1583"/>
                    <a:pt x="58" y="1590"/>
                    <a:pt x="58" y="1598"/>
                  </a:cubicBezTo>
                  <a:cubicBezTo>
                    <a:pt x="58" y="1606"/>
                    <a:pt x="64" y="1613"/>
                    <a:pt x="73" y="1613"/>
                  </a:cubicBezTo>
                  <a:close/>
                  <a:moveTo>
                    <a:pt x="100" y="1217"/>
                  </a:moveTo>
                  <a:cubicBezTo>
                    <a:pt x="101" y="1212"/>
                    <a:pt x="109" y="1209"/>
                    <a:pt x="115" y="1213"/>
                  </a:cubicBezTo>
                  <a:cubicBezTo>
                    <a:pt x="122" y="1217"/>
                    <a:pt x="123" y="1227"/>
                    <a:pt x="118" y="1234"/>
                  </a:cubicBezTo>
                  <a:cubicBezTo>
                    <a:pt x="109" y="1246"/>
                    <a:pt x="89" y="1241"/>
                    <a:pt x="88" y="1223"/>
                  </a:cubicBezTo>
                  <a:cubicBezTo>
                    <a:pt x="87" y="1201"/>
                    <a:pt x="110" y="1185"/>
                    <a:pt x="131" y="1200"/>
                  </a:cubicBezTo>
                  <a:cubicBezTo>
                    <a:pt x="152" y="1216"/>
                    <a:pt x="152" y="1247"/>
                    <a:pt x="148" y="1270"/>
                  </a:cubicBezTo>
                  <a:cubicBezTo>
                    <a:pt x="144" y="1288"/>
                    <a:pt x="138" y="1306"/>
                    <a:pt x="129" y="1323"/>
                  </a:cubicBezTo>
                  <a:cubicBezTo>
                    <a:pt x="128" y="1323"/>
                    <a:pt x="128" y="1323"/>
                    <a:pt x="128" y="1323"/>
                  </a:cubicBezTo>
                  <a:cubicBezTo>
                    <a:pt x="138" y="1331"/>
                    <a:pt x="148" y="1338"/>
                    <a:pt x="159" y="1344"/>
                  </a:cubicBezTo>
                  <a:cubicBezTo>
                    <a:pt x="134" y="1390"/>
                    <a:pt x="28" y="1417"/>
                    <a:pt x="11" y="1492"/>
                  </a:cubicBezTo>
                  <a:cubicBezTo>
                    <a:pt x="4" y="1523"/>
                    <a:pt x="17" y="1564"/>
                    <a:pt x="53" y="1572"/>
                  </a:cubicBezTo>
                  <a:cubicBezTo>
                    <a:pt x="82" y="1579"/>
                    <a:pt x="115" y="1553"/>
                    <a:pt x="109" y="1521"/>
                  </a:cubicBezTo>
                  <a:cubicBezTo>
                    <a:pt x="106" y="1503"/>
                    <a:pt x="86" y="1491"/>
                    <a:pt x="68" y="1494"/>
                  </a:cubicBezTo>
                  <a:cubicBezTo>
                    <a:pt x="50" y="1498"/>
                    <a:pt x="37" y="1519"/>
                    <a:pt x="45" y="1536"/>
                  </a:cubicBezTo>
                  <a:cubicBezTo>
                    <a:pt x="50" y="1549"/>
                    <a:pt x="66" y="1553"/>
                    <a:pt x="76" y="1548"/>
                  </a:cubicBezTo>
                  <a:cubicBezTo>
                    <a:pt x="88" y="1542"/>
                    <a:pt x="91" y="1520"/>
                    <a:pt x="78" y="1515"/>
                  </a:cubicBezTo>
                  <a:cubicBezTo>
                    <a:pt x="67" y="1511"/>
                    <a:pt x="61" y="1521"/>
                    <a:pt x="61" y="1524"/>
                  </a:cubicBezTo>
                  <a:cubicBezTo>
                    <a:pt x="60" y="1532"/>
                    <a:pt x="64" y="1540"/>
                    <a:pt x="72" y="1541"/>
                  </a:cubicBezTo>
                  <a:cubicBezTo>
                    <a:pt x="61" y="1541"/>
                    <a:pt x="56" y="1529"/>
                    <a:pt x="58" y="1521"/>
                  </a:cubicBezTo>
                  <a:cubicBezTo>
                    <a:pt x="60" y="1514"/>
                    <a:pt x="69" y="1507"/>
                    <a:pt x="79" y="1511"/>
                  </a:cubicBezTo>
                  <a:cubicBezTo>
                    <a:pt x="96" y="1518"/>
                    <a:pt x="94" y="1544"/>
                    <a:pt x="78" y="1551"/>
                  </a:cubicBezTo>
                  <a:cubicBezTo>
                    <a:pt x="65" y="1557"/>
                    <a:pt x="48" y="1551"/>
                    <a:pt x="42" y="1537"/>
                  </a:cubicBezTo>
                  <a:cubicBezTo>
                    <a:pt x="33" y="1517"/>
                    <a:pt x="48" y="1494"/>
                    <a:pt x="69" y="1490"/>
                  </a:cubicBezTo>
                  <a:cubicBezTo>
                    <a:pt x="89" y="1486"/>
                    <a:pt x="110" y="1500"/>
                    <a:pt x="114" y="1520"/>
                  </a:cubicBezTo>
                  <a:cubicBezTo>
                    <a:pt x="121" y="1555"/>
                    <a:pt x="85" y="1584"/>
                    <a:pt x="52" y="1575"/>
                  </a:cubicBezTo>
                  <a:cubicBezTo>
                    <a:pt x="14" y="1565"/>
                    <a:pt x="0" y="1523"/>
                    <a:pt x="7" y="1490"/>
                  </a:cubicBezTo>
                  <a:cubicBezTo>
                    <a:pt x="24" y="1418"/>
                    <a:pt x="118" y="1391"/>
                    <a:pt x="151" y="1345"/>
                  </a:cubicBezTo>
                  <a:cubicBezTo>
                    <a:pt x="143" y="1341"/>
                    <a:pt x="135" y="1335"/>
                    <a:pt x="126" y="1328"/>
                  </a:cubicBezTo>
                  <a:cubicBezTo>
                    <a:pt x="113" y="1349"/>
                    <a:pt x="96" y="1371"/>
                    <a:pt x="73" y="1377"/>
                  </a:cubicBezTo>
                  <a:cubicBezTo>
                    <a:pt x="79" y="1343"/>
                    <a:pt x="67" y="1277"/>
                    <a:pt x="75" y="1239"/>
                  </a:cubicBezTo>
                  <a:cubicBezTo>
                    <a:pt x="74" y="1271"/>
                    <a:pt x="103" y="1301"/>
                    <a:pt x="125" y="1320"/>
                  </a:cubicBezTo>
                  <a:cubicBezTo>
                    <a:pt x="133" y="1304"/>
                    <a:pt x="140" y="1286"/>
                    <a:pt x="143" y="1269"/>
                  </a:cubicBezTo>
                  <a:cubicBezTo>
                    <a:pt x="147" y="1249"/>
                    <a:pt x="148" y="1219"/>
                    <a:pt x="131" y="1204"/>
                  </a:cubicBezTo>
                  <a:cubicBezTo>
                    <a:pt x="113" y="1189"/>
                    <a:pt x="92" y="1204"/>
                    <a:pt x="93" y="1223"/>
                  </a:cubicBezTo>
                  <a:cubicBezTo>
                    <a:pt x="94" y="1236"/>
                    <a:pt x="110" y="1240"/>
                    <a:pt x="116" y="1231"/>
                  </a:cubicBezTo>
                  <a:cubicBezTo>
                    <a:pt x="123" y="1221"/>
                    <a:pt x="111" y="1208"/>
                    <a:pt x="100" y="1217"/>
                  </a:cubicBezTo>
                  <a:close/>
                  <a:moveTo>
                    <a:pt x="77" y="1372"/>
                  </a:moveTo>
                  <a:cubicBezTo>
                    <a:pt x="91" y="1366"/>
                    <a:pt x="113" y="1345"/>
                    <a:pt x="122" y="1324"/>
                  </a:cubicBezTo>
                  <a:cubicBezTo>
                    <a:pt x="104" y="1308"/>
                    <a:pt x="84" y="1282"/>
                    <a:pt x="76" y="1260"/>
                  </a:cubicBezTo>
                  <a:cubicBezTo>
                    <a:pt x="74" y="1279"/>
                    <a:pt x="80" y="1345"/>
                    <a:pt x="77" y="1372"/>
                  </a:cubicBezTo>
                  <a:close/>
                  <a:moveTo>
                    <a:pt x="244" y="152"/>
                  </a:moveTo>
                  <a:cubicBezTo>
                    <a:pt x="237" y="150"/>
                    <a:pt x="230" y="152"/>
                    <a:pt x="226" y="158"/>
                  </a:cubicBezTo>
                  <a:cubicBezTo>
                    <a:pt x="218" y="174"/>
                    <a:pt x="236" y="196"/>
                    <a:pt x="258" y="185"/>
                  </a:cubicBezTo>
                  <a:cubicBezTo>
                    <a:pt x="268" y="180"/>
                    <a:pt x="271" y="163"/>
                    <a:pt x="265" y="149"/>
                  </a:cubicBezTo>
                  <a:cubicBezTo>
                    <a:pt x="256" y="128"/>
                    <a:pt x="229" y="119"/>
                    <a:pt x="214" y="137"/>
                  </a:cubicBezTo>
                  <a:cubicBezTo>
                    <a:pt x="198" y="157"/>
                    <a:pt x="206" y="191"/>
                    <a:pt x="232" y="202"/>
                  </a:cubicBezTo>
                  <a:cubicBezTo>
                    <a:pt x="255" y="210"/>
                    <a:pt x="281" y="201"/>
                    <a:pt x="290" y="178"/>
                  </a:cubicBezTo>
                  <a:cubicBezTo>
                    <a:pt x="304" y="143"/>
                    <a:pt x="282" y="114"/>
                    <a:pt x="248" y="105"/>
                  </a:cubicBezTo>
                  <a:cubicBezTo>
                    <a:pt x="212" y="96"/>
                    <a:pt x="174" y="106"/>
                    <a:pt x="141" y="123"/>
                  </a:cubicBezTo>
                  <a:cubicBezTo>
                    <a:pt x="162" y="135"/>
                    <a:pt x="185" y="144"/>
                    <a:pt x="203" y="145"/>
                  </a:cubicBezTo>
                  <a:cubicBezTo>
                    <a:pt x="181" y="149"/>
                    <a:pt x="146" y="132"/>
                    <a:pt x="135" y="126"/>
                  </a:cubicBezTo>
                  <a:cubicBezTo>
                    <a:pt x="127" y="130"/>
                    <a:pt x="119" y="135"/>
                    <a:pt x="112" y="141"/>
                  </a:cubicBezTo>
                  <a:cubicBezTo>
                    <a:pt x="141" y="267"/>
                    <a:pt x="65" y="293"/>
                    <a:pt x="60" y="241"/>
                  </a:cubicBezTo>
                  <a:cubicBezTo>
                    <a:pt x="57" y="205"/>
                    <a:pt x="81" y="161"/>
                    <a:pt x="106" y="139"/>
                  </a:cubicBezTo>
                  <a:cubicBezTo>
                    <a:pt x="105" y="131"/>
                    <a:pt x="102" y="124"/>
                    <a:pt x="100" y="116"/>
                  </a:cubicBezTo>
                  <a:cubicBezTo>
                    <a:pt x="97" y="108"/>
                    <a:pt x="94" y="100"/>
                    <a:pt x="90" y="92"/>
                  </a:cubicBezTo>
                  <a:cubicBezTo>
                    <a:pt x="74" y="77"/>
                    <a:pt x="65" y="66"/>
                    <a:pt x="57" y="45"/>
                  </a:cubicBezTo>
                  <a:cubicBezTo>
                    <a:pt x="76" y="58"/>
                    <a:pt x="85" y="68"/>
                    <a:pt x="95" y="89"/>
                  </a:cubicBezTo>
                  <a:cubicBezTo>
                    <a:pt x="104" y="98"/>
                    <a:pt x="114" y="106"/>
                    <a:pt x="126" y="113"/>
                  </a:cubicBezTo>
                  <a:cubicBezTo>
                    <a:pt x="129" y="116"/>
                    <a:pt x="132" y="118"/>
                    <a:pt x="136" y="120"/>
                  </a:cubicBezTo>
                  <a:cubicBezTo>
                    <a:pt x="172" y="101"/>
                    <a:pt x="210" y="93"/>
                    <a:pt x="246" y="101"/>
                  </a:cubicBezTo>
                  <a:cubicBezTo>
                    <a:pt x="280" y="109"/>
                    <a:pt x="310" y="140"/>
                    <a:pt x="295" y="178"/>
                  </a:cubicBezTo>
                  <a:cubicBezTo>
                    <a:pt x="285" y="204"/>
                    <a:pt x="258" y="215"/>
                    <a:pt x="233" y="206"/>
                  </a:cubicBezTo>
                  <a:cubicBezTo>
                    <a:pt x="204" y="195"/>
                    <a:pt x="194" y="157"/>
                    <a:pt x="212" y="136"/>
                  </a:cubicBezTo>
                  <a:cubicBezTo>
                    <a:pt x="229" y="115"/>
                    <a:pt x="259" y="123"/>
                    <a:pt x="270" y="147"/>
                  </a:cubicBezTo>
                  <a:cubicBezTo>
                    <a:pt x="277" y="164"/>
                    <a:pt x="272" y="181"/>
                    <a:pt x="260" y="187"/>
                  </a:cubicBezTo>
                  <a:cubicBezTo>
                    <a:pt x="238" y="199"/>
                    <a:pt x="211" y="176"/>
                    <a:pt x="222" y="156"/>
                  </a:cubicBezTo>
                  <a:cubicBezTo>
                    <a:pt x="227" y="146"/>
                    <a:pt x="240" y="144"/>
                    <a:pt x="248" y="149"/>
                  </a:cubicBezTo>
                  <a:cubicBezTo>
                    <a:pt x="266" y="161"/>
                    <a:pt x="255" y="181"/>
                    <a:pt x="245" y="178"/>
                  </a:cubicBezTo>
                  <a:cubicBezTo>
                    <a:pt x="258" y="178"/>
                    <a:pt x="258" y="158"/>
                    <a:pt x="244" y="152"/>
                  </a:cubicBezTo>
                  <a:close/>
                  <a:moveTo>
                    <a:pt x="111" y="136"/>
                  </a:moveTo>
                  <a:cubicBezTo>
                    <a:pt x="117" y="131"/>
                    <a:pt x="123" y="127"/>
                    <a:pt x="131" y="123"/>
                  </a:cubicBezTo>
                  <a:cubicBezTo>
                    <a:pt x="128" y="121"/>
                    <a:pt x="125" y="119"/>
                    <a:pt x="123" y="118"/>
                  </a:cubicBezTo>
                  <a:cubicBezTo>
                    <a:pt x="115" y="112"/>
                    <a:pt x="107" y="106"/>
                    <a:pt x="99" y="100"/>
                  </a:cubicBezTo>
                  <a:cubicBezTo>
                    <a:pt x="101" y="105"/>
                    <a:pt x="103" y="110"/>
                    <a:pt x="105" y="115"/>
                  </a:cubicBezTo>
                  <a:cubicBezTo>
                    <a:pt x="107" y="121"/>
                    <a:pt x="109" y="129"/>
                    <a:pt x="111" y="136"/>
                  </a:cubicBezTo>
                  <a:close/>
                  <a:moveTo>
                    <a:pt x="108" y="145"/>
                  </a:moveTo>
                  <a:cubicBezTo>
                    <a:pt x="85" y="165"/>
                    <a:pt x="61" y="207"/>
                    <a:pt x="64" y="240"/>
                  </a:cubicBezTo>
                  <a:cubicBezTo>
                    <a:pt x="67" y="292"/>
                    <a:pt x="132" y="254"/>
                    <a:pt x="108" y="145"/>
                  </a:cubicBezTo>
                  <a:close/>
                  <a:moveTo>
                    <a:pt x="82" y="76"/>
                  </a:moveTo>
                  <a:cubicBezTo>
                    <a:pt x="78" y="71"/>
                    <a:pt x="75" y="66"/>
                    <a:pt x="71" y="62"/>
                  </a:cubicBezTo>
                  <a:cubicBezTo>
                    <a:pt x="74" y="66"/>
                    <a:pt x="77" y="71"/>
                    <a:pt x="82" y="76"/>
                  </a:cubicBezTo>
                  <a:close/>
                  <a:moveTo>
                    <a:pt x="599" y="43"/>
                  </a:moveTo>
                  <a:cubicBezTo>
                    <a:pt x="598" y="60"/>
                    <a:pt x="606" y="80"/>
                    <a:pt x="617" y="93"/>
                  </a:cubicBezTo>
                  <a:cubicBezTo>
                    <a:pt x="627" y="79"/>
                    <a:pt x="635" y="61"/>
                    <a:pt x="634" y="43"/>
                  </a:cubicBezTo>
                  <a:cubicBezTo>
                    <a:pt x="632" y="3"/>
                    <a:pt x="602" y="3"/>
                    <a:pt x="599" y="43"/>
                  </a:cubicBezTo>
                  <a:close/>
                </a:path>
              </a:pathLst>
            </a:custGeom>
            <a:solidFill>
              <a:srgbClr val="DBC9B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/>
            </a:p>
          </p:txBody>
        </p:sp>
      </p:grpSp>
      <p:sp>
        <p:nvSpPr>
          <p:cNvPr id="14" name="矩形 13"/>
          <p:cNvSpPr/>
          <p:nvPr/>
        </p:nvSpPr>
        <p:spPr>
          <a:xfrm>
            <a:off x="3978761" y="4493559"/>
            <a:ext cx="3742840" cy="701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4000">
                <a:solidFill>
                  <a:srgbClr val="DBC9B8"/>
                </a:solidFill>
                <a:latin charset="-122" pitchFamily="34" typeface="微软雅黑"/>
                <a:ea charset="-122" pitchFamily="34" typeface="微软雅黑"/>
              </a:rPr>
              <a:t>课题现状及情况</a:t>
            </a:r>
          </a:p>
        </p:txBody>
      </p:sp>
      <p:grpSp>
        <p:nvGrpSpPr>
          <p:cNvPr id="16" name="组合 15"/>
          <p:cNvGrpSpPr/>
          <p:nvPr/>
        </p:nvGrpSpPr>
        <p:grpSpPr>
          <a:xfrm>
            <a:off x="4807353" y="2195150"/>
            <a:ext cx="1988682" cy="1988682"/>
            <a:chOff x="4807353" y="2195150"/>
            <a:chExt cx="1988682" cy="1988682"/>
          </a:xfrm>
        </p:grpSpPr>
        <p:grpSp>
          <p:nvGrpSpPr>
            <p:cNvPr id="8" name="组合 7"/>
            <p:cNvGrpSpPr/>
            <p:nvPr/>
          </p:nvGrpSpPr>
          <p:grpSpPr>
            <a:xfrm>
              <a:off x="4807353" y="2195150"/>
              <a:ext cx="1988682" cy="1988682"/>
              <a:chOff x="5298898" y="2631898"/>
              <a:chExt cx="1594204" cy="1594204"/>
            </a:xfrm>
          </p:grpSpPr>
          <p:sp>
            <p:nvSpPr>
              <p:cNvPr id="12" name="椭圆 11"/>
              <p:cNvSpPr/>
              <p:nvPr/>
            </p:nvSpPr>
            <p:spPr>
              <a:xfrm>
                <a:off x="5298898" y="2631898"/>
                <a:ext cx="1594204" cy="1594204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rgbClr val="DBC9B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rgbClr val="DBC9B8"/>
                  </a:solidFill>
                </a:endParaRPr>
              </a:p>
            </p:txBody>
          </p:sp>
          <p:sp>
            <p:nvSpPr>
              <p:cNvPr id="13" name="椭圆 12"/>
              <p:cNvSpPr/>
              <p:nvPr/>
            </p:nvSpPr>
            <p:spPr>
              <a:xfrm>
                <a:off x="5354958" y="2687958"/>
                <a:ext cx="1482084" cy="1482084"/>
              </a:xfrm>
              <a:prstGeom prst="ellipse">
                <a:avLst/>
              </a:prstGeom>
              <a:solidFill>
                <a:srgbClr val="DBC9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rgbClr val="DBC9B8"/>
                  </a:solidFill>
                </a:endParaRPr>
              </a:p>
            </p:txBody>
          </p:sp>
        </p:grpSp>
        <p:sp>
          <p:nvSpPr>
            <p:cNvPr id="15" name="Freeform 10"/>
            <p:cNvSpPr>
              <a:spLocks noEditPoints="1"/>
            </p:cNvSpPr>
            <p:nvPr/>
          </p:nvSpPr>
          <p:spPr bwMode="auto">
            <a:xfrm>
              <a:off x="5388369" y="2774595"/>
              <a:ext cx="848838" cy="830919"/>
            </a:xfrm>
            <a:custGeom>
              <a:gdLst>
                <a:gd fmla="*/ 794 w 3251" name="T0"/>
                <a:gd fmla="*/ 2673 h 3184" name="T1"/>
                <a:gd fmla="*/ 794 w 3251" name="T2"/>
                <a:gd fmla="*/ 1532 h 3184" name="T3"/>
                <a:gd fmla="*/ 919 w 3251" name="T4"/>
                <a:gd fmla="*/ 1532 h 3184" name="T5"/>
                <a:gd fmla="*/ 919 w 3251" name="T6"/>
                <a:gd fmla="*/ 1391 h 3184" name="T7"/>
                <a:gd fmla="*/ 280 w 3251" name="T8"/>
                <a:gd fmla="*/ 1391 h 3184" name="T9"/>
                <a:gd fmla="*/ 280 w 3251" name="T10"/>
                <a:gd fmla="*/ 1520 h 3184" name="T11"/>
                <a:gd fmla="*/ 405 w 3251" name="T12"/>
                <a:gd fmla="*/ 1520 h 3184" name="T13"/>
                <a:gd fmla="*/ 405 w 3251" name="T14"/>
                <a:gd fmla="*/ 2673 h 3184" name="T15"/>
                <a:gd fmla="*/ 794 w 3251" name="T16"/>
                <a:gd fmla="*/ 2673 h 3184" name="T17"/>
                <a:gd fmla="*/ 80 w 3251" name="T18"/>
                <a:gd fmla="*/ 1266 h 3184" name="T19"/>
                <a:gd fmla="*/ 3176 w 3251" name="T20"/>
                <a:gd fmla="*/ 1266 h 3184" name="T21"/>
                <a:gd fmla="*/ 3177 w 3251" name="T22"/>
                <a:gd fmla="*/ 1117 h 3184" name="T23"/>
                <a:gd fmla="*/ 1625 w 3251" name="T24"/>
                <a:gd fmla="*/ 0 h 3184" name="T25"/>
                <a:gd fmla="*/ 80 w 3251" name="T26"/>
                <a:gd fmla="*/ 1117 h 3184" name="T27"/>
                <a:gd fmla="*/ 80 w 3251" name="T28"/>
                <a:gd fmla="*/ 1266 h 3184" name="T29"/>
                <a:gd fmla="*/ 1625 w 3251" name="T30"/>
                <a:gd fmla="*/ 528 h 3184" name="T31"/>
                <a:gd fmla="*/ 1849 w 3251" name="T32"/>
                <a:gd fmla="*/ 752 h 3184" name="T33"/>
                <a:gd fmla="*/ 1625 w 3251" name="T34"/>
                <a:gd fmla="*/ 976 h 3184" name="T35"/>
                <a:gd fmla="*/ 1401 w 3251" name="T36"/>
                <a:gd fmla="*/ 752 h 3184" name="T37"/>
                <a:gd fmla="*/ 1625 w 3251" name="T38"/>
                <a:gd fmla="*/ 528 h 3184" name="T39"/>
                <a:gd fmla="*/ 157 w 3251" name="T40"/>
                <a:gd fmla="*/ 2928 h 3184" name="T41"/>
                <a:gd fmla="*/ 3099 w 3251" name="T42"/>
                <a:gd fmla="*/ 2928 h 3184" name="T43"/>
                <a:gd fmla="*/ 3099 w 3251" name="T44"/>
                <a:gd fmla="*/ 2803 h 3184" name="T45"/>
                <a:gd fmla="*/ 157 w 3251" name="T46"/>
                <a:gd fmla="*/ 2803 h 3184" name="T47"/>
                <a:gd fmla="*/ 157 w 3251" name="T48"/>
                <a:gd fmla="*/ 2928 h 3184" name="T49"/>
                <a:gd fmla="*/ 29 w 3251" name="T50"/>
                <a:gd fmla="*/ 3184 h 3184" name="T51"/>
                <a:gd fmla="*/ 3227 w 3251" name="T52"/>
                <a:gd fmla="*/ 3184 h 3184" name="T53"/>
                <a:gd fmla="*/ 3227 w 3251" name="T54"/>
                <a:gd fmla="*/ 3067 h 3184" name="T55"/>
                <a:gd fmla="*/ 29 w 3251" name="T56"/>
                <a:gd fmla="*/ 3067 h 3184" name="T57"/>
                <a:gd fmla="*/ 29 w 3251" name="T58"/>
                <a:gd fmla="*/ 3184 h 3184" name="T59"/>
                <a:gd fmla="*/ 1822 w 3251" name="T60"/>
                <a:gd fmla="*/ 2673 h 3184" name="T61"/>
                <a:gd fmla="*/ 1822 w 3251" name="T62"/>
                <a:gd fmla="*/ 1524 h 3184" name="T63"/>
                <a:gd fmla="*/ 1948 w 3251" name="T64"/>
                <a:gd fmla="*/ 1524 h 3184" name="T65"/>
                <a:gd fmla="*/ 1948 w 3251" name="T66"/>
                <a:gd fmla="*/ 1399 h 3184" name="T67"/>
                <a:gd fmla="*/ 1308 w 3251" name="T68"/>
                <a:gd fmla="*/ 1399 h 3184" name="T69"/>
                <a:gd fmla="*/ 1308 w 3251" name="T70"/>
                <a:gd fmla="*/ 1520 h 3184" name="T71"/>
                <a:gd fmla="*/ 1433 w 3251" name="T72"/>
                <a:gd fmla="*/ 1520 h 3184" name="T73"/>
                <a:gd fmla="*/ 1433 w 3251" name="T74"/>
                <a:gd fmla="*/ 2673 h 3184" name="T75"/>
                <a:gd fmla="*/ 1822 w 3251" name="T76"/>
                <a:gd fmla="*/ 2673 h 3184" name="T77"/>
                <a:gd fmla="*/ 2843 w 3251" name="T78"/>
                <a:gd fmla="*/ 2673 h 3184" name="T79"/>
                <a:gd fmla="*/ 2843 w 3251" name="T80"/>
                <a:gd fmla="*/ 1524 h 3184" name="T81"/>
                <a:gd fmla="*/ 2968 w 3251" name="T82"/>
                <a:gd fmla="*/ 1524 h 3184" name="T83"/>
                <a:gd fmla="*/ 2968 w 3251" name="T84"/>
                <a:gd fmla="*/ 1399 h 3184" name="T85"/>
                <a:gd fmla="*/ 2329 w 3251" name="T86"/>
                <a:gd fmla="*/ 1399 h 3184" name="T87"/>
                <a:gd fmla="*/ 2329 w 3251" name="T88"/>
                <a:gd fmla="*/ 1520 h 3184" name="T89"/>
                <a:gd fmla="*/ 2454 w 3251" name="T90"/>
                <a:gd fmla="*/ 1520 h 3184" name="T91"/>
                <a:gd fmla="*/ 2454 w 3251" name="T92"/>
                <a:gd fmla="*/ 2673 h 3184" name="T93"/>
                <a:gd fmla="*/ 2843 w 3251" name="T94"/>
                <a:gd fmla="*/ 2673 h 3184" name="T95"/>
                <a:gd fmla="*/ 2843 w 3251" name="T96"/>
                <a:gd fmla="*/ 2673 h 3184" name="T97"/>
                <a:gd fmla="*/ 2843 w 3251" name="T98"/>
                <a:gd fmla="*/ 2673 h 3184" name="T9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b="b" l="0" r="r" t="0"/>
              <a:pathLst>
                <a:path h="3184" w="3251">
                  <a:moveTo>
                    <a:pt x="794" y="2673"/>
                  </a:moveTo>
                  <a:cubicBezTo>
                    <a:pt x="794" y="1532"/>
                    <a:pt x="794" y="1532"/>
                    <a:pt x="794" y="1532"/>
                  </a:cubicBezTo>
                  <a:cubicBezTo>
                    <a:pt x="919" y="1532"/>
                    <a:pt x="919" y="1532"/>
                    <a:pt x="919" y="1532"/>
                  </a:cubicBezTo>
                  <a:cubicBezTo>
                    <a:pt x="919" y="1391"/>
                    <a:pt x="919" y="1391"/>
                    <a:pt x="919" y="1391"/>
                  </a:cubicBezTo>
                  <a:cubicBezTo>
                    <a:pt x="280" y="1391"/>
                    <a:pt x="280" y="1391"/>
                    <a:pt x="280" y="1391"/>
                  </a:cubicBezTo>
                  <a:cubicBezTo>
                    <a:pt x="280" y="1520"/>
                    <a:pt x="280" y="1520"/>
                    <a:pt x="280" y="1520"/>
                  </a:cubicBezTo>
                  <a:cubicBezTo>
                    <a:pt x="405" y="1520"/>
                    <a:pt x="405" y="1520"/>
                    <a:pt x="405" y="1520"/>
                  </a:cubicBezTo>
                  <a:cubicBezTo>
                    <a:pt x="405" y="2673"/>
                    <a:pt x="405" y="2673"/>
                    <a:pt x="405" y="2673"/>
                  </a:cubicBezTo>
                  <a:cubicBezTo>
                    <a:pt x="794" y="2673"/>
                    <a:pt x="794" y="2673"/>
                    <a:pt x="794" y="2673"/>
                  </a:cubicBezTo>
                  <a:close/>
                  <a:moveTo>
                    <a:pt x="80" y="1266"/>
                  </a:moveTo>
                  <a:cubicBezTo>
                    <a:pt x="3176" y="1266"/>
                    <a:pt x="3176" y="1266"/>
                    <a:pt x="3176" y="1266"/>
                  </a:cubicBezTo>
                  <a:cubicBezTo>
                    <a:pt x="3251" y="1233"/>
                    <a:pt x="3247" y="1163"/>
                    <a:pt x="3177" y="1117"/>
                  </a:cubicBezTo>
                  <a:cubicBezTo>
                    <a:pt x="3107" y="1070"/>
                    <a:pt x="1625" y="0"/>
                    <a:pt x="1625" y="0"/>
                  </a:cubicBezTo>
                  <a:cubicBezTo>
                    <a:pt x="1625" y="0"/>
                    <a:pt x="154" y="1070"/>
                    <a:pt x="80" y="1117"/>
                  </a:cubicBezTo>
                  <a:cubicBezTo>
                    <a:pt x="5" y="1163"/>
                    <a:pt x="0" y="1233"/>
                    <a:pt x="80" y="1266"/>
                  </a:cubicBezTo>
                  <a:close/>
                  <a:moveTo>
                    <a:pt x="1625" y="528"/>
                  </a:moveTo>
                  <a:cubicBezTo>
                    <a:pt x="1749" y="528"/>
                    <a:pt x="1849" y="629"/>
                    <a:pt x="1849" y="752"/>
                  </a:cubicBezTo>
                  <a:cubicBezTo>
                    <a:pt x="1849" y="876"/>
                    <a:pt x="1749" y="976"/>
                    <a:pt x="1625" y="976"/>
                  </a:cubicBezTo>
                  <a:cubicBezTo>
                    <a:pt x="1502" y="976"/>
                    <a:pt x="1401" y="876"/>
                    <a:pt x="1401" y="752"/>
                  </a:cubicBezTo>
                  <a:cubicBezTo>
                    <a:pt x="1401" y="629"/>
                    <a:pt x="1502" y="528"/>
                    <a:pt x="1625" y="528"/>
                  </a:cubicBezTo>
                  <a:close/>
                  <a:moveTo>
                    <a:pt x="157" y="2928"/>
                  </a:moveTo>
                  <a:cubicBezTo>
                    <a:pt x="3099" y="2928"/>
                    <a:pt x="3099" y="2928"/>
                    <a:pt x="3099" y="2928"/>
                  </a:cubicBezTo>
                  <a:cubicBezTo>
                    <a:pt x="3099" y="2803"/>
                    <a:pt x="3099" y="2803"/>
                    <a:pt x="3099" y="2803"/>
                  </a:cubicBezTo>
                  <a:cubicBezTo>
                    <a:pt x="157" y="2803"/>
                    <a:pt x="157" y="2803"/>
                    <a:pt x="157" y="2803"/>
                  </a:cubicBezTo>
                  <a:cubicBezTo>
                    <a:pt x="157" y="2928"/>
                    <a:pt x="157" y="2928"/>
                    <a:pt x="157" y="2928"/>
                  </a:cubicBezTo>
                  <a:close/>
                  <a:moveTo>
                    <a:pt x="29" y="3184"/>
                  </a:moveTo>
                  <a:cubicBezTo>
                    <a:pt x="3227" y="3184"/>
                    <a:pt x="3227" y="3184"/>
                    <a:pt x="3227" y="3184"/>
                  </a:cubicBezTo>
                  <a:cubicBezTo>
                    <a:pt x="3227" y="3067"/>
                    <a:pt x="3227" y="3067"/>
                    <a:pt x="3227" y="3067"/>
                  </a:cubicBezTo>
                  <a:cubicBezTo>
                    <a:pt x="29" y="3067"/>
                    <a:pt x="29" y="3067"/>
                    <a:pt x="29" y="3067"/>
                  </a:cubicBezTo>
                  <a:cubicBezTo>
                    <a:pt x="29" y="3184"/>
                    <a:pt x="29" y="3184"/>
                    <a:pt x="29" y="3184"/>
                  </a:cubicBezTo>
                  <a:close/>
                  <a:moveTo>
                    <a:pt x="1822" y="2673"/>
                  </a:moveTo>
                  <a:cubicBezTo>
                    <a:pt x="1822" y="1524"/>
                    <a:pt x="1822" y="1524"/>
                    <a:pt x="1822" y="1524"/>
                  </a:cubicBezTo>
                  <a:cubicBezTo>
                    <a:pt x="1948" y="1524"/>
                    <a:pt x="1948" y="1524"/>
                    <a:pt x="1948" y="1524"/>
                  </a:cubicBezTo>
                  <a:cubicBezTo>
                    <a:pt x="1948" y="1399"/>
                    <a:pt x="1948" y="1399"/>
                    <a:pt x="1948" y="1399"/>
                  </a:cubicBezTo>
                  <a:cubicBezTo>
                    <a:pt x="1308" y="1399"/>
                    <a:pt x="1308" y="1399"/>
                    <a:pt x="1308" y="1399"/>
                  </a:cubicBezTo>
                  <a:cubicBezTo>
                    <a:pt x="1308" y="1520"/>
                    <a:pt x="1308" y="1520"/>
                    <a:pt x="1308" y="1520"/>
                  </a:cubicBezTo>
                  <a:cubicBezTo>
                    <a:pt x="1433" y="1520"/>
                    <a:pt x="1433" y="1520"/>
                    <a:pt x="1433" y="1520"/>
                  </a:cubicBezTo>
                  <a:cubicBezTo>
                    <a:pt x="1433" y="2673"/>
                    <a:pt x="1433" y="2673"/>
                    <a:pt x="1433" y="2673"/>
                  </a:cubicBezTo>
                  <a:cubicBezTo>
                    <a:pt x="1822" y="2673"/>
                    <a:pt x="1822" y="2673"/>
                    <a:pt x="1822" y="2673"/>
                  </a:cubicBezTo>
                  <a:close/>
                  <a:moveTo>
                    <a:pt x="2843" y="2673"/>
                  </a:moveTo>
                  <a:cubicBezTo>
                    <a:pt x="2843" y="1524"/>
                    <a:pt x="2843" y="1524"/>
                    <a:pt x="2843" y="1524"/>
                  </a:cubicBezTo>
                  <a:cubicBezTo>
                    <a:pt x="2968" y="1524"/>
                    <a:pt x="2968" y="1524"/>
                    <a:pt x="2968" y="1524"/>
                  </a:cubicBezTo>
                  <a:cubicBezTo>
                    <a:pt x="2968" y="1399"/>
                    <a:pt x="2968" y="1399"/>
                    <a:pt x="2968" y="1399"/>
                  </a:cubicBezTo>
                  <a:cubicBezTo>
                    <a:pt x="2329" y="1399"/>
                    <a:pt x="2329" y="1399"/>
                    <a:pt x="2329" y="1399"/>
                  </a:cubicBezTo>
                  <a:cubicBezTo>
                    <a:pt x="2329" y="1520"/>
                    <a:pt x="2329" y="1520"/>
                    <a:pt x="2329" y="1520"/>
                  </a:cubicBezTo>
                  <a:cubicBezTo>
                    <a:pt x="2454" y="1520"/>
                    <a:pt x="2454" y="1520"/>
                    <a:pt x="2454" y="1520"/>
                  </a:cubicBezTo>
                  <a:cubicBezTo>
                    <a:pt x="2454" y="2673"/>
                    <a:pt x="2454" y="2673"/>
                    <a:pt x="2454" y="2673"/>
                  </a:cubicBezTo>
                  <a:cubicBezTo>
                    <a:pt x="2843" y="2673"/>
                    <a:pt x="2843" y="2673"/>
                    <a:pt x="2843" y="2673"/>
                  </a:cubicBezTo>
                  <a:close/>
                  <a:moveTo>
                    <a:pt x="2843" y="2673"/>
                  </a:moveTo>
                  <a:cubicBezTo>
                    <a:pt x="2843" y="2673"/>
                    <a:pt x="2843" y="2673"/>
                    <a:pt x="2843" y="2673"/>
                  </a:cubicBezTo>
                </a:path>
              </a:pathLst>
            </a:custGeom>
            <a:solidFill>
              <a:srgbClr val="5C4A42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endParaRPr altLang="en-US" lang="zh-CN">
                <a:solidFill>
                  <a:srgbClr val="DBC9B8"/>
                </a:solidFill>
              </a:endParaRPr>
            </a:p>
          </p:txBody>
        </p:sp>
      </p:grpSp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177503" y="632759"/>
            <a:ext cx="3031639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altLang="en-US" lang="zh-CN" sz="2800">
                <a:solidFill>
                  <a:srgbClr val="DBC9B8"/>
                </a:solidFill>
                <a:latin charset="-122" pitchFamily="34" typeface="微软雅黑"/>
                <a:ea charset="-122" pitchFamily="34" typeface="微软雅黑"/>
              </a:rPr>
              <a:t>课题现状及情况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1965616" y="2240841"/>
            <a:ext cx="7970483" cy="1861653"/>
            <a:chOff x="2110758" y="2458556"/>
            <a:chExt cx="7970483" cy="1861653"/>
          </a:xfrm>
        </p:grpSpPr>
        <p:grpSp>
          <p:nvGrpSpPr>
            <p:cNvPr id="9" name="Group 4"/>
            <p:cNvGrpSpPr>
              <a:grpSpLocks noChangeAspect="1"/>
            </p:cNvGrpSpPr>
            <p:nvPr/>
          </p:nvGrpSpPr>
          <p:grpSpPr>
            <a:xfrm>
              <a:off x="2110758" y="2458556"/>
              <a:ext cx="7970483" cy="1861653"/>
              <a:chOff x="1602" y="1532"/>
              <a:chExt cx="4397" cy="1027"/>
            </a:xfrm>
          </p:grpSpPr>
          <p:sp>
            <p:nvSpPr>
              <p:cNvPr id="15" name="Freeform 5"/>
              <p:cNvSpPr/>
              <p:nvPr/>
            </p:nvSpPr>
            <p:spPr bwMode="auto">
              <a:xfrm>
                <a:off x="4840" y="1532"/>
                <a:ext cx="1159" cy="1027"/>
              </a:xfrm>
              <a:custGeom>
                <a:gdLst>
                  <a:gd fmla="*/ 88 w 92" name="T0"/>
                  <a:gd fmla="*/ 47 h 79" name="T1"/>
                  <a:gd fmla="*/ 88 w 92" name="T2"/>
                  <a:gd fmla="*/ 32 h 79" name="T3"/>
                  <a:gd fmla="*/ 60 w 92" name="T4"/>
                  <a:gd fmla="*/ 5 h 79" name="T5"/>
                  <a:gd fmla="*/ 53 w 92" name="T6"/>
                  <a:gd fmla="*/ 8 h 79" name="T7"/>
                  <a:gd fmla="*/ 53 w 92" name="T8"/>
                  <a:gd fmla="*/ 8 h 79" name="T9"/>
                  <a:gd fmla="*/ 42 w 92" name="T10"/>
                  <a:gd fmla="*/ 18 h 79" name="T11"/>
                  <a:gd fmla="*/ 10 w 92" name="T12"/>
                  <a:gd fmla="*/ 18 h 79" name="T13"/>
                  <a:gd fmla="*/ 0 w 92" name="T14"/>
                  <a:gd fmla="*/ 29 h 79" name="T15"/>
                  <a:gd fmla="*/ 0 w 92" name="T16"/>
                  <a:gd fmla="*/ 50 h 79" name="T17"/>
                  <a:gd fmla="*/ 10 w 92" name="T18"/>
                  <a:gd fmla="*/ 61 h 79" name="T19"/>
                  <a:gd fmla="*/ 42 w 92" name="T20"/>
                  <a:gd fmla="*/ 61 h 79" name="T21"/>
                  <a:gd fmla="*/ 53 w 92" name="T22"/>
                  <a:gd fmla="*/ 72 h 79" name="T23"/>
                  <a:gd fmla="*/ 53 w 92" name="T24"/>
                  <a:gd fmla="*/ 72 h 79" name="T25"/>
                  <a:gd fmla="*/ 60 w 92" name="T26"/>
                  <a:gd fmla="*/ 75 h 79" name="T27"/>
                  <a:gd fmla="*/ 88 w 92" name="T28"/>
                  <a:gd fmla="*/ 47 h 79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79" w="92">
                    <a:moveTo>
                      <a:pt x="88" y="47"/>
                    </a:moveTo>
                    <a:cubicBezTo>
                      <a:pt x="92" y="43"/>
                      <a:pt x="92" y="36"/>
                      <a:pt x="88" y="32"/>
                    </a:cubicBezTo>
                    <a:cubicBezTo>
                      <a:pt x="60" y="5"/>
                      <a:pt x="60" y="5"/>
                      <a:pt x="60" y="5"/>
                    </a:cubicBezTo>
                    <a:cubicBezTo>
                      <a:pt x="56" y="0"/>
                      <a:pt x="53" y="2"/>
                      <a:pt x="53" y="8"/>
                    </a:cubicBezTo>
                    <a:cubicBezTo>
                      <a:pt x="53" y="8"/>
                      <a:pt x="53" y="8"/>
                      <a:pt x="53" y="8"/>
                    </a:cubicBezTo>
                    <a:cubicBezTo>
                      <a:pt x="53" y="14"/>
                      <a:pt x="48" y="18"/>
                      <a:pt x="42" y="18"/>
                    </a:cubicBezTo>
                    <a:cubicBezTo>
                      <a:pt x="10" y="18"/>
                      <a:pt x="10" y="18"/>
                      <a:pt x="10" y="18"/>
                    </a:cubicBezTo>
                    <a:cubicBezTo>
                      <a:pt x="4" y="18"/>
                      <a:pt x="0" y="23"/>
                      <a:pt x="0" y="29"/>
                    </a:cubicBezTo>
                    <a:cubicBezTo>
                      <a:pt x="0" y="50"/>
                      <a:pt x="0" y="50"/>
                      <a:pt x="0" y="50"/>
                    </a:cubicBezTo>
                    <a:cubicBezTo>
                      <a:pt x="0" y="56"/>
                      <a:pt x="4" y="61"/>
                      <a:pt x="10" y="61"/>
                    </a:cubicBezTo>
                    <a:cubicBezTo>
                      <a:pt x="42" y="61"/>
                      <a:pt x="42" y="61"/>
                      <a:pt x="42" y="61"/>
                    </a:cubicBezTo>
                    <a:cubicBezTo>
                      <a:pt x="48" y="61"/>
                      <a:pt x="53" y="66"/>
                      <a:pt x="53" y="72"/>
                    </a:cubicBezTo>
                    <a:cubicBezTo>
                      <a:pt x="53" y="72"/>
                      <a:pt x="53" y="72"/>
                      <a:pt x="53" y="72"/>
                    </a:cubicBezTo>
                    <a:cubicBezTo>
                      <a:pt x="53" y="78"/>
                      <a:pt x="56" y="79"/>
                      <a:pt x="60" y="75"/>
                    </a:cubicBezTo>
                    <a:lnTo>
                      <a:pt x="88" y="47"/>
                    </a:lnTo>
                    <a:close/>
                  </a:path>
                </a:pathLst>
              </a:custGeom>
              <a:solidFill>
                <a:srgbClr val="C7AC9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solidFill>
                    <a:srgbClr val="5C4A42"/>
                  </a:solidFill>
                </a:endParaRPr>
              </a:p>
            </p:txBody>
          </p:sp>
          <p:sp>
            <p:nvSpPr>
              <p:cNvPr id="16" name="Freeform 6"/>
              <p:cNvSpPr/>
              <p:nvPr/>
            </p:nvSpPr>
            <p:spPr bwMode="auto">
              <a:xfrm>
                <a:off x="4840" y="1766"/>
                <a:ext cx="415" cy="559"/>
              </a:xfrm>
              <a:custGeom>
                <a:gdLst>
                  <a:gd fmla="*/ 0 w 33" name="T0"/>
                  <a:gd fmla="*/ 11 h 43" name="T1"/>
                  <a:gd fmla="*/ 0 w 33" name="T2"/>
                  <a:gd fmla="*/ 32 h 43" name="T3"/>
                  <a:gd fmla="*/ 10 w 33" name="T4"/>
                  <a:gd fmla="*/ 43 h 43" name="T5"/>
                  <a:gd fmla="*/ 15 w 33" name="T6"/>
                  <a:gd fmla="*/ 43 h 43" name="T7"/>
                  <a:gd fmla="*/ 28 w 33" name="T8"/>
                  <a:gd fmla="*/ 29 h 43" name="T9"/>
                  <a:gd fmla="*/ 28 w 33" name="T10"/>
                  <a:gd fmla="*/ 14 h 43" name="T11"/>
                  <a:gd fmla="*/ 15 w 33" name="T12"/>
                  <a:gd fmla="*/ 0 h 43" name="T13"/>
                  <a:gd fmla="*/ 10 w 33" name="T14"/>
                  <a:gd fmla="*/ 0 h 43" name="T15"/>
                  <a:gd fmla="*/ 0 w 33" name="T16"/>
                  <a:gd fmla="*/ 11 h 43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3" w="33">
                    <a:moveTo>
                      <a:pt x="0" y="11"/>
                    </a:moveTo>
                    <a:cubicBezTo>
                      <a:pt x="0" y="32"/>
                      <a:pt x="0" y="32"/>
                      <a:pt x="0" y="32"/>
                    </a:cubicBezTo>
                    <a:cubicBezTo>
                      <a:pt x="0" y="38"/>
                      <a:pt x="4" y="43"/>
                      <a:pt x="10" y="43"/>
                    </a:cubicBezTo>
                    <a:cubicBezTo>
                      <a:pt x="15" y="43"/>
                      <a:pt x="15" y="43"/>
                      <a:pt x="15" y="43"/>
                    </a:cubicBezTo>
                    <a:cubicBezTo>
                      <a:pt x="28" y="29"/>
                      <a:pt x="28" y="29"/>
                      <a:pt x="28" y="29"/>
                    </a:cubicBezTo>
                    <a:cubicBezTo>
                      <a:pt x="33" y="25"/>
                      <a:pt x="33" y="18"/>
                      <a:pt x="28" y="14"/>
                    </a:cubicBezTo>
                    <a:cubicBezTo>
                      <a:pt x="15" y="0"/>
                      <a:pt x="15" y="0"/>
                      <a:pt x="15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4" y="0"/>
                      <a:pt x="0" y="5"/>
                      <a:pt x="0" y="11"/>
                    </a:cubicBezTo>
                    <a:close/>
                  </a:path>
                </a:pathLst>
              </a:custGeom>
              <a:solidFill>
                <a:srgbClr val="5C4A4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solidFill>
                    <a:srgbClr val="5C4A42"/>
                  </a:solidFill>
                </a:endParaRPr>
              </a:p>
            </p:txBody>
          </p:sp>
          <p:sp>
            <p:nvSpPr>
              <p:cNvPr id="17" name="Freeform 7"/>
              <p:cNvSpPr/>
              <p:nvPr/>
            </p:nvSpPr>
            <p:spPr bwMode="auto">
              <a:xfrm>
                <a:off x="4033" y="1532"/>
                <a:ext cx="1159" cy="1027"/>
              </a:xfrm>
              <a:custGeom>
                <a:gdLst>
                  <a:gd fmla="*/ 88 w 92" name="T0"/>
                  <a:gd fmla="*/ 47 h 79" name="T1"/>
                  <a:gd fmla="*/ 88 w 92" name="T2"/>
                  <a:gd fmla="*/ 32 h 79" name="T3"/>
                  <a:gd fmla="*/ 60 w 92" name="T4"/>
                  <a:gd fmla="*/ 5 h 79" name="T5"/>
                  <a:gd fmla="*/ 53 w 92" name="T6"/>
                  <a:gd fmla="*/ 8 h 79" name="T7"/>
                  <a:gd fmla="*/ 53 w 92" name="T8"/>
                  <a:gd fmla="*/ 8 h 79" name="T9"/>
                  <a:gd fmla="*/ 42 w 92" name="T10"/>
                  <a:gd fmla="*/ 18 h 79" name="T11"/>
                  <a:gd fmla="*/ 10 w 92" name="T12"/>
                  <a:gd fmla="*/ 18 h 79" name="T13"/>
                  <a:gd fmla="*/ 0 w 92" name="T14"/>
                  <a:gd fmla="*/ 29 h 79" name="T15"/>
                  <a:gd fmla="*/ 0 w 92" name="T16"/>
                  <a:gd fmla="*/ 50 h 79" name="T17"/>
                  <a:gd fmla="*/ 10 w 92" name="T18"/>
                  <a:gd fmla="*/ 61 h 79" name="T19"/>
                  <a:gd fmla="*/ 42 w 92" name="T20"/>
                  <a:gd fmla="*/ 61 h 79" name="T21"/>
                  <a:gd fmla="*/ 53 w 92" name="T22"/>
                  <a:gd fmla="*/ 72 h 79" name="T23"/>
                  <a:gd fmla="*/ 53 w 92" name="T24"/>
                  <a:gd fmla="*/ 72 h 79" name="T25"/>
                  <a:gd fmla="*/ 60 w 92" name="T26"/>
                  <a:gd fmla="*/ 75 h 79" name="T27"/>
                  <a:gd fmla="*/ 88 w 92" name="T28"/>
                  <a:gd fmla="*/ 47 h 79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79" w="92">
                    <a:moveTo>
                      <a:pt x="88" y="47"/>
                    </a:moveTo>
                    <a:cubicBezTo>
                      <a:pt x="92" y="43"/>
                      <a:pt x="92" y="36"/>
                      <a:pt x="88" y="32"/>
                    </a:cubicBezTo>
                    <a:cubicBezTo>
                      <a:pt x="60" y="5"/>
                      <a:pt x="60" y="5"/>
                      <a:pt x="60" y="5"/>
                    </a:cubicBezTo>
                    <a:cubicBezTo>
                      <a:pt x="56" y="0"/>
                      <a:pt x="53" y="2"/>
                      <a:pt x="53" y="8"/>
                    </a:cubicBezTo>
                    <a:cubicBezTo>
                      <a:pt x="53" y="8"/>
                      <a:pt x="53" y="8"/>
                      <a:pt x="53" y="8"/>
                    </a:cubicBezTo>
                    <a:cubicBezTo>
                      <a:pt x="53" y="14"/>
                      <a:pt x="48" y="18"/>
                      <a:pt x="42" y="18"/>
                    </a:cubicBezTo>
                    <a:cubicBezTo>
                      <a:pt x="10" y="18"/>
                      <a:pt x="10" y="18"/>
                      <a:pt x="10" y="18"/>
                    </a:cubicBezTo>
                    <a:cubicBezTo>
                      <a:pt x="4" y="18"/>
                      <a:pt x="0" y="23"/>
                      <a:pt x="0" y="29"/>
                    </a:cubicBezTo>
                    <a:cubicBezTo>
                      <a:pt x="0" y="50"/>
                      <a:pt x="0" y="50"/>
                      <a:pt x="0" y="50"/>
                    </a:cubicBezTo>
                    <a:cubicBezTo>
                      <a:pt x="0" y="56"/>
                      <a:pt x="4" y="61"/>
                      <a:pt x="10" y="61"/>
                    </a:cubicBezTo>
                    <a:cubicBezTo>
                      <a:pt x="42" y="61"/>
                      <a:pt x="42" y="61"/>
                      <a:pt x="42" y="61"/>
                    </a:cubicBezTo>
                    <a:cubicBezTo>
                      <a:pt x="48" y="61"/>
                      <a:pt x="53" y="66"/>
                      <a:pt x="53" y="72"/>
                    </a:cubicBezTo>
                    <a:cubicBezTo>
                      <a:pt x="53" y="72"/>
                      <a:pt x="53" y="72"/>
                      <a:pt x="53" y="72"/>
                    </a:cubicBezTo>
                    <a:cubicBezTo>
                      <a:pt x="53" y="78"/>
                      <a:pt x="56" y="79"/>
                      <a:pt x="60" y="75"/>
                    </a:cubicBezTo>
                    <a:lnTo>
                      <a:pt x="88" y="47"/>
                    </a:lnTo>
                    <a:close/>
                  </a:path>
                </a:pathLst>
              </a:custGeom>
              <a:solidFill>
                <a:srgbClr val="C7AC9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solidFill>
                    <a:srgbClr val="5C4A42"/>
                  </a:solidFill>
                </a:endParaRPr>
              </a:p>
            </p:txBody>
          </p:sp>
          <p:sp>
            <p:nvSpPr>
              <p:cNvPr id="18" name="Freeform 8"/>
              <p:cNvSpPr/>
              <p:nvPr/>
            </p:nvSpPr>
            <p:spPr bwMode="auto">
              <a:xfrm>
                <a:off x="4033" y="1766"/>
                <a:ext cx="416" cy="559"/>
              </a:xfrm>
              <a:custGeom>
                <a:gdLst>
                  <a:gd fmla="*/ 0 w 33" name="T0"/>
                  <a:gd fmla="*/ 11 h 43" name="T1"/>
                  <a:gd fmla="*/ 0 w 33" name="T2"/>
                  <a:gd fmla="*/ 32 h 43" name="T3"/>
                  <a:gd fmla="*/ 10 w 33" name="T4"/>
                  <a:gd fmla="*/ 43 h 43" name="T5"/>
                  <a:gd fmla="*/ 15 w 33" name="T6"/>
                  <a:gd fmla="*/ 43 h 43" name="T7"/>
                  <a:gd fmla="*/ 28 w 33" name="T8"/>
                  <a:gd fmla="*/ 29 h 43" name="T9"/>
                  <a:gd fmla="*/ 28 w 33" name="T10"/>
                  <a:gd fmla="*/ 14 h 43" name="T11"/>
                  <a:gd fmla="*/ 15 w 33" name="T12"/>
                  <a:gd fmla="*/ 0 h 43" name="T13"/>
                  <a:gd fmla="*/ 10 w 33" name="T14"/>
                  <a:gd fmla="*/ 0 h 43" name="T15"/>
                  <a:gd fmla="*/ 0 w 33" name="T16"/>
                  <a:gd fmla="*/ 11 h 43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3" w="33">
                    <a:moveTo>
                      <a:pt x="0" y="11"/>
                    </a:moveTo>
                    <a:cubicBezTo>
                      <a:pt x="0" y="32"/>
                      <a:pt x="0" y="32"/>
                      <a:pt x="0" y="32"/>
                    </a:cubicBezTo>
                    <a:cubicBezTo>
                      <a:pt x="0" y="38"/>
                      <a:pt x="4" y="43"/>
                      <a:pt x="10" y="43"/>
                    </a:cubicBezTo>
                    <a:cubicBezTo>
                      <a:pt x="15" y="43"/>
                      <a:pt x="15" y="43"/>
                      <a:pt x="15" y="43"/>
                    </a:cubicBezTo>
                    <a:cubicBezTo>
                      <a:pt x="28" y="29"/>
                      <a:pt x="28" y="29"/>
                      <a:pt x="28" y="29"/>
                    </a:cubicBezTo>
                    <a:cubicBezTo>
                      <a:pt x="33" y="25"/>
                      <a:pt x="33" y="18"/>
                      <a:pt x="28" y="14"/>
                    </a:cubicBezTo>
                    <a:cubicBezTo>
                      <a:pt x="15" y="0"/>
                      <a:pt x="15" y="0"/>
                      <a:pt x="15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4" y="0"/>
                      <a:pt x="0" y="5"/>
                      <a:pt x="0" y="11"/>
                    </a:cubicBezTo>
                    <a:close/>
                  </a:path>
                </a:pathLst>
              </a:custGeom>
              <a:solidFill>
                <a:srgbClr val="5C4A4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solidFill>
                    <a:srgbClr val="5C4A42"/>
                  </a:solidFill>
                </a:endParaRPr>
              </a:p>
            </p:txBody>
          </p:sp>
          <p:sp>
            <p:nvSpPr>
              <p:cNvPr id="19" name="Freeform 9"/>
              <p:cNvSpPr/>
              <p:nvPr/>
            </p:nvSpPr>
            <p:spPr bwMode="auto">
              <a:xfrm>
                <a:off x="3227" y="1532"/>
                <a:ext cx="1159" cy="1027"/>
              </a:xfrm>
              <a:custGeom>
                <a:gdLst>
                  <a:gd fmla="*/ 88 w 92" name="T0"/>
                  <a:gd fmla="*/ 47 h 79" name="T1"/>
                  <a:gd fmla="*/ 88 w 92" name="T2"/>
                  <a:gd fmla="*/ 32 h 79" name="T3"/>
                  <a:gd fmla="*/ 60 w 92" name="T4"/>
                  <a:gd fmla="*/ 5 h 79" name="T5"/>
                  <a:gd fmla="*/ 53 w 92" name="T6"/>
                  <a:gd fmla="*/ 8 h 79" name="T7"/>
                  <a:gd fmla="*/ 53 w 92" name="T8"/>
                  <a:gd fmla="*/ 8 h 79" name="T9"/>
                  <a:gd fmla="*/ 42 w 92" name="T10"/>
                  <a:gd fmla="*/ 18 h 79" name="T11"/>
                  <a:gd fmla="*/ 10 w 92" name="T12"/>
                  <a:gd fmla="*/ 18 h 79" name="T13"/>
                  <a:gd fmla="*/ 0 w 92" name="T14"/>
                  <a:gd fmla="*/ 29 h 79" name="T15"/>
                  <a:gd fmla="*/ 0 w 92" name="T16"/>
                  <a:gd fmla="*/ 50 h 79" name="T17"/>
                  <a:gd fmla="*/ 10 w 92" name="T18"/>
                  <a:gd fmla="*/ 61 h 79" name="T19"/>
                  <a:gd fmla="*/ 42 w 92" name="T20"/>
                  <a:gd fmla="*/ 61 h 79" name="T21"/>
                  <a:gd fmla="*/ 53 w 92" name="T22"/>
                  <a:gd fmla="*/ 72 h 79" name="T23"/>
                  <a:gd fmla="*/ 53 w 92" name="T24"/>
                  <a:gd fmla="*/ 72 h 79" name="T25"/>
                  <a:gd fmla="*/ 60 w 92" name="T26"/>
                  <a:gd fmla="*/ 75 h 79" name="T27"/>
                  <a:gd fmla="*/ 88 w 92" name="T28"/>
                  <a:gd fmla="*/ 47 h 79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79" w="92">
                    <a:moveTo>
                      <a:pt x="88" y="47"/>
                    </a:moveTo>
                    <a:cubicBezTo>
                      <a:pt x="92" y="43"/>
                      <a:pt x="92" y="36"/>
                      <a:pt x="88" y="32"/>
                    </a:cubicBezTo>
                    <a:cubicBezTo>
                      <a:pt x="60" y="5"/>
                      <a:pt x="60" y="5"/>
                      <a:pt x="60" y="5"/>
                    </a:cubicBezTo>
                    <a:cubicBezTo>
                      <a:pt x="56" y="0"/>
                      <a:pt x="53" y="2"/>
                      <a:pt x="53" y="8"/>
                    </a:cubicBezTo>
                    <a:cubicBezTo>
                      <a:pt x="53" y="8"/>
                      <a:pt x="53" y="8"/>
                      <a:pt x="53" y="8"/>
                    </a:cubicBezTo>
                    <a:cubicBezTo>
                      <a:pt x="53" y="14"/>
                      <a:pt x="48" y="18"/>
                      <a:pt x="42" y="18"/>
                    </a:cubicBezTo>
                    <a:cubicBezTo>
                      <a:pt x="10" y="18"/>
                      <a:pt x="10" y="18"/>
                      <a:pt x="10" y="18"/>
                    </a:cubicBezTo>
                    <a:cubicBezTo>
                      <a:pt x="4" y="18"/>
                      <a:pt x="0" y="23"/>
                      <a:pt x="0" y="29"/>
                    </a:cubicBezTo>
                    <a:cubicBezTo>
                      <a:pt x="0" y="50"/>
                      <a:pt x="0" y="50"/>
                      <a:pt x="0" y="50"/>
                    </a:cubicBezTo>
                    <a:cubicBezTo>
                      <a:pt x="0" y="56"/>
                      <a:pt x="4" y="61"/>
                      <a:pt x="10" y="61"/>
                    </a:cubicBezTo>
                    <a:cubicBezTo>
                      <a:pt x="42" y="61"/>
                      <a:pt x="42" y="61"/>
                      <a:pt x="42" y="61"/>
                    </a:cubicBezTo>
                    <a:cubicBezTo>
                      <a:pt x="48" y="61"/>
                      <a:pt x="53" y="66"/>
                      <a:pt x="53" y="72"/>
                    </a:cubicBezTo>
                    <a:cubicBezTo>
                      <a:pt x="53" y="72"/>
                      <a:pt x="53" y="72"/>
                      <a:pt x="53" y="72"/>
                    </a:cubicBezTo>
                    <a:cubicBezTo>
                      <a:pt x="53" y="78"/>
                      <a:pt x="56" y="79"/>
                      <a:pt x="60" y="75"/>
                    </a:cubicBezTo>
                    <a:lnTo>
                      <a:pt x="88" y="47"/>
                    </a:lnTo>
                    <a:close/>
                  </a:path>
                </a:pathLst>
              </a:custGeom>
              <a:solidFill>
                <a:srgbClr val="C7AC9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solidFill>
                    <a:srgbClr val="5C4A42"/>
                  </a:solidFill>
                </a:endParaRPr>
              </a:p>
            </p:txBody>
          </p:sp>
          <p:sp>
            <p:nvSpPr>
              <p:cNvPr id="20" name="Freeform 10"/>
              <p:cNvSpPr/>
              <p:nvPr/>
            </p:nvSpPr>
            <p:spPr bwMode="auto">
              <a:xfrm>
                <a:off x="3227" y="1766"/>
                <a:ext cx="416" cy="559"/>
              </a:xfrm>
              <a:custGeom>
                <a:gdLst>
                  <a:gd fmla="*/ 0 w 33" name="T0"/>
                  <a:gd fmla="*/ 11 h 43" name="T1"/>
                  <a:gd fmla="*/ 0 w 33" name="T2"/>
                  <a:gd fmla="*/ 32 h 43" name="T3"/>
                  <a:gd fmla="*/ 10 w 33" name="T4"/>
                  <a:gd fmla="*/ 43 h 43" name="T5"/>
                  <a:gd fmla="*/ 15 w 33" name="T6"/>
                  <a:gd fmla="*/ 43 h 43" name="T7"/>
                  <a:gd fmla="*/ 28 w 33" name="T8"/>
                  <a:gd fmla="*/ 29 h 43" name="T9"/>
                  <a:gd fmla="*/ 28 w 33" name="T10"/>
                  <a:gd fmla="*/ 14 h 43" name="T11"/>
                  <a:gd fmla="*/ 15 w 33" name="T12"/>
                  <a:gd fmla="*/ 0 h 43" name="T13"/>
                  <a:gd fmla="*/ 10 w 33" name="T14"/>
                  <a:gd fmla="*/ 0 h 43" name="T15"/>
                  <a:gd fmla="*/ 0 w 33" name="T16"/>
                  <a:gd fmla="*/ 11 h 43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3" w="33">
                    <a:moveTo>
                      <a:pt x="0" y="11"/>
                    </a:moveTo>
                    <a:cubicBezTo>
                      <a:pt x="0" y="32"/>
                      <a:pt x="0" y="32"/>
                      <a:pt x="0" y="32"/>
                    </a:cubicBezTo>
                    <a:cubicBezTo>
                      <a:pt x="0" y="38"/>
                      <a:pt x="4" y="43"/>
                      <a:pt x="10" y="43"/>
                    </a:cubicBezTo>
                    <a:cubicBezTo>
                      <a:pt x="15" y="43"/>
                      <a:pt x="15" y="43"/>
                      <a:pt x="15" y="43"/>
                    </a:cubicBezTo>
                    <a:cubicBezTo>
                      <a:pt x="28" y="29"/>
                      <a:pt x="28" y="29"/>
                      <a:pt x="28" y="29"/>
                    </a:cubicBezTo>
                    <a:cubicBezTo>
                      <a:pt x="33" y="25"/>
                      <a:pt x="33" y="18"/>
                      <a:pt x="28" y="14"/>
                    </a:cubicBezTo>
                    <a:cubicBezTo>
                      <a:pt x="15" y="0"/>
                      <a:pt x="15" y="0"/>
                      <a:pt x="15" y="0"/>
                    </a:cubicBezTo>
                    <a:cubicBezTo>
                      <a:pt x="10" y="0"/>
                      <a:pt x="10" y="0"/>
                      <a:pt x="10" y="0"/>
                    </a:cubicBezTo>
                    <a:cubicBezTo>
                      <a:pt x="4" y="0"/>
                      <a:pt x="0" y="5"/>
                      <a:pt x="0" y="11"/>
                    </a:cubicBezTo>
                    <a:close/>
                  </a:path>
                </a:pathLst>
              </a:custGeom>
              <a:solidFill>
                <a:srgbClr val="5C4A4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solidFill>
                    <a:srgbClr val="5C4A42"/>
                  </a:solidFill>
                </a:endParaRPr>
              </a:p>
            </p:txBody>
          </p:sp>
          <p:sp>
            <p:nvSpPr>
              <p:cNvPr id="21" name="Freeform 11"/>
              <p:cNvSpPr/>
              <p:nvPr/>
            </p:nvSpPr>
            <p:spPr bwMode="auto">
              <a:xfrm>
                <a:off x="2408" y="1532"/>
                <a:ext cx="1172" cy="1027"/>
              </a:xfrm>
              <a:custGeom>
                <a:gdLst>
                  <a:gd fmla="*/ 89 w 93" name="T0"/>
                  <a:gd fmla="*/ 47 h 79" name="T1"/>
                  <a:gd fmla="*/ 89 w 93" name="T2"/>
                  <a:gd fmla="*/ 32 h 79" name="T3"/>
                  <a:gd fmla="*/ 61 w 93" name="T4"/>
                  <a:gd fmla="*/ 5 h 79" name="T5"/>
                  <a:gd fmla="*/ 54 w 93" name="T6"/>
                  <a:gd fmla="*/ 8 h 79" name="T7"/>
                  <a:gd fmla="*/ 54 w 93" name="T8"/>
                  <a:gd fmla="*/ 8 h 79" name="T9"/>
                  <a:gd fmla="*/ 43 w 93" name="T10"/>
                  <a:gd fmla="*/ 18 h 79" name="T11"/>
                  <a:gd fmla="*/ 11 w 93" name="T12"/>
                  <a:gd fmla="*/ 18 h 79" name="T13"/>
                  <a:gd fmla="*/ 0 w 93" name="T14"/>
                  <a:gd fmla="*/ 29 h 79" name="T15"/>
                  <a:gd fmla="*/ 0 w 93" name="T16"/>
                  <a:gd fmla="*/ 50 h 79" name="T17"/>
                  <a:gd fmla="*/ 11 w 93" name="T18"/>
                  <a:gd fmla="*/ 61 h 79" name="T19"/>
                  <a:gd fmla="*/ 43 w 93" name="T20"/>
                  <a:gd fmla="*/ 61 h 79" name="T21"/>
                  <a:gd fmla="*/ 54 w 93" name="T22"/>
                  <a:gd fmla="*/ 72 h 79" name="T23"/>
                  <a:gd fmla="*/ 54 w 93" name="T24"/>
                  <a:gd fmla="*/ 72 h 79" name="T25"/>
                  <a:gd fmla="*/ 61 w 93" name="T26"/>
                  <a:gd fmla="*/ 75 h 79" name="T27"/>
                  <a:gd fmla="*/ 89 w 93" name="T28"/>
                  <a:gd fmla="*/ 47 h 79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79" w="93">
                    <a:moveTo>
                      <a:pt x="89" y="47"/>
                    </a:moveTo>
                    <a:cubicBezTo>
                      <a:pt x="93" y="43"/>
                      <a:pt x="93" y="36"/>
                      <a:pt x="89" y="32"/>
                    </a:cubicBezTo>
                    <a:cubicBezTo>
                      <a:pt x="61" y="5"/>
                      <a:pt x="61" y="5"/>
                      <a:pt x="61" y="5"/>
                    </a:cubicBezTo>
                    <a:cubicBezTo>
                      <a:pt x="57" y="0"/>
                      <a:pt x="54" y="2"/>
                      <a:pt x="54" y="8"/>
                    </a:cubicBezTo>
                    <a:cubicBezTo>
                      <a:pt x="54" y="8"/>
                      <a:pt x="54" y="8"/>
                      <a:pt x="54" y="8"/>
                    </a:cubicBezTo>
                    <a:cubicBezTo>
                      <a:pt x="54" y="14"/>
                      <a:pt x="49" y="18"/>
                      <a:pt x="43" y="18"/>
                    </a:cubicBezTo>
                    <a:cubicBezTo>
                      <a:pt x="11" y="18"/>
                      <a:pt x="11" y="18"/>
                      <a:pt x="11" y="18"/>
                    </a:cubicBezTo>
                    <a:cubicBezTo>
                      <a:pt x="5" y="18"/>
                      <a:pt x="0" y="23"/>
                      <a:pt x="0" y="29"/>
                    </a:cubicBezTo>
                    <a:cubicBezTo>
                      <a:pt x="0" y="50"/>
                      <a:pt x="0" y="50"/>
                      <a:pt x="0" y="50"/>
                    </a:cubicBezTo>
                    <a:cubicBezTo>
                      <a:pt x="0" y="56"/>
                      <a:pt x="5" y="61"/>
                      <a:pt x="11" y="61"/>
                    </a:cubicBezTo>
                    <a:cubicBezTo>
                      <a:pt x="43" y="61"/>
                      <a:pt x="43" y="61"/>
                      <a:pt x="43" y="61"/>
                    </a:cubicBezTo>
                    <a:cubicBezTo>
                      <a:pt x="49" y="61"/>
                      <a:pt x="54" y="66"/>
                      <a:pt x="54" y="72"/>
                    </a:cubicBezTo>
                    <a:cubicBezTo>
                      <a:pt x="54" y="72"/>
                      <a:pt x="54" y="72"/>
                      <a:pt x="54" y="72"/>
                    </a:cubicBezTo>
                    <a:cubicBezTo>
                      <a:pt x="54" y="78"/>
                      <a:pt x="57" y="79"/>
                      <a:pt x="61" y="75"/>
                    </a:cubicBezTo>
                    <a:lnTo>
                      <a:pt x="89" y="47"/>
                    </a:lnTo>
                    <a:close/>
                  </a:path>
                </a:pathLst>
              </a:custGeom>
              <a:solidFill>
                <a:srgbClr val="C7AC9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solidFill>
                    <a:srgbClr val="5C4A42"/>
                  </a:solidFill>
                </a:endParaRPr>
              </a:p>
            </p:txBody>
          </p:sp>
          <p:sp>
            <p:nvSpPr>
              <p:cNvPr id="22" name="Freeform 12"/>
              <p:cNvSpPr/>
              <p:nvPr/>
            </p:nvSpPr>
            <p:spPr bwMode="auto">
              <a:xfrm>
                <a:off x="2408" y="1766"/>
                <a:ext cx="429" cy="559"/>
              </a:xfrm>
              <a:custGeom>
                <a:gdLst>
                  <a:gd fmla="*/ 0 w 34" name="T0"/>
                  <a:gd fmla="*/ 11 h 43" name="T1"/>
                  <a:gd fmla="*/ 0 w 34" name="T2"/>
                  <a:gd fmla="*/ 32 h 43" name="T3"/>
                  <a:gd fmla="*/ 11 w 34" name="T4"/>
                  <a:gd fmla="*/ 43 h 43" name="T5"/>
                  <a:gd fmla="*/ 16 w 34" name="T6"/>
                  <a:gd fmla="*/ 43 h 43" name="T7"/>
                  <a:gd fmla="*/ 29 w 34" name="T8"/>
                  <a:gd fmla="*/ 29 h 43" name="T9"/>
                  <a:gd fmla="*/ 29 w 34" name="T10"/>
                  <a:gd fmla="*/ 14 h 43" name="T11"/>
                  <a:gd fmla="*/ 16 w 34" name="T12"/>
                  <a:gd fmla="*/ 0 h 43" name="T13"/>
                  <a:gd fmla="*/ 11 w 34" name="T14"/>
                  <a:gd fmla="*/ 0 h 43" name="T15"/>
                  <a:gd fmla="*/ 0 w 34" name="T16"/>
                  <a:gd fmla="*/ 11 h 43" name="T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b="b" l="0" r="r" t="0"/>
                <a:pathLst>
                  <a:path h="43" w="34">
                    <a:moveTo>
                      <a:pt x="0" y="11"/>
                    </a:moveTo>
                    <a:cubicBezTo>
                      <a:pt x="0" y="32"/>
                      <a:pt x="0" y="32"/>
                      <a:pt x="0" y="32"/>
                    </a:cubicBezTo>
                    <a:cubicBezTo>
                      <a:pt x="0" y="38"/>
                      <a:pt x="5" y="43"/>
                      <a:pt x="11" y="43"/>
                    </a:cubicBezTo>
                    <a:cubicBezTo>
                      <a:pt x="16" y="43"/>
                      <a:pt x="16" y="43"/>
                      <a:pt x="16" y="43"/>
                    </a:cubicBezTo>
                    <a:cubicBezTo>
                      <a:pt x="29" y="29"/>
                      <a:pt x="29" y="29"/>
                      <a:pt x="29" y="29"/>
                    </a:cubicBezTo>
                    <a:cubicBezTo>
                      <a:pt x="34" y="25"/>
                      <a:pt x="34" y="18"/>
                      <a:pt x="29" y="14"/>
                    </a:cubicBezTo>
                    <a:cubicBezTo>
                      <a:pt x="16" y="0"/>
                      <a:pt x="16" y="0"/>
                      <a:pt x="16" y="0"/>
                    </a:cubicBezTo>
                    <a:cubicBezTo>
                      <a:pt x="11" y="0"/>
                      <a:pt x="11" y="0"/>
                      <a:pt x="11" y="0"/>
                    </a:cubicBezTo>
                    <a:cubicBezTo>
                      <a:pt x="5" y="0"/>
                      <a:pt x="0" y="5"/>
                      <a:pt x="0" y="11"/>
                    </a:cubicBezTo>
                    <a:close/>
                  </a:path>
                </a:pathLst>
              </a:custGeom>
              <a:solidFill>
                <a:srgbClr val="5C4A42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solidFill>
                    <a:srgbClr val="5C4A42"/>
                  </a:solidFill>
                </a:endParaRPr>
              </a:p>
            </p:txBody>
          </p:sp>
          <p:sp>
            <p:nvSpPr>
              <p:cNvPr id="23" name="Freeform 13"/>
              <p:cNvSpPr/>
              <p:nvPr/>
            </p:nvSpPr>
            <p:spPr bwMode="auto">
              <a:xfrm>
                <a:off x="1602" y="1532"/>
                <a:ext cx="1172" cy="1027"/>
              </a:xfrm>
              <a:custGeom>
                <a:gdLst>
                  <a:gd fmla="*/ 89 w 93" name="T0"/>
                  <a:gd fmla="*/ 47 h 79" name="T1"/>
                  <a:gd fmla="*/ 89 w 93" name="T2"/>
                  <a:gd fmla="*/ 32 h 79" name="T3"/>
                  <a:gd fmla="*/ 61 w 93" name="T4"/>
                  <a:gd fmla="*/ 5 h 79" name="T5"/>
                  <a:gd fmla="*/ 54 w 93" name="T6"/>
                  <a:gd fmla="*/ 8 h 79" name="T7"/>
                  <a:gd fmla="*/ 54 w 93" name="T8"/>
                  <a:gd fmla="*/ 8 h 79" name="T9"/>
                  <a:gd fmla="*/ 43 w 93" name="T10"/>
                  <a:gd fmla="*/ 18 h 79" name="T11"/>
                  <a:gd fmla="*/ 11 w 93" name="T12"/>
                  <a:gd fmla="*/ 18 h 79" name="T13"/>
                  <a:gd fmla="*/ 0 w 93" name="T14"/>
                  <a:gd fmla="*/ 29 h 79" name="T15"/>
                  <a:gd fmla="*/ 0 w 93" name="T16"/>
                  <a:gd fmla="*/ 50 h 79" name="T17"/>
                  <a:gd fmla="*/ 11 w 93" name="T18"/>
                  <a:gd fmla="*/ 61 h 79" name="T19"/>
                  <a:gd fmla="*/ 43 w 93" name="T20"/>
                  <a:gd fmla="*/ 61 h 79" name="T21"/>
                  <a:gd fmla="*/ 54 w 93" name="T22"/>
                  <a:gd fmla="*/ 72 h 79" name="T23"/>
                  <a:gd fmla="*/ 54 w 93" name="T24"/>
                  <a:gd fmla="*/ 72 h 79" name="T25"/>
                  <a:gd fmla="*/ 61 w 93" name="T26"/>
                  <a:gd fmla="*/ 75 h 79" name="T27"/>
                  <a:gd fmla="*/ 89 w 93" name="T28"/>
                  <a:gd fmla="*/ 47 h 79" name="T2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b="b" l="0" r="r" t="0"/>
                <a:pathLst>
                  <a:path h="79" w="93">
                    <a:moveTo>
                      <a:pt x="89" y="47"/>
                    </a:moveTo>
                    <a:cubicBezTo>
                      <a:pt x="93" y="43"/>
                      <a:pt x="93" y="36"/>
                      <a:pt x="89" y="32"/>
                    </a:cubicBezTo>
                    <a:cubicBezTo>
                      <a:pt x="61" y="5"/>
                      <a:pt x="61" y="5"/>
                      <a:pt x="61" y="5"/>
                    </a:cubicBezTo>
                    <a:cubicBezTo>
                      <a:pt x="57" y="0"/>
                      <a:pt x="54" y="2"/>
                      <a:pt x="54" y="8"/>
                    </a:cubicBezTo>
                    <a:cubicBezTo>
                      <a:pt x="54" y="8"/>
                      <a:pt x="54" y="8"/>
                      <a:pt x="54" y="8"/>
                    </a:cubicBezTo>
                    <a:cubicBezTo>
                      <a:pt x="54" y="14"/>
                      <a:pt x="49" y="18"/>
                      <a:pt x="43" y="18"/>
                    </a:cubicBezTo>
                    <a:cubicBezTo>
                      <a:pt x="11" y="18"/>
                      <a:pt x="11" y="18"/>
                      <a:pt x="11" y="18"/>
                    </a:cubicBezTo>
                    <a:cubicBezTo>
                      <a:pt x="5" y="18"/>
                      <a:pt x="0" y="23"/>
                      <a:pt x="0" y="29"/>
                    </a:cubicBezTo>
                    <a:cubicBezTo>
                      <a:pt x="0" y="50"/>
                      <a:pt x="0" y="50"/>
                      <a:pt x="0" y="50"/>
                    </a:cubicBezTo>
                    <a:cubicBezTo>
                      <a:pt x="0" y="56"/>
                      <a:pt x="5" y="61"/>
                      <a:pt x="11" y="61"/>
                    </a:cubicBezTo>
                    <a:cubicBezTo>
                      <a:pt x="43" y="61"/>
                      <a:pt x="43" y="61"/>
                      <a:pt x="43" y="61"/>
                    </a:cubicBezTo>
                    <a:cubicBezTo>
                      <a:pt x="49" y="61"/>
                      <a:pt x="54" y="66"/>
                      <a:pt x="54" y="72"/>
                    </a:cubicBezTo>
                    <a:cubicBezTo>
                      <a:pt x="54" y="72"/>
                      <a:pt x="54" y="72"/>
                      <a:pt x="54" y="72"/>
                    </a:cubicBezTo>
                    <a:cubicBezTo>
                      <a:pt x="54" y="78"/>
                      <a:pt x="57" y="79"/>
                      <a:pt x="61" y="75"/>
                    </a:cubicBezTo>
                    <a:lnTo>
                      <a:pt x="89" y="47"/>
                    </a:lnTo>
                    <a:close/>
                  </a:path>
                </a:pathLst>
              </a:custGeom>
              <a:solidFill>
                <a:srgbClr val="C7AC93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/>
              <a:lstStyle/>
              <a:p>
                <a:endParaRPr altLang="en-US" lang="zh-CN">
                  <a:solidFill>
                    <a:srgbClr val="5C4A42"/>
                  </a:solidFill>
                </a:endParaRPr>
              </a:p>
            </p:txBody>
          </p:sp>
        </p:grpSp>
        <p:sp>
          <p:nvSpPr>
            <p:cNvPr id="10" name="文本框 9"/>
            <p:cNvSpPr txBox="1"/>
            <p:nvPr/>
          </p:nvSpPr>
          <p:spPr>
            <a:xfrm>
              <a:off x="2811930" y="3127772"/>
              <a:ext cx="722150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zh-CN" lang="en-US" sz="2800">
                  <a:solidFill>
                    <a:srgbClr val="5C4A42"/>
                  </a:solidFill>
                  <a:latin charset="-122" pitchFamily="34" typeface="微软雅黑"/>
                  <a:ea charset="-122" pitchFamily="34" typeface="微软雅黑"/>
                </a:rPr>
                <a:t>1</a:t>
              </a: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4474556" y="3127772"/>
              <a:ext cx="722150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zh-CN" lang="en-US" sz="2800">
                  <a:solidFill>
                    <a:srgbClr val="5C4A42"/>
                  </a:solidFill>
                  <a:latin charset="-122" pitchFamily="34" typeface="微软雅黑"/>
                  <a:ea charset="-122" pitchFamily="34" typeface="微软雅黑"/>
                </a:rPr>
                <a:t>2</a:t>
              </a: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6042178" y="3127772"/>
              <a:ext cx="722150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zh-CN" lang="en-US" sz="2800">
                  <a:solidFill>
                    <a:srgbClr val="5C4A42"/>
                  </a:solidFill>
                  <a:latin charset="-122" pitchFamily="34" typeface="微软雅黑"/>
                  <a:ea charset="-122" pitchFamily="34" typeface="微软雅黑"/>
                </a:rPr>
                <a:t>3</a:t>
              </a: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7389020" y="3127772"/>
              <a:ext cx="874562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zh-CN" lang="en-US" sz="2800">
                  <a:solidFill>
                    <a:srgbClr val="5C4A42"/>
                  </a:solidFill>
                  <a:latin charset="-122" pitchFamily="34" typeface="微软雅黑"/>
                  <a:ea charset="-122" pitchFamily="34" typeface="微软雅黑"/>
                </a:rPr>
                <a:t>4</a:t>
              </a: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8931636" y="3127772"/>
              <a:ext cx="722150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dist"/>
              <a:r>
                <a:rPr altLang="zh-CN" lang="en-US" sz="2800">
                  <a:solidFill>
                    <a:srgbClr val="5C4A42"/>
                  </a:solidFill>
                  <a:latin charset="-122" pitchFamily="34" typeface="微软雅黑"/>
                  <a:ea charset="-122" pitchFamily="34" typeface="微软雅黑"/>
                </a:rPr>
                <a:t>5</a:t>
              </a:r>
            </a:p>
          </p:txBody>
        </p:sp>
      </p:grpSp>
      <p:sp>
        <p:nvSpPr>
          <p:cNvPr id="24" name="矩形 1"/>
          <p:cNvSpPr>
            <a:spLocks noChangeArrowheads="1"/>
          </p:cNvSpPr>
          <p:nvPr/>
        </p:nvSpPr>
        <p:spPr bwMode="auto">
          <a:xfrm>
            <a:off x="1870925" y="4438721"/>
            <a:ext cx="7940733" cy="384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5pPr>
            <a:lvl6pPr defTabSz="457200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6pPr>
            <a:lvl7pPr defTabSz="457200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7pPr>
            <a:lvl8pPr defTabSz="457200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8pPr>
            <a:lvl9pPr defTabSz="457200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altLang="en-US" lang="zh-CN" sz="1600">
                <a:solidFill>
                  <a:schemeClr val="bg1"/>
                </a:solidFill>
                <a:latin charset="-122" pitchFamily="34" typeface="微软雅黑 Light"/>
                <a:ea charset="-122" pitchFamily="34" typeface="微软雅黑 Light"/>
              </a:rPr>
              <a:t>演示用心制作每一页艺术珍品，以姿态孜孜不倦地打磨，完美助力您的演示。</a:t>
            </a:r>
          </a:p>
        </p:txBody>
      </p:sp>
      <p:sp>
        <p:nvSpPr>
          <p:cNvPr id="25" name="矩形 1"/>
          <p:cNvSpPr>
            <a:spLocks noChangeArrowheads="1"/>
          </p:cNvSpPr>
          <p:nvPr/>
        </p:nvSpPr>
        <p:spPr bwMode="auto">
          <a:xfrm>
            <a:off x="1870923" y="4826519"/>
            <a:ext cx="7940733" cy="384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5pPr>
            <a:lvl6pPr defTabSz="457200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6pPr>
            <a:lvl7pPr defTabSz="457200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7pPr>
            <a:lvl8pPr defTabSz="457200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8pPr>
            <a:lvl9pPr defTabSz="457200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altLang="en-US" lang="zh-CN" sz="1600">
                <a:solidFill>
                  <a:schemeClr val="bg1"/>
                </a:solidFill>
                <a:latin charset="-122" pitchFamily="34" typeface="微软雅黑 Light"/>
                <a:ea charset="-122" pitchFamily="34" typeface="微软雅黑 Light"/>
              </a:rPr>
              <a:t>演示用心制作每一页艺术珍品，以姿态孜孜不倦地打磨，完美助力您的演示。</a:t>
            </a:r>
          </a:p>
        </p:txBody>
      </p:sp>
    </p:spTree>
  </p:cSld>
  <p:clrMapOvr>
    <a:masterClrMapping/>
  </p:clrMapOvr>
  <p:transition/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177503" y="632759"/>
            <a:ext cx="3031639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altLang="en-US" lang="zh-CN" sz="2800">
                <a:solidFill>
                  <a:srgbClr val="DBC9B8"/>
                </a:solidFill>
                <a:latin charset="-122" pitchFamily="34" typeface="微软雅黑"/>
                <a:ea charset="-122" pitchFamily="34" typeface="微软雅黑"/>
              </a:rPr>
              <a:t>课题现状及情况</a:t>
            </a:r>
          </a:p>
        </p:txBody>
      </p:sp>
      <p:graphicFrame>
        <p:nvGraphicFramePr>
          <p:cNvPr id="3" name="图表 2"/>
          <p:cNvGraphicFramePr/>
          <p:nvPr/>
        </p:nvGraphicFramePr>
        <p:xfrm>
          <a:off x="1432593" y="2055373"/>
          <a:ext cx="9676436" cy="2757670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sp>
        <p:nvSpPr>
          <p:cNvPr id="4" name="矩形 1"/>
          <p:cNvSpPr>
            <a:spLocks noChangeArrowheads="1"/>
          </p:cNvSpPr>
          <p:nvPr/>
        </p:nvSpPr>
        <p:spPr bwMode="auto">
          <a:xfrm>
            <a:off x="1870925" y="4813043"/>
            <a:ext cx="7940733" cy="384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charset="0" pitchFamily="34" typeface="Arial"/>
              <a:buChar char="•"/>
              <a:defRPr sz="2800">
                <a:solidFill>
                  <a:schemeClr val="tx1"/>
                </a:solidFill>
                <a:latin charset="0" pitchFamily="34" typeface="Calibri"/>
              </a:defRPr>
            </a:lvl1pPr>
            <a:lvl2pPr indent="-285750" marL="74295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2400">
                <a:solidFill>
                  <a:schemeClr val="tx1"/>
                </a:solidFill>
                <a:latin charset="0" pitchFamily="34" typeface="Calibri"/>
              </a:defRPr>
            </a:lvl2pPr>
            <a:lvl3pPr indent="-228600" marL="11430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 sz="2000">
                <a:solidFill>
                  <a:schemeClr val="tx1"/>
                </a:solidFill>
                <a:latin charset="0" pitchFamily="34" typeface="Calibri"/>
              </a:defRPr>
            </a:lvl3pPr>
            <a:lvl4pPr indent="-228600" marL="16002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4pPr>
            <a:lvl5pPr indent="-228600" marL="2057400">
              <a:lnSpc>
                <a:spcPct val="90000"/>
              </a:lnSpc>
              <a:spcBef>
                <a:spcPts val="500"/>
              </a:spcBef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5pPr>
            <a:lvl6pPr defTabSz="457200" eaLnBrk="0" fontAlgn="base" hangingPunct="0" indent="-228600" marL="25146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6pPr>
            <a:lvl7pPr defTabSz="457200" eaLnBrk="0" fontAlgn="base" hangingPunct="0" indent="-228600" marL="29718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7pPr>
            <a:lvl8pPr defTabSz="457200" eaLnBrk="0" fontAlgn="base" hangingPunct="0" indent="-228600" marL="34290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8pPr>
            <a:lvl9pPr defTabSz="457200" eaLnBrk="0" fontAlgn="base" hangingPunct="0" indent="-228600" marL="388620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charset="0" pitchFamily="34" typeface="Arial"/>
              <a:buChar char="•"/>
              <a:defRPr>
                <a:solidFill>
                  <a:schemeClr val="tx1"/>
                </a:solidFill>
                <a:latin charset="0" pitchFamily="34" typeface="Calibri"/>
              </a:defRPr>
            </a:lvl9pPr>
          </a:lstStyle>
          <a:p>
            <a:pPr algn="just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altLang="en-US" lang="zh-CN" sz="1600">
                <a:solidFill>
                  <a:schemeClr val="bg1"/>
                </a:solidFill>
                <a:latin charset="-122" pitchFamily="34" typeface="微软雅黑 Light"/>
                <a:ea charset="-122" pitchFamily="34" typeface="微软雅黑 Light"/>
              </a:rPr>
              <a:t>演示用心制作每一页艺术珍品，以姿态孜孜不倦地打磨，完美助力您的演示。</a:t>
            </a: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4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83</Paragraphs>
  <Slides>18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baseType="lpstr" size="27">
      <vt:lpstr>Arial</vt:lpstr>
      <vt:lpstr>等线 Light</vt:lpstr>
      <vt:lpstr>等线</vt:lpstr>
      <vt:lpstr>Calibri Light</vt:lpstr>
      <vt:lpstr>Calibri</vt:lpstr>
      <vt:lpstr>微软雅黑</vt:lpstr>
      <vt:lpstr>微软雅黑 Light</vt:lpstr>
      <vt:lpstr>宋体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2021-08-22T11:58:16Z</dcterms:created>
  <cp:lastPrinted>2021-08-22T11:58:16Z</cp:lastPrinted>
  <dcterms:modified xsi:type="dcterms:W3CDTF">2021-08-22T05:42:11Z</dcterms:modified>
  <cp:revision>1</cp:revision>
</cp:coreProperties>
</file>