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Relationship Id="rId5" Target="docProps/custom.xml" Type="http://schemas.openxmlformats.org/officeDocument/2006/relationships/custom-properties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9" r:id="rId2"/>
  </p:sldMasterIdLst>
  <p:notesMasterIdLst>
    <p:notesMasterId r:id="rId3"/>
  </p:notesMasterIdLst>
  <p:sldIdLst>
    <p:sldId id="283" r:id="rId4"/>
    <p:sldId id="260" r:id="rId5"/>
    <p:sldId id="261" r:id="rId6"/>
    <p:sldId id="267" r:id="rId7"/>
    <p:sldId id="265" r:id="rId8"/>
    <p:sldId id="266" r:id="rId9"/>
    <p:sldId id="284" r:id="rId10"/>
    <p:sldId id="269" r:id="rId11"/>
    <p:sldId id="270" r:id="rId12"/>
    <p:sldId id="271" r:id="rId13"/>
    <p:sldId id="285" r:id="rId14"/>
    <p:sldId id="273" r:id="rId15"/>
    <p:sldId id="274" r:id="rId16"/>
    <p:sldId id="275" r:id="rId17"/>
    <p:sldId id="286" r:id="rId18"/>
    <p:sldId id="277" r:id="rId19"/>
    <p:sldId id="278" r:id="rId20"/>
    <p:sldId id="279" r:id="rId21"/>
    <p:sldId id="290" r:id="rId22"/>
    <p:sldId id="287" r:id="rId23"/>
    <p:sldId id="288" r:id="rId24"/>
    <p:sldId id="289" r:id="rId25"/>
    <p:sldId id="282" r:id="rId26"/>
  </p:sldIdLst>
  <p:sldSz cx="12192000" cy="6858000"/>
  <p:notesSz cx="6858000" cy="9144000"/>
  <p:custDataLst>
    <p:tags r:id="rId2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1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tags/tag3.xml" Type="http://schemas.openxmlformats.org/officeDocument/2006/relationships/tags"/><Relationship Id="rId28" Target="presProps.xml" Type="http://schemas.openxmlformats.org/officeDocument/2006/relationships/presProps"/><Relationship Id="rId29" Target="viewProps.xml" Type="http://schemas.openxmlformats.org/officeDocument/2006/relationships/viewProps"/><Relationship Id="rId3" Target="notesMasters/notesMaster1.xml" Type="http://schemas.openxmlformats.org/officeDocument/2006/relationships/notesMaster"/><Relationship Id="rId30" Target="theme/theme1.xml" Type="http://schemas.openxmlformats.org/officeDocument/2006/relationships/theme"/><Relationship Id="rId31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D5050-86E3-4130-8358-F161FFF9614A}" type="datetimeFigureOut">
              <a:rPr lang="zh-CN" altLang="en-US" smtClean="0"/>
              <a:t>2020/9/25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77F359-D877-4640-A37E-6770A3DFAB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42523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media/image2.jpe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 2"/>
          <p:cNvGrpSpPr/>
          <p:nvPr userDrawn="1"/>
        </p:nvGrpSpPr>
        <p:grpSpPr>
          <a:xfrm>
            <a:off x="0" y="-29972"/>
            <a:ext cx="12192000" cy="6887972"/>
            <a:chOff x="0" y="-29972"/>
            <a:chExt cx="12192000" cy="6887972"/>
          </a:xfrm>
        </p:grpSpPr>
        <p:sp>
          <p:nvSpPr>
            <p:cNvPr id="4" name="矩形 3"/>
            <p:cNvSpPr/>
            <p:nvPr userDrawn="1"/>
          </p:nvSpPr>
          <p:spPr>
            <a:xfrm>
              <a:off x="0" y="3429000"/>
              <a:ext cx="12192000" cy="34290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" name="矩形 4"/>
            <p:cNvSpPr/>
            <p:nvPr userDrawn="1"/>
          </p:nvSpPr>
          <p:spPr>
            <a:xfrm>
              <a:off x="0" y="-29972"/>
              <a:ext cx="12192000" cy="3502152"/>
            </a:xfrm>
            <a:prstGeom prst="rect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矩形 5"/>
            <p:cNvSpPr/>
            <p:nvPr userDrawn="1"/>
          </p:nvSpPr>
          <p:spPr>
            <a:xfrm>
              <a:off x="384048" y="384048"/>
              <a:ext cx="11430000" cy="6035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377952" y="402336"/>
            <a:ext cx="11436096" cy="6023356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8325228" y="6545427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ea typeface="宋体"/>
              </a:rPr>
              <a:t>模板下载：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www.1ppt.com/moban/          </a:t>
            </a:r>
            <a:r>
              <a:rPr lang="zh-CN" altLang="en-US" sz="100">
                <a:solidFill>
                  <a:prstClr val="white"/>
                </a:solidFill>
                <a:ea typeface="宋体"/>
              </a:rPr>
              <a:t>行业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www.1ppt.com/hangye/ </a:t>
            </a:r>
          </a:p>
          <a:p>
            <a:pPr defTabSz="914400"/>
            <a:r>
              <a:rPr lang="zh-CN" altLang="en-US" sz="100">
                <a:solidFill>
                  <a:prstClr val="white"/>
                </a:solidFill>
                <a:ea typeface="宋体"/>
              </a:rPr>
              <a:t>节日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www.1ppt.com/jieri/          PPT</a:t>
            </a:r>
            <a:r>
              <a:rPr lang="zh-CN" altLang="en-US" sz="100">
                <a:solidFill>
                  <a:prstClr val="white"/>
                </a:solidFill>
                <a:ea typeface="宋体"/>
              </a:rPr>
              <a:t>素材：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www.1ppt.com/sucai/</a:t>
            </a:r>
          </a:p>
          <a:p>
            <a:pPr defTabSz="914400"/>
            <a:r>
              <a:rPr lang="en-US" altLang="zh-CN" sz="10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ea typeface="宋体"/>
              </a:rPr>
              <a:t>背景图片：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www.1ppt.com/beijing/        PPT</a:t>
            </a:r>
            <a:r>
              <a:rPr lang="zh-CN" altLang="en-US" sz="100">
                <a:solidFill>
                  <a:prstClr val="white"/>
                </a:solidFill>
                <a:ea typeface="宋体"/>
              </a:rPr>
              <a:t>图表：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www.1ppt.com/tubiao/      </a:t>
            </a:r>
          </a:p>
          <a:p>
            <a:pPr defTabSz="914400"/>
            <a:r>
              <a:rPr lang="zh-CN" altLang="en-US" sz="100">
                <a:solidFill>
                  <a:prstClr val="white"/>
                </a:solidFill>
                <a:ea typeface="宋体"/>
              </a:rPr>
              <a:t>精美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ea typeface="宋体"/>
              </a:rPr>
              <a:t>下载：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www.1ppt.com/xiazai/         PPT</a:t>
            </a:r>
            <a:r>
              <a:rPr lang="zh-CN" altLang="en-US" sz="100">
                <a:solidFill>
                  <a:prstClr val="white"/>
                </a:solidFill>
                <a:ea typeface="宋体"/>
              </a:rPr>
              <a:t>教程： 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www.1ppt.com/powerpoint/      </a:t>
            </a:r>
          </a:p>
          <a:p>
            <a:pPr defTabSz="914400"/>
            <a:r>
              <a:rPr lang="en-US" altLang="zh-CN" sz="10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ea typeface="宋体"/>
              </a:rPr>
              <a:t>课件：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www.1ppt.com/kejian/             </a:t>
            </a:r>
            <a:r>
              <a:rPr lang="zh-CN" altLang="en-US" sz="100">
                <a:solidFill>
                  <a:prstClr val="white"/>
                </a:solidFill>
                <a:ea typeface="宋体"/>
              </a:rPr>
              <a:t>字体下载：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www.1ppt.com/ziti/</a:t>
            </a:r>
          </a:p>
          <a:p>
            <a:pPr defTabSz="914400"/>
            <a:r>
              <a:rPr lang="zh-CN" altLang="en-US" sz="100">
                <a:solidFill>
                  <a:prstClr val="white"/>
                </a:solidFill>
                <a:ea typeface="宋体"/>
              </a:rPr>
              <a:t>工作总结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ea typeface="宋体"/>
              </a:rPr>
              <a:t>：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www.1ppt.com/xiazai/zongjie/ </a:t>
            </a:r>
            <a:r>
              <a:rPr lang="zh-CN" altLang="en-US" sz="100">
                <a:solidFill>
                  <a:prstClr val="white"/>
                </a:solidFill>
                <a:ea typeface="宋体"/>
              </a:rPr>
              <a:t>工作计划：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www.1ppt.com/xiazai/jihua/</a:t>
            </a:r>
          </a:p>
          <a:p>
            <a:pPr defTabSz="914400"/>
            <a:r>
              <a:rPr lang="zh-CN" altLang="en-US" sz="100">
                <a:solidFill>
                  <a:prstClr val="white"/>
                </a:solidFill>
                <a:ea typeface="宋体"/>
              </a:rPr>
              <a:t>商务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www.1ppt.com/moban/shangwu/  </a:t>
            </a:r>
            <a:r>
              <a:rPr lang="zh-CN" altLang="en-US" sz="100">
                <a:solidFill>
                  <a:prstClr val="white"/>
                </a:solidFill>
                <a:ea typeface="宋体"/>
              </a:rPr>
              <a:t>个人简历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ea typeface="宋体"/>
              </a:rPr>
              <a:t>：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www.1ppt.com/xiazai/jianli/  </a:t>
            </a:r>
          </a:p>
          <a:p>
            <a:pPr defTabSz="914400"/>
            <a:r>
              <a:rPr lang="zh-CN" altLang="en-US" sz="100">
                <a:solidFill>
                  <a:prstClr val="white"/>
                </a:solidFill>
                <a:ea typeface="宋体"/>
              </a:rPr>
              <a:t>毕业答辩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ea typeface="宋体"/>
              </a:rPr>
              <a:t>：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www.1ppt.com/xiazai/dabian/  </a:t>
            </a:r>
            <a:r>
              <a:rPr lang="zh-CN" altLang="en-US" sz="100">
                <a:solidFill>
                  <a:prstClr val="white"/>
                </a:solidFill>
                <a:ea typeface="宋体"/>
              </a:rPr>
              <a:t>工作汇报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ea typeface="宋体"/>
              </a:rPr>
              <a:t>：</a:t>
            </a:r>
            <a:r>
              <a:rPr lang="en-US" altLang="zh-CN" sz="100">
                <a:solidFill>
                  <a:prstClr val="white"/>
                </a:solidFill>
                <a:ea typeface="宋体"/>
              </a:rPr>
              <a:t>www.1ppt.com/xiazai/huibao/    </a:t>
            </a:r>
          </a:p>
          <a:p>
            <a:pPr defTabSz="914400"/>
            <a:r>
              <a:rPr lang="en-US" altLang="zh-CN" sz="100">
                <a:solidFill>
                  <a:prstClr val="white"/>
                </a:solidFill>
                <a:ea typeface="宋体"/>
              </a:rPr>
              <a:t> </a:t>
            </a:r>
          </a:p>
        </p:txBody>
      </p:sp>
    </p:spTree>
    <p:extLst>
      <p:ext uri="{BB962C8B-B14F-4D97-AF65-F5344CB8AC3E}">
        <p14:creationId val="1119088464"/>
      </p:ext>
    </p:extLst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2020/9/25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53612537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2020/9/25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11059057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2020/9/25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90396411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2020/9/25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38912272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2020/9/25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5762825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2020/9/25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64835451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2020/9/25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52750092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2020/9/25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39900934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2020/9/25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0237784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itle" preserve="1">
  <p:cSld name="1_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组 6"/>
          <p:cNvGrpSpPr/>
          <p:nvPr userDrawn="1"/>
        </p:nvGrpSpPr>
        <p:grpSpPr>
          <a:xfrm>
            <a:off x="0" y="-29972"/>
            <a:ext cx="12192000" cy="6887972"/>
            <a:chOff x="0" y="-29972"/>
            <a:chExt cx="12192000" cy="6887972"/>
          </a:xfrm>
        </p:grpSpPr>
        <p:sp>
          <p:nvSpPr>
            <p:cNvPr id="2" name="矩形 1"/>
            <p:cNvSpPr/>
            <p:nvPr userDrawn="1"/>
          </p:nvSpPr>
          <p:spPr>
            <a:xfrm>
              <a:off x="0" y="3429000"/>
              <a:ext cx="12192000" cy="34290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" name="矩形 2"/>
            <p:cNvSpPr/>
            <p:nvPr userDrawn="1"/>
          </p:nvSpPr>
          <p:spPr>
            <a:xfrm>
              <a:off x="0" y="-29972"/>
              <a:ext cx="12192000" cy="3502152"/>
            </a:xfrm>
            <a:prstGeom prst="rect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" name="矩形 4"/>
            <p:cNvSpPr/>
            <p:nvPr userDrawn="1"/>
          </p:nvSpPr>
          <p:spPr>
            <a:xfrm>
              <a:off x="384048" y="384048"/>
              <a:ext cx="11430000" cy="6035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  <p:extLst>
      <p:ext uri="{BB962C8B-B14F-4D97-AF65-F5344CB8AC3E}">
        <p14:creationId val="32684901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2020/9/25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55579659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2020/9/25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80749664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itle" preserve="1">
  <p:cSld name="5_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组 6"/>
          <p:cNvGrpSpPr/>
          <p:nvPr userDrawn="1"/>
        </p:nvGrpSpPr>
        <p:grpSpPr>
          <a:xfrm>
            <a:off x="0" y="-29972"/>
            <a:ext cx="12192000" cy="6887972"/>
            <a:chOff x="0" y="-29972"/>
            <a:chExt cx="12192000" cy="6887972"/>
          </a:xfrm>
        </p:grpSpPr>
        <p:sp>
          <p:nvSpPr>
            <p:cNvPr id="2" name="矩形 1"/>
            <p:cNvSpPr/>
            <p:nvPr userDrawn="1"/>
          </p:nvSpPr>
          <p:spPr>
            <a:xfrm>
              <a:off x="0" y="3429000"/>
              <a:ext cx="12192000" cy="34290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" name="矩形 2"/>
            <p:cNvSpPr/>
            <p:nvPr userDrawn="1"/>
          </p:nvSpPr>
          <p:spPr>
            <a:xfrm>
              <a:off x="0" y="-29972"/>
              <a:ext cx="12192000" cy="3502152"/>
            </a:xfrm>
            <a:prstGeom prst="rect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" name="矩形 4"/>
            <p:cNvSpPr/>
            <p:nvPr userDrawn="1"/>
          </p:nvSpPr>
          <p:spPr>
            <a:xfrm>
              <a:off x="384048" y="384048"/>
              <a:ext cx="11430000" cy="6035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>
            <a:off x="385572" y="384048"/>
            <a:ext cx="9025128" cy="6016752"/>
          </a:xfrm>
          <a:prstGeom prst="rect">
            <a:avLst/>
          </a:prstGeom>
        </p:spPr>
      </p:pic>
    </p:spTree>
    <p:extLst>
      <p:ext uri="{BB962C8B-B14F-4D97-AF65-F5344CB8AC3E}">
        <p14:creationId val="7719010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itle" preserve="1">
  <p:cSld name="3_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372802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itle" preserve="1">
  <p:cSld name="4_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351375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1426274"/>
      </p:ext>
    </p:extLst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val="2245938954"/>
      </p:ext>
    </p:extLst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val="1407233574"/>
      </p:ext>
    </p:extLst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val="1016562925"/>
      </p:ext>
    </p:extLst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10" Target="../slideLayouts/slideLayout20.xml" Type="http://schemas.openxmlformats.org/officeDocument/2006/relationships/slideLayout"/><Relationship Id="rId11" Target="../slideLayouts/slideLayout21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2.xml" Type="http://schemas.openxmlformats.org/officeDocument/2006/relationships/slideLayout"/><Relationship Id="rId3" Target="../slideLayouts/slideLayout13.xml" Type="http://schemas.openxmlformats.org/officeDocument/2006/relationships/slideLayout"/><Relationship Id="rId4" Target="../slideLayouts/slideLayout14.xml" Type="http://schemas.openxmlformats.org/officeDocument/2006/relationships/slideLayout"/><Relationship Id="rId5" Target="../slideLayouts/slideLayout15.xml" Type="http://schemas.openxmlformats.org/officeDocument/2006/relationships/slideLayout"/><Relationship Id="rId6" Target="../slideLayouts/slideLayout16.xml" Type="http://schemas.openxmlformats.org/officeDocument/2006/relationships/slideLayout"/><Relationship Id="rId7" Target="../slideLayouts/slideLayout17.xml" Type="http://schemas.openxmlformats.org/officeDocument/2006/relationships/slideLayout"/><Relationship Id="rId8" Target="../slideLayouts/slideLayout18.xml" Type="http://schemas.openxmlformats.org/officeDocument/2006/relationships/slideLayout"/><Relationship Id="rId9" Target="../slideLayouts/slideLayout1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2" r:id="rId4"/>
    <p:sldLayoutId id="2147483653" r:id="rId5"/>
    <p:sldLayoutId id="2147483651" r:id="rId6"/>
    <p:sldLayoutId id="2147483655" r:id="rId7"/>
    <p:sldLayoutId id="2147483656" r:id="rId8"/>
    <p:sldLayoutId id="2147483657" r:id="rId9"/>
    <p:sldLayoutId id="2147483658" r:id="rId10"/>
  </p:sldLayoutIdLst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  <p:txStyles>
    <p:titleStyle>
      <a:lvl1pPr algn="l" defTabSz="914380" rtl="0" eaLnBrk="1" latinLnBrk="0" hangingPunct="1">
        <a:lnSpc>
          <a:spcPct val="90000"/>
        </a:lnSpc>
        <a:spcBef>
          <a:spcPct val="0"/>
        </a:spcBef>
        <a:buNone/>
        <a:defRPr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5" indent="-228595" algn="l" defTabSz="914380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5" indent="-228595" algn="l" defTabSz="91438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4" indent="-228595" algn="l" defTabSz="91438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4" indent="-228595" algn="l" defTabSz="91438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56" indent="-228595" algn="l" defTabSz="91438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44" indent="-228595" algn="l" defTabSz="91438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34" indent="-228595" algn="l" defTabSz="91438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25" indent="-228595" algn="l" defTabSz="91438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15" indent="-228595" algn="l" defTabSz="91438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9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9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9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3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18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2020/9/25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5436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9.emf" Type="http://schemas.openxmlformats.org/officeDocument/2006/relationships/image"/><Relationship Id="rId3" Target="../media/image10.jpe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tags/tag1.xml" Type="http://schemas.openxmlformats.org/officeDocument/2006/relationships/tags"/></Relationships>
</file>

<file path=ppt/slides/_rels/slide1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11.jpe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12.jpe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13.jpeg" Type="http://schemas.openxmlformats.org/officeDocument/2006/relationships/image"/><Relationship Id="rId3" Target="../media/image14.jpeg" Type="http://schemas.openxmlformats.org/officeDocument/2006/relationships/image"/><Relationship Id="rId4" Target="../media/image15.jpe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16.jpeg" Type="http://schemas.openxmlformats.org/officeDocument/2006/relationships/image"/><Relationship Id="rId3" Target="../tags/tag2.xml" Type="http://schemas.openxmlformats.org/officeDocument/2006/relationships/tags"/></Relationships>
</file>

<file path=ppt/slides/_rels/slide2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4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5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6.jpeg" Type="http://schemas.openxmlformats.org/officeDocument/2006/relationships/image"/><Relationship Id="rId3" Target="../media/image7.jpeg" Type="http://schemas.openxmlformats.org/officeDocument/2006/relationships/image"/><Relationship Id="rId4" Target="../media/image8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文本框 9"/>
          <p:cNvSpPr txBox="1"/>
          <p:nvPr/>
        </p:nvSpPr>
        <p:spPr>
          <a:xfrm>
            <a:off x="701087" y="2394249"/>
            <a:ext cx="6278880" cy="1005840"/>
          </a:xfrm>
          <a:prstGeom prst="rect">
            <a:avLst/>
          </a:prstGeom>
          <a:noFill/>
        </p:spPr>
        <p:txBody>
          <a:bodyPr rtlCol="0" wrap="non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en-US" b="1" lang="zh-CN" sz="6000">
                <a:solidFill>
                  <a:schemeClr val="tx1">
                    <a:lumMod val="75000"/>
                    <a:lumOff val="25000"/>
                  </a:schemeClr>
                </a:solidFill>
                <a:latin charset="-122" typeface="Microsoft YaHei"/>
                <a:ea charset="-122" typeface="Microsoft YaHei"/>
                <a:cs charset="-122" typeface="Microsoft YaHei"/>
              </a:rPr>
              <a:t>黄黑通用汇报模板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70428" y="3829445"/>
            <a:ext cx="5661144" cy="473659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>
              <a:lnSpc>
                <a:spcPct val="114000"/>
              </a:lnSpc>
            </a:pPr>
            <a:r>
              <a:rPr altLang="zh-CN" lang="en-US" sz="1100">
                <a:solidFill>
                  <a:schemeClr val="tx1">
                    <a:lumMod val="50000"/>
                    <a:lumOff val="50000"/>
                  </a:schemeClr>
                </a:solidFill>
                <a:latin charset="-122" typeface="Microsoft YaHei"/>
                <a:ea charset="-122" typeface="Microsoft YaHei"/>
                <a:cs charset="-122" typeface="Microsoft YaHei"/>
              </a:rPr>
              <a:t>The user can demonstrate on a projector or computer, or print the presentation and make it into a film to be used in a wider field</a:t>
            </a:r>
          </a:p>
        </p:txBody>
      </p:sp>
      <p:sp>
        <p:nvSpPr>
          <p:cNvPr id="12" name="矩形 11"/>
          <p:cNvSpPr/>
          <p:nvPr/>
        </p:nvSpPr>
        <p:spPr>
          <a:xfrm>
            <a:off x="612592" y="3389352"/>
            <a:ext cx="4734243" cy="36576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en-US" b="1" lang="zh-CN">
                <a:solidFill>
                  <a:schemeClr val="tx1">
                    <a:lumMod val="65000"/>
                    <a:lumOff val="35000"/>
                  </a:schemeClr>
                </a:solidFill>
                <a:latin charset="-122" typeface="Microsoft YaHei"/>
                <a:ea charset="-122" typeface="Microsoft YaHei"/>
                <a:cs charset="-122" typeface="Microsoft YaHei"/>
              </a:rPr>
              <a:t>工作总结/ 工作计划 / 教育培训 / 信息化教育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670428" y="4384340"/>
            <a:ext cx="5661144" cy="33467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>
              <a:lnSpc>
                <a:spcPct val="114000"/>
              </a:lnSpc>
            </a:pPr>
            <a:r>
              <a:rPr altLang="en-US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typeface="Microsoft YaHei"/>
                <a:ea charset="-122" typeface="Microsoft YaHei"/>
                <a:cs charset="-122" typeface="Microsoft YaHei"/>
              </a:rPr>
              <a:t>汇报人：优页PPT    时间：2020.9.30</a:t>
            </a:r>
          </a:p>
        </p:txBody>
      </p:sp>
    </p:spTree>
    <p:extLst>
      <p:ext uri="{BB962C8B-B14F-4D97-AF65-F5344CB8AC3E}">
        <p14:creationId val="498815148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8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9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1"/>
      <p:bldP grpId="0" spid="12"/>
      <p:bldP grpId="0" spid="14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 1"/>
          <p:cNvGrpSpPr/>
          <p:nvPr/>
        </p:nvGrpSpPr>
        <p:grpSpPr>
          <a:xfrm>
            <a:off x="419576" y="333889"/>
            <a:ext cx="4101681" cy="734266"/>
            <a:chOff x="607832" y="2055111"/>
            <a:chExt cx="4101681" cy="734266"/>
          </a:xfrm>
        </p:grpSpPr>
        <p:sp>
          <p:nvSpPr>
            <p:cNvPr id="3" name="矩形 2"/>
            <p:cNvSpPr/>
            <p:nvPr/>
          </p:nvSpPr>
          <p:spPr>
            <a:xfrm>
              <a:off x="607832" y="2097404"/>
              <a:ext cx="187696" cy="33522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795528" y="2358490"/>
              <a:ext cx="3913985" cy="42672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 on a projector or computer, or print the presentation and make it into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95528" y="2055111"/>
              <a:ext cx="2720584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/>
              <a:r>
                <a:rPr altLang="zh-CN" b="1"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02.标题文字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607832" y="2420551"/>
              <a:ext cx="187696" cy="335220"/>
            </a:xfrm>
            <a:prstGeom prst="rect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sp>
        <p:nvSpPr>
          <p:cNvPr id="7" name="稻壳儿原创设计师【幻雨工作室】_5">
            <a:extLst>
              <a:ext uri="{FF2B5EF4-FFF2-40B4-BE49-F238E27FC236}">
                <a16:creationId xmlns:a16="http://schemas.microsoft.com/office/drawing/2014/main" id="{805E5F6F-59E7-4739-95FF-07BEB69D94AD}"/>
              </a:ext>
            </a:extLst>
          </p:cNvPr>
          <p:cNvSpPr/>
          <p:nvPr/>
        </p:nvSpPr>
        <p:spPr bwMode="auto">
          <a:xfrm>
            <a:off x="6103503" y="2354309"/>
            <a:ext cx="1492687" cy="1655716"/>
          </a:xfrm>
          <a:custGeom>
            <a:gdLst>
              <a:gd fmla="*/ 0 w 1075" name="T0"/>
              <a:gd fmla="*/ 0 h 1196" name="T1"/>
              <a:gd fmla="*/ 0 w 1075" name="T2"/>
              <a:gd fmla="*/ 98 h 1196" name="T3"/>
              <a:gd fmla="*/ 44 w 1075" name="T4"/>
              <a:gd fmla="*/ 84 h 1196" name="T5"/>
              <a:gd fmla="*/ 121 w 1075" name="T6"/>
              <a:gd fmla="*/ 160 h 1196" name="T7"/>
              <a:gd fmla="*/ 44 w 1075" name="T8"/>
              <a:gd fmla="*/ 237 h 1196" name="T9"/>
              <a:gd fmla="*/ 0 w 1075" name="T10"/>
              <a:gd fmla="*/ 223 h 1196" name="T11"/>
              <a:gd fmla="*/ 0 w 1075" name="T12"/>
              <a:gd fmla="*/ 321 h 1196" name="T13"/>
              <a:gd fmla="*/ 754 w 1075" name="T14"/>
              <a:gd fmla="*/ 1075 h 1196" name="T15"/>
              <a:gd fmla="*/ 880 w 1075" name="T16"/>
              <a:gd fmla="*/ 1075 h 1196" name="T17"/>
              <a:gd fmla="*/ 869 w 1075" name="T18"/>
              <a:gd fmla="*/ 1085 h 1196" name="T19"/>
              <a:gd fmla="*/ 850 w 1075" name="T20"/>
              <a:gd fmla="*/ 1132 h 1196" name="T21"/>
              <a:gd fmla="*/ 914 w 1075" name="T22"/>
              <a:gd fmla="*/ 1196 h 1196" name="T23"/>
              <a:gd fmla="*/ 979 w 1075" name="T24"/>
              <a:gd fmla="*/ 1132 h 1196" name="T25"/>
              <a:gd fmla="*/ 959 w 1075" name="T26"/>
              <a:gd fmla="*/ 1085 h 1196" name="T27"/>
              <a:gd fmla="*/ 949 w 1075" name="T28"/>
              <a:gd fmla="*/ 1075 h 1196" name="T29"/>
              <a:gd fmla="*/ 1075 w 1075" name="T30"/>
              <a:gd fmla="*/ 1075 h 1196" name="T31"/>
              <a:gd fmla="*/ 0 w 1075" name="T32"/>
              <a:gd fmla="*/ 0 h 1196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1196" w="1075">
                <a:moveTo>
                  <a:pt x="0" y="0"/>
                </a:moveTo>
                <a:cubicBezTo>
                  <a:pt x="0" y="98"/>
                  <a:pt x="0" y="98"/>
                  <a:pt x="0" y="98"/>
                </a:cubicBezTo>
                <a:cubicBezTo>
                  <a:pt x="13" y="89"/>
                  <a:pt x="28" y="84"/>
                  <a:pt x="44" y="84"/>
                </a:cubicBezTo>
                <a:cubicBezTo>
                  <a:pt x="87" y="84"/>
                  <a:pt x="121" y="118"/>
                  <a:pt x="121" y="160"/>
                </a:cubicBezTo>
                <a:cubicBezTo>
                  <a:pt x="121" y="203"/>
                  <a:pt x="87" y="237"/>
                  <a:pt x="44" y="237"/>
                </a:cubicBezTo>
                <a:cubicBezTo>
                  <a:pt x="28" y="237"/>
                  <a:pt x="13" y="232"/>
                  <a:pt x="0" y="223"/>
                </a:cubicBezTo>
                <a:cubicBezTo>
                  <a:pt x="0" y="321"/>
                  <a:pt x="0" y="321"/>
                  <a:pt x="0" y="321"/>
                </a:cubicBezTo>
                <a:cubicBezTo>
                  <a:pt x="414" y="324"/>
                  <a:pt x="750" y="661"/>
                  <a:pt x="754" y="1075"/>
                </a:cubicBezTo>
                <a:cubicBezTo>
                  <a:pt x="880" y="1075"/>
                  <a:pt x="880" y="1075"/>
                  <a:pt x="880" y="1075"/>
                </a:cubicBezTo>
                <a:cubicBezTo>
                  <a:pt x="869" y="1085"/>
                  <a:pt x="869" y="1085"/>
                  <a:pt x="869" y="1085"/>
                </a:cubicBezTo>
                <a:cubicBezTo>
                  <a:pt x="857" y="1097"/>
                  <a:pt x="850" y="1114"/>
                  <a:pt x="850" y="1132"/>
                </a:cubicBezTo>
                <a:cubicBezTo>
                  <a:pt x="850" y="1167"/>
                  <a:pt x="879" y="1196"/>
                  <a:pt x="914" y="1196"/>
                </a:cubicBezTo>
                <a:cubicBezTo>
                  <a:pt x="950" y="1196"/>
                  <a:pt x="979" y="1167"/>
                  <a:pt x="979" y="1132"/>
                </a:cubicBezTo>
                <a:cubicBezTo>
                  <a:pt x="979" y="1114"/>
                  <a:pt x="972" y="1097"/>
                  <a:pt x="959" y="1085"/>
                </a:cubicBezTo>
                <a:cubicBezTo>
                  <a:pt x="949" y="1075"/>
                  <a:pt x="949" y="1075"/>
                  <a:pt x="949" y="1075"/>
                </a:cubicBezTo>
                <a:cubicBezTo>
                  <a:pt x="1075" y="1075"/>
                  <a:pt x="1075" y="1075"/>
                  <a:pt x="1075" y="1075"/>
                </a:cubicBezTo>
                <a:cubicBezTo>
                  <a:pt x="1072" y="483"/>
                  <a:pt x="591" y="3"/>
                  <a:pt x="0" y="0"/>
                </a:cubicBezTo>
                <a:close/>
              </a:path>
            </a:pathLst>
          </a:custGeom>
          <a:solidFill>
            <a:srgbClr val="FAD978"/>
          </a:solidFill>
          <a:ln>
            <a:noFill/>
          </a:ln>
        </p:spPr>
        <p:txBody>
          <a:bodyPr anchor="t" anchorCtr="0" bIns="45721" compatLnSpc="1" lIns="91442" numCol="1" rIns="91442" tIns="45721" vert="horz" wrap="square"/>
          <a:lstStyle/>
          <a:p>
            <a:endParaRPr altLang="en-US" lang="zh-CN" sz="2400">
              <a:latin charset="0" panose="020b0806030902050204" pitchFamily="34" typeface="Impact"/>
            </a:endParaRPr>
          </a:p>
        </p:txBody>
      </p:sp>
      <p:sp>
        <p:nvSpPr>
          <p:cNvPr id="8" name="稻壳儿原创设计师【幻雨工作室】_6">
            <a:extLst>
              <a:ext uri="{FF2B5EF4-FFF2-40B4-BE49-F238E27FC236}">
                <a16:creationId xmlns:a16="http://schemas.microsoft.com/office/drawing/2014/main" id="{4E96220A-9E4B-4D05-AB5C-E9F0AACAC050}"/>
              </a:ext>
            </a:extLst>
          </p:cNvPr>
          <p:cNvSpPr/>
          <p:nvPr/>
        </p:nvSpPr>
        <p:spPr bwMode="auto">
          <a:xfrm>
            <a:off x="5935981" y="3859965"/>
            <a:ext cx="1660207" cy="1488145"/>
          </a:xfrm>
          <a:custGeom>
            <a:gdLst>
              <a:gd fmla="*/ 1099 w 1197" name="T0"/>
              <a:gd fmla="*/ 0 h 1075" name="T1"/>
              <a:gd fmla="*/ 1113 w 1197" name="T2"/>
              <a:gd fmla="*/ 45 h 1075" name="T3"/>
              <a:gd fmla="*/ 1036 w 1197" name="T4"/>
              <a:gd fmla="*/ 121 h 1075" name="T5"/>
              <a:gd fmla="*/ 960 w 1197" name="T6"/>
              <a:gd fmla="*/ 45 h 1075" name="T7"/>
              <a:gd fmla="*/ 974 w 1197" name="T8"/>
              <a:gd fmla="*/ 0 h 1075" name="T9"/>
              <a:gd fmla="*/ 876 w 1197" name="T10"/>
              <a:gd fmla="*/ 0 h 1075" name="T11"/>
              <a:gd fmla="*/ 122 w 1197" name="T12"/>
              <a:gd fmla="*/ 754 h 1075" name="T13"/>
              <a:gd fmla="*/ 122 w 1197" name="T14"/>
              <a:gd fmla="*/ 880 h 1075" name="T15"/>
              <a:gd fmla="*/ 111 w 1197" name="T16"/>
              <a:gd fmla="*/ 869 h 1075" name="T17"/>
              <a:gd fmla="*/ 65 w 1197" name="T18"/>
              <a:gd fmla="*/ 850 h 1075" name="T19"/>
              <a:gd fmla="*/ 0 w 1197" name="T20"/>
              <a:gd fmla="*/ 914 h 1075" name="T21"/>
              <a:gd fmla="*/ 65 w 1197" name="T22"/>
              <a:gd fmla="*/ 979 h 1075" name="T23"/>
              <a:gd fmla="*/ 111 w 1197" name="T24"/>
              <a:gd fmla="*/ 959 h 1075" name="T25"/>
              <a:gd fmla="*/ 122 w 1197" name="T26"/>
              <a:gd fmla="*/ 949 h 1075" name="T27"/>
              <a:gd fmla="*/ 122 w 1197" name="T28"/>
              <a:gd fmla="*/ 1075 h 1075" name="T29"/>
              <a:gd fmla="*/ 1197 w 1197" name="T30"/>
              <a:gd fmla="*/ 0 h 1075" name="T31"/>
              <a:gd fmla="*/ 1099 w 1197" name="T32"/>
              <a:gd fmla="*/ 0 h 1075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1075" w="1197">
                <a:moveTo>
                  <a:pt x="1099" y="0"/>
                </a:moveTo>
                <a:cubicBezTo>
                  <a:pt x="1108" y="13"/>
                  <a:pt x="1113" y="28"/>
                  <a:pt x="1113" y="45"/>
                </a:cubicBezTo>
                <a:cubicBezTo>
                  <a:pt x="1113" y="87"/>
                  <a:pt x="1079" y="121"/>
                  <a:pt x="1036" y="121"/>
                </a:cubicBezTo>
                <a:cubicBezTo>
                  <a:pt x="994" y="121"/>
                  <a:pt x="960" y="87"/>
                  <a:pt x="960" y="45"/>
                </a:cubicBezTo>
                <a:cubicBezTo>
                  <a:pt x="960" y="28"/>
                  <a:pt x="965" y="13"/>
                  <a:pt x="974" y="0"/>
                </a:cubicBezTo>
                <a:cubicBezTo>
                  <a:pt x="876" y="0"/>
                  <a:pt x="876" y="0"/>
                  <a:pt x="876" y="0"/>
                </a:cubicBezTo>
                <a:cubicBezTo>
                  <a:pt x="872" y="414"/>
                  <a:pt x="536" y="751"/>
                  <a:pt x="122" y="754"/>
                </a:cubicBezTo>
                <a:cubicBezTo>
                  <a:pt x="122" y="880"/>
                  <a:pt x="122" y="880"/>
                  <a:pt x="122" y="880"/>
                </a:cubicBezTo>
                <a:cubicBezTo>
                  <a:pt x="111" y="869"/>
                  <a:pt x="111" y="869"/>
                  <a:pt x="111" y="869"/>
                </a:cubicBezTo>
                <a:cubicBezTo>
                  <a:pt x="99" y="857"/>
                  <a:pt x="83" y="850"/>
                  <a:pt x="65" y="850"/>
                </a:cubicBezTo>
                <a:cubicBezTo>
                  <a:pt x="29" y="850"/>
                  <a:pt x="0" y="879"/>
                  <a:pt x="0" y="914"/>
                </a:cubicBezTo>
                <a:cubicBezTo>
                  <a:pt x="0" y="950"/>
                  <a:pt x="29" y="979"/>
                  <a:pt x="65" y="979"/>
                </a:cubicBezTo>
                <a:cubicBezTo>
                  <a:pt x="83" y="979"/>
                  <a:pt x="99" y="972"/>
                  <a:pt x="111" y="959"/>
                </a:cubicBezTo>
                <a:cubicBezTo>
                  <a:pt x="122" y="949"/>
                  <a:pt x="122" y="949"/>
                  <a:pt x="122" y="949"/>
                </a:cubicBezTo>
                <a:cubicBezTo>
                  <a:pt x="122" y="1075"/>
                  <a:pt x="122" y="1075"/>
                  <a:pt x="122" y="1075"/>
                </a:cubicBezTo>
                <a:cubicBezTo>
                  <a:pt x="713" y="1072"/>
                  <a:pt x="1194" y="591"/>
                  <a:pt x="1197" y="0"/>
                </a:cubicBezTo>
                <a:lnTo>
                  <a:pt x="1099" y="0"/>
                </a:lnTo>
                <a:close/>
              </a:path>
            </a:pathLst>
          </a:custGeom>
          <a:solidFill>
            <a:srgbClr val="201F20"/>
          </a:solidFill>
          <a:ln>
            <a:noFill/>
          </a:ln>
        </p:spPr>
        <p:txBody>
          <a:bodyPr anchor="t" anchorCtr="0" bIns="45721" compatLnSpc="1" lIns="91442" numCol="1" rIns="91442" tIns="45721" vert="horz" wrap="square"/>
          <a:lstStyle/>
          <a:p>
            <a:endParaRPr altLang="en-US" lang="zh-CN" sz="2400">
              <a:latin charset="0" panose="020b0806030902050204" pitchFamily="34" typeface="Impact"/>
            </a:endParaRPr>
          </a:p>
        </p:txBody>
      </p:sp>
      <p:sp>
        <p:nvSpPr>
          <p:cNvPr id="9" name="稻壳儿原创设计师【幻雨工作室】_7">
            <a:extLst>
              <a:ext uri="{FF2B5EF4-FFF2-40B4-BE49-F238E27FC236}">
                <a16:creationId xmlns:a16="http://schemas.microsoft.com/office/drawing/2014/main" id="{4CBD53D2-1756-4636-9F6D-C7182A76982D}"/>
              </a:ext>
            </a:extLst>
          </p:cNvPr>
          <p:cNvSpPr/>
          <p:nvPr/>
        </p:nvSpPr>
        <p:spPr bwMode="auto">
          <a:xfrm>
            <a:off x="4595815" y="3692387"/>
            <a:ext cx="1492687" cy="1655716"/>
          </a:xfrm>
          <a:custGeom>
            <a:gdLst>
              <a:gd fmla="*/ 1075 w 1075" name="T0"/>
              <a:gd fmla="*/ 1196 h 1196" name="T1"/>
              <a:gd fmla="*/ 1075 w 1075" name="T2"/>
              <a:gd fmla="*/ 1098 h 1196" name="T3"/>
              <a:gd fmla="*/ 1030 w 1075" name="T4"/>
              <a:gd fmla="*/ 1112 h 1196" name="T5"/>
              <a:gd fmla="*/ 953 w 1075" name="T6"/>
              <a:gd fmla="*/ 1035 h 1196" name="T7"/>
              <a:gd fmla="*/ 1030 w 1075" name="T8"/>
              <a:gd fmla="*/ 959 h 1196" name="T9"/>
              <a:gd fmla="*/ 1075 w 1075" name="T10"/>
              <a:gd fmla="*/ 973 h 1196" name="T11"/>
              <a:gd fmla="*/ 1075 w 1075" name="T12"/>
              <a:gd fmla="*/ 875 h 1196" name="T13"/>
              <a:gd fmla="*/ 321 w 1075" name="T14"/>
              <a:gd fmla="*/ 121 h 1196" name="T15"/>
              <a:gd fmla="*/ 195 w 1075" name="T16"/>
              <a:gd fmla="*/ 121 h 1196" name="T17"/>
              <a:gd fmla="*/ 205 w 1075" name="T18"/>
              <a:gd fmla="*/ 111 h 1196" name="T19"/>
              <a:gd fmla="*/ 225 w 1075" name="T20"/>
              <a:gd fmla="*/ 64 h 1196" name="T21"/>
              <a:gd fmla="*/ 160 w 1075" name="T22"/>
              <a:gd fmla="*/ 0 h 1196" name="T23"/>
              <a:gd fmla="*/ 96 w 1075" name="T24"/>
              <a:gd fmla="*/ 64 h 1196" name="T25"/>
              <a:gd fmla="*/ 115 w 1075" name="T26"/>
              <a:gd fmla="*/ 111 h 1196" name="T27"/>
              <a:gd fmla="*/ 126 w 1075" name="T28"/>
              <a:gd fmla="*/ 121 h 1196" name="T29"/>
              <a:gd fmla="*/ 0 w 1075" name="T30"/>
              <a:gd fmla="*/ 121 h 1196" name="T31"/>
              <a:gd fmla="*/ 1075 w 1075" name="T32"/>
              <a:gd fmla="*/ 1196 h 1196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1196" w="1075">
                <a:moveTo>
                  <a:pt x="1075" y="1196"/>
                </a:moveTo>
                <a:cubicBezTo>
                  <a:pt x="1075" y="1098"/>
                  <a:pt x="1075" y="1098"/>
                  <a:pt x="1075" y="1098"/>
                </a:cubicBezTo>
                <a:cubicBezTo>
                  <a:pt x="1062" y="1107"/>
                  <a:pt x="1046" y="1112"/>
                  <a:pt x="1030" y="1112"/>
                </a:cubicBezTo>
                <a:cubicBezTo>
                  <a:pt x="988" y="1112"/>
                  <a:pt x="953" y="1078"/>
                  <a:pt x="953" y="1035"/>
                </a:cubicBezTo>
                <a:cubicBezTo>
                  <a:pt x="953" y="993"/>
                  <a:pt x="988" y="959"/>
                  <a:pt x="1030" y="959"/>
                </a:cubicBezTo>
                <a:cubicBezTo>
                  <a:pt x="1046" y="959"/>
                  <a:pt x="1062" y="964"/>
                  <a:pt x="1075" y="973"/>
                </a:cubicBezTo>
                <a:cubicBezTo>
                  <a:pt x="1075" y="875"/>
                  <a:pt x="1075" y="875"/>
                  <a:pt x="1075" y="875"/>
                </a:cubicBezTo>
                <a:cubicBezTo>
                  <a:pt x="660" y="872"/>
                  <a:pt x="324" y="535"/>
                  <a:pt x="321" y="121"/>
                </a:cubicBezTo>
                <a:cubicBezTo>
                  <a:pt x="195" y="121"/>
                  <a:pt x="195" y="121"/>
                  <a:pt x="195" y="121"/>
                </a:cubicBezTo>
                <a:cubicBezTo>
                  <a:pt x="205" y="111"/>
                  <a:pt x="205" y="111"/>
                  <a:pt x="205" y="111"/>
                </a:cubicBezTo>
                <a:cubicBezTo>
                  <a:pt x="218" y="98"/>
                  <a:pt x="225" y="82"/>
                  <a:pt x="225" y="64"/>
                </a:cubicBezTo>
                <a:cubicBezTo>
                  <a:pt x="225" y="29"/>
                  <a:pt x="196" y="0"/>
                  <a:pt x="160" y="0"/>
                </a:cubicBezTo>
                <a:cubicBezTo>
                  <a:pt x="125" y="0"/>
                  <a:pt x="96" y="29"/>
                  <a:pt x="96" y="64"/>
                </a:cubicBezTo>
                <a:cubicBezTo>
                  <a:pt x="96" y="82"/>
                  <a:pt x="103" y="98"/>
                  <a:pt x="115" y="111"/>
                </a:cubicBezTo>
                <a:cubicBezTo>
                  <a:pt x="126" y="121"/>
                  <a:pt x="126" y="121"/>
                  <a:pt x="126" y="121"/>
                </a:cubicBezTo>
                <a:cubicBezTo>
                  <a:pt x="0" y="121"/>
                  <a:pt x="0" y="121"/>
                  <a:pt x="0" y="121"/>
                </a:cubicBezTo>
                <a:cubicBezTo>
                  <a:pt x="3" y="712"/>
                  <a:pt x="483" y="1193"/>
                  <a:pt x="1075" y="1196"/>
                </a:cubicBezTo>
                <a:close/>
              </a:path>
            </a:pathLst>
          </a:custGeom>
          <a:solidFill>
            <a:srgbClr val="FAD978"/>
          </a:solidFill>
          <a:ln>
            <a:noFill/>
          </a:ln>
        </p:spPr>
        <p:txBody>
          <a:bodyPr anchor="t" anchorCtr="0" bIns="45721" compatLnSpc="1" lIns="91442" numCol="1" rIns="91442" tIns="45721" vert="horz" wrap="square"/>
          <a:lstStyle/>
          <a:p>
            <a:endParaRPr altLang="en-US" lang="zh-CN" sz="2400">
              <a:latin charset="0" panose="020b0806030902050204" pitchFamily="34" typeface="Impact"/>
            </a:endParaRPr>
          </a:p>
        </p:txBody>
      </p:sp>
      <p:sp>
        <p:nvSpPr>
          <p:cNvPr id="10" name="稻壳儿原创设计师【幻雨工作室】_8">
            <a:extLst>
              <a:ext uri="{FF2B5EF4-FFF2-40B4-BE49-F238E27FC236}">
                <a16:creationId xmlns:a16="http://schemas.microsoft.com/office/drawing/2014/main" id="{EFA282BB-5B46-44D0-A28D-B6329033F4B0}"/>
              </a:ext>
            </a:extLst>
          </p:cNvPr>
          <p:cNvSpPr/>
          <p:nvPr/>
        </p:nvSpPr>
        <p:spPr bwMode="auto">
          <a:xfrm>
            <a:off x="4595815" y="2354313"/>
            <a:ext cx="1660207" cy="1488145"/>
          </a:xfrm>
          <a:custGeom>
            <a:gdLst>
              <a:gd fmla="*/ 1131 w 1196" name="T0"/>
              <a:gd fmla="*/ 96 h 1075" name="T1"/>
              <a:gd fmla="*/ 1085 w 1196" name="T2"/>
              <a:gd fmla="*/ 115 h 1075" name="T3"/>
              <a:gd fmla="*/ 1075 w 1196" name="T4"/>
              <a:gd fmla="*/ 126 h 1075" name="T5"/>
              <a:gd fmla="*/ 1075 w 1196" name="T6"/>
              <a:gd fmla="*/ 0 h 1075" name="T7"/>
              <a:gd fmla="*/ 0 w 1196" name="T8"/>
              <a:gd fmla="*/ 1075 h 1075" name="T9"/>
              <a:gd fmla="*/ 98 w 1196" name="T10"/>
              <a:gd fmla="*/ 1075 h 1075" name="T11"/>
              <a:gd fmla="*/ 84 w 1196" name="T12"/>
              <a:gd fmla="*/ 1030 h 1075" name="T13"/>
              <a:gd fmla="*/ 160 w 1196" name="T14"/>
              <a:gd fmla="*/ 954 h 1075" name="T15"/>
              <a:gd fmla="*/ 237 w 1196" name="T16"/>
              <a:gd fmla="*/ 1030 h 1075" name="T17"/>
              <a:gd fmla="*/ 223 w 1196" name="T18"/>
              <a:gd fmla="*/ 1075 h 1075" name="T19"/>
              <a:gd fmla="*/ 321 w 1196" name="T20"/>
              <a:gd fmla="*/ 1075 h 1075" name="T21"/>
              <a:gd fmla="*/ 1075 w 1196" name="T22"/>
              <a:gd fmla="*/ 321 h 1075" name="T23"/>
              <a:gd fmla="*/ 1075 w 1196" name="T24"/>
              <a:gd fmla="*/ 195 h 1075" name="T25"/>
              <a:gd fmla="*/ 1085 w 1196" name="T26"/>
              <a:gd fmla="*/ 205 h 1075" name="T27"/>
              <a:gd fmla="*/ 1131 w 1196" name="T28"/>
              <a:gd fmla="*/ 225 h 1075" name="T29"/>
              <a:gd fmla="*/ 1196 w 1196" name="T30"/>
              <a:gd fmla="*/ 160 h 1075" name="T31"/>
              <a:gd fmla="*/ 1131 w 1196" name="T32"/>
              <a:gd fmla="*/ 96 h 1075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1075" w="1196">
                <a:moveTo>
                  <a:pt x="1131" y="96"/>
                </a:moveTo>
                <a:cubicBezTo>
                  <a:pt x="1114" y="96"/>
                  <a:pt x="1097" y="103"/>
                  <a:pt x="1085" y="115"/>
                </a:cubicBezTo>
                <a:cubicBezTo>
                  <a:pt x="1075" y="126"/>
                  <a:pt x="1075" y="126"/>
                  <a:pt x="1075" y="126"/>
                </a:cubicBezTo>
                <a:cubicBezTo>
                  <a:pt x="1075" y="0"/>
                  <a:pt x="1075" y="0"/>
                  <a:pt x="1075" y="0"/>
                </a:cubicBezTo>
                <a:cubicBezTo>
                  <a:pt x="483" y="3"/>
                  <a:pt x="3" y="483"/>
                  <a:pt x="0" y="1075"/>
                </a:cubicBezTo>
                <a:cubicBezTo>
                  <a:pt x="98" y="1075"/>
                  <a:pt x="98" y="1075"/>
                  <a:pt x="98" y="1075"/>
                </a:cubicBezTo>
                <a:cubicBezTo>
                  <a:pt x="89" y="1062"/>
                  <a:pt x="84" y="1046"/>
                  <a:pt x="84" y="1030"/>
                </a:cubicBezTo>
                <a:cubicBezTo>
                  <a:pt x="84" y="988"/>
                  <a:pt x="118" y="954"/>
                  <a:pt x="160" y="954"/>
                </a:cubicBezTo>
                <a:cubicBezTo>
                  <a:pt x="202" y="954"/>
                  <a:pt x="237" y="988"/>
                  <a:pt x="237" y="1030"/>
                </a:cubicBezTo>
                <a:cubicBezTo>
                  <a:pt x="237" y="1046"/>
                  <a:pt x="232" y="1062"/>
                  <a:pt x="223" y="1075"/>
                </a:cubicBezTo>
                <a:cubicBezTo>
                  <a:pt x="321" y="1075"/>
                  <a:pt x="321" y="1075"/>
                  <a:pt x="321" y="1075"/>
                </a:cubicBezTo>
                <a:cubicBezTo>
                  <a:pt x="324" y="661"/>
                  <a:pt x="660" y="324"/>
                  <a:pt x="1075" y="321"/>
                </a:cubicBezTo>
                <a:cubicBezTo>
                  <a:pt x="1075" y="195"/>
                  <a:pt x="1075" y="195"/>
                  <a:pt x="1075" y="195"/>
                </a:cubicBezTo>
                <a:cubicBezTo>
                  <a:pt x="1085" y="205"/>
                  <a:pt x="1085" y="205"/>
                  <a:pt x="1085" y="205"/>
                </a:cubicBezTo>
                <a:cubicBezTo>
                  <a:pt x="1097" y="218"/>
                  <a:pt x="1114" y="225"/>
                  <a:pt x="1131" y="225"/>
                </a:cubicBezTo>
                <a:cubicBezTo>
                  <a:pt x="1167" y="225"/>
                  <a:pt x="1196" y="196"/>
                  <a:pt x="1196" y="160"/>
                </a:cubicBezTo>
                <a:cubicBezTo>
                  <a:pt x="1196" y="125"/>
                  <a:pt x="1167" y="96"/>
                  <a:pt x="1131" y="96"/>
                </a:cubicBezTo>
                <a:close/>
              </a:path>
            </a:pathLst>
          </a:custGeom>
          <a:solidFill>
            <a:srgbClr val="201F20"/>
          </a:solidFill>
          <a:ln>
            <a:noFill/>
          </a:ln>
        </p:spPr>
        <p:txBody>
          <a:bodyPr anchor="ctr" anchorCtr="0" bIns="0" compatLnSpc="1" lIns="0" numCol="1" rIns="0" tIns="0" vert="horz" wrap="square"/>
          <a:lstStyle/>
          <a:p>
            <a:pPr algn="ctr"/>
            <a:endParaRPr altLang="en-US" lang="zh-CN" sz="2400">
              <a:latin charset="0" panose="020b0806030902050204" pitchFamily="34" typeface="Impact"/>
            </a:endParaRPr>
          </a:p>
        </p:txBody>
      </p:sp>
      <p:grpSp>
        <p:nvGrpSpPr>
          <p:cNvPr id="11" name="稻壳儿原创设计师【幻雨工作室】_9">
            <a:extLst>
              <a:ext uri="{FF2B5EF4-FFF2-40B4-BE49-F238E27FC236}">
                <a16:creationId xmlns:a16="http://schemas.microsoft.com/office/drawing/2014/main" id="{DFB9D228-4169-4438-90C6-C1905F9088BD}"/>
              </a:ext>
            </a:extLst>
          </p:cNvPr>
          <p:cNvGrpSpPr/>
          <p:nvPr/>
        </p:nvGrpSpPr>
        <p:grpSpPr>
          <a:xfrm>
            <a:off x="5610939" y="3247196"/>
            <a:ext cx="970120" cy="1273053"/>
            <a:chOff x="4264026" y="2292350"/>
            <a:chExt cx="615950" cy="808038"/>
          </a:xfrm>
          <a:solidFill>
            <a:schemeClr val="bg1">
              <a:lumMod val="50000"/>
            </a:schemeClr>
          </a:solidFill>
        </p:grpSpPr>
        <p:sp>
          <p:nvSpPr>
            <p:cNvPr id="12" name="Oval 10">
              <a:extLst>
                <a:ext uri="{FF2B5EF4-FFF2-40B4-BE49-F238E27FC236}">
                  <a16:creationId xmlns:a16="http://schemas.microsoft.com/office/drawing/2014/main" id="{E4CBAAD1-D037-489C-A6E6-6141CE7224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0088" y="2305050"/>
              <a:ext cx="122238" cy="1222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 sz="2400">
                <a:latin charset="0" panose="020b0806030902050204" pitchFamily="34" typeface="Impact"/>
              </a:endParaRPr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C3EFB50A-4E5C-4B45-BCD7-938CA2E66E52}"/>
                </a:ext>
              </a:extLst>
            </p:cNvPr>
            <p:cNvSpPr/>
            <p:nvPr/>
          </p:nvSpPr>
          <p:spPr bwMode="auto">
            <a:xfrm>
              <a:off x="4264026" y="2292350"/>
              <a:ext cx="615950" cy="808038"/>
            </a:xfrm>
            <a:custGeom>
              <a:gdLst>
                <a:gd fmla="*/ 689 w 698" name="T0"/>
                <a:gd fmla="*/ 10 h 918" name="T1"/>
                <a:gd fmla="*/ 657 w 698" name="T2"/>
                <a:gd fmla="*/ 9 h 918" name="T3"/>
                <a:gd fmla="*/ 485 w 698" name="T4"/>
                <a:gd fmla="*/ 168 h 918" name="T5"/>
                <a:gd fmla="*/ 485 w 698" name="T6"/>
                <a:gd fmla="*/ 168 h 918" name="T7"/>
                <a:gd fmla="*/ 436 w 698" name="T8"/>
                <a:gd fmla="*/ 168 h 918" name="T9"/>
                <a:gd fmla="*/ 399 w 698" name="T10"/>
                <a:gd fmla="*/ 168 h 918" name="T11"/>
                <a:gd fmla="*/ 375 w 698" name="T12"/>
                <a:gd fmla="*/ 279 h 918" name="T13"/>
                <a:gd fmla="*/ 356 w 698" name="T14"/>
                <a:gd fmla="*/ 217 h 918" name="T15"/>
                <a:gd fmla="*/ 367 w 698" name="T16"/>
                <a:gd fmla="*/ 203 h 918" name="T17"/>
                <a:gd fmla="*/ 349 w 698" name="T18"/>
                <a:gd fmla="*/ 183 h 918" name="T19"/>
                <a:gd fmla="*/ 329 w 698" name="T20"/>
                <a:gd fmla="*/ 201 h 918" name="T21"/>
                <a:gd fmla="*/ 341 w 698" name="T22"/>
                <a:gd fmla="*/ 217 h 918" name="T23"/>
                <a:gd fmla="*/ 324 w 698" name="T24"/>
                <a:gd fmla="*/ 279 h 918" name="T25"/>
                <a:gd fmla="*/ 298 w 698" name="T26"/>
                <a:gd fmla="*/ 168 h 918" name="T27"/>
                <a:gd fmla="*/ 262 w 698" name="T28"/>
                <a:gd fmla="*/ 168 h 918" name="T29"/>
                <a:gd fmla="*/ 213 w 698" name="T30"/>
                <a:gd fmla="*/ 168 h 918" name="T31"/>
                <a:gd fmla="*/ 213 w 698" name="T32"/>
                <a:gd fmla="*/ 168 h 918" name="T33"/>
                <a:gd fmla="*/ 40 w 698" name="T34"/>
                <a:gd fmla="*/ 9 h 918" name="T35"/>
                <a:gd fmla="*/ 8 w 698" name="T36"/>
                <a:gd fmla="*/ 10 h 918" name="T37"/>
                <a:gd fmla="*/ 9 w 698" name="T38"/>
                <a:gd fmla="*/ 42 h 918" name="T39"/>
                <a:gd fmla="*/ 262 w 698" name="T40"/>
                <a:gd fmla="*/ 285 h 918" name="T41"/>
                <a:gd fmla="*/ 262 w 698" name="T42"/>
                <a:gd fmla="*/ 532 h 918" name="T43"/>
                <a:gd fmla="*/ 262 w 698" name="T44"/>
                <a:gd fmla="*/ 881 h 918" name="T45"/>
                <a:gd fmla="*/ 298 w 698" name="T46"/>
                <a:gd fmla="*/ 918 h 918" name="T47"/>
                <a:gd fmla="*/ 335 w 698" name="T48"/>
                <a:gd fmla="*/ 881 h 918" name="T49"/>
                <a:gd fmla="*/ 335 w 698" name="T50"/>
                <a:gd fmla="*/ 532 h 918" name="T51"/>
                <a:gd fmla="*/ 363 w 698" name="T52"/>
                <a:gd fmla="*/ 532 h 918" name="T53"/>
                <a:gd fmla="*/ 363 w 698" name="T54"/>
                <a:gd fmla="*/ 881 h 918" name="T55"/>
                <a:gd fmla="*/ 399 w 698" name="T56"/>
                <a:gd fmla="*/ 918 h 918" name="T57"/>
                <a:gd fmla="*/ 436 w 698" name="T58"/>
                <a:gd fmla="*/ 881 h 918" name="T59"/>
                <a:gd fmla="*/ 436 w 698" name="T60"/>
                <a:gd fmla="*/ 532 h 918" name="T61"/>
                <a:gd fmla="*/ 436 w 698" name="T62"/>
                <a:gd fmla="*/ 285 h 918" name="T63"/>
                <a:gd fmla="*/ 688 w 698" name="T64"/>
                <a:gd fmla="*/ 42 h 918" name="T65"/>
                <a:gd fmla="*/ 689 w 698" name="T66"/>
                <a:gd fmla="*/ 10 h 918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918" w="698">
                  <a:moveTo>
                    <a:pt x="689" y="10"/>
                  </a:moveTo>
                  <a:cubicBezTo>
                    <a:pt x="681" y="1"/>
                    <a:pt x="666" y="0"/>
                    <a:pt x="657" y="9"/>
                  </a:cubicBezTo>
                  <a:cubicBezTo>
                    <a:pt x="485" y="168"/>
                    <a:pt x="485" y="168"/>
                    <a:pt x="485" y="168"/>
                  </a:cubicBezTo>
                  <a:cubicBezTo>
                    <a:pt x="485" y="168"/>
                    <a:pt x="485" y="168"/>
                    <a:pt x="485" y="168"/>
                  </a:cubicBezTo>
                  <a:cubicBezTo>
                    <a:pt x="436" y="168"/>
                    <a:pt x="436" y="168"/>
                    <a:pt x="436" y="168"/>
                  </a:cubicBezTo>
                  <a:cubicBezTo>
                    <a:pt x="399" y="168"/>
                    <a:pt x="399" y="168"/>
                    <a:pt x="399" y="168"/>
                  </a:cubicBezTo>
                  <a:cubicBezTo>
                    <a:pt x="391" y="256"/>
                    <a:pt x="375" y="279"/>
                    <a:pt x="375" y="279"/>
                  </a:cubicBezTo>
                  <a:cubicBezTo>
                    <a:pt x="356" y="217"/>
                    <a:pt x="356" y="217"/>
                    <a:pt x="356" y="217"/>
                  </a:cubicBezTo>
                  <a:cubicBezTo>
                    <a:pt x="367" y="203"/>
                    <a:pt x="367" y="203"/>
                    <a:pt x="367" y="203"/>
                  </a:cubicBezTo>
                  <a:cubicBezTo>
                    <a:pt x="349" y="183"/>
                    <a:pt x="349" y="183"/>
                    <a:pt x="349" y="183"/>
                  </a:cubicBezTo>
                  <a:cubicBezTo>
                    <a:pt x="329" y="201"/>
                    <a:pt x="329" y="201"/>
                    <a:pt x="329" y="201"/>
                  </a:cubicBezTo>
                  <a:cubicBezTo>
                    <a:pt x="341" y="217"/>
                    <a:pt x="341" y="217"/>
                    <a:pt x="341" y="217"/>
                  </a:cubicBezTo>
                  <a:cubicBezTo>
                    <a:pt x="324" y="279"/>
                    <a:pt x="324" y="279"/>
                    <a:pt x="324" y="279"/>
                  </a:cubicBezTo>
                  <a:cubicBezTo>
                    <a:pt x="309" y="262"/>
                    <a:pt x="301" y="196"/>
                    <a:pt x="298" y="168"/>
                  </a:cubicBezTo>
                  <a:cubicBezTo>
                    <a:pt x="262" y="168"/>
                    <a:pt x="262" y="168"/>
                    <a:pt x="262" y="168"/>
                  </a:cubicBezTo>
                  <a:cubicBezTo>
                    <a:pt x="213" y="168"/>
                    <a:pt x="213" y="168"/>
                    <a:pt x="213" y="168"/>
                  </a:cubicBezTo>
                  <a:cubicBezTo>
                    <a:pt x="213" y="168"/>
                    <a:pt x="213" y="168"/>
                    <a:pt x="213" y="168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31" y="0"/>
                    <a:pt x="17" y="1"/>
                    <a:pt x="8" y="10"/>
                  </a:cubicBezTo>
                  <a:cubicBezTo>
                    <a:pt x="0" y="19"/>
                    <a:pt x="0" y="34"/>
                    <a:pt x="9" y="42"/>
                  </a:cubicBezTo>
                  <a:cubicBezTo>
                    <a:pt x="262" y="285"/>
                    <a:pt x="262" y="285"/>
                    <a:pt x="262" y="285"/>
                  </a:cubicBezTo>
                  <a:cubicBezTo>
                    <a:pt x="262" y="532"/>
                    <a:pt x="262" y="532"/>
                    <a:pt x="262" y="532"/>
                  </a:cubicBezTo>
                  <a:cubicBezTo>
                    <a:pt x="262" y="881"/>
                    <a:pt x="262" y="881"/>
                    <a:pt x="262" y="881"/>
                  </a:cubicBezTo>
                  <a:cubicBezTo>
                    <a:pt x="262" y="901"/>
                    <a:pt x="278" y="918"/>
                    <a:pt x="298" y="918"/>
                  </a:cubicBezTo>
                  <a:cubicBezTo>
                    <a:pt x="318" y="918"/>
                    <a:pt x="335" y="901"/>
                    <a:pt x="335" y="881"/>
                  </a:cubicBezTo>
                  <a:cubicBezTo>
                    <a:pt x="335" y="532"/>
                    <a:pt x="335" y="532"/>
                    <a:pt x="335" y="532"/>
                  </a:cubicBezTo>
                  <a:cubicBezTo>
                    <a:pt x="363" y="532"/>
                    <a:pt x="363" y="532"/>
                    <a:pt x="363" y="532"/>
                  </a:cubicBezTo>
                  <a:cubicBezTo>
                    <a:pt x="363" y="881"/>
                    <a:pt x="363" y="881"/>
                    <a:pt x="363" y="881"/>
                  </a:cubicBezTo>
                  <a:cubicBezTo>
                    <a:pt x="363" y="901"/>
                    <a:pt x="379" y="918"/>
                    <a:pt x="399" y="918"/>
                  </a:cubicBezTo>
                  <a:cubicBezTo>
                    <a:pt x="419" y="918"/>
                    <a:pt x="436" y="901"/>
                    <a:pt x="436" y="881"/>
                  </a:cubicBezTo>
                  <a:cubicBezTo>
                    <a:pt x="436" y="532"/>
                    <a:pt x="436" y="532"/>
                    <a:pt x="436" y="532"/>
                  </a:cubicBezTo>
                  <a:cubicBezTo>
                    <a:pt x="436" y="285"/>
                    <a:pt x="436" y="285"/>
                    <a:pt x="436" y="285"/>
                  </a:cubicBezTo>
                  <a:cubicBezTo>
                    <a:pt x="688" y="42"/>
                    <a:pt x="688" y="42"/>
                    <a:pt x="688" y="42"/>
                  </a:cubicBezTo>
                  <a:cubicBezTo>
                    <a:pt x="697" y="34"/>
                    <a:pt x="698" y="19"/>
                    <a:pt x="689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 sz="2400">
                <a:latin charset="0" panose="020b0806030902050204" pitchFamily="34" typeface="Impact"/>
              </a:endParaRPr>
            </a:p>
          </p:txBody>
        </p:sp>
      </p:grpSp>
      <p:sp>
        <p:nvSpPr>
          <p:cNvPr id="14" name="稻壳儿原创设计师【幻雨工作室】_10">
            <a:extLst>
              <a:ext uri="{FF2B5EF4-FFF2-40B4-BE49-F238E27FC236}">
                <a16:creationId xmlns:a16="http://schemas.microsoft.com/office/drawing/2014/main" id="{1B5BF4DB-737A-41C1-8CC5-A4981310FD85}"/>
              </a:ext>
            </a:extLst>
          </p:cNvPr>
          <p:cNvSpPr txBox="1"/>
          <p:nvPr/>
        </p:nvSpPr>
        <p:spPr>
          <a:xfrm>
            <a:off x="4950763" y="2749611"/>
            <a:ext cx="260671" cy="335282"/>
          </a:xfrm>
          <a:prstGeom prst="rect">
            <a:avLst/>
          </a:prstGeom>
          <a:noFill/>
        </p:spPr>
        <p:txBody>
          <a:bodyPr bIns="45721" lIns="91442" rIns="91442" rtlCol="0" tIns="45721" wrap="none">
            <a:spAutoFit/>
          </a:bodyPr>
          <a:lstStyle/>
          <a:p>
            <a:r>
              <a:rPr altLang="zh-CN" lang="en-US" sz="1600">
                <a:solidFill>
                  <a:schemeClr val="bg1"/>
                </a:solidFill>
                <a:latin charset="0" panose="020b0806030902050204" pitchFamily="34" typeface="Impact"/>
              </a:rPr>
              <a:t>1</a:t>
            </a:r>
          </a:p>
        </p:txBody>
      </p:sp>
      <p:sp>
        <p:nvSpPr>
          <p:cNvPr id="15" name="稻壳儿原创设计师【幻雨工作室】_11">
            <a:extLst>
              <a:ext uri="{FF2B5EF4-FFF2-40B4-BE49-F238E27FC236}">
                <a16:creationId xmlns:a16="http://schemas.microsoft.com/office/drawing/2014/main" id="{3898FAA0-EDB7-420F-850C-9C1B9944F555}"/>
              </a:ext>
            </a:extLst>
          </p:cNvPr>
          <p:cNvSpPr txBox="1"/>
          <p:nvPr/>
        </p:nvSpPr>
        <p:spPr>
          <a:xfrm>
            <a:off x="6818494" y="2749611"/>
            <a:ext cx="290834" cy="335282"/>
          </a:xfrm>
          <a:prstGeom prst="rect">
            <a:avLst/>
          </a:prstGeom>
          <a:noFill/>
        </p:spPr>
        <p:txBody>
          <a:bodyPr bIns="45721" lIns="91442" rIns="91442" rtlCol="0" tIns="45721" wrap="none">
            <a:spAutoFit/>
          </a:bodyPr>
          <a:lstStyle/>
          <a:p>
            <a:r>
              <a:rPr altLang="zh-CN" lang="en-US" sz="1600">
                <a:solidFill>
                  <a:schemeClr val="bg1"/>
                </a:solidFill>
                <a:latin charset="0" panose="020b0806030902050204" pitchFamily="34" typeface="Impact"/>
              </a:rPr>
              <a:t>3</a:t>
            </a:r>
          </a:p>
        </p:txBody>
      </p:sp>
      <p:sp>
        <p:nvSpPr>
          <p:cNvPr id="16" name="稻壳儿原创设计师【幻雨工作室】_12">
            <a:extLst>
              <a:ext uri="{FF2B5EF4-FFF2-40B4-BE49-F238E27FC236}">
                <a16:creationId xmlns:a16="http://schemas.microsoft.com/office/drawing/2014/main" id="{01CF1BC0-7EB1-4EAB-B11C-05637F18B7BD}"/>
              </a:ext>
            </a:extLst>
          </p:cNvPr>
          <p:cNvSpPr txBox="1"/>
          <p:nvPr/>
        </p:nvSpPr>
        <p:spPr>
          <a:xfrm>
            <a:off x="4950761" y="4482860"/>
            <a:ext cx="284484" cy="335282"/>
          </a:xfrm>
          <a:prstGeom prst="rect">
            <a:avLst/>
          </a:prstGeom>
          <a:noFill/>
        </p:spPr>
        <p:txBody>
          <a:bodyPr bIns="45721" lIns="91442" rIns="91442" rtlCol="0" tIns="45721" wrap="none">
            <a:spAutoFit/>
          </a:bodyPr>
          <a:lstStyle/>
          <a:p>
            <a:r>
              <a:rPr altLang="zh-CN" lang="en-US" sz="1600">
                <a:solidFill>
                  <a:schemeClr val="bg1"/>
                </a:solidFill>
                <a:latin charset="0" panose="020b0806030902050204" pitchFamily="34" typeface="Impact"/>
              </a:rPr>
              <a:t>2</a:t>
            </a:r>
          </a:p>
        </p:txBody>
      </p:sp>
      <p:sp>
        <p:nvSpPr>
          <p:cNvPr id="17" name="稻壳儿原创设计师【幻雨工作室】_13">
            <a:extLst>
              <a:ext uri="{FF2B5EF4-FFF2-40B4-BE49-F238E27FC236}">
                <a16:creationId xmlns:a16="http://schemas.microsoft.com/office/drawing/2014/main" id="{62762691-8C3D-4DA6-BE94-C7FF09A7B43D}"/>
              </a:ext>
            </a:extLst>
          </p:cNvPr>
          <p:cNvSpPr txBox="1"/>
          <p:nvPr/>
        </p:nvSpPr>
        <p:spPr>
          <a:xfrm>
            <a:off x="6818494" y="4482860"/>
            <a:ext cx="284484" cy="335282"/>
          </a:xfrm>
          <a:prstGeom prst="rect">
            <a:avLst/>
          </a:prstGeom>
          <a:noFill/>
        </p:spPr>
        <p:txBody>
          <a:bodyPr bIns="45721" lIns="91442" rIns="91442" rtlCol="0" tIns="45721" wrap="none">
            <a:spAutoFit/>
          </a:bodyPr>
          <a:lstStyle/>
          <a:p>
            <a:r>
              <a:rPr altLang="zh-CN" lang="en-US" sz="1600">
                <a:solidFill>
                  <a:schemeClr val="bg1"/>
                </a:solidFill>
                <a:latin charset="0" panose="020b0806030902050204" pitchFamily="34" typeface="Impact"/>
              </a:rPr>
              <a:t>4</a:t>
            </a:r>
          </a:p>
        </p:txBody>
      </p:sp>
      <p:sp>
        <p:nvSpPr>
          <p:cNvPr id="22" name="稻壳儿原创设计师【幻雨工作室】_6">
            <a:extLst>
              <a:ext uri="{FF2B5EF4-FFF2-40B4-BE49-F238E27FC236}">
                <a16:creationId xmlns:a16="http://schemas.microsoft.com/office/drawing/2014/main" id="{24987769-4F1C-440F-8588-E810519971D4}"/>
              </a:ext>
            </a:extLst>
          </p:cNvPr>
          <p:cNvSpPr/>
          <p:nvPr/>
        </p:nvSpPr>
        <p:spPr>
          <a:xfrm>
            <a:off x="807987" y="2749503"/>
            <a:ext cx="2913623" cy="811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z="1050">
                <a:solidFill>
                  <a:schemeClr val="bg1">
                    <a:lumMod val="50000"/>
                  </a:schemeClr>
                </a:solidFill>
                <a:latin charset="0" panose="020b0502020202020204" pitchFamily="34" typeface="Century Gothic"/>
              </a:rPr>
              <a:t>The user can demonstrate on a projector or computer, or print the presentation and make it into a film a wider field</a:t>
            </a:r>
          </a:p>
        </p:txBody>
      </p:sp>
      <p:sp>
        <p:nvSpPr>
          <p:cNvPr id="23" name="稻壳儿原创设计师【幻雨工作室】_7">
            <a:extLst>
              <a:ext uri="{FF2B5EF4-FFF2-40B4-BE49-F238E27FC236}">
                <a16:creationId xmlns:a16="http://schemas.microsoft.com/office/drawing/2014/main" id="{A182DD1B-6349-4072-ABBC-CB8534E53600}"/>
              </a:ext>
            </a:extLst>
          </p:cNvPr>
          <p:cNvSpPr/>
          <p:nvPr/>
        </p:nvSpPr>
        <p:spPr>
          <a:xfrm>
            <a:off x="807987" y="4685034"/>
            <a:ext cx="2913623" cy="811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z="1050">
                <a:solidFill>
                  <a:schemeClr val="bg1">
                    <a:lumMod val="50000"/>
                  </a:schemeClr>
                </a:solidFill>
                <a:latin charset="0" panose="020b0502020202020204" pitchFamily="34" typeface="Century Gothic"/>
              </a:rPr>
              <a:t>The user can demonstrate on a projector or computer, or print the presentation and make it into a film a wider field</a:t>
            </a:r>
          </a:p>
        </p:txBody>
      </p:sp>
      <p:sp>
        <p:nvSpPr>
          <p:cNvPr id="24" name="稻壳儿原创设计师【幻雨工作室】_8">
            <a:extLst>
              <a:ext uri="{FF2B5EF4-FFF2-40B4-BE49-F238E27FC236}">
                <a16:creationId xmlns:a16="http://schemas.microsoft.com/office/drawing/2014/main" id="{F520F129-0424-4572-AB3E-B10F311B8073}"/>
              </a:ext>
            </a:extLst>
          </p:cNvPr>
          <p:cNvSpPr/>
          <p:nvPr/>
        </p:nvSpPr>
        <p:spPr>
          <a:xfrm>
            <a:off x="8194073" y="4694051"/>
            <a:ext cx="3111280" cy="811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050">
                <a:solidFill>
                  <a:schemeClr val="bg1">
                    <a:lumMod val="50000"/>
                  </a:schemeClr>
                </a:solidFill>
                <a:latin charset="0" panose="020b0502020202020204" pitchFamily="34" typeface="Century Gothic"/>
              </a:rPr>
              <a:t>The user can demonstrate on a projector or computer, or print the presentation and make it into a film a wider field</a:t>
            </a:r>
          </a:p>
        </p:txBody>
      </p:sp>
      <p:sp>
        <p:nvSpPr>
          <p:cNvPr id="25" name="稻壳儿原创设计师【幻雨工作室】_9">
            <a:extLst>
              <a:ext uri="{FF2B5EF4-FFF2-40B4-BE49-F238E27FC236}">
                <a16:creationId xmlns:a16="http://schemas.microsoft.com/office/drawing/2014/main" id="{D93A1A10-719D-49D6-8A68-53DA9D0B61CB}"/>
              </a:ext>
            </a:extLst>
          </p:cNvPr>
          <p:cNvSpPr/>
          <p:nvPr/>
        </p:nvSpPr>
        <p:spPr>
          <a:xfrm>
            <a:off x="8194073" y="2803610"/>
            <a:ext cx="3111280" cy="811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050">
                <a:solidFill>
                  <a:schemeClr val="bg1">
                    <a:lumMod val="50000"/>
                  </a:schemeClr>
                </a:solidFill>
                <a:latin charset="0" panose="020b0502020202020204" pitchFamily="34" typeface="Century Gothic"/>
              </a:rPr>
              <a:t>The user can demonstrate on a projector or computer, or print the presentation and make it into a film a wider field</a:t>
            </a:r>
          </a:p>
        </p:txBody>
      </p:sp>
      <p:sp>
        <p:nvSpPr>
          <p:cNvPr id="26" name="稻壳儿原创设计师【幻雨工作室】_18">
            <a:extLst>
              <a:ext uri="{FF2B5EF4-FFF2-40B4-BE49-F238E27FC236}">
                <a16:creationId xmlns:a16="http://schemas.microsoft.com/office/drawing/2014/main" id="{A77180CC-39C5-4979-B021-2951AD681F4F}"/>
              </a:ext>
            </a:extLst>
          </p:cNvPr>
          <p:cNvSpPr txBox="1"/>
          <p:nvPr/>
        </p:nvSpPr>
        <p:spPr>
          <a:xfrm>
            <a:off x="2325220" y="4259160"/>
            <a:ext cx="1402080" cy="457048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en-US" b="1" lang="zh-CN" sz="2399">
                <a:solidFill>
                  <a:srgbClr val="201F2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能力目标</a:t>
            </a:r>
          </a:p>
        </p:txBody>
      </p:sp>
      <p:sp>
        <p:nvSpPr>
          <p:cNvPr id="27" name="稻壳儿原创设计师【幻雨工作室】_19">
            <a:extLst>
              <a:ext uri="{FF2B5EF4-FFF2-40B4-BE49-F238E27FC236}">
                <a16:creationId xmlns:a16="http://schemas.microsoft.com/office/drawing/2014/main" id="{A6B895CA-42E6-4FFA-A586-9A8D108C455E}"/>
              </a:ext>
            </a:extLst>
          </p:cNvPr>
          <p:cNvSpPr txBox="1"/>
          <p:nvPr/>
        </p:nvSpPr>
        <p:spPr>
          <a:xfrm>
            <a:off x="8175351" y="4259160"/>
            <a:ext cx="1402080" cy="457048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en-US" b="1" lang="zh-CN" sz="2399">
                <a:solidFill>
                  <a:srgbClr val="201F2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态度目标</a:t>
            </a:r>
          </a:p>
        </p:txBody>
      </p:sp>
      <p:sp>
        <p:nvSpPr>
          <p:cNvPr id="28" name="稻壳儿原创设计师【幻雨工作室】_20">
            <a:extLst>
              <a:ext uri="{FF2B5EF4-FFF2-40B4-BE49-F238E27FC236}">
                <a16:creationId xmlns:a16="http://schemas.microsoft.com/office/drawing/2014/main" id="{C03980AE-359A-4798-AB1B-FA235E1C1738}"/>
              </a:ext>
            </a:extLst>
          </p:cNvPr>
          <p:cNvSpPr txBox="1"/>
          <p:nvPr/>
        </p:nvSpPr>
        <p:spPr>
          <a:xfrm>
            <a:off x="2322101" y="2315998"/>
            <a:ext cx="1402080" cy="457048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en-US" b="1" lang="zh-CN" sz="2399">
                <a:solidFill>
                  <a:srgbClr val="201F2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知识目标</a:t>
            </a:r>
          </a:p>
        </p:txBody>
      </p:sp>
      <p:sp>
        <p:nvSpPr>
          <p:cNvPr id="29" name="稻壳儿原创设计师【幻雨工作室】_21">
            <a:extLst>
              <a:ext uri="{FF2B5EF4-FFF2-40B4-BE49-F238E27FC236}">
                <a16:creationId xmlns:a16="http://schemas.microsoft.com/office/drawing/2014/main" id="{CF6CEC1C-F824-4149-8A42-59E67E7A1FF7}"/>
              </a:ext>
            </a:extLst>
          </p:cNvPr>
          <p:cNvSpPr txBox="1"/>
          <p:nvPr/>
        </p:nvSpPr>
        <p:spPr>
          <a:xfrm>
            <a:off x="8207767" y="2344871"/>
            <a:ext cx="1402080" cy="457048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en-US" b="1" lang="zh-CN" sz="2399">
                <a:solidFill>
                  <a:srgbClr val="FAD97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思维目标</a:t>
            </a:r>
          </a:p>
        </p:txBody>
      </p:sp>
    </p:spTree>
    <p:extLst>
      <p:ext uri="{BB962C8B-B14F-4D97-AF65-F5344CB8AC3E}">
        <p14:creationId val="236208532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9" nodeType="clickPar">
                      <p:stCondLst>
                        <p:cond delay="indefinite"/>
                      </p:stCondLst>
                      <p:childTnLst>
                        <p:par>
                          <p:cTn fill="hold" id="5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6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7" nodeType="clickPar">
                      <p:stCondLst>
                        <p:cond delay="indefinite"/>
                      </p:stCondLst>
                      <p:childTnLst>
                        <p:par>
                          <p:cTn fill="hold" id="6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8"/>
      <p:bldP grpId="0" spid="9"/>
      <p:bldP grpId="0" spid="10"/>
      <p:bldP grpId="0" spid="15"/>
      <p:bldP grpId="0" spid="17"/>
      <p:bldP grpId="0" spid="22"/>
      <p:bldP grpId="0" spid="23"/>
      <p:bldP grpId="0" spid="24"/>
      <p:bldP grpId="0" spid="25"/>
      <p:bldP grpId="0" spid="26"/>
      <p:bldP grpId="0" spid="27"/>
      <p:bldP grpId="0" spid="28"/>
      <p:bldP grpId="0" spid="29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905000" y="0"/>
            <a:ext cx="10287000" cy="6858000"/>
          </a:xfrm>
          <a:prstGeom prst="rect">
            <a:avLst/>
          </a:prstGeom>
        </p:spPr>
      </p:pic>
      <p:grpSp>
        <p:nvGrpSpPr>
          <p:cNvPr id="5" name="组 4"/>
          <p:cNvGrpSpPr/>
          <p:nvPr/>
        </p:nvGrpSpPr>
        <p:grpSpPr>
          <a:xfrm>
            <a:off x="786398" y="3346704"/>
            <a:ext cx="457200" cy="2907792"/>
            <a:chOff x="10972800" y="749808"/>
            <a:chExt cx="457200" cy="2907792"/>
          </a:xfrm>
        </p:grpSpPr>
        <p:sp>
          <p:nvSpPr>
            <p:cNvPr id="6" name="矩形 5"/>
            <p:cNvSpPr/>
            <p:nvPr/>
          </p:nvSpPr>
          <p:spPr>
            <a:xfrm>
              <a:off x="10972800" y="749808"/>
              <a:ext cx="457200" cy="4572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0972800" y="1448844"/>
              <a:ext cx="373990" cy="2208755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>
                <a:lnSpc>
                  <a:spcPct val="114000"/>
                </a:lnSpc>
              </a:pPr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</a:t>
              </a:r>
            </a:p>
          </p:txBody>
        </p:sp>
      </p:grpSp>
      <p:sp>
        <p:nvSpPr>
          <p:cNvPr id="8" name="矩形 7"/>
          <p:cNvSpPr/>
          <p:nvPr/>
        </p:nvSpPr>
        <p:spPr>
          <a:xfrm>
            <a:off x="621793" y="658368"/>
            <a:ext cx="4630707" cy="1078992"/>
          </a:xfrm>
          <a:prstGeom prst="rect">
            <a:avLst/>
          </a:prstGeom>
          <a:solidFill>
            <a:srgbClr val="FAD9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9" name="文本框 8"/>
          <p:cNvSpPr txBox="1"/>
          <p:nvPr/>
        </p:nvSpPr>
        <p:spPr>
          <a:xfrm>
            <a:off x="1931585" y="721701"/>
            <a:ext cx="3175590" cy="1005840"/>
          </a:xfrm>
          <a:prstGeom prst="rect">
            <a:avLst/>
          </a:prstGeom>
          <a:noFill/>
        </p:spPr>
        <p:txBody>
          <a:bodyPr rtlCol="0" wrap="non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b="1" lang="en-US" sz="6000">
                <a:solidFill>
                  <a:schemeClr val="tx1">
                    <a:lumMod val="75000"/>
                    <a:lumOff val="25000"/>
                  </a:schemeClr>
                </a:solidFill>
                <a:latin charset="0" typeface="Avenir Next Demi Bold"/>
                <a:ea charset="0" typeface="Avenir Next Demi Bold"/>
                <a:cs charset="0" typeface="Avenir Next Demi Bold"/>
              </a:rPr>
              <a:t>PART.03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942858" y="4045741"/>
            <a:ext cx="3913985" cy="473659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>
              <a:lnSpc>
                <a:spcPct val="114000"/>
              </a:lnSpc>
            </a:pPr>
            <a:r>
              <a:rPr altLang="zh-CN" lang="en-US" sz="1100">
                <a:solidFill>
                  <a:schemeClr val="tx1">
                    <a:lumMod val="50000"/>
                    <a:lumOff val="50000"/>
                  </a:schemeClr>
                </a:solidFill>
                <a:latin charset="-122" typeface="Microsoft YaHei"/>
                <a:ea charset="-122" typeface="Microsoft YaHei"/>
                <a:cs charset="-122" typeface="Microsoft YaHei"/>
              </a:rPr>
              <a:t>The user can demonstrate on a projector or computer, or print the presentation and make it into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942857" y="3113639"/>
            <a:ext cx="4814955" cy="91440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dist"/>
            <a:r>
              <a:rPr altLang="en-US" b="1" lang="zh-CN" smtClean="0" sz="5400">
                <a:solidFill>
                  <a:schemeClr val="tx1">
                    <a:lumMod val="75000"/>
                    <a:lumOff val="25000"/>
                  </a:schemeClr>
                </a:solidFill>
                <a:latin charset="-122" typeface="Microsoft YaHei"/>
                <a:ea charset="-122" typeface="Microsoft YaHei"/>
                <a:cs charset="-122" typeface="Microsoft YaHei"/>
              </a:rPr>
              <a:t>标题文字</a:t>
            </a:r>
          </a:p>
        </p:txBody>
      </p:sp>
    </p:spTree>
    <p:extLst>
      <p:ext uri="{BB962C8B-B14F-4D97-AF65-F5344CB8AC3E}">
        <p14:creationId val="1740058552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5"/>
      <p:bldP grpId="0" spid="16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 1"/>
          <p:cNvGrpSpPr/>
          <p:nvPr/>
        </p:nvGrpSpPr>
        <p:grpSpPr>
          <a:xfrm>
            <a:off x="419576" y="333889"/>
            <a:ext cx="4101681" cy="734266"/>
            <a:chOff x="607832" y="2055111"/>
            <a:chExt cx="4101681" cy="734266"/>
          </a:xfrm>
        </p:grpSpPr>
        <p:sp>
          <p:nvSpPr>
            <p:cNvPr id="3" name="矩形 2"/>
            <p:cNvSpPr/>
            <p:nvPr/>
          </p:nvSpPr>
          <p:spPr>
            <a:xfrm>
              <a:off x="607832" y="2097404"/>
              <a:ext cx="187696" cy="33522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795528" y="2358490"/>
              <a:ext cx="3913985" cy="42672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 on a projector or computer, or print the presentation and make it into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95528" y="2055111"/>
              <a:ext cx="2720584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/>
              <a:r>
                <a:rPr altLang="zh-CN" b="1"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03.标题文字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607832" y="2420551"/>
              <a:ext cx="187696" cy="335220"/>
            </a:xfrm>
            <a:prstGeom prst="rect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pic>
        <p:nvPicPr>
          <p:cNvPr id="7" name="Рисунок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57" y="2353402"/>
            <a:ext cx="5515491" cy="3165087"/>
          </a:xfrm>
          <a:prstGeom prst="rect">
            <a:avLst/>
          </a:prstGeom>
        </p:spPr>
      </p:pic>
      <p:sp>
        <p:nvSpPr>
          <p:cNvPr id="8" name="Подзаголовок 2"/>
          <p:cNvSpPr txBox="1"/>
          <p:nvPr/>
        </p:nvSpPr>
        <p:spPr>
          <a:xfrm>
            <a:off x="6939084" y="2153420"/>
            <a:ext cx="4065800" cy="1827769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lnSpc>
                <a:spcPts val="1800"/>
              </a:lnSpc>
              <a:spcBef>
                <a:spcPts val="1200"/>
              </a:spcBef>
              <a:buNone/>
            </a:pPr>
            <a:r>
              <a:rPr altLang="en-US" b="1" lang="zh-CN" sz="2133">
                <a:solidFill>
                  <a:srgbClr val="201F2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00000000000000000" pitchFamily="2" typeface="Poppins SemiBold"/>
                <a:sym charset="-122" panose="020b0503020204020204" pitchFamily="34" typeface="微软雅黑"/>
              </a:rPr>
              <a:t>添加标题</a:t>
            </a:r>
          </a:p>
          <a:p>
            <a:pPr indent="0" marL="0">
              <a:lnSpc>
                <a:spcPts val="1800"/>
              </a:lnSpc>
              <a:spcBef>
                <a:spcPts val="1200"/>
              </a:spcBef>
              <a:buNone/>
            </a:pPr>
            <a:r>
              <a:rPr altLang="en-US" b="1" lang="zh-CN" sz="2133">
                <a:solidFill>
                  <a:srgbClr val="201F2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00000000000000000" pitchFamily="2" typeface="Poppins SemiBold"/>
                <a:sym charset="-122" panose="020b0503020204020204" pitchFamily="34" typeface="微软雅黑"/>
              </a:rPr>
              <a:t>The user can demonstrate on a projector or computer, or print the presentation and make it into a film a wider field</a:t>
            </a:r>
          </a:p>
        </p:txBody>
      </p:sp>
      <p:grpSp>
        <p:nvGrpSpPr>
          <p:cNvPr id="9" name="Группа 1"/>
          <p:cNvGrpSpPr/>
          <p:nvPr/>
        </p:nvGrpSpPr>
        <p:grpSpPr>
          <a:xfrm>
            <a:off x="6939089" y="3996246"/>
            <a:ext cx="680463" cy="609025"/>
            <a:chOff x="6939084" y="3996241"/>
            <a:chExt cx="680463" cy="609025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6939084" y="3996241"/>
              <a:ext cx="514350" cy="514350"/>
            </a:xfrm>
            <a:prstGeom prst="rect">
              <a:avLst/>
            </a:prstGeom>
            <a:noFill/>
            <a:ln>
              <a:solidFill>
                <a:srgbClr val="201F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ru-RU" sz="2489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7105197" y="4090916"/>
              <a:ext cx="514350" cy="514350"/>
            </a:xfrm>
            <a:prstGeom prst="rect">
              <a:avLst/>
            </a:prstGeom>
            <a:solidFill>
              <a:srgbClr val="201F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ru-RU" sz="2489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</p:grpSp>
      <p:sp>
        <p:nvSpPr>
          <p:cNvPr id="12" name="Текст 11"/>
          <p:cNvSpPr txBox="1"/>
          <p:nvPr/>
        </p:nvSpPr>
        <p:spPr>
          <a:xfrm>
            <a:off x="7796556" y="3893019"/>
            <a:ext cx="3208328" cy="1139048"/>
          </a:xfrm>
          <a:prstGeom prst="rect">
            <a:avLst/>
          </a:prstGeom>
        </p:spPr>
        <p:txBody>
          <a:bodyPr bIns="45720" lIns="91440" rIns="91440" tIns="45720">
            <a:noAutofit/>
          </a:bodyPr>
          <a:lstStyle>
            <a:lvl1pPr algn="l" defTabSz="914400" eaLnBrk="1" hangingPunct="1" indent="0" latinLnBrk="0" marL="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None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bg1">
                    <a:lumMod val="50000"/>
                  </a:schemeClr>
                </a:solidFill>
                <a:latin charset="0" panose="020b0502020202020204" pitchFamily="34" typeface="Century Gothic"/>
              </a:rPr>
              <a:t>The user can demonstrate on a projector or computer, or print the presentation and make it into a film a wider field</a:t>
            </a:r>
          </a:p>
        </p:txBody>
      </p:sp>
      <p:grpSp>
        <p:nvGrpSpPr>
          <p:cNvPr id="13" name="Группа 2"/>
          <p:cNvGrpSpPr/>
          <p:nvPr/>
        </p:nvGrpSpPr>
        <p:grpSpPr>
          <a:xfrm>
            <a:off x="6939089" y="5076696"/>
            <a:ext cx="680463" cy="609025"/>
            <a:chOff x="6939084" y="5076690"/>
            <a:chExt cx="680463" cy="609025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6939084" y="5076690"/>
              <a:ext cx="514350" cy="514350"/>
            </a:xfrm>
            <a:prstGeom prst="rect">
              <a:avLst/>
            </a:prstGeom>
            <a:noFill/>
            <a:ln>
              <a:solidFill>
                <a:srgbClr val="FAD97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ru-RU" sz="2489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7105197" y="5171365"/>
              <a:ext cx="514350" cy="514350"/>
            </a:xfrm>
            <a:prstGeom prst="rect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ru-RU" sz="2489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</p:grpSp>
      <p:pic>
        <p:nvPicPr>
          <p:cNvPr id="16" name="图片占位符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522835" y="2531665"/>
            <a:ext cx="4203303" cy="2802202"/>
          </a:xfrm>
          <a:prstGeom prst="rect">
            <a:avLst/>
          </a:prstGeom>
        </p:spPr>
      </p:pic>
      <p:sp>
        <p:nvSpPr>
          <p:cNvPr id="17" name="Текст 11"/>
          <p:cNvSpPr txBox="1"/>
          <p:nvPr/>
        </p:nvSpPr>
        <p:spPr>
          <a:xfrm>
            <a:off x="7796556" y="4960157"/>
            <a:ext cx="3208328" cy="1139048"/>
          </a:xfrm>
          <a:prstGeom prst="rect">
            <a:avLst/>
          </a:prstGeom>
        </p:spPr>
        <p:txBody>
          <a:bodyPr bIns="45720" lIns="91440" rIns="91440" tIns="45720">
            <a:noAutofit/>
          </a:bodyPr>
          <a:lstStyle>
            <a:lvl1pPr algn="l" defTabSz="914400" eaLnBrk="1" hangingPunct="1" indent="0" latinLnBrk="0" marL="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None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bg1">
                    <a:lumMod val="50000"/>
                  </a:schemeClr>
                </a:solidFill>
                <a:latin charset="0" panose="020b0502020202020204" pitchFamily="34" typeface="Century Gothic"/>
              </a:rPr>
              <a:t>The user can demonstrate on a projector or computer, or print the presentation and make it into a film a wider field</a:t>
            </a:r>
          </a:p>
        </p:txBody>
      </p:sp>
    </p:spTree>
    <p:extLst>
      <p:ext uri="{BB962C8B-B14F-4D97-AF65-F5344CB8AC3E}">
        <p14:creationId val="780061178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1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1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fill="hold" grpId="0" id="14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400" id="16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  <p:cond delay="0" evt="onBegin">
                          <p:tn val="16"/>
                        </p:cond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12"/>
      <p:bldP grpId="0" spid="17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 1"/>
          <p:cNvGrpSpPr/>
          <p:nvPr/>
        </p:nvGrpSpPr>
        <p:grpSpPr>
          <a:xfrm>
            <a:off x="419576" y="333889"/>
            <a:ext cx="4101681" cy="734266"/>
            <a:chOff x="607832" y="2055111"/>
            <a:chExt cx="4101681" cy="734266"/>
          </a:xfrm>
        </p:grpSpPr>
        <p:sp>
          <p:nvSpPr>
            <p:cNvPr id="3" name="矩形 2"/>
            <p:cNvSpPr/>
            <p:nvPr/>
          </p:nvSpPr>
          <p:spPr>
            <a:xfrm>
              <a:off x="607832" y="2097404"/>
              <a:ext cx="187696" cy="33522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795528" y="2358490"/>
              <a:ext cx="3913985" cy="42672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 on a projector or computer, or print the presentation and make it into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95528" y="2055111"/>
              <a:ext cx="2720584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/>
              <a:r>
                <a:rPr altLang="zh-CN" b="1"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03.标题文字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607832" y="2420551"/>
              <a:ext cx="187696" cy="335220"/>
            </a:xfrm>
            <a:prstGeom prst="rect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descr="本素材由iSlide™ 提供 iSlide™尊重知识产权并注重保护用户享有的各项权利。郑重提醒您： iSlide™插件中提供的任何信息内容的所有权、知识产权归其原始权利人或权利受让人所有，您免费/购买获得的是信息内容的使用权，并受下述条款的约束； 1. 您仅可以个人非商业用途使用该等信息内容，不可将信息内容的全部或部分用于出售，或以出租、出借、转让、分销、发布等其他任何方式供他人使用； 2. 禁止在接入互联网或移动互联网的任何网站、平台、应用或程序上以任何方式为他人提供iSlide™插件资源内容的下载。 The resource is supplied by iSlide™. iSlide™ respects all intellectual property rights and protects all the rights its users acquired.Solemnly remind you: The ownership and intellectual property of the resources supplied in iSlide Add-in belongs to its owner or the assignee of this ownership.you only acquired the usage of the resources supplied in iSlide Add-in, as well as respected the following restrain terms: 1.You are only allowed to use such resource for personal and non-commercial aim, not allowed to use such resource or part of it for the sale; or rent, lend, transfer to others; or distribution or release it in any way. 2.You are not permitted to provide the resource of iSlide Add-in in any website, platform, application access to the Internet or mobile Internet." id="7" name="c768152d-9a5a-4056-812a-6df03700c6a1" title="iSlide™ 版权声明  COPYRIGHT NOTICE">
            <a:extLst>
              <a:ext uri="{FF2B5EF4-FFF2-40B4-BE49-F238E27FC236}">
                <a16:creationId xmlns:a16="http://schemas.microsoft.com/office/drawing/2014/main" id="{60D2DFE3-F704-4B93-A692-131E9BDD329B}"/>
              </a:ext>
            </a:extLst>
          </p:cNvPr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2031711" y="2004718"/>
            <a:ext cx="8128583" cy="3226390"/>
            <a:chOff x="669925" y="1108213"/>
            <a:chExt cx="10521559" cy="4176209"/>
          </a:xfrm>
        </p:grpSpPr>
        <p:sp>
          <p:nvSpPr>
            <p:cNvPr id="8" name="i$ľide">
              <a:extLst>
                <a:ext uri="{FF2B5EF4-FFF2-40B4-BE49-F238E27FC236}">
                  <a16:creationId xmlns:a16="http://schemas.microsoft.com/office/drawing/2014/main" id="{FAEE1BF8-8B34-48AC-9140-F398F438098B}"/>
                </a:ext>
              </a:extLst>
            </p:cNvPr>
            <p:cNvSpPr/>
            <p:nvPr/>
          </p:nvSpPr>
          <p:spPr bwMode="auto">
            <a:xfrm>
              <a:off x="669925" y="1700808"/>
              <a:ext cx="9794527" cy="3583614"/>
            </a:xfrm>
            <a:custGeom>
              <a:gdLst>
                <a:gd fmla="*/ 0 w 2828" name="T0"/>
                <a:gd fmla="*/ 856 h 1032" name="T1"/>
                <a:gd fmla="*/ 660 w 2828" name="T2"/>
                <a:gd fmla="*/ 540 h 1032" name="T3"/>
                <a:gd fmla="*/ 1232 w 2828" name="T4"/>
                <a:gd fmla="*/ 720 h 1032" name="T5"/>
                <a:gd fmla="*/ 1772 w 2828" name="T6"/>
                <a:gd fmla="*/ 320 h 1032" name="T7"/>
                <a:gd fmla="*/ 2315 w 2828" name="T8"/>
                <a:gd fmla="*/ 479 h 1032" name="T9"/>
                <a:gd fmla="*/ 2828 w 2828" name="T10"/>
                <a:gd fmla="*/ 0 h 1032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032" w="2828">
                  <a:moveTo>
                    <a:pt x="0" y="856"/>
                  </a:moveTo>
                  <a:cubicBezTo>
                    <a:pt x="420" y="1032"/>
                    <a:pt x="464" y="536"/>
                    <a:pt x="660" y="540"/>
                  </a:cubicBezTo>
                  <a:cubicBezTo>
                    <a:pt x="856" y="544"/>
                    <a:pt x="976" y="736"/>
                    <a:pt x="1232" y="720"/>
                  </a:cubicBezTo>
                  <a:cubicBezTo>
                    <a:pt x="1488" y="704"/>
                    <a:pt x="1508" y="352"/>
                    <a:pt x="1772" y="320"/>
                  </a:cubicBezTo>
                  <a:cubicBezTo>
                    <a:pt x="2036" y="288"/>
                    <a:pt x="2063" y="491"/>
                    <a:pt x="2315" y="479"/>
                  </a:cubicBezTo>
                  <a:cubicBezTo>
                    <a:pt x="2567" y="467"/>
                    <a:pt x="2572" y="84"/>
                    <a:pt x="2828" y="0"/>
                  </a:cubicBezTo>
                </a:path>
              </a:pathLst>
            </a:custGeom>
            <a:noFill/>
            <a:ln cap="flat" w="9525">
              <a:solidFill>
                <a:srgbClr val="201F20"/>
              </a:solidFill>
              <a:prstDash val="dash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îslïḓé">
              <a:extLst>
                <a:ext uri="{FF2B5EF4-FFF2-40B4-BE49-F238E27FC236}">
                  <a16:creationId xmlns:a16="http://schemas.microsoft.com/office/drawing/2014/main" id="{D896F061-0AC4-4B92-8B66-1A5F97D20BFE}"/>
                </a:ext>
              </a:extLst>
            </p:cNvPr>
            <p:cNvGrpSpPr/>
            <p:nvPr/>
          </p:nvGrpSpPr>
          <p:grpSpPr>
            <a:xfrm>
              <a:off x="2514801" y="3095137"/>
              <a:ext cx="995966" cy="993236"/>
              <a:chOff x="1760306" y="3744765"/>
              <a:chExt cx="995966" cy="993236"/>
            </a:xfrm>
          </p:grpSpPr>
          <p:sp>
            <p:nvSpPr>
              <p:cNvPr id="23" name="iṩ1idê">
                <a:extLst>
                  <a:ext uri="{FF2B5EF4-FFF2-40B4-BE49-F238E27FC236}">
                    <a16:creationId xmlns:a16="http://schemas.microsoft.com/office/drawing/2014/main" id="{2187603A-AF18-4AA6-9A16-67C46560B862}"/>
                  </a:ext>
                </a:extLst>
              </p:cNvPr>
              <p:cNvSpPr/>
              <p:nvPr/>
            </p:nvSpPr>
            <p:spPr bwMode="auto">
              <a:xfrm>
                <a:off x="1760306" y="3744765"/>
                <a:ext cx="995966" cy="993236"/>
              </a:xfrm>
              <a:prstGeom prst="ellipse">
                <a:avLst/>
              </a:prstGeom>
              <a:solidFill>
                <a:srgbClr val="FAD978"/>
              </a:solidFill>
              <a:effectLst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algn="ctr"/>
                <a:endParaRPr lang="en-US" sz="2400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iṩ1ïḍé">
                <a:extLst>
                  <a:ext uri="{FF2B5EF4-FFF2-40B4-BE49-F238E27FC236}">
                    <a16:creationId xmlns:a16="http://schemas.microsoft.com/office/drawing/2014/main" id="{745ADD16-B4C2-4181-AFB1-4B89D2278430}"/>
                  </a:ext>
                </a:extLst>
              </p:cNvPr>
              <p:cNvSpPr/>
              <p:nvPr/>
            </p:nvSpPr>
            <p:spPr>
              <a:xfrm>
                <a:off x="2015001" y="3998095"/>
                <a:ext cx="486576" cy="486576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17481" y="12956"/>
                    </a:moveTo>
                    <a:cubicBezTo>
                      <a:pt x="17070" y="12258"/>
                      <a:pt x="16576" y="11533"/>
                      <a:pt x="16011" y="10795"/>
                    </a:cubicBezTo>
                    <a:cubicBezTo>
                      <a:pt x="16573" y="10063"/>
                      <a:pt x="17072" y="9339"/>
                      <a:pt x="17481" y="8644"/>
                    </a:cubicBezTo>
                    <a:cubicBezTo>
                      <a:pt x="19410" y="9181"/>
                      <a:pt x="20618" y="9948"/>
                      <a:pt x="20618" y="10800"/>
                    </a:cubicBezTo>
                    <a:cubicBezTo>
                      <a:pt x="20618" y="11652"/>
                      <a:pt x="19410" y="12419"/>
                      <a:pt x="17481" y="12956"/>
                    </a:cubicBezTo>
                    <a:moveTo>
                      <a:pt x="17742" y="17743"/>
                    </a:moveTo>
                    <a:cubicBezTo>
                      <a:pt x="17140" y="18345"/>
                      <a:pt x="15740" y="18028"/>
                      <a:pt x="13996" y="17045"/>
                    </a:cubicBezTo>
                    <a:cubicBezTo>
                      <a:pt x="14198" y="16261"/>
                      <a:pt x="14365" y="15406"/>
                      <a:pt x="14487" y="14488"/>
                    </a:cubicBezTo>
                    <a:cubicBezTo>
                      <a:pt x="15405" y="14366"/>
                      <a:pt x="16261" y="14198"/>
                      <a:pt x="17044" y="13996"/>
                    </a:cubicBezTo>
                    <a:cubicBezTo>
                      <a:pt x="18028" y="15740"/>
                      <a:pt x="18345" y="17140"/>
                      <a:pt x="17742" y="17743"/>
                    </a:cubicBezTo>
                    <a:moveTo>
                      <a:pt x="15404" y="11561"/>
                    </a:moveTo>
                    <a:cubicBezTo>
                      <a:pt x="15837" y="12119"/>
                      <a:pt x="16219" y="12662"/>
                      <a:pt x="16554" y="13185"/>
                    </a:cubicBezTo>
                    <a:cubicBezTo>
                      <a:pt x="15950" y="13317"/>
                      <a:pt x="15295" y="13429"/>
                      <a:pt x="14597" y="13517"/>
                    </a:cubicBezTo>
                    <a:cubicBezTo>
                      <a:pt x="14631" y="13155"/>
                      <a:pt x="14655" y="12784"/>
                      <a:pt x="14677" y="12409"/>
                    </a:cubicBezTo>
                    <a:cubicBezTo>
                      <a:pt x="14930" y="12127"/>
                      <a:pt x="15170" y="11844"/>
                      <a:pt x="15404" y="11561"/>
                    </a:cubicBezTo>
                    <a:moveTo>
                      <a:pt x="15402" y="10032"/>
                    </a:moveTo>
                    <a:cubicBezTo>
                      <a:pt x="15170" y="9752"/>
                      <a:pt x="14928" y="9471"/>
                      <a:pt x="14677" y="9191"/>
                    </a:cubicBezTo>
                    <a:cubicBezTo>
                      <a:pt x="14655" y="8817"/>
                      <a:pt x="14631" y="8445"/>
                      <a:pt x="14597" y="8084"/>
                    </a:cubicBezTo>
                    <a:cubicBezTo>
                      <a:pt x="15295" y="8171"/>
                      <a:pt x="15950" y="8283"/>
                      <a:pt x="16554" y="8415"/>
                    </a:cubicBezTo>
                    <a:cubicBezTo>
                      <a:pt x="16221" y="8935"/>
                      <a:pt x="15832" y="9478"/>
                      <a:pt x="15402" y="10032"/>
                    </a:cubicBezTo>
                    <a:moveTo>
                      <a:pt x="17742" y="3857"/>
                    </a:moveTo>
                    <a:cubicBezTo>
                      <a:pt x="18345" y="4460"/>
                      <a:pt x="18028" y="5860"/>
                      <a:pt x="17044" y="7604"/>
                    </a:cubicBezTo>
                    <a:cubicBezTo>
                      <a:pt x="16261" y="7402"/>
                      <a:pt x="15405" y="7234"/>
                      <a:pt x="14487" y="7112"/>
                    </a:cubicBezTo>
                    <a:cubicBezTo>
                      <a:pt x="14365" y="6194"/>
                      <a:pt x="14198" y="5339"/>
                      <a:pt x="13996" y="4555"/>
                    </a:cubicBezTo>
                    <a:cubicBezTo>
                      <a:pt x="15740" y="3572"/>
                      <a:pt x="17140" y="3255"/>
                      <a:pt x="17742" y="3857"/>
                    </a:cubicBezTo>
                    <a:moveTo>
                      <a:pt x="13718" y="12012"/>
                    </a:moveTo>
                    <a:cubicBezTo>
                      <a:pt x="13448" y="12303"/>
                      <a:pt x="13172" y="12593"/>
                      <a:pt x="12882" y="12883"/>
                    </a:cubicBezTo>
                    <a:cubicBezTo>
                      <a:pt x="12593" y="13172"/>
                      <a:pt x="12303" y="13449"/>
                      <a:pt x="12012" y="13719"/>
                    </a:cubicBezTo>
                    <a:cubicBezTo>
                      <a:pt x="11614" y="13733"/>
                      <a:pt x="11212" y="13745"/>
                      <a:pt x="10800" y="13745"/>
                    </a:cubicBezTo>
                    <a:cubicBezTo>
                      <a:pt x="10387" y="13745"/>
                      <a:pt x="9985" y="13733"/>
                      <a:pt x="9587" y="13719"/>
                    </a:cubicBezTo>
                    <a:cubicBezTo>
                      <a:pt x="9297" y="13449"/>
                      <a:pt x="9006" y="13172"/>
                      <a:pt x="8717" y="12883"/>
                    </a:cubicBezTo>
                    <a:cubicBezTo>
                      <a:pt x="8428" y="12593"/>
                      <a:pt x="8152" y="12303"/>
                      <a:pt x="7881" y="12012"/>
                    </a:cubicBezTo>
                    <a:cubicBezTo>
                      <a:pt x="7866" y="11614"/>
                      <a:pt x="7855" y="11212"/>
                      <a:pt x="7855" y="10800"/>
                    </a:cubicBezTo>
                    <a:cubicBezTo>
                      <a:pt x="7855" y="10388"/>
                      <a:pt x="7866" y="9986"/>
                      <a:pt x="7881" y="9587"/>
                    </a:cubicBezTo>
                    <a:cubicBezTo>
                      <a:pt x="8152" y="9297"/>
                      <a:pt x="8428" y="9007"/>
                      <a:pt x="8717" y="8717"/>
                    </a:cubicBezTo>
                    <a:cubicBezTo>
                      <a:pt x="9006" y="8428"/>
                      <a:pt x="9297" y="8151"/>
                      <a:pt x="9587" y="7881"/>
                    </a:cubicBezTo>
                    <a:cubicBezTo>
                      <a:pt x="9985" y="7867"/>
                      <a:pt x="10387" y="7855"/>
                      <a:pt x="10800" y="7855"/>
                    </a:cubicBezTo>
                    <a:cubicBezTo>
                      <a:pt x="11212" y="7855"/>
                      <a:pt x="11614" y="7867"/>
                      <a:pt x="12012" y="7881"/>
                    </a:cubicBezTo>
                    <a:cubicBezTo>
                      <a:pt x="12303" y="8151"/>
                      <a:pt x="12593" y="8428"/>
                      <a:pt x="12882" y="8717"/>
                    </a:cubicBezTo>
                    <a:cubicBezTo>
                      <a:pt x="13172" y="9007"/>
                      <a:pt x="13448" y="9297"/>
                      <a:pt x="13718" y="9587"/>
                    </a:cubicBezTo>
                    <a:cubicBezTo>
                      <a:pt x="13733" y="9986"/>
                      <a:pt x="13745" y="10388"/>
                      <a:pt x="13745" y="10800"/>
                    </a:cubicBezTo>
                    <a:cubicBezTo>
                      <a:pt x="13745" y="11212"/>
                      <a:pt x="13733" y="11614"/>
                      <a:pt x="13718" y="12012"/>
                    </a:cubicBezTo>
                    <a:moveTo>
                      <a:pt x="13185" y="16555"/>
                    </a:moveTo>
                    <a:cubicBezTo>
                      <a:pt x="12662" y="16219"/>
                      <a:pt x="12120" y="15837"/>
                      <a:pt x="11561" y="15404"/>
                    </a:cubicBezTo>
                    <a:cubicBezTo>
                      <a:pt x="11844" y="15170"/>
                      <a:pt x="12127" y="14931"/>
                      <a:pt x="12409" y="14677"/>
                    </a:cubicBezTo>
                    <a:cubicBezTo>
                      <a:pt x="12783" y="14655"/>
                      <a:pt x="13155" y="14631"/>
                      <a:pt x="13517" y="14597"/>
                    </a:cubicBezTo>
                    <a:cubicBezTo>
                      <a:pt x="13429" y="15295"/>
                      <a:pt x="13316" y="15950"/>
                      <a:pt x="13185" y="16555"/>
                    </a:cubicBezTo>
                    <a:moveTo>
                      <a:pt x="10800" y="20618"/>
                    </a:moveTo>
                    <a:cubicBezTo>
                      <a:pt x="9948" y="20618"/>
                      <a:pt x="9181" y="19410"/>
                      <a:pt x="8643" y="17481"/>
                    </a:cubicBezTo>
                    <a:cubicBezTo>
                      <a:pt x="9339" y="17072"/>
                      <a:pt x="10062" y="16573"/>
                      <a:pt x="10795" y="16011"/>
                    </a:cubicBezTo>
                    <a:cubicBezTo>
                      <a:pt x="11532" y="16576"/>
                      <a:pt x="12258" y="17070"/>
                      <a:pt x="12957" y="17481"/>
                    </a:cubicBezTo>
                    <a:cubicBezTo>
                      <a:pt x="12419" y="19410"/>
                      <a:pt x="11652" y="20618"/>
                      <a:pt x="10800" y="20618"/>
                    </a:cubicBezTo>
                    <a:moveTo>
                      <a:pt x="8083" y="14597"/>
                    </a:moveTo>
                    <a:cubicBezTo>
                      <a:pt x="8445" y="14631"/>
                      <a:pt x="8816" y="14655"/>
                      <a:pt x="9190" y="14677"/>
                    </a:cubicBezTo>
                    <a:cubicBezTo>
                      <a:pt x="9471" y="14929"/>
                      <a:pt x="9751" y="15170"/>
                      <a:pt x="10032" y="15403"/>
                    </a:cubicBezTo>
                    <a:cubicBezTo>
                      <a:pt x="9478" y="15832"/>
                      <a:pt x="8935" y="16221"/>
                      <a:pt x="8415" y="16555"/>
                    </a:cubicBezTo>
                    <a:cubicBezTo>
                      <a:pt x="8283" y="15950"/>
                      <a:pt x="8171" y="15295"/>
                      <a:pt x="8083" y="14597"/>
                    </a:cubicBezTo>
                    <a:moveTo>
                      <a:pt x="8415" y="5045"/>
                    </a:moveTo>
                    <a:cubicBezTo>
                      <a:pt x="8938" y="5381"/>
                      <a:pt x="9480" y="5762"/>
                      <a:pt x="10038" y="6196"/>
                    </a:cubicBezTo>
                    <a:cubicBezTo>
                      <a:pt x="9756" y="6430"/>
                      <a:pt x="9473" y="6670"/>
                      <a:pt x="9190" y="6924"/>
                    </a:cubicBezTo>
                    <a:cubicBezTo>
                      <a:pt x="8816" y="6945"/>
                      <a:pt x="8445" y="6969"/>
                      <a:pt x="8083" y="7003"/>
                    </a:cubicBezTo>
                    <a:cubicBezTo>
                      <a:pt x="8171" y="6305"/>
                      <a:pt x="8283" y="5650"/>
                      <a:pt x="8415" y="5045"/>
                    </a:cubicBezTo>
                    <a:moveTo>
                      <a:pt x="10800" y="982"/>
                    </a:moveTo>
                    <a:cubicBezTo>
                      <a:pt x="11652" y="982"/>
                      <a:pt x="12419" y="2191"/>
                      <a:pt x="12957" y="4119"/>
                    </a:cubicBezTo>
                    <a:cubicBezTo>
                      <a:pt x="12261" y="4528"/>
                      <a:pt x="11537" y="5027"/>
                      <a:pt x="10804" y="5589"/>
                    </a:cubicBezTo>
                    <a:cubicBezTo>
                      <a:pt x="10067" y="5024"/>
                      <a:pt x="9341" y="4530"/>
                      <a:pt x="8643" y="4119"/>
                    </a:cubicBezTo>
                    <a:cubicBezTo>
                      <a:pt x="9181" y="2191"/>
                      <a:pt x="9948" y="982"/>
                      <a:pt x="10800" y="982"/>
                    </a:cubicBezTo>
                    <a:moveTo>
                      <a:pt x="13517" y="7003"/>
                    </a:moveTo>
                    <a:cubicBezTo>
                      <a:pt x="13155" y="6969"/>
                      <a:pt x="12783" y="6945"/>
                      <a:pt x="12409" y="6924"/>
                    </a:cubicBezTo>
                    <a:cubicBezTo>
                      <a:pt x="12129" y="6671"/>
                      <a:pt x="11848" y="6430"/>
                      <a:pt x="11568" y="6198"/>
                    </a:cubicBezTo>
                    <a:cubicBezTo>
                      <a:pt x="12122" y="5768"/>
                      <a:pt x="12665" y="5379"/>
                      <a:pt x="13185" y="5045"/>
                    </a:cubicBezTo>
                    <a:cubicBezTo>
                      <a:pt x="13316" y="5650"/>
                      <a:pt x="13429" y="6305"/>
                      <a:pt x="13517" y="7003"/>
                    </a:cubicBezTo>
                    <a:moveTo>
                      <a:pt x="7112" y="7112"/>
                    </a:moveTo>
                    <a:cubicBezTo>
                      <a:pt x="6194" y="7234"/>
                      <a:pt x="5339" y="7402"/>
                      <a:pt x="4555" y="7604"/>
                    </a:cubicBezTo>
                    <a:cubicBezTo>
                      <a:pt x="3572" y="5860"/>
                      <a:pt x="3255" y="4460"/>
                      <a:pt x="3858" y="3857"/>
                    </a:cubicBezTo>
                    <a:cubicBezTo>
                      <a:pt x="4460" y="3255"/>
                      <a:pt x="5860" y="3572"/>
                      <a:pt x="7604" y="4555"/>
                    </a:cubicBezTo>
                    <a:cubicBezTo>
                      <a:pt x="7402" y="5339"/>
                      <a:pt x="7234" y="6194"/>
                      <a:pt x="7112" y="7112"/>
                    </a:cubicBezTo>
                    <a:moveTo>
                      <a:pt x="3858" y="17743"/>
                    </a:moveTo>
                    <a:cubicBezTo>
                      <a:pt x="3255" y="17140"/>
                      <a:pt x="3572" y="15740"/>
                      <a:pt x="4555" y="13996"/>
                    </a:cubicBezTo>
                    <a:cubicBezTo>
                      <a:pt x="5339" y="14198"/>
                      <a:pt x="6194" y="14366"/>
                      <a:pt x="7112" y="14488"/>
                    </a:cubicBezTo>
                    <a:cubicBezTo>
                      <a:pt x="7234" y="15406"/>
                      <a:pt x="7402" y="16261"/>
                      <a:pt x="7604" y="17045"/>
                    </a:cubicBezTo>
                    <a:cubicBezTo>
                      <a:pt x="5860" y="18028"/>
                      <a:pt x="4460" y="18345"/>
                      <a:pt x="3858" y="17743"/>
                    </a:cubicBezTo>
                    <a:moveTo>
                      <a:pt x="7003" y="13517"/>
                    </a:moveTo>
                    <a:cubicBezTo>
                      <a:pt x="6305" y="13429"/>
                      <a:pt x="5650" y="13317"/>
                      <a:pt x="5045" y="13185"/>
                    </a:cubicBezTo>
                    <a:cubicBezTo>
                      <a:pt x="5379" y="12665"/>
                      <a:pt x="5768" y="12122"/>
                      <a:pt x="6197" y="11568"/>
                    </a:cubicBezTo>
                    <a:cubicBezTo>
                      <a:pt x="6429" y="11848"/>
                      <a:pt x="6671" y="12129"/>
                      <a:pt x="6923" y="12409"/>
                    </a:cubicBezTo>
                    <a:cubicBezTo>
                      <a:pt x="6944" y="12784"/>
                      <a:pt x="6968" y="13155"/>
                      <a:pt x="7003" y="13517"/>
                    </a:cubicBezTo>
                    <a:moveTo>
                      <a:pt x="6923" y="9191"/>
                    </a:moveTo>
                    <a:cubicBezTo>
                      <a:pt x="6669" y="9473"/>
                      <a:pt x="6429" y="9756"/>
                      <a:pt x="6196" y="10039"/>
                    </a:cubicBezTo>
                    <a:cubicBezTo>
                      <a:pt x="5763" y="9481"/>
                      <a:pt x="5381" y="8938"/>
                      <a:pt x="5045" y="8415"/>
                    </a:cubicBezTo>
                    <a:cubicBezTo>
                      <a:pt x="5650" y="8283"/>
                      <a:pt x="6305" y="8171"/>
                      <a:pt x="7003" y="8084"/>
                    </a:cubicBezTo>
                    <a:cubicBezTo>
                      <a:pt x="6968" y="8445"/>
                      <a:pt x="6944" y="8816"/>
                      <a:pt x="6923" y="9191"/>
                    </a:cubicBezTo>
                    <a:moveTo>
                      <a:pt x="982" y="10800"/>
                    </a:moveTo>
                    <a:cubicBezTo>
                      <a:pt x="982" y="9948"/>
                      <a:pt x="2190" y="9181"/>
                      <a:pt x="4119" y="8644"/>
                    </a:cubicBezTo>
                    <a:cubicBezTo>
                      <a:pt x="4530" y="9342"/>
                      <a:pt x="5023" y="10067"/>
                      <a:pt x="5588" y="10805"/>
                    </a:cubicBezTo>
                    <a:cubicBezTo>
                      <a:pt x="5027" y="11537"/>
                      <a:pt x="4528" y="12262"/>
                      <a:pt x="4119" y="12956"/>
                    </a:cubicBezTo>
                    <a:cubicBezTo>
                      <a:pt x="2190" y="12419"/>
                      <a:pt x="982" y="11652"/>
                      <a:pt x="982" y="10800"/>
                    </a:cubicBezTo>
                    <a:moveTo>
                      <a:pt x="21600" y="10800"/>
                    </a:moveTo>
                    <a:cubicBezTo>
                      <a:pt x="21600" y="9624"/>
                      <a:pt x="20173" y="8571"/>
                      <a:pt x="17918" y="7853"/>
                    </a:cubicBezTo>
                    <a:cubicBezTo>
                      <a:pt x="19002" y="5750"/>
                      <a:pt x="19269" y="3995"/>
                      <a:pt x="18437" y="3163"/>
                    </a:cubicBezTo>
                    <a:cubicBezTo>
                      <a:pt x="17605" y="2332"/>
                      <a:pt x="15850" y="2598"/>
                      <a:pt x="13748" y="3682"/>
                    </a:cubicBezTo>
                    <a:cubicBezTo>
                      <a:pt x="13029" y="1427"/>
                      <a:pt x="11976" y="0"/>
                      <a:pt x="10800" y="0"/>
                    </a:cubicBezTo>
                    <a:cubicBezTo>
                      <a:pt x="9623" y="0"/>
                      <a:pt x="8571" y="1427"/>
                      <a:pt x="7852" y="3682"/>
                    </a:cubicBezTo>
                    <a:cubicBezTo>
                      <a:pt x="5750" y="2598"/>
                      <a:pt x="3995" y="2332"/>
                      <a:pt x="3163" y="3163"/>
                    </a:cubicBezTo>
                    <a:cubicBezTo>
                      <a:pt x="2331" y="3995"/>
                      <a:pt x="2598" y="5750"/>
                      <a:pt x="3682" y="7853"/>
                    </a:cubicBezTo>
                    <a:cubicBezTo>
                      <a:pt x="1426" y="8571"/>
                      <a:pt x="0" y="9624"/>
                      <a:pt x="0" y="10800"/>
                    </a:cubicBezTo>
                    <a:cubicBezTo>
                      <a:pt x="0" y="11976"/>
                      <a:pt x="1426" y="13029"/>
                      <a:pt x="3682" y="13748"/>
                    </a:cubicBezTo>
                    <a:cubicBezTo>
                      <a:pt x="2598" y="15851"/>
                      <a:pt x="2331" y="17605"/>
                      <a:pt x="3163" y="18437"/>
                    </a:cubicBezTo>
                    <a:cubicBezTo>
                      <a:pt x="3995" y="19268"/>
                      <a:pt x="5750" y="19002"/>
                      <a:pt x="7852" y="17918"/>
                    </a:cubicBezTo>
                    <a:cubicBezTo>
                      <a:pt x="8571" y="20173"/>
                      <a:pt x="9623" y="21600"/>
                      <a:pt x="10800" y="21600"/>
                    </a:cubicBezTo>
                    <a:cubicBezTo>
                      <a:pt x="11976" y="21600"/>
                      <a:pt x="13029" y="20173"/>
                      <a:pt x="13748" y="17918"/>
                    </a:cubicBezTo>
                    <a:cubicBezTo>
                      <a:pt x="15850" y="19002"/>
                      <a:pt x="17605" y="19268"/>
                      <a:pt x="18437" y="18437"/>
                    </a:cubicBezTo>
                    <a:cubicBezTo>
                      <a:pt x="19269" y="17605"/>
                      <a:pt x="19002" y="15851"/>
                      <a:pt x="17918" y="13748"/>
                    </a:cubicBezTo>
                    <a:cubicBezTo>
                      <a:pt x="20173" y="13029"/>
                      <a:pt x="21600" y="11976"/>
                      <a:pt x="21600" y="10800"/>
                    </a:cubicBezTo>
                    <a:moveTo>
                      <a:pt x="10800" y="9818"/>
                    </a:moveTo>
                    <a:cubicBezTo>
                      <a:pt x="10258" y="9818"/>
                      <a:pt x="9818" y="10258"/>
                      <a:pt x="9818" y="10800"/>
                    </a:cubicBezTo>
                    <a:cubicBezTo>
                      <a:pt x="9818" y="11342"/>
                      <a:pt x="10258" y="11782"/>
                      <a:pt x="10800" y="11782"/>
                    </a:cubicBezTo>
                    <a:cubicBezTo>
                      <a:pt x="11342" y="11782"/>
                      <a:pt x="11782" y="11342"/>
                      <a:pt x="11782" y="10800"/>
                    </a:cubicBezTo>
                    <a:cubicBezTo>
                      <a:pt x="11782" y="10258"/>
                      <a:pt x="11342" y="9818"/>
                      <a:pt x="10800" y="9818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anchor="ctr" bIns="19045" lIns="19045" rIns="19045" tIns="19045"/>
              <a:lstStyle/>
              <a:p>
                <a:pPr defTabSz="228532">
                  <a:defRPr cap="none" sz="3000">
                    <a:solidFill>
                      <a:srgbClr val="FFFFFF"/>
                    </a:solidFill>
                    <a:effectLst>
                      <a:outerShdw blurRad="38100" dir="5400000" dist="127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150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10" name="íŝḻîḍè">
              <a:extLst>
                <a:ext uri="{FF2B5EF4-FFF2-40B4-BE49-F238E27FC236}">
                  <a16:creationId xmlns:a16="http://schemas.microsoft.com/office/drawing/2014/main" id="{C9739153-ADA7-403A-B60C-78BAF6B5ABEF}"/>
                </a:ext>
              </a:extLst>
            </p:cNvPr>
            <p:cNvGrpSpPr/>
            <p:nvPr/>
          </p:nvGrpSpPr>
          <p:grpSpPr>
            <a:xfrm>
              <a:off x="4522343" y="3825623"/>
              <a:ext cx="777020" cy="774892"/>
              <a:chOff x="3697395" y="4404983"/>
              <a:chExt cx="917934" cy="915417"/>
            </a:xfrm>
          </p:grpSpPr>
          <p:sp>
            <p:nvSpPr>
              <p:cNvPr id="21" name="ísḻïde">
                <a:extLst>
                  <a:ext uri="{FF2B5EF4-FFF2-40B4-BE49-F238E27FC236}">
                    <a16:creationId xmlns:a16="http://schemas.microsoft.com/office/drawing/2014/main" id="{67A64BB1-1845-4EBE-9DA8-05F0A0710A69}"/>
                  </a:ext>
                </a:extLst>
              </p:cNvPr>
              <p:cNvSpPr/>
              <p:nvPr/>
            </p:nvSpPr>
            <p:spPr bwMode="auto">
              <a:xfrm>
                <a:off x="3697395" y="4404983"/>
                <a:ext cx="917934" cy="915417"/>
              </a:xfrm>
              <a:prstGeom prst="ellipse">
                <a:avLst/>
              </a:prstGeom>
              <a:solidFill>
                <a:srgbClr val="201F20"/>
              </a:solidFill>
              <a:effectLst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algn="ctr"/>
                <a:endParaRPr lang="en-US" sz="2400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ï$ľíḑe">
                <a:extLst>
                  <a:ext uri="{FF2B5EF4-FFF2-40B4-BE49-F238E27FC236}">
                    <a16:creationId xmlns:a16="http://schemas.microsoft.com/office/drawing/2014/main" id="{950F18E1-790D-4934-B152-B40A6D852E58}"/>
                  </a:ext>
                </a:extLst>
              </p:cNvPr>
              <p:cNvSpPr/>
              <p:nvPr/>
            </p:nvSpPr>
            <p:spPr>
              <a:xfrm>
                <a:off x="3990500" y="4696830"/>
                <a:ext cx="331724" cy="331722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20618" y="2945"/>
                    </a:moveTo>
                    <a:lnTo>
                      <a:pt x="982" y="2945"/>
                    </a:lnTo>
                    <a:lnTo>
                      <a:pt x="982" y="1964"/>
                    </a:lnTo>
                    <a:lnTo>
                      <a:pt x="20618" y="1964"/>
                    </a:lnTo>
                    <a:cubicBezTo>
                      <a:pt x="20618" y="1964"/>
                      <a:pt x="20618" y="2945"/>
                      <a:pt x="20618" y="2945"/>
                    </a:cubicBezTo>
                    <a:close/>
                    <a:moveTo>
                      <a:pt x="19636" y="15709"/>
                    </a:moveTo>
                    <a:lnTo>
                      <a:pt x="1964" y="15709"/>
                    </a:lnTo>
                    <a:lnTo>
                      <a:pt x="1964" y="3927"/>
                    </a:lnTo>
                    <a:lnTo>
                      <a:pt x="19636" y="3927"/>
                    </a:lnTo>
                    <a:cubicBezTo>
                      <a:pt x="19636" y="3927"/>
                      <a:pt x="19636" y="15709"/>
                      <a:pt x="19636" y="15709"/>
                    </a:cubicBezTo>
                    <a:close/>
                    <a:moveTo>
                      <a:pt x="20618" y="982"/>
                    </a:moveTo>
                    <a:lnTo>
                      <a:pt x="11782" y="982"/>
                    </a:lnTo>
                    <a:cubicBezTo>
                      <a:pt x="11782" y="440"/>
                      <a:pt x="11342" y="0"/>
                      <a:pt x="10800" y="0"/>
                    </a:cubicBezTo>
                    <a:cubicBezTo>
                      <a:pt x="10257" y="0"/>
                      <a:pt x="9818" y="440"/>
                      <a:pt x="9818" y="982"/>
                    </a:cubicBezTo>
                    <a:lnTo>
                      <a:pt x="982" y="982"/>
                    </a:lnTo>
                    <a:cubicBezTo>
                      <a:pt x="439" y="982"/>
                      <a:pt x="0" y="1422"/>
                      <a:pt x="0" y="1964"/>
                    </a:cubicBezTo>
                    <a:lnTo>
                      <a:pt x="0" y="2945"/>
                    </a:lnTo>
                    <a:cubicBezTo>
                      <a:pt x="0" y="3488"/>
                      <a:pt x="439" y="3927"/>
                      <a:pt x="982" y="3927"/>
                    </a:cubicBezTo>
                    <a:lnTo>
                      <a:pt x="982" y="15709"/>
                    </a:lnTo>
                    <a:cubicBezTo>
                      <a:pt x="982" y="16252"/>
                      <a:pt x="1421" y="16691"/>
                      <a:pt x="1964" y="16691"/>
                    </a:cubicBezTo>
                    <a:lnTo>
                      <a:pt x="10309" y="16691"/>
                    </a:lnTo>
                    <a:lnTo>
                      <a:pt x="10309" y="17960"/>
                    </a:lnTo>
                    <a:lnTo>
                      <a:pt x="7507" y="20762"/>
                    </a:lnTo>
                    <a:cubicBezTo>
                      <a:pt x="7419" y="20851"/>
                      <a:pt x="7364" y="20974"/>
                      <a:pt x="7364" y="21109"/>
                    </a:cubicBezTo>
                    <a:cubicBezTo>
                      <a:pt x="7364" y="21380"/>
                      <a:pt x="7583" y="21600"/>
                      <a:pt x="7855" y="21600"/>
                    </a:cubicBezTo>
                    <a:cubicBezTo>
                      <a:pt x="7990" y="21600"/>
                      <a:pt x="8113" y="21545"/>
                      <a:pt x="8202" y="21456"/>
                    </a:cubicBezTo>
                    <a:lnTo>
                      <a:pt x="10800" y="18858"/>
                    </a:lnTo>
                    <a:lnTo>
                      <a:pt x="13398" y="21456"/>
                    </a:lnTo>
                    <a:cubicBezTo>
                      <a:pt x="13488" y="21545"/>
                      <a:pt x="13610" y="21600"/>
                      <a:pt x="13745" y="21600"/>
                    </a:cubicBezTo>
                    <a:cubicBezTo>
                      <a:pt x="14017" y="21600"/>
                      <a:pt x="14236" y="21380"/>
                      <a:pt x="14236" y="21109"/>
                    </a:cubicBezTo>
                    <a:cubicBezTo>
                      <a:pt x="14236" y="20974"/>
                      <a:pt x="14182" y="20851"/>
                      <a:pt x="14093" y="20762"/>
                    </a:cubicBezTo>
                    <a:lnTo>
                      <a:pt x="11291" y="17960"/>
                    </a:lnTo>
                    <a:lnTo>
                      <a:pt x="11291" y="16691"/>
                    </a:lnTo>
                    <a:lnTo>
                      <a:pt x="19636" y="16691"/>
                    </a:lnTo>
                    <a:cubicBezTo>
                      <a:pt x="20178" y="16691"/>
                      <a:pt x="20618" y="16252"/>
                      <a:pt x="20618" y="15709"/>
                    </a:cubicBezTo>
                    <a:lnTo>
                      <a:pt x="20618" y="3927"/>
                    </a:lnTo>
                    <a:cubicBezTo>
                      <a:pt x="21160" y="3927"/>
                      <a:pt x="21600" y="3488"/>
                      <a:pt x="21600" y="2945"/>
                    </a:cubicBezTo>
                    <a:lnTo>
                      <a:pt x="21600" y="1964"/>
                    </a:lnTo>
                    <a:cubicBezTo>
                      <a:pt x="21600" y="1422"/>
                      <a:pt x="21160" y="982"/>
                      <a:pt x="20618" y="982"/>
                    </a:cubicBezTo>
                    <a:moveTo>
                      <a:pt x="16200" y="5891"/>
                    </a:moveTo>
                    <a:cubicBezTo>
                      <a:pt x="16471" y="5891"/>
                      <a:pt x="16691" y="6111"/>
                      <a:pt x="16691" y="6382"/>
                    </a:cubicBezTo>
                    <a:cubicBezTo>
                      <a:pt x="16691" y="6653"/>
                      <a:pt x="16471" y="6873"/>
                      <a:pt x="16200" y="6873"/>
                    </a:cubicBezTo>
                    <a:cubicBezTo>
                      <a:pt x="15929" y="6873"/>
                      <a:pt x="15709" y="6653"/>
                      <a:pt x="15709" y="6382"/>
                    </a:cubicBezTo>
                    <a:cubicBezTo>
                      <a:pt x="15709" y="6111"/>
                      <a:pt x="15929" y="5891"/>
                      <a:pt x="16200" y="5891"/>
                    </a:cubicBezTo>
                    <a:moveTo>
                      <a:pt x="16200" y="7855"/>
                    </a:moveTo>
                    <a:cubicBezTo>
                      <a:pt x="17013" y="7855"/>
                      <a:pt x="17673" y="7196"/>
                      <a:pt x="17673" y="6382"/>
                    </a:cubicBezTo>
                    <a:cubicBezTo>
                      <a:pt x="17673" y="5569"/>
                      <a:pt x="17013" y="4909"/>
                      <a:pt x="16200" y="4909"/>
                    </a:cubicBezTo>
                    <a:cubicBezTo>
                      <a:pt x="15387" y="4909"/>
                      <a:pt x="14727" y="5569"/>
                      <a:pt x="14727" y="6382"/>
                    </a:cubicBezTo>
                    <a:cubicBezTo>
                      <a:pt x="14727" y="7196"/>
                      <a:pt x="15387" y="7855"/>
                      <a:pt x="16200" y="7855"/>
                    </a:cubicBezTo>
                    <a:moveTo>
                      <a:pt x="8422" y="8135"/>
                    </a:moveTo>
                    <a:lnTo>
                      <a:pt x="11926" y="11638"/>
                    </a:lnTo>
                    <a:cubicBezTo>
                      <a:pt x="12015" y="11727"/>
                      <a:pt x="12138" y="11782"/>
                      <a:pt x="12273" y="11782"/>
                    </a:cubicBezTo>
                    <a:cubicBezTo>
                      <a:pt x="12408" y="11782"/>
                      <a:pt x="12531" y="11727"/>
                      <a:pt x="12620" y="11638"/>
                    </a:cubicBezTo>
                    <a:lnTo>
                      <a:pt x="14183" y="10075"/>
                    </a:lnTo>
                    <a:lnTo>
                      <a:pt x="16200" y="12764"/>
                    </a:lnTo>
                    <a:lnTo>
                      <a:pt x="5336" y="12764"/>
                    </a:lnTo>
                    <a:cubicBezTo>
                      <a:pt x="5336" y="12764"/>
                      <a:pt x="8422" y="8135"/>
                      <a:pt x="8422" y="8135"/>
                    </a:cubicBezTo>
                    <a:close/>
                    <a:moveTo>
                      <a:pt x="4418" y="13745"/>
                    </a:moveTo>
                    <a:lnTo>
                      <a:pt x="17182" y="13745"/>
                    </a:lnTo>
                    <a:cubicBezTo>
                      <a:pt x="17453" y="13745"/>
                      <a:pt x="17673" y="13526"/>
                      <a:pt x="17673" y="13255"/>
                    </a:cubicBezTo>
                    <a:cubicBezTo>
                      <a:pt x="17673" y="13144"/>
                      <a:pt x="17630" y="13047"/>
                      <a:pt x="17568" y="12965"/>
                    </a:cubicBezTo>
                    <a:lnTo>
                      <a:pt x="17575" y="12960"/>
                    </a:lnTo>
                    <a:lnTo>
                      <a:pt x="14629" y="9033"/>
                    </a:lnTo>
                    <a:lnTo>
                      <a:pt x="14622" y="9038"/>
                    </a:lnTo>
                    <a:cubicBezTo>
                      <a:pt x="14533" y="8919"/>
                      <a:pt x="14397" y="8836"/>
                      <a:pt x="14236" y="8836"/>
                    </a:cubicBezTo>
                    <a:cubicBezTo>
                      <a:pt x="14101" y="8836"/>
                      <a:pt x="13978" y="8891"/>
                      <a:pt x="13889" y="8980"/>
                    </a:cubicBezTo>
                    <a:lnTo>
                      <a:pt x="12273" y="10597"/>
                    </a:lnTo>
                    <a:lnTo>
                      <a:pt x="8693" y="7017"/>
                    </a:lnTo>
                    <a:cubicBezTo>
                      <a:pt x="8604" y="6928"/>
                      <a:pt x="8481" y="6873"/>
                      <a:pt x="8345" y="6873"/>
                    </a:cubicBezTo>
                    <a:cubicBezTo>
                      <a:pt x="8175" y="6873"/>
                      <a:pt x="8033" y="6965"/>
                      <a:pt x="7945" y="7097"/>
                    </a:cubicBezTo>
                    <a:lnTo>
                      <a:pt x="7937" y="7091"/>
                    </a:lnTo>
                    <a:lnTo>
                      <a:pt x="4010" y="12982"/>
                    </a:lnTo>
                    <a:lnTo>
                      <a:pt x="4017" y="12988"/>
                    </a:lnTo>
                    <a:cubicBezTo>
                      <a:pt x="3965" y="13066"/>
                      <a:pt x="3927" y="13154"/>
                      <a:pt x="3927" y="13255"/>
                    </a:cubicBezTo>
                    <a:cubicBezTo>
                      <a:pt x="3927" y="13526"/>
                      <a:pt x="4147" y="13745"/>
                      <a:pt x="4418" y="13745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anchor="ctr" bIns="19045" lIns="19045" rIns="19045" tIns="19045"/>
              <a:lstStyle/>
              <a:p>
                <a:pPr defTabSz="228532">
                  <a:defRPr cap="none" sz="3000">
                    <a:solidFill>
                      <a:srgbClr val="FFFFFF"/>
                    </a:solidFill>
                    <a:effectLst>
                      <a:outerShdw blurRad="38100" dir="5400000" dist="127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150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11" name="îSļïḓè">
              <a:extLst>
                <a:ext uri="{FF2B5EF4-FFF2-40B4-BE49-F238E27FC236}">
                  <a16:creationId xmlns:a16="http://schemas.microsoft.com/office/drawing/2014/main" id="{1111E239-8E1A-4CA3-8F8F-017FDC468EE9}"/>
                </a:ext>
              </a:extLst>
            </p:cNvPr>
            <p:cNvGrpSpPr/>
            <p:nvPr/>
          </p:nvGrpSpPr>
          <p:grpSpPr>
            <a:xfrm>
              <a:off x="6465051" y="2514528"/>
              <a:ext cx="687758" cy="685872"/>
              <a:chOff x="5710556" y="3164156"/>
              <a:chExt cx="687758" cy="685872"/>
            </a:xfrm>
          </p:grpSpPr>
          <p:sp>
            <p:nvSpPr>
              <p:cNvPr id="19" name="iŝḻîḑe">
                <a:extLst>
                  <a:ext uri="{FF2B5EF4-FFF2-40B4-BE49-F238E27FC236}">
                    <a16:creationId xmlns:a16="http://schemas.microsoft.com/office/drawing/2014/main" id="{8E462DA1-4865-4BF7-9EC1-60BED71B02B5}"/>
                  </a:ext>
                </a:extLst>
              </p:cNvPr>
              <p:cNvSpPr/>
              <p:nvPr/>
            </p:nvSpPr>
            <p:spPr bwMode="auto">
              <a:xfrm>
                <a:off x="5710556" y="3164156"/>
                <a:ext cx="687758" cy="685872"/>
              </a:xfrm>
              <a:prstGeom prst="ellipse">
                <a:avLst/>
              </a:prstGeom>
              <a:solidFill>
                <a:srgbClr val="FAD978"/>
              </a:solidFill>
              <a:effectLst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algn="ctr"/>
                <a:endParaRPr lang="en-US" sz="2400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íṩļiḋe">
                <a:extLst>
                  <a:ext uri="{FF2B5EF4-FFF2-40B4-BE49-F238E27FC236}">
                    <a16:creationId xmlns:a16="http://schemas.microsoft.com/office/drawing/2014/main" id="{04F4A3F5-41EF-4103-A09D-DAB653F83CB2}"/>
                  </a:ext>
                </a:extLst>
              </p:cNvPr>
              <p:cNvSpPr/>
              <p:nvPr/>
            </p:nvSpPr>
            <p:spPr>
              <a:xfrm>
                <a:off x="5922678" y="3342621"/>
                <a:ext cx="279328" cy="279328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10800" y="20618"/>
                    </a:moveTo>
                    <a:cubicBezTo>
                      <a:pt x="5377" y="20618"/>
                      <a:pt x="982" y="16223"/>
                      <a:pt x="982" y="10800"/>
                    </a:cubicBezTo>
                    <a:cubicBezTo>
                      <a:pt x="982" y="5377"/>
                      <a:pt x="5377" y="982"/>
                      <a:pt x="10800" y="982"/>
                    </a:cubicBezTo>
                    <a:cubicBezTo>
                      <a:pt x="16223" y="982"/>
                      <a:pt x="20618" y="5377"/>
                      <a:pt x="20618" y="10800"/>
                    </a:cubicBezTo>
                    <a:cubicBezTo>
                      <a:pt x="20618" y="16223"/>
                      <a:pt x="16223" y="20618"/>
                      <a:pt x="10800" y="20618"/>
                    </a:cubicBezTo>
                    <a:moveTo>
                      <a:pt x="18280" y="18579"/>
                    </a:moveTo>
                    <a:cubicBezTo>
                      <a:pt x="20323" y="16614"/>
                      <a:pt x="21600" y="13859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6" y="0"/>
                      <a:pt x="0" y="4835"/>
                      <a:pt x="0" y="10800"/>
                    </a:cubicBezTo>
                    <a:cubicBezTo>
                      <a:pt x="0" y="13859"/>
                      <a:pt x="1277" y="16614"/>
                      <a:pt x="3320" y="18579"/>
                    </a:cubicBezTo>
                    <a:lnTo>
                      <a:pt x="2107" y="20762"/>
                    </a:lnTo>
                    <a:cubicBezTo>
                      <a:pt x="2019" y="20851"/>
                      <a:pt x="1964" y="20974"/>
                      <a:pt x="1964" y="21109"/>
                    </a:cubicBezTo>
                    <a:cubicBezTo>
                      <a:pt x="1964" y="21380"/>
                      <a:pt x="2184" y="21600"/>
                      <a:pt x="2455" y="21600"/>
                    </a:cubicBezTo>
                    <a:cubicBezTo>
                      <a:pt x="2590" y="21600"/>
                      <a:pt x="2713" y="21545"/>
                      <a:pt x="2802" y="21456"/>
                    </a:cubicBezTo>
                    <a:cubicBezTo>
                      <a:pt x="2858" y="21400"/>
                      <a:pt x="2894" y="21327"/>
                      <a:pt x="2917" y="21248"/>
                    </a:cubicBezTo>
                    <a:lnTo>
                      <a:pt x="4044" y="19219"/>
                    </a:lnTo>
                    <a:cubicBezTo>
                      <a:pt x="5895" y="20706"/>
                      <a:pt x="8242" y="21600"/>
                      <a:pt x="10800" y="21600"/>
                    </a:cubicBezTo>
                    <a:cubicBezTo>
                      <a:pt x="13358" y="21600"/>
                      <a:pt x="15705" y="20706"/>
                      <a:pt x="17555" y="19219"/>
                    </a:cubicBezTo>
                    <a:lnTo>
                      <a:pt x="18683" y="21248"/>
                    </a:lnTo>
                    <a:cubicBezTo>
                      <a:pt x="18743" y="21450"/>
                      <a:pt x="18923" y="21600"/>
                      <a:pt x="19145" y="21600"/>
                    </a:cubicBezTo>
                    <a:cubicBezTo>
                      <a:pt x="19416" y="21600"/>
                      <a:pt x="19636" y="21380"/>
                      <a:pt x="19636" y="21109"/>
                    </a:cubicBezTo>
                    <a:cubicBezTo>
                      <a:pt x="19636" y="20974"/>
                      <a:pt x="19581" y="20851"/>
                      <a:pt x="19493" y="20762"/>
                    </a:cubicBezTo>
                    <a:cubicBezTo>
                      <a:pt x="19493" y="20762"/>
                      <a:pt x="18280" y="18579"/>
                      <a:pt x="18280" y="18579"/>
                    </a:cubicBezTo>
                    <a:close/>
                    <a:moveTo>
                      <a:pt x="10800" y="16691"/>
                    </a:moveTo>
                    <a:cubicBezTo>
                      <a:pt x="7547" y="16691"/>
                      <a:pt x="4909" y="14053"/>
                      <a:pt x="4909" y="10800"/>
                    </a:cubicBezTo>
                    <a:cubicBezTo>
                      <a:pt x="4909" y="7547"/>
                      <a:pt x="7547" y="4909"/>
                      <a:pt x="10800" y="4909"/>
                    </a:cubicBezTo>
                    <a:cubicBezTo>
                      <a:pt x="14053" y="4909"/>
                      <a:pt x="16691" y="7547"/>
                      <a:pt x="16691" y="10800"/>
                    </a:cubicBezTo>
                    <a:cubicBezTo>
                      <a:pt x="16691" y="14053"/>
                      <a:pt x="14053" y="16691"/>
                      <a:pt x="10800" y="16691"/>
                    </a:cubicBezTo>
                    <a:moveTo>
                      <a:pt x="10800" y="3927"/>
                    </a:moveTo>
                    <a:cubicBezTo>
                      <a:pt x="7004" y="3927"/>
                      <a:pt x="3927" y="7004"/>
                      <a:pt x="3927" y="10800"/>
                    </a:cubicBezTo>
                    <a:cubicBezTo>
                      <a:pt x="3927" y="14596"/>
                      <a:pt x="7004" y="17673"/>
                      <a:pt x="10800" y="17673"/>
                    </a:cubicBezTo>
                    <a:cubicBezTo>
                      <a:pt x="14596" y="17673"/>
                      <a:pt x="17673" y="14596"/>
                      <a:pt x="17673" y="10800"/>
                    </a:cubicBezTo>
                    <a:cubicBezTo>
                      <a:pt x="17673" y="7004"/>
                      <a:pt x="14596" y="3927"/>
                      <a:pt x="10800" y="3927"/>
                    </a:cubicBezTo>
                    <a:moveTo>
                      <a:pt x="10800" y="12764"/>
                    </a:moveTo>
                    <a:cubicBezTo>
                      <a:pt x="9716" y="12764"/>
                      <a:pt x="8836" y="11884"/>
                      <a:pt x="8836" y="10800"/>
                    </a:cubicBezTo>
                    <a:cubicBezTo>
                      <a:pt x="8836" y="9716"/>
                      <a:pt x="9716" y="8836"/>
                      <a:pt x="10800" y="8836"/>
                    </a:cubicBezTo>
                    <a:cubicBezTo>
                      <a:pt x="11884" y="8836"/>
                      <a:pt x="12764" y="9716"/>
                      <a:pt x="12764" y="10800"/>
                    </a:cubicBezTo>
                    <a:cubicBezTo>
                      <a:pt x="12764" y="11884"/>
                      <a:pt x="11884" y="12764"/>
                      <a:pt x="10800" y="12764"/>
                    </a:cubicBezTo>
                    <a:moveTo>
                      <a:pt x="10800" y="7855"/>
                    </a:moveTo>
                    <a:cubicBezTo>
                      <a:pt x="9173" y="7855"/>
                      <a:pt x="7855" y="9173"/>
                      <a:pt x="7855" y="10800"/>
                    </a:cubicBezTo>
                    <a:cubicBezTo>
                      <a:pt x="7855" y="12427"/>
                      <a:pt x="9173" y="13745"/>
                      <a:pt x="10800" y="13745"/>
                    </a:cubicBezTo>
                    <a:cubicBezTo>
                      <a:pt x="12427" y="13745"/>
                      <a:pt x="13745" y="12427"/>
                      <a:pt x="13745" y="10800"/>
                    </a:cubicBezTo>
                    <a:cubicBezTo>
                      <a:pt x="13745" y="9173"/>
                      <a:pt x="12427" y="7855"/>
                      <a:pt x="10800" y="7855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anchor="ctr" bIns="19045" lIns="19045" rIns="19045" tIns="19045"/>
              <a:lstStyle/>
              <a:p>
                <a:pPr defTabSz="228532">
                  <a:defRPr cap="none" sz="3000">
                    <a:solidFill>
                      <a:srgbClr val="FFFFFF"/>
                    </a:solidFill>
                    <a:effectLst>
                      <a:outerShdw blurRad="38100" dir="5400000" dist="127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150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12" name="ïṣḷîde">
              <a:extLst>
                <a:ext uri="{FF2B5EF4-FFF2-40B4-BE49-F238E27FC236}">
                  <a16:creationId xmlns:a16="http://schemas.microsoft.com/office/drawing/2014/main" id="{BCD98500-9782-4A1E-BFB1-89A1B6E02220}"/>
                </a:ext>
              </a:extLst>
            </p:cNvPr>
            <p:cNvGrpSpPr/>
            <p:nvPr/>
          </p:nvGrpSpPr>
          <p:grpSpPr>
            <a:xfrm>
              <a:off x="8355672" y="3060418"/>
              <a:ext cx="726206" cy="724216"/>
              <a:chOff x="7601177" y="3710046"/>
              <a:chExt cx="726206" cy="724216"/>
            </a:xfrm>
          </p:grpSpPr>
          <p:sp>
            <p:nvSpPr>
              <p:cNvPr id="17" name="ï$líḍê">
                <a:extLst>
                  <a:ext uri="{FF2B5EF4-FFF2-40B4-BE49-F238E27FC236}">
                    <a16:creationId xmlns:a16="http://schemas.microsoft.com/office/drawing/2014/main" id="{2F02B97E-4F24-48DB-BDC7-117F0259A733}"/>
                  </a:ext>
                </a:extLst>
              </p:cNvPr>
              <p:cNvSpPr/>
              <p:nvPr/>
            </p:nvSpPr>
            <p:spPr bwMode="auto">
              <a:xfrm>
                <a:off x="7601177" y="3710046"/>
                <a:ext cx="726206" cy="724216"/>
              </a:xfrm>
              <a:prstGeom prst="ellipse">
                <a:avLst/>
              </a:prstGeom>
              <a:solidFill>
                <a:srgbClr val="201F20"/>
              </a:solidFill>
              <a:effectLst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algn="ctr"/>
                <a:endParaRPr lang="en-US" sz="240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iṩ1îde">
                <a:extLst>
                  <a:ext uri="{FF2B5EF4-FFF2-40B4-BE49-F238E27FC236}">
                    <a16:creationId xmlns:a16="http://schemas.microsoft.com/office/drawing/2014/main" id="{0EC67E13-FD11-4E63-8077-6B6F87A946D9}"/>
                  </a:ext>
                </a:extLst>
              </p:cNvPr>
              <p:cNvSpPr/>
              <p:nvPr/>
            </p:nvSpPr>
            <p:spPr>
              <a:xfrm>
                <a:off x="7812843" y="3893645"/>
                <a:ext cx="279328" cy="279328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20353" y="11229"/>
                    </a:moveTo>
                    <a:lnTo>
                      <a:pt x="20356" y="11234"/>
                    </a:lnTo>
                    <a:lnTo>
                      <a:pt x="11029" y="16143"/>
                    </a:lnTo>
                    <a:lnTo>
                      <a:pt x="11026" y="16138"/>
                    </a:lnTo>
                    <a:cubicBezTo>
                      <a:pt x="10957" y="16174"/>
                      <a:pt x="10883" y="16200"/>
                      <a:pt x="10800" y="16200"/>
                    </a:cubicBezTo>
                    <a:cubicBezTo>
                      <a:pt x="10717" y="16200"/>
                      <a:pt x="10643" y="16174"/>
                      <a:pt x="10574" y="16138"/>
                    </a:cubicBezTo>
                    <a:lnTo>
                      <a:pt x="10571" y="16143"/>
                    </a:lnTo>
                    <a:lnTo>
                      <a:pt x="1244" y="11234"/>
                    </a:lnTo>
                    <a:lnTo>
                      <a:pt x="1247" y="11229"/>
                    </a:lnTo>
                    <a:cubicBezTo>
                      <a:pt x="1091" y="11147"/>
                      <a:pt x="982" y="10988"/>
                      <a:pt x="982" y="10800"/>
                    </a:cubicBezTo>
                    <a:cubicBezTo>
                      <a:pt x="982" y="10612"/>
                      <a:pt x="1091" y="10453"/>
                      <a:pt x="1247" y="10371"/>
                    </a:cubicBezTo>
                    <a:lnTo>
                      <a:pt x="1244" y="10366"/>
                    </a:lnTo>
                    <a:lnTo>
                      <a:pt x="3562" y="9146"/>
                    </a:lnTo>
                    <a:lnTo>
                      <a:pt x="10113" y="12594"/>
                    </a:lnTo>
                    <a:lnTo>
                      <a:pt x="10117" y="12588"/>
                    </a:lnTo>
                    <a:cubicBezTo>
                      <a:pt x="10322" y="12697"/>
                      <a:pt x="10552" y="12764"/>
                      <a:pt x="10800" y="12764"/>
                    </a:cubicBezTo>
                    <a:cubicBezTo>
                      <a:pt x="11048" y="12764"/>
                      <a:pt x="11278" y="12697"/>
                      <a:pt x="11483" y="12588"/>
                    </a:cubicBezTo>
                    <a:lnTo>
                      <a:pt x="11486" y="12594"/>
                    </a:lnTo>
                    <a:lnTo>
                      <a:pt x="18038" y="9146"/>
                    </a:lnTo>
                    <a:lnTo>
                      <a:pt x="20356" y="10366"/>
                    </a:lnTo>
                    <a:lnTo>
                      <a:pt x="20353" y="10371"/>
                    </a:lnTo>
                    <a:cubicBezTo>
                      <a:pt x="20509" y="10453"/>
                      <a:pt x="20618" y="10612"/>
                      <a:pt x="20618" y="10800"/>
                    </a:cubicBezTo>
                    <a:cubicBezTo>
                      <a:pt x="20618" y="10988"/>
                      <a:pt x="20509" y="11147"/>
                      <a:pt x="20353" y="11229"/>
                    </a:cubicBezTo>
                    <a:moveTo>
                      <a:pt x="20356" y="14784"/>
                    </a:moveTo>
                    <a:lnTo>
                      <a:pt x="20353" y="14790"/>
                    </a:lnTo>
                    <a:cubicBezTo>
                      <a:pt x="20509" y="14872"/>
                      <a:pt x="20618" y="15030"/>
                      <a:pt x="20618" y="15218"/>
                    </a:cubicBezTo>
                    <a:cubicBezTo>
                      <a:pt x="20618" y="15407"/>
                      <a:pt x="20509" y="15565"/>
                      <a:pt x="20353" y="15647"/>
                    </a:cubicBezTo>
                    <a:lnTo>
                      <a:pt x="20356" y="15653"/>
                    </a:lnTo>
                    <a:lnTo>
                      <a:pt x="11029" y="20562"/>
                    </a:lnTo>
                    <a:lnTo>
                      <a:pt x="11026" y="20556"/>
                    </a:lnTo>
                    <a:cubicBezTo>
                      <a:pt x="10957" y="20592"/>
                      <a:pt x="10883" y="20618"/>
                      <a:pt x="10800" y="20618"/>
                    </a:cubicBezTo>
                    <a:cubicBezTo>
                      <a:pt x="10717" y="20618"/>
                      <a:pt x="10643" y="20592"/>
                      <a:pt x="10574" y="20556"/>
                    </a:cubicBezTo>
                    <a:lnTo>
                      <a:pt x="10571" y="20562"/>
                    </a:lnTo>
                    <a:lnTo>
                      <a:pt x="1244" y="15653"/>
                    </a:lnTo>
                    <a:lnTo>
                      <a:pt x="1247" y="15647"/>
                    </a:lnTo>
                    <a:cubicBezTo>
                      <a:pt x="1091" y="15565"/>
                      <a:pt x="982" y="15407"/>
                      <a:pt x="982" y="15218"/>
                    </a:cubicBezTo>
                    <a:cubicBezTo>
                      <a:pt x="982" y="15030"/>
                      <a:pt x="1091" y="14872"/>
                      <a:pt x="1247" y="14790"/>
                    </a:cubicBezTo>
                    <a:lnTo>
                      <a:pt x="1244" y="14784"/>
                    </a:lnTo>
                    <a:lnTo>
                      <a:pt x="3562" y="13564"/>
                    </a:lnTo>
                    <a:lnTo>
                      <a:pt x="10113" y="17012"/>
                    </a:lnTo>
                    <a:lnTo>
                      <a:pt x="10117" y="17006"/>
                    </a:lnTo>
                    <a:cubicBezTo>
                      <a:pt x="10322" y="17115"/>
                      <a:pt x="10552" y="17182"/>
                      <a:pt x="10800" y="17182"/>
                    </a:cubicBezTo>
                    <a:cubicBezTo>
                      <a:pt x="11048" y="17182"/>
                      <a:pt x="11278" y="17115"/>
                      <a:pt x="11483" y="17006"/>
                    </a:cubicBezTo>
                    <a:lnTo>
                      <a:pt x="11486" y="17012"/>
                    </a:lnTo>
                    <a:lnTo>
                      <a:pt x="18038" y="13564"/>
                    </a:lnTo>
                    <a:cubicBezTo>
                      <a:pt x="18038" y="13564"/>
                      <a:pt x="20356" y="14784"/>
                      <a:pt x="20356" y="14784"/>
                    </a:cubicBezTo>
                    <a:close/>
                    <a:moveTo>
                      <a:pt x="1244" y="6816"/>
                    </a:moveTo>
                    <a:lnTo>
                      <a:pt x="1247" y="6811"/>
                    </a:lnTo>
                    <a:cubicBezTo>
                      <a:pt x="1091" y="6728"/>
                      <a:pt x="982" y="6570"/>
                      <a:pt x="982" y="6382"/>
                    </a:cubicBezTo>
                    <a:cubicBezTo>
                      <a:pt x="982" y="6194"/>
                      <a:pt x="1091" y="6035"/>
                      <a:pt x="1247" y="5953"/>
                    </a:cubicBezTo>
                    <a:lnTo>
                      <a:pt x="1244" y="5947"/>
                    </a:lnTo>
                    <a:lnTo>
                      <a:pt x="10571" y="1038"/>
                    </a:lnTo>
                    <a:lnTo>
                      <a:pt x="10574" y="1044"/>
                    </a:lnTo>
                    <a:cubicBezTo>
                      <a:pt x="10643" y="1008"/>
                      <a:pt x="10717" y="982"/>
                      <a:pt x="10800" y="982"/>
                    </a:cubicBezTo>
                    <a:cubicBezTo>
                      <a:pt x="10883" y="982"/>
                      <a:pt x="10957" y="1008"/>
                      <a:pt x="11026" y="1044"/>
                    </a:cubicBezTo>
                    <a:lnTo>
                      <a:pt x="11029" y="1038"/>
                    </a:lnTo>
                    <a:lnTo>
                      <a:pt x="20356" y="5947"/>
                    </a:lnTo>
                    <a:lnTo>
                      <a:pt x="20353" y="5953"/>
                    </a:lnTo>
                    <a:cubicBezTo>
                      <a:pt x="20509" y="6035"/>
                      <a:pt x="20618" y="6194"/>
                      <a:pt x="20618" y="6382"/>
                    </a:cubicBezTo>
                    <a:cubicBezTo>
                      <a:pt x="20618" y="6570"/>
                      <a:pt x="20509" y="6728"/>
                      <a:pt x="20353" y="6811"/>
                    </a:cubicBezTo>
                    <a:lnTo>
                      <a:pt x="20356" y="6816"/>
                    </a:lnTo>
                    <a:lnTo>
                      <a:pt x="11029" y="11725"/>
                    </a:lnTo>
                    <a:lnTo>
                      <a:pt x="11026" y="11720"/>
                    </a:lnTo>
                    <a:cubicBezTo>
                      <a:pt x="10957" y="11756"/>
                      <a:pt x="10883" y="11782"/>
                      <a:pt x="10800" y="11782"/>
                    </a:cubicBezTo>
                    <a:cubicBezTo>
                      <a:pt x="10717" y="11782"/>
                      <a:pt x="10643" y="11756"/>
                      <a:pt x="10574" y="11720"/>
                    </a:cubicBezTo>
                    <a:lnTo>
                      <a:pt x="10571" y="11725"/>
                    </a:lnTo>
                    <a:cubicBezTo>
                      <a:pt x="10571" y="11725"/>
                      <a:pt x="1244" y="6816"/>
                      <a:pt x="1244" y="6816"/>
                    </a:cubicBezTo>
                    <a:close/>
                    <a:moveTo>
                      <a:pt x="21600" y="10800"/>
                    </a:moveTo>
                    <a:cubicBezTo>
                      <a:pt x="21600" y="10234"/>
                      <a:pt x="21278" y="9749"/>
                      <a:pt x="20810" y="9503"/>
                    </a:cubicBezTo>
                    <a:lnTo>
                      <a:pt x="20813" y="9497"/>
                    </a:lnTo>
                    <a:lnTo>
                      <a:pt x="19092" y="8591"/>
                    </a:lnTo>
                    <a:lnTo>
                      <a:pt x="20813" y="7685"/>
                    </a:lnTo>
                    <a:lnTo>
                      <a:pt x="20810" y="7679"/>
                    </a:lnTo>
                    <a:cubicBezTo>
                      <a:pt x="21278" y="7433"/>
                      <a:pt x="21600" y="6948"/>
                      <a:pt x="21600" y="6382"/>
                    </a:cubicBezTo>
                    <a:cubicBezTo>
                      <a:pt x="21600" y="5816"/>
                      <a:pt x="21278" y="5331"/>
                      <a:pt x="20810" y="5085"/>
                    </a:cubicBezTo>
                    <a:lnTo>
                      <a:pt x="20813" y="5079"/>
                    </a:lnTo>
                    <a:lnTo>
                      <a:pt x="11486" y="170"/>
                    </a:lnTo>
                    <a:lnTo>
                      <a:pt x="11483" y="175"/>
                    </a:lnTo>
                    <a:cubicBezTo>
                      <a:pt x="11278" y="67"/>
                      <a:pt x="11048" y="0"/>
                      <a:pt x="10800" y="0"/>
                    </a:cubicBezTo>
                    <a:cubicBezTo>
                      <a:pt x="10552" y="0"/>
                      <a:pt x="10322" y="67"/>
                      <a:pt x="10117" y="175"/>
                    </a:cubicBezTo>
                    <a:lnTo>
                      <a:pt x="10113" y="170"/>
                    </a:lnTo>
                    <a:lnTo>
                      <a:pt x="786" y="5079"/>
                    </a:lnTo>
                    <a:lnTo>
                      <a:pt x="790" y="5085"/>
                    </a:lnTo>
                    <a:cubicBezTo>
                      <a:pt x="322" y="5331"/>
                      <a:pt x="0" y="5816"/>
                      <a:pt x="0" y="6382"/>
                    </a:cubicBezTo>
                    <a:cubicBezTo>
                      <a:pt x="0" y="6948"/>
                      <a:pt x="322" y="7433"/>
                      <a:pt x="790" y="7679"/>
                    </a:cubicBezTo>
                    <a:lnTo>
                      <a:pt x="786" y="7685"/>
                    </a:lnTo>
                    <a:lnTo>
                      <a:pt x="2508" y="8591"/>
                    </a:lnTo>
                    <a:lnTo>
                      <a:pt x="786" y="9497"/>
                    </a:lnTo>
                    <a:lnTo>
                      <a:pt x="790" y="9503"/>
                    </a:lnTo>
                    <a:cubicBezTo>
                      <a:pt x="322" y="9749"/>
                      <a:pt x="0" y="10234"/>
                      <a:pt x="0" y="10800"/>
                    </a:cubicBezTo>
                    <a:cubicBezTo>
                      <a:pt x="0" y="11366"/>
                      <a:pt x="322" y="11851"/>
                      <a:pt x="790" y="12097"/>
                    </a:cubicBezTo>
                    <a:lnTo>
                      <a:pt x="786" y="12103"/>
                    </a:lnTo>
                    <a:lnTo>
                      <a:pt x="2508" y="13009"/>
                    </a:lnTo>
                    <a:lnTo>
                      <a:pt x="786" y="13915"/>
                    </a:lnTo>
                    <a:lnTo>
                      <a:pt x="790" y="13921"/>
                    </a:lnTo>
                    <a:cubicBezTo>
                      <a:pt x="322" y="14167"/>
                      <a:pt x="0" y="14652"/>
                      <a:pt x="0" y="15218"/>
                    </a:cubicBezTo>
                    <a:cubicBezTo>
                      <a:pt x="0" y="15784"/>
                      <a:pt x="322" y="16269"/>
                      <a:pt x="790" y="16515"/>
                    </a:cubicBezTo>
                    <a:lnTo>
                      <a:pt x="786" y="16521"/>
                    </a:lnTo>
                    <a:lnTo>
                      <a:pt x="10113" y="21430"/>
                    </a:lnTo>
                    <a:lnTo>
                      <a:pt x="10117" y="21425"/>
                    </a:lnTo>
                    <a:cubicBezTo>
                      <a:pt x="10322" y="21533"/>
                      <a:pt x="10552" y="21600"/>
                      <a:pt x="10800" y="21600"/>
                    </a:cubicBezTo>
                    <a:cubicBezTo>
                      <a:pt x="11048" y="21600"/>
                      <a:pt x="11278" y="21533"/>
                      <a:pt x="11483" y="21425"/>
                    </a:cubicBezTo>
                    <a:lnTo>
                      <a:pt x="11486" y="21430"/>
                    </a:lnTo>
                    <a:lnTo>
                      <a:pt x="20813" y="16521"/>
                    </a:lnTo>
                    <a:lnTo>
                      <a:pt x="20810" y="16515"/>
                    </a:lnTo>
                    <a:cubicBezTo>
                      <a:pt x="21278" y="16269"/>
                      <a:pt x="21600" y="15784"/>
                      <a:pt x="21600" y="15218"/>
                    </a:cubicBezTo>
                    <a:cubicBezTo>
                      <a:pt x="21600" y="14652"/>
                      <a:pt x="21278" y="14167"/>
                      <a:pt x="20810" y="13921"/>
                    </a:cubicBezTo>
                    <a:lnTo>
                      <a:pt x="20813" y="13915"/>
                    </a:lnTo>
                    <a:lnTo>
                      <a:pt x="19092" y="13009"/>
                    </a:lnTo>
                    <a:lnTo>
                      <a:pt x="20813" y="12103"/>
                    </a:lnTo>
                    <a:lnTo>
                      <a:pt x="20810" y="12097"/>
                    </a:lnTo>
                    <a:cubicBezTo>
                      <a:pt x="21278" y="11851"/>
                      <a:pt x="21600" y="11366"/>
                      <a:pt x="21600" y="10800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anchor="ctr" bIns="19045" lIns="19045" rIns="19045" tIns="19045"/>
              <a:lstStyle/>
              <a:p>
                <a:pPr defTabSz="228532">
                  <a:defRPr cap="none" sz="3000">
                    <a:solidFill>
                      <a:srgbClr val="FFFFFF"/>
                    </a:solidFill>
                    <a:effectLst>
                      <a:outerShdw blurRad="38100" dir="5400000" dist="127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150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13" name="iS1ídê">
              <a:extLst>
                <a:ext uri="{FF2B5EF4-FFF2-40B4-BE49-F238E27FC236}">
                  <a16:creationId xmlns:a16="http://schemas.microsoft.com/office/drawing/2014/main" id="{9D2F3EEC-4DA8-4056-ADBB-9999C7205E90}"/>
                </a:ext>
              </a:extLst>
            </p:cNvPr>
            <p:cNvSpPr/>
            <p:nvPr/>
          </p:nvSpPr>
          <p:spPr>
            <a:xfrm rot="816452">
              <a:off x="10423986" y="1108213"/>
              <a:ext cx="767498" cy="767498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2281" y="19846"/>
                  </a:moveTo>
                  <a:lnTo>
                    <a:pt x="9413" y="12882"/>
                  </a:lnTo>
                  <a:lnTo>
                    <a:pt x="19655" y="2640"/>
                  </a:lnTo>
                  <a:cubicBezTo>
                    <a:pt x="19655" y="2640"/>
                    <a:pt x="12281" y="19846"/>
                    <a:pt x="12281" y="19846"/>
                  </a:cubicBezTo>
                  <a:close/>
                  <a:moveTo>
                    <a:pt x="1755" y="9320"/>
                  </a:moveTo>
                  <a:lnTo>
                    <a:pt x="18960" y="1945"/>
                  </a:lnTo>
                  <a:lnTo>
                    <a:pt x="8719" y="12187"/>
                  </a:lnTo>
                  <a:cubicBezTo>
                    <a:pt x="8719" y="12187"/>
                    <a:pt x="1755" y="9320"/>
                    <a:pt x="1755" y="9320"/>
                  </a:cubicBezTo>
                  <a:close/>
                  <a:moveTo>
                    <a:pt x="21600" y="491"/>
                  </a:moveTo>
                  <a:cubicBezTo>
                    <a:pt x="21600" y="220"/>
                    <a:pt x="21380" y="0"/>
                    <a:pt x="21109" y="0"/>
                  </a:cubicBezTo>
                  <a:cubicBezTo>
                    <a:pt x="21034" y="0"/>
                    <a:pt x="20964" y="20"/>
                    <a:pt x="20900" y="52"/>
                  </a:cubicBezTo>
                  <a:lnTo>
                    <a:pt x="20898" y="48"/>
                  </a:lnTo>
                  <a:lnTo>
                    <a:pt x="302" y="8875"/>
                  </a:lnTo>
                  <a:cubicBezTo>
                    <a:pt x="301" y="8875"/>
                    <a:pt x="299" y="8876"/>
                    <a:pt x="297" y="8877"/>
                  </a:cubicBezTo>
                  <a:lnTo>
                    <a:pt x="280" y="8885"/>
                  </a:lnTo>
                  <a:lnTo>
                    <a:pt x="281" y="8887"/>
                  </a:lnTo>
                  <a:cubicBezTo>
                    <a:pt x="116" y="8967"/>
                    <a:pt x="0" y="9132"/>
                    <a:pt x="0" y="9327"/>
                  </a:cubicBezTo>
                  <a:cubicBezTo>
                    <a:pt x="0" y="9550"/>
                    <a:pt x="151" y="9731"/>
                    <a:pt x="355" y="9791"/>
                  </a:cubicBezTo>
                  <a:lnTo>
                    <a:pt x="353" y="9799"/>
                  </a:lnTo>
                  <a:lnTo>
                    <a:pt x="8462" y="13138"/>
                  </a:lnTo>
                  <a:lnTo>
                    <a:pt x="11801" y="21248"/>
                  </a:lnTo>
                  <a:lnTo>
                    <a:pt x="11809" y="21245"/>
                  </a:lnTo>
                  <a:cubicBezTo>
                    <a:pt x="11869" y="21449"/>
                    <a:pt x="12050" y="21600"/>
                    <a:pt x="12273" y="21600"/>
                  </a:cubicBezTo>
                  <a:cubicBezTo>
                    <a:pt x="12468" y="21600"/>
                    <a:pt x="12634" y="21484"/>
                    <a:pt x="12713" y="21319"/>
                  </a:cubicBezTo>
                  <a:lnTo>
                    <a:pt x="12716" y="21320"/>
                  </a:lnTo>
                  <a:lnTo>
                    <a:pt x="12723" y="21303"/>
                  </a:lnTo>
                  <a:cubicBezTo>
                    <a:pt x="12724" y="21301"/>
                    <a:pt x="12725" y="21300"/>
                    <a:pt x="12725" y="21298"/>
                  </a:cubicBezTo>
                  <a:lnTo>
                    <a:pt x="21553" y="702"/>
                  </a:lnTo>
                  <a:lnTo>
                    <a:pt x="21547" y="699"/>
                  </a:lnTo>
                  <a:cubicBezTo>
                    <a:pt x="21578" y="636"/>
                    <a:pt x="21600" y="567"/>
                    <a:pt x="21600" y="491"/>
                  </a:cubicBezTo>
                  <a:moveTo>
                    <a:pt x="7855" y="16200"/>
                  </a:moveTo>
                  <a:cubicBezTo>
                    <a:pt x="7719" y="16200"/>
                    <a:pt x="7596" y="16255"/>
                    <a:pt x="7507" y="16344"/>
                  </a:cubicBezTo>
                  <a:lnTo>
                    <a:pt x="6035" y="17817"/>
                  </a:lnTo>
                  <a:cubicBezTo>
                    <a:pt x="5946" y="17905"/>
                    <a:pt x="5891" y="18029"/>
                    <a:pt x="5891" y="18164"/>
                  </a:cubicBezTo>
                  <a:cubicBezTo>
                    <a:pt x="5891" y="18435"/>
                    <a:pt x="6111" y="18655"/>
                    <a:pt x="6382" y="18655"/>
                  </a:cubicBezTo>
                  <a:cubicBezTo>
                    <a:pt x="6517" y="18655"/>
                    <a:pt x="6640" y="18600"/>
                    <a:pt x="6729" y="18511"/>
                  </a:cubicBezTo>
                  <a:lnTo>
                    <a:pt x="8202" y="17038"/>
                  </a:lnTo>
                  <a:cubicBezTo>
                    <a:pt x="8291" y="16950"/>
                    <a:pt x="8345" y="16827"/>
                    <a:pt x="8345" y="16691"/>
                  </a:cubicBezTo>
                  <a:cubicBezTo>
                    <a:pt x="8345" y="16420"/>
                    <a:pt x="8126" y="16200"/>
                    <a:pt x="7855" y="16200"/>
                  </a:cubicBezTo>
                  <a:moveTo>
                    <a:pt x="7855" y="14237"/>
                  </a:moveTo>
                  <a:cubicBezTo>
                    <a:pt x="7855" y="13966"/>
                    <a:pt x="7635" y="13745"/>
                    <a:pt x="7364" y="13745"/>
                  </a:cubicBezTo>
                  <a:cubicBezTo>
                    <a:pt x="7228" y="13745"/>
                    <a:pt x="7105" y="13801"/>
                    <a:pt x="7017" y="13889"/>
                  </a:cubicBezTo>
                  <a:lnTo>
                    <a:pt x="2107" y="18798"/>
                  </a:lnTo>
                  <a:cubicBezTo>
                    <a:pt x="2019" y="18888"/>
                    <a:pt x="1964" y="19011"/>
                    <a:pt x="1964" y="19145"/>
                  </a:cubicBezTo>
                  <a:cubicBezTo>
                    <a:pt x="1964" y="19417"/>
                    <a:pt x="2184" y="19636"/>
                    <a:pt x="2455" y="19636"/>
                  </a:cubicBezTo>
                  <a:cubicBezTo>
                    <a:pt x="2590" y="19636"/>
                    <a:pt x="2713" y="19582"/>
                    <a:pt x="2802" y="19493"/>
                  </a:cubicBezTo>
                  <a:lnTo>
                    <a:pt x="7711" y="14583"/>
                  </a:lnTo>
                  <a:cubicBezTo>
                    <a:pt x="7800" y="14495"/>
                    <a:pt x="7855" y="14372"/>
                    <a:pt x="7855" y="14237"/>
                  </a:cubicBezTo>
                  <a:moveTo>
                    <a:pt x="4765" y="14583"/>
                  </a:moveTo>
                  <a:lnTo>
                    <a:pt x="5256" y="14093"/>
                  </a:lnTo>
                  <a:cubicBezTo>
                    <a:pt x="5345" y="14004"/>
                    <a:pt x="5400" y="13881"/>
                    <a:pt x="5400" y="13745"/>
                  </a:cubicBezTo>
                  <a:cubicBezTo>
                    <a:pt x="5400" y="13475"/>
                    <a:pt x="5180" y="13255"/>
                    <a:pt x="4909" y="13255"/>
                  </a:cubicBezTo>
                  <a:cubicBezTo>
                    <a:pt x="4774" y="13255"/>
                    <a:pt x="4651" y="13310"/>
                    <a:pt x="4562" y="13398"/>
                  </a:cubicBezTo>
                  <a:lnTo>
                    <a:pt x="4071" y="13889"/>
                  </a:lnTo>
                  <a:cubicBezTo>
                    <a:pt x="3982" y="13979"/>
                    <a:pt x="3927" y="14101"/>
                    <a:pt x="3927" y="14237"/>
                  </a:cubicBezTo>
                  <a:cubicBezTo>
                    <a:pt x="3927" y="14507"/>
                    <a:pt x="4147" y="14727"/>
                    <a:pt x="4418" y="14727"/>
                  </a:cubicBezTo>
                  <a:cubicBezTo>
                    <a:pt x="4554" y="14727"/>
                    <a:pt x="4676" y="14673"/>
                    <a:pt x="4765" y="14583"/>
                  </a:cubicBezTo>
                </a:path>
              </a:pathLst>
            </a:custGeom>
            <a:solidFill>
              <a:srgbClr val="FAD978"/>
            </a:solidFill>
            <a:ln w="12700">
              <a:noFill/>
              <a:miter lim="400000"/>
            </a:ln>
          </p:spPr>
          <p:txBody>
            <a:bodyPr anchor="ctr" bIns="19045" lIns="19045" rIns="19045" tIns="19045"/>
            <a:lstStyle/>
            <a:p>
              <a:pPr defTabSz="228532">
                <a:defRPr cap="none" sz="3000">
                  <a:solidFill>
                    <a:srgbClr val="FFFFFF"/>
                  </a:solidFill>
                  <a:effectLst>
                    <a:outerShdw blurRad="38100" dir="5400000" dist="127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500"/>
            </a:p>
          </p:txBody>
        </p:sp>
        <p:grpSp>
          <p:nvGrpSpPr>
            <p:cNvPr id="14" name="iṩļíḑe">
              <a:extLst>
                <a:ext uri="{FF2B5EF4-FFF2-40B4-BE49-F238E27FC236}">
                  <a16:creationId xmlns:a16="http://schemas.microsoft.com/office/drawing/2014/main" id="{17C12BA4-F670-4AD0-B79B-DB2566E55AC2}"/>
                </a:ext>
              </a:extLst>
            </p:cNvPr>
            <p:cNvGrpSpPr/>
            <p:nvPr/>
          </p:nvGrpSpPr>
          <p:grpSpPr>
            <a:xfrm>
              <a:off x="1243340" y="4450873"/>
              <a:ext cx="604188" cy="602532"/>
              <a:chOff x="3658379" y="4366074"/>
              <a:chExt cx="995966" cy="993236"/>
            </a:xfrm>
          </p:grpSpPr>
          <p:sp>
            <p:nvSpPr>
              <p:cNvPr id="15" name="îŝḻïďè">
                <a:extLst>
                  <a:ext uri="{FF2B5EF4-FFF2-40B4-BE49-F238E27FC236}">
                    <a16:creationId xmlns:a16="http://schemas.microsoft.com/office/drawing/2014/main" id="{6327B555-95CE-4218-AC43-DEEF0D785735}"/>
                  </a:ext>
                </a:extLst>
              </p:cNvPr>
              <p:cNvSpPr/>
              <p:nvPr/>
            </p:nvSpPr>
            <p:spPr bwMode="auto">
              <a:xfrm>
                <a:off x="3658379" y="4366074"/>
                <a:ext cx="995966" cy="993236"/>
              </a:xfrm>
              <a:prstGeom prst="ellipse">
                <a:avLst/>
              </a:prstGeom>
              <a:solidFill>
                <a:srgbClr val="201F20"/>
              </a:solidFill>
              <a:effectLst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algn="l" defTabSz="914377" eaLnBrk="1" hangingPunct="1" latinLnBrk="0" marL="0" rtl="0">
                  <a:defRPr kern="1200" sz="1800">
                    <a:solidFill>
                      <a:schemeClr val="lt1"/>
                    </a:solidFill>
                  </a:defRPr>
                </a:lvl1pPr>
                <a:lvl2pPr algn="l" defTabSz="914377" eaLnBrk="1" hangingPunct="1" latinLnBrk="0" marL="457189" rtl="0">
                  <a:defRPr kern="1200" sz="1800">
                    <a:solidFill>
                      <a:schemeClr val="lt1"/>
                    </a:solidFill>
                  </a:defRPr>
                </a:lvl2pPr>
                <a:lvl3pPr algn="l" defTabSz="914377" eaLnBrk="1" hangingPunct="1" latinLnBrk="0" marL="914377" rtl="0">
                  <a:defRPr kern="1200" sz="1800">
                    <a:solidFill>
                      <a:schemeClr val="lt1"/>
                    </a:solidFill>
                  </a:defRPr>
                </a:lvl3pPr>
                <a:lvl4pPr algn="l" defTabSz="914377" eaLnBrk="1" hangingPunct="1" latinLnBrk="0" marL="1371566" rtl="0">
                  <a:defRPr kern="1200" sz="1800">
                    <a:solidFill>
                      <a:schemeClr val="lt1"/>
                    </a:solidFill>
                  </a:defRPr>
                </a:lvl4pPr>
                <a:lvl5pPr algn="l" defTabSz="914377" eaLnBrk="1" hangingPunct="1" latinLnBrk="0" marL="1828754" rtl="0">
                  <a:defRPr kern="1200" sz="1800">
                    <a:solidFill>
                      <a:schemeClr val="lt1"/>
                    </a:solidFill>
                  </a:defRPr>
                </a:lvl5pPr>
                <a:lvl6pPr algn="l" defTabSz="914377" eaLnBrk="1" hangingPunct="1" latinLnBrk="0" marL="2285943" rtl="0">
                  <a:defRPr kern="1200" sz="1800">
                    <a:solidFill>
                      <a:schemeClr val="lt1"/>
                    </a:solidFill>
                  </a:defRPr>
                </a:lvl6pPr>
                <a:lvl7pPr algn="l" defTabSz="914377" eaLnBrk="1" hangingPunct="1" latinLnBrk="0" marL="2743131" rtl="0">
                  <a:defRPr kern="1200" sz="1800">
                    <a:solidFill>
                      <a:schemeClr val="lt1"/>
                    </a:solidFill>
                  </a:defRPr>
                </a:lvl7pPr>
                <a:lvl8pPr algn="l" defTabSz="914377" eaLnBrk="1" hangingPunct="1" latinLnBrk="0" marL="3200320" rtl="0">
                  <a:defRPr kern="1200" sz="1800">
                    <a:solidFill>
                      <a:schemeClr val="lt1"/>
                    </a:solidFill>
                  </a:defRPr>
                </a:lvl8pPr>
                <a:lvl9pPr algn="l" defTabSz="914377" eaLnBrk="1" hangingPunct="1" latinLnBrk="0" marL="3657509" rtl="0">
                  <a:defRPr kern="1200" sz="18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en-US" sz="240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iṥḻïḑê">
                <a:extLst>
                  <a:ext uri="{FF2B5EF4-FFF2-40B4-BE49-F238E27FC236}">
                    <a16:creationId xmlns:a16="http://schemas.microsoft.com/office/drawing/2014/main" id="{AFDA846F-C1BA-41D4-B170-EF09D091F4B4}"/>
                  </a:ext>
                </a:extLst>
              </p:cNvPr>
              <p:cNvSpPr/>
              <p:nvPr/>
            </p:nvSpPr>
            <p:spPr>
              <a:xfrm>
                <a:off x="3924921" y="4631251"/>
                <a:ext cx="462881" cy="462881"/>
              </a:xfrm>
              <a:custGeom>
                <a:gdLst>
                  <a:gd fmla="*/ 482620 w 607097" name="connsiteX0"/>
                  <a:gd fmla="*/ 381169 h 606722" name="connsiteY0"/>
                  <a:gd fmla="*/ 496768 w 607097" name="connsiteX1"/>
                  <a:gd fmla="*/ 381169 h 606722" name="connsiteY1"/>
                  <a:gd fmla="*/ 510916 w 607097" name="connsiteX2"/>
                  <a:gd fmla="*/ 395381 h 606722" name="connsiteY2"/>
                  <a:gd fmla="*/ 510916 w 607097" name="connsiteX3"/>
                  <a:gd fmla="*/ 409505 h 606722" name="connsiteY3"/>
                  <a:gd fmla="*/ 503887 w 607097" name="connsiteX4"/>
                  <a:gd fmla="*/ 412525 h 606722" name="connsiteY4"/>
                  <a:gd fmla="*/ 496768 w 607097" name="connsiteX5"/>
                  <a:gd fmla="*/ 409505 h 606722" name="connsiteY5"/>
                  <a:gd fmla="*/ 482620 w 607097" name="connsiteX6"/>
                  <a:gd fmla="*/ 395381 h 606722" name="connsiteY6"/>
                  <a:gd fmla="*/ 482620 w 607097" name="connsiteX7"/>
                  <a:gd fmla="*/ 381169 h 606722" name="connsiteY7"/>
                  <a:gd fmla="*/ 546398 w 607097" name="connsiteX8"/>
                  <a:gd fmla="*/ 242745 h 606722" name="connsiteY8"/>
                  <a:gd fmla="*/ 566606 w 607097" name="connsiteX9"/>
                  <a:gd fmla="*/ 242745 h 606722" name="connsiteY9"/>
                  <a:gd fmla="*/ 576754 w 607097" name="connsiteX10"/>
                  <a:gd fmla="*/ 252756 h 606722" name="connsiteY10"/>
                  <a:gd fmla="*/ 566606 w 607097" name="connsiteX11"/>
                  <a:gd fmla="*/ 262856 h 606722" name="connsiteY11"/>
                  <a:gd fmla="*/ 546398 w 607097" name="connsiteX12"/>
                  <a:gd fmla="*/ 262856 h 606722" name="connsiteY12"/>
                  <a:gd fmla="*/ 536249 w 607097" name="connsiteX13"/>
                  <a:gd fmla="*/ 252756 h 606722" name="connsiteY13"/>
                  <a:gd fmla="*/ 546398 w 607097" name="connsiteX14"/>
                  <a:gd fmla="*/ 242745 h 606722" name="connsiteY14"/>
                  <a:gd fmla="*/ 353968 w 607097" name="connsiteX15"/>
                  <a:gd fmla="*/ 101120 h 606722" name="connsiteY15"/>
                  <a:gd fmla="*/ 364118 w 607097" name="connsiteX16"/>
                  <a:gd fmla="*/ 111251 h 606722" name="connsiteY16"/>
                  <a:gd fmla="*/ 364118 w 607097" name="connsiteX17"/>
                  <a:gd fmla="*/ 242683 h 606722" name="connsiteY17"/>
                  <a:gd fmla="*/ 424838 w 607097" name="connsiteX18"/>
                  <a:gd fmla="*/ 242683 h 606722" name="connsiteY18"/>
                  <a:gd fmla="*/ 434988 w 607097" name="connsiteX19"/>
                  <a:gd fmla="*/ 252725 h 606722" name="connsiteY19"/>
                  <a:gd fmla="*/ 424838 w 607097" name="connsiteX20"/>
                  <a:gd fmla="*/ 262856 h 606722" name="connsiteY20"/>
                  <a:gd fmla="*/ 353968 w 607097" name="connsiteX21"/>
                  <a:gd fmla="*/ 262856 h 606722" name="connsiteY21"/>
                  <a:gd fmla="*/ 343818 w 607097" name="connsiteX22"/>
                  <a:gd fmla="*/ 252725 h 606722" name="connsiteY22"/>
                  <a:gd fmla="*/ 343818 w 607097" name="connsiteX23"/>
                  <a:gd fmla="*/ 111251 h 606722" name="connsiteY23"/>
                  <a:gd fmla="*/ 353968 w 607097" name="connsiteX24"/>
                  <a:gd fmla="*/ 101120 h 606722" name="connsiteY24"/>
                  <a:gd fmla="*/ 496768 w 607097" name="connsiteX25"/>
                  <a:gd fmla="*/ 96101 h 606722" name="connsiteY25"/>
                  <a:gd fmla="*/ 510916 w 607097" name="connsiteX26"/>
                  <a:gd fmla="*/ 96101 h 606722" name="connsiteY26"/>
                  <a:gd fmla="*/ 510916 w 607097" name="connsiteX27"/>
                  <a:gd fmla="*/ 110217 h 606722" name="connsiteY27"/>
                  <a:gd fmla="*/ 496768 w 607097" name="connsiteX28"/>
                  <a:gd fmla="*/ 124334 h 606722" name="connsiteY28"/>
                  <a:gd fmla="*/ 489650 w 607097" name="connsiteX29"/>
                  <a:gd fmla="*/ 127441 h 606722" name="connsiteY29"/>
                  <a:gd fmla="*/ 482620 w 607097" name="connsiteX30"/>
                  <a:gd fmla="*/ 124334 h 606722" name="connsiteY30"/>
                  <a:gd fmla="*/ 482620 w 607097" name="connsiteX31"/>
                  <a:gd fmla="*/ 110217 h 606722" name="connsiteY31"/>
                  <a:gd fmla="*/ 196955 w 607097" name="connsiteX32"/>
                  <a:gd fmla="*/ 96101 h 606722" name="connsiteY32"/>
                  <a:gd fmla="*/ 211110 w 607097" name="connsiteX33"/>
                  <a:gd fmla="*/ 96101 h 606722" name="connsiteY33"/>
                  <a:gd fmla="*/ 225355 w 607097" name="connsiteX34"/>
                  <a:gd fmla="*/ 110217 h 606722" name="connsiteY34"/>
                  <a:gd fmla="*/ 225355 w 607097" name="connsiteX35"/>
                  <a:gd fmla="*/ 124334 h 606722" name="connsiteY35"/>
                  <a:gd fmla="*/ 218233 w 607097" name="connsiteX36"/>
                  <a:gd fmla="*/ 127441 h 606722" name="connsiteY36"/>
                  <a:gd fmla="*/ 211110 w 607097" name="connsiteX37"/>
                  <a:gd fmla="*/ 124334 h 606722" name="connsiteY37"/>
                  <a:gd fmla="*/ 196955 w 607097" name="connsiteX38"/>
                  <a:gd fmla="*/ 110217 h 606722" name="connsiteY38"/>
                  <a:gd fmla="*/ 196955 w 607097" name="connsiteX39"/>
                  <a:gd fmla="*/ 96101 h 606722" name="connsiteY39"/>
                  <a:gd fmla="*/ 103963 w 607097" name="connsiteX40"/>
                  <a:gd fmla="*/ 81761 h 606722" name="connsiteY40"/>
                  <a:gd fmla="*/ 87598 w 607097" name="connsiteX41"/>
                  <a:gd fmla="*/ 90026 h 606722" name="connsiteY41"/>
                  <a:gd fmla="*/ 62322 w 607097" name="connsiteX42"/>
                  <a:gd fmla="*/ 115266 h 606722" name="connsiteY42"/>
                  <a:gd fmla="*/ 34998 w 607097" name="connsiteX43"/>
                  <a:gd fmla="*/ 265902 h 606722" name="connsiteY43"/>
                  <a:gd fmla="*/ 75494 w 607097" name="connsiteX44"/>
                  <a:gd fmla="*/ 322602 h 606722" name="connsiteY44"/>
                  <a:gd fmla="*/ 283044 w 607097" name="connsiteX45"/>
                  <a:gd fmla="*/ 530826 h 606722" name="connsiteY45"/>
                  <a:gd fmla="*/ 327634 w 607097" name="connsiteX46"/>
                  <a:gd fmla="*/ 565219 h 606722" name="connsiteY46"/>
                  <a:gd fmla="*/ 490684 w 607097" name="connsiteX47"/>
                  <a:gd fmla="*/ 545046 h 606722" name="connsiteY47"/>
                  <a:gd fmla="*/ 515960 w 607097" name="connsiteX48"/>
                  <a:gd fmla="*/ 519717 h 606722" name="connsiteY48"/>
                  <a:gd fmla="*/ 521033 w 607097" name="connsiteX49"/>
                  <a:gd fmla="*/ 485324 h 606722" name="connsiteY49"/>
                  <a:gd fmla="*/ 434969 w 607097" name="connsiteX50"/>
                  <a:gd fmla="*/ 411561 h 606722" name="connsiteY50"/>
                  <a:gd fmla="*/ 414321 w 607097" name="connsiteX51"/>
                  <a:gd fmla="*/ 406318 h 606722" name="connsiteY51"/>
                  <a:gd fmla="*/ 413698 w 607097" name="connsiteX52"/>
                  <a:gd fmla="*/ 406496 h 606722" name="connsiteY52"/>
                  <a:gd fmla="*/ 405599 w 607097" name="connsiteX53"/>
                  <a:gd fmla="*/ 413605 h 606722" name="connsiteY53"/>
                  <a:gd fmla="*/ 404620 w 607097" name="connsiteX54"/>
                  <a:gd fmla="*/ 414583 h 606722" name="connsiteY54"/>
                  <a:gd fmla="*/ 373202 w 607097" name="connsiteX55"/>
                  <a:gd fmla="*/ 447910 h 606722" name="connsiteY55"/>
                  <a:gd fmla="*/ 349528 w 607097" name="connsiteX56"/>
                  <a:gd fmla="*/ 459552 h 606722" name="connsiteY56"/>
                  <a:gd fmla="*/ 405599 w 607097" name="connsiteX57"/>
                  <a:gd fmla="*/ 475282 h 606722" name="connsiteY57"/>
                  <a:gd fmla="*/ 414677 w 607097" name="connsiteX58"/>
                  <a:gd fmla="*/ 486391 h 606722" name="connsiteY58"/>
                  <a:gd fmla="*/ 404620 w 607097" name="connsiteX59"/>
                  <a:gd fmla="*/ 495456 h 606722" name="connsiteY59"/>
                  <a:gd fmla="*/ 403552 w 607097" name="connsiteX60"/>
                  <a:gd fmla="*/ 495456 h 606722" name="connsiteY60"/>
                  <a:gd fmla="*/ 287138 w 607097" name="connsiteX61"/>
                  <a:gd fmla="*/ 441866 h 606722" name="connsiteY61"/>
                  <a:gd fmla="*/ 286426 w 607097" name="connsiteX62"/>
                  <a:gd fmla="*/ 441067 h 606722" name="connsiteY62"/>
                  <a:gd fmla="*/ 284112 w 607097" name="connsiteX63"/>
                  <a:gd fmla="*/ 438845 h 606722" name="connsiteY63"/>
                  <a:gd fmla="*/ 176777 w 607097" name="connsiteX64"/>
                  <a:gd fmla="*/ 331666 h 606722" name="connsiteY64"/>
                  <a:gd fmla="*/ 111895 w 607097" name="connsiteX65"/>
                  <a:gd fmla="*/ 213379 h 606722" name="connsiteY65"/>
                  <a:gd fmla="*/ 121062 w 607097" name="connsiteX66"/>
                  <a:gd fmla="*/ 202270 h 606722" name="connsiteY66"/>
                  <a:gd fmla="*/ 132188 w 607097" name="connsiteX67"/>
                  <a:gd fmla="*/ 211335 h 606722" name="connsiteY67"/>
                  <a:gd fmla="*/ 146428 w 607097" name="connsiteX68"/>
                  <a:gd fmla="*/ 259325 h 606722" name="connsiteY68"/>
                  <a:gd fmla="*/ 158532 w 607097" name="connsiteX69"/>
                  <a:gd fmla="*/ 233553 h 606722" name="connsiteY69"/>
                  <a:gd fmla="*/ 191907 w 607097" name="connsiteX70"/>
                  <a:gd fmla="*/ 202270 h 606722" name="connsiteY70"/>
                  <a:gd fmla="*/ 192975 w 607097" name="connsiteX71"/>
                  <a:gd fmla="*/ 201204 h 606722" name="connsiteY71"/>
                  <a:gd fmla="*/ 200006 w 607097" name="connsiteX72"/>
                  <a:gd fmla="*/ 193117 h 606722" name="connsiteY72"/>
                  <a:gd fmla="*/ 194933 w 607097" name="connsiteX73"/>
                  <a:gd fmla="*/ 170899 h 606722" name="connsiteY73"/>
                  <a:gd fmla="*/ 121062 w 607097" name="connsiteX74"/>
                  <a:gd fmla="*/ 84961 h 606722" name="connsiteY74"/>
                  <a:gd fmla="*/ 103963 w 607097" name="connsiteX75"/>
                  <a:gd fmla="*/ 81761 h 606722" name="connsiteY75"/>
                  <a:gd fmla="*/ 353980 w 607097" name="connsiteX76"/>
                  <a:gd fmla="*/ 30273 h 606722" name="connsiteY76"/>
                  <a:gd fmla="*/ 364141 w 607097" name="connsiteX77"/>
                  <a:gd fmla="*/ 40422 h 606722" name="connsiteY77"/>
                  <a:gd fmla="*/ 364141 w 607097" name="connsiteX78"/>
                  <a:gd fmla="*/ 60719 h 606722" name="connsiteY78"/>
                  <a:gd fmla="*/ 353980 w 607097" name="connsiteX79"/>
                  <a:gd fmla="*/ 70778 h 606722" name="connsiteY79"/>
                  <a:gd fmla="*/ 343818 w 607097" name="connsiteX80"/>
                  <a:gd fmla="*/ 60719 h 606722" name="connsiteY80"/>
                  <a:gd fmla="*/ 343818 w 607097" name="connsiteX81"/>
                  <a:gd fmla="*/ 40422 h 606722" name="connsiteY81"/>
                  <a:gd fmla="*/ 353980 w 607097" name="connsiteX82"/>
                  <a:gd fmla="*/ 30273 h 606722" name="connsiteY82"/>
                  <a:gd fmla="*/ 353978 w 607097" name="connsiteX83"/>
                  <a:gd fmla="*/ 20263 h 606722" name="connsiteY83"/>
                  <a:gd fmla="*/ 174819 w 607097" name="connsiteX84"/>
                  <a:gd fmla="*/ 104957 h 606722" name="connsiteY84"/>
                  <a:gd fmla="*/ 214246 w 607097" name="connsiteX85"/>
                  <a:gd fmla="*/ 160768 h 606722" name="connsiteY85"/>
                  <a:gd fmla="*/ 221278 w 607097" name="connsiteX86"/>
                  <a:gd fmla="*/ 198182 h 606722" name="connsiteY86"/>
                  <a:gd fmla="*/ 215938 w 607097" name="connsiteX87"/>
                  <a:gd fmla="*/ 209025 h 606722" name="connsiteY87"/>
                  <a:gd fmla="*/ 210152 w 607097" name="connsiteX88"/>
                  <a:gd fmla="*/ 215157 h 606722" name="connsiteY88"/>
                  <a:gd fmla="*/ 206147 w 607097" name="connsiteX89"/>
                  <a:gd fmla="*/ 218445 h 606722" name="connsiteY89"/>
                  <a:gd fmla="*/ 176777 w 607097" name="connsiteX90"/>
                  <a:gd fmla="*/ 244662 h 606722" name="connsiteY90"/>
                  <a:gd fmla="*/ 182829 w 607097" name="connsiteX91"/>
                  <a:gd fmla="*/ 308382 h 606722" name="connsiteY91"/>
                  <a:gd fmla="*/ 189504 w 607097" name="connsiteX92"/>
                  <a:gd fmla="*/ 315136 h 606722" name="connsiteY92"/>
                  <a:gd fmla="*/ 189949 w 607097" name="connsiteX93"/>
                  <a:gd fmla="*/ 315492 h 606722" name="connsiteY93"/>
                  <a:gd fmla="*/ 191640 w 607097" name="connsiteX94"/>
                  <a:gd fmla="*/ 317269 h 606722" name="connsiteY94"/>
                  <a:gd fmla="*/ 298263 w 607097" name="connsiteX95"/>
                  <a:gd fmla="*/ 424714 h 606722" name="connsiteY95"/>
                  <a:gd fmla="*/ 362077 w 607097" name="connsiteX96"/>
                  <a:gd fmla="*/ 430758 h 606722" name="connsiteY96"/>
                  <a:gd fmla="*/ 388422 w 607097" name="connsiteX97"/>
                  <a:gd fmla="*/ 401430 h 606722" name="connsiteY97"/>
                  <a:gd fmla="*/ 408625 w 607097" name="connsiteX98"/>
                  <a:gd fmla="*/ 386233 h 606722" name="connsiteY98"/>
                  <a:gd fmla="*/ 419661 w 607097" name="connsiteX99"/>
                  <a:gd fmla="*/ 384900 h 606722" name="connsiteY99"/>
                  <a:gd fmla="*/ 446094 w 607097" name="connsiteX100"/>
                  <a:gd fmla="*/ 392365 h 606722" name="connsiteY100"/>
                  <a:gd fmla="*/ 501987 w 607097" name="connsiteX101"/>
                  <a:gd fmla="*/ 431646 h 606722" name="connsiteY101"/>
                  <a:gd fmla="*/ 586894 w 607097" name="connsiteX102"/>
                  <a:gd fmla="*/ 252749 h 606722" name="connsiteY102"/>
                  <a:gd fmla="*/ 353978 w 607097" name="connsiteX103"/>
                  <a:gd fmla="*/ 20263 h 606722" name="connsiteY103"/>
                  <a:gd fmla="*/ 353978 w 607097" name="connsiteX104"/>
                  <a:gd fmla="*/ 0 h 606722" name="connsiteY104"/>
                  <a:gd fmla="*/ 607097 w 607097" name="connsiteX105"/>
                  <a:gd fmla="*/ 252749 h 606722" name="connsiteY105"/>
                  <a:gd fmla="*/ 517384 w 607097" name="connsiteX106"/>
                  <a:gd fmla="*/ 445421 h 606722" name="connsiteY106"/>
                  <a:gd fmla="*/ 540257 w 607097" name="connsiteX107"/>
                  <a:gd fmla="*/ 474215 h 606722" name="connsiteY107"/>
                  <a:gd fmla="*/ 531179 w 607097" name="connsiteX108"/>
                  <a:gd fmla="*/ 532870 h 606722" name="connsiteY108"/>
                  <a:gd fmla="*/ 505814 w 607097" name="connsiteX109"/>
                  <a:gd fmla="*/ 559176 h 606722" name="connsiteY109"/>
                  <a:gd fmla="*/ 401505 w 607097" name="connsiteX110"/>
                  <a:gd fmla="*/ 606722 h 606722" name="connsiteY110"/>
                  <a:gd fmla="*/ 318556 w 607097" name="connsiteX111"/>
                  <a:gd fmla="*/ 582460 h 606722" name="connsiteY111"/>
                  <a:gd fmla="*/ 268893 w 607097" name="connsiteX112"/>
                  <a:gd fmla="*/ 543979 h 606722" name="connsiteY112"/>
                  <a:gd fmla="*/ 61343 w 607097" name="connsiteX113"/>
                  <a:gd fmla="*/ 336732 h 606722" name="connsiteY113"/>
                  <a:gd fmla="*/ 16753 w 607097" name="connsiteX114"/>
                  <a:gd fmla="*/ 275056 h 606722" name="connsiteY114"/>
                  <a:gd fmla="*/ 48171 w 607097" name="connsiteX115"/>
                  <a:gd fmla="*/ 101135 h 606722" name="connsiteY115"/>
                  <a:gd fmla="*/ 73447 w 607097" name="connsiteX116"/>
                  <a:gd fmla="*/ 75807 h 606722" name="connsiteY116"/>
                  <a:gd fmla="*/ 132188 w 607097" name="connsiteX117"/>
                  <a:gd fmla="*/ 66742 h 606722" name="connsiteY117"/>
                  <a:gd fmla="*/ 160757 w 607097" name="connsiteX118"/>
                  <a:gd fmla="*/ 89315 h 606722" name="connsiteY118"/>
                  <a:gd fmla="*/ 353978 w 607097" name="connsiteX119"/>
                  <a:gd fmla="*/ 0 h 606722" name="connsiteY11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</a:cxnLst>
                <a:rect b="b" l="l" r="r" t="t"/>
                <a:pathLst>
                  <a:path h="606722" w="607097">
                    <a:moveTo>
                      <a:pt x="482620" y="381169"/>
                    </a:moveTo>
                    <a:cubicBezTo>
                      <a:pt x="486624" y="377172"/>
                      <a:pt x="492675" y="377172"/>
                      <a:pt x="496768" y="381169"/>
                    </a:cubicBezTo>
                    <a:lnTo>
                      <a:pt x="510916" y="395381"/>
                    </a:lnTo>
                    <a:cubicBezTo>
                      <a:pt x="515009" y="399379"/>
                      <a:pt x="515009" y="405419"/>
                      <a:pt x="510916" y="409505"/>
                    </a:cubicBezTo>
                    <a:cubicBezTo>
                      <a:pt x="509937" y="412525"/>
                      <a:pt x="506912" y="412525"/>
                      <a:pt x="503887" y="412525"/>
                    </a:cubicBezTo>
                    <a:cubicBezTo>
                      <a:pt x="500861" y="412525"/>
                      <a:pt x="498815" y="411548"/>
                      <a:pt x="496768" y="409505"/>
                    </a:cubicBezTo>
                    <a:lnTo>
                      <a:pt x="482620" y="395381"/>
                    </a:lnTo>
                    <a:cubicBezTo>
                      <a:pt x="478527" y="391295"/>
                      <a:pt x="478527" y="385255"/>
                      <a:pt x="482620" y="381169"/>
                    </a:cubicBezTo>
                    <a:close/>
                    <a:moveTo>
                      <a:pt x="546398" y="242745"/>
                    </a:moveTo>
                    <a:lnTo>
                      <a:pt x="566606" y="242745"/>
                    </a:lnTo>
                    <a:cubicBezTo>
                      <a:pt x="572659" y="242745"/>
                      <a:pt x="576754" y="246732"/>
                      <a:pt x="576754" y="252756"/>
                    </a:cubicBezTo>
                    <a:cubicBezTo>
                      <a:pt x="576754" y="258869"/>
                      <a:pt x="572659" y="262856"/>
                      <a:pt x="566606" y="262856"/>
                    </a:cubicBezTo>
                    <a:lnTo>
                      <a:pt x="546398" y="262856"/>
                    </a:lnTo>
                    <a:cubicBezTo>
                      <a:pt x="540255" y="262856"/>
                      <a:pt x="536249" y="258869"/>
                      <a:pt x="536249" y="252756"/>
                    </a:cubicBezTo>
                    <a:cubicBezTo>
                      <a:pt x="536249" y="246732"/>
                      <a:pt x="540255" y="242745"/>
                      <a:pt x="546398" y="242745"/>
                    </a:cubicBezTo>
                    <a:close/>
                    <a:moveTo>
                      <a:pt x="353968" y="101120"/>
                    </a:moveTo>
                    <a:cubicBezTo>
                      <a:pt x="360022" y="101120"/>
                      <a:pt x="364118" y="105119"/>
                      <a:pt x="364118" y="111251"/>
                    </a:cubicBezTo>
                    <a:lnTo>
                      <a:pt x="364118" y="242683"/>
                    </a:lnTo>
                    <a:lnTo>
                      <a:pt x="424838" y="242683"/>
                    </a:lnTo>
                    <a:cubicBezTo>
                      <a:pt x="430893" y="242683"/>
                      <a:pt x="434988" y="246682"/>
                      <a:pt x="434988" y="252725"/>
                    </a:cubicBezTo>
                    <a:cubicBezTo>
                      <a:pt x="434988" y="258857"/>
                      <a:pt x="430893" y="262856"/>
                      <a:pt x="424838" y="262856"/>
                    </a:cubicBezTo>
                    <a:lnTo>
                      <a:pt x="353968" y="262856"/>
                    </a:lnTo>
                    <a:cubicBezTo>
                      <a:pt x="347825" y="262856"/>
                      <a:pt x="343818" y="258857"/>
                      <a:pt x="343818" y="252725"/>
                    </a:cubicBezTo>
                    <a:lnTo>
                      <a:pt x="343818" y="111251"/>
                    </a:lnTo>
                    <a:cubicBezTo>
                      <a:pt x="343818" y="105119"/>
                      <a:pt x="347825" y="101120"/>
                      <a:pt x="353968" y="101120"/>
                    </a:cubicBezTo>
                    <a:close/>
                    <a:moveTo>
                      <a:pt x="496768" y="96101"/>
                    </a:moveTo>
                    <a:cubicBezTo>
                      <a:pt x="500861" y="92017"/>
                      <a:pt x="506912" y="92017"/>
                      <a:pt x="510916" y="96101"/>
                    </a:cubicBezTo>
                    <a:cubicBezTo>
                      <a:pt x="515009" y="100096"/>
                      <a:pt x="515009" y="106222"/>
                      <a:pt x="510916" y="110217"/>
                    </a:cubicBezTo>
                    <a:lnTo>
                      <a:pt x="496768" y="124334"/>
                    </a:lnTo>
                    <a:cubicBezTo>
                      <a:pt x="494722" y="126376"/>
                      <a:pt x="492675" y="127441"/>
                      <a:pt x="489650" y="127441"/>
                    </a:cubicBezTo>
                    <a:cubicBezTo>
                      <a:pt x="486624" y="127441"/>
                      <a:pt x="484578" y="126376"/>
                      <a:pt x="482620" y="124334"/>
                    </a:cubicBezTo>
                    <a:cubicBezTo>
                      <a:pt x="478527" y="120338"/>
                      <a:pt x="478527" y="114301"/>
                      <a:pt x="482620" y="110217"/>
                    </a:cubicBezTo>
                    <a:close/>
                    <a:moveTo>
                      <a:pt x="196955" y="96101"/>
                    </a:moveTo>
                    <a:cubicBezTo>
                      <a:pt x="201050" y="92017"/>
                      <a:pt x="207104" y="92017"/>
                      <a:pt x="211110" y="96101"/>
                    </a:cubicBezTo>
                    <a:lnTo>
                      <a:pt x="225355" y="110217"/>
                    </a:lnTo>
                    <a:cubicBezTo>
                      <a:pt x="229361" y="114301"/>
                      <a:pt x="229361" y="120338"/>
                      <a:pt x="225355" y="124334"/>
                    </a:cubicBezTo>
                    <a:cubicBezTo>
                      <a:pt x="223307" y="126376"/>
                      <a:pt x="220280" y="127441"/>
                      <a:pt x="218233" y="127441"/>
                    </a:cubicBezTo>
                    <a:cubicBezTo>
                      <a:pt x="215206" y="127441"/>
                      <a:pt x="213158" y="126376"/>
                      <a:pt x="211110" y="124334"/>
                    </a:cubicBezTo>
                    <a:lnTo>
                      <a:pt x="196955" y="110217"/>
                    </a:lnTo>
                    <a:cubicBezTo>
                      <a:pt x="192949" y="106222"/>
                      <a:pt x="192949" y="100096"/>
                      <a:pt x="196955" y="96101"/>
                    </a:cubicBezTo>
                    <a:close/>
                    <a:moveTo>
                      <a:pt x="103963" y="81761"/>
                    </a:moveTo>
                    <a:cubicBezTo>
                      <a:pt x="98011" y="82650"/>
                      <a:pt x="92182" y="85449"/>
                      <a:pt x="87598" y="90026"/>
                    </a:cubicBezTo>
                    <a:lnTo>
                      <a:pt x="62322" y="115266"/>
                    </a:lnTo>
                    <a:cubicBezTo>
                      <a:pt x="17732" y="159790"/>
                      <a:pt x="8654" y="209291"/>
                      <a:pt x="34998" y="265902"/>
                    </a:cubicBezTo>
                    <a:cubicBezTo>
                      <a:pt x="44077" y="285187"/>
                      <a:pt x="57249" y="304383"/>
                      <a:pt x="75494" y="322602"/>
                    </a:cubicBezTo>
                    <a:lnTo>
                      <a:pt x="283044" y="530826"/>
                    </a:lnTo>
                    <a:cubicBezTo>
                      <a:pt x="297284" y="545046"/>
                      <a:pt x="312415" y="557132"/>
                      <a:pt x="327634" y="565219"/>
                    </a:cubicBezTo>
                    <a:cubicBezTo>
                      <a:pt x="389401" y="599612"/>
                      <a:pt x="443068" y="592503"/>
                      <a:pt x="490684" y="545046"/>
                    </a:cubicBezTo>
                    <a:lnTo>
                      <a:pt x="515960" y="519717"/>
                    </a:lnTo>
                    <a:cubicBezTo>
                      <a:pt x="525127" y="510653"/>
                      <a:pt x="527085" y="496433"/>
                      <a:pt x="521033" y="485324"/>
                    </a:cubicBezTo>
                    <a:cubicBezTo>
                      <a:pt x="503856" y="451998"/>
                      <a:pt x="434969" y="411561"/>
                      <a:pt x="434969" y="411561"/>
                    </a:cubicBezTo>
                    <a:cubicBezTo>
                      <a:pt x="427582" y="407829"/>
                      <a:pt x="420195" y="405874"/>
                      <a:pt x="414321" y="406318"/>
                    </a:cubicBezTo>
                    <a:cubicBezTo>
                      <a:pt x="414143" y="406318"/>
                      <a:pt x="413876" y="406407"/>
                      <a:pt x="413698" y="406496"/>
                    </a:cubicBezTo>
                    <a:cubicBezTo>
                      <a:pt x="409604" y="407473"/>
                      <a:pt x="407646" y="409517"/>
                      <a:pt x="405599" y="413605"/>
                    </a:cubicBezTo>
                    <a:lnTo>
                      <a:pt x="404620" y="414583"/>
                    </a:lnTo>
                    <a:cubicBezTo>
                      <a:pt x="397500" y="423648"/>
                      <a:pt x="380323" y="443910"/>
                      <a:pt x="373202" y="447910"/>
                    </a:cubicBezTo>
                    <a:cubicBezTo>
                      <a:pt x="365548" y="453242"/>
                      <a:pt x="357538" y="457152"/>
                      <a:pt x="349528" y="459552"/>
                    </a:cubicBezTo>
                    <a:cubicBezTo>
                      <a:pt x="365281" y="466839"/>
                      <a:pt x="384328" y="473149"/>
                      <a:pt x="405599" y="475282"/>
                    </a:cubicBezTo>
                    <a:cubicBezTo>
                      <a:pt x="410672" y="476259"/>
                      <a:pt x="414677" y="480259"/>
                      <a:pt x="414677" y="486391"/>
                    </a:cubicBezTo>
                    <a:cubicBezTo>
                      <a:pt x="413698" y="491456"/>
                      <a:pt x="409604" y="495456"/>
                      <a:pt x="404620" y="495456"/>
                    </a:cubicBezTo>
                    <a:lnTo>
                      <a:pt x="403552" y="495456"/>
                    </a:lnTo>
                    <a:cubicBezTo>
                      <a:pt x="333686" y="488346"/>
                      <a:pt x="288117" y="443910"/>
                      <a:pt x="287138" y="441866"/>
                    </a:cubicBezTo>
                    <a:cubicBezTo>
                      <a:pt x="286871" y="441600"/>
                      <a:pt x="286604" y="441333"/>
                      <a:pt x="286426" y="441067"/>
                    </a:cubicBezTo>
                    <a:cubicBezTo>
                      <a:pt x="285625" y="440356"/>
                      <a:pt x="284824" y="439645"/>
                      <a:pt x="284112" y="438845"/>
                    </a:cubicBezTo>
                    <a:lnTo>
                      <a:pt x="176777" y="331666"/>
                    </a:lnTo>
                    <a:cubicBezTo>
                      <a:pt x="174730" y="329622"/>
                      <a:pt x="119015" y="284120"/>
                      <a:pt x="111895" y="213379"/>
                    </a:cubicBezTo>
                    <a:cubicBezTo>
                      <a:pt x="110916" y="208314"/>
                      <a:pt x="115010" y="203248"/>
                      <a:pt x="121062" y="202270"/>
                    </a:cubicBezTo>
                    <a:cubicBezTo>
                      <a:pt x="127115" y="201204"/>
                      <a:pt x="131209" y="205292"/>
                      <a:pt x="132188" y="211335"/>
                    </a:cubicBezTo>
                    <a:cubicBezTo>
                      <a:pt x="133968" y="229109"/>
                      <a:pt x="139486" y="245284"/>
                      <a:pt x="146428" y="259325"/>
                    </a:cubicBezTo>
                    <a:cubicBezTo>
                      <a:pt x="148653" y="250794"/>
                      <a:pt x="152658" y="242262"/>
                      <a:pt x="158532" y="233553"/>
                    </a:cubicBezTo>
                    <a:cubicBezTo>
                      <a:pt x="162537" y="227510"/>
                      <a:pt x="183808" y="210358"/>
                      <a:pt x="191907" y="202270"/>
                    </a:cubicBezTo>
                    <a:lnTo>
                      <a:pt x="192975" y="201204"/>
                    </a:lnTo>
                    <a:cubicBezTo>
                      <a:pt x="196980" y="199160"/>
                      <a:pt x="199027" y="196138"/>
                      <a:pt x="200006" y="193117"/>
                    </a:cubicBezTo>
                    <a:cubicBezTo>
                      <a:pt x="202053" y="187073"/>
                      <a:pt x="200006" y="178986"/>
                      <a:pt x="194933" y="170899"/>
                    </a:cubicBezTo>
                    <a:cubicBezTo>
                      <a:pt x="194933" y="169832"/>
                      <a:pt x="154438" y="102113"/>
                      <a:pt x="121062" y="84961"/>
                    </a:cubicBezTo>
                    <a:cubicBezTo>
                      <a:pt x="115989" y="81895"/>
                      <a:pt x="109915" y="80873"/>
                      <a:pt x="103963" y="81761"/>
                    </a:cubicBezTo>
                    <a:close/>
                    <a:moveTo>
                      <a:pt x="353980" y="30273"/>
                    </a:moveTo>
                    <a:cubicBezTo>
                      <a:pt x="360041" y="30273"/>
                      <a:pt x="364141" y="34368"/>
                      <a:pt x="364141" y="40422"/>
                    </a:cubicBezTo>
                    <a:lnTo>
                      <a:pt x="364141" y="60719"/>
                    </a:lnTo>
                    <a:cubicBezTo>
                      <a:pt x="364141" y="66772"/>
                      <a:pt x="360041" y="70778"/>
                      <a:pt x="353980" y="70778"/>
                    </a:cubicBezTo>
                    <a:cubicBezTo>
                      <a:pt x="347829" y="70778"/>
                      <a:pt x="343818" y="66772"/>
                      <a:pt x="343818" y="60719"/>
                    </a:cubicBezTo>
                    <a:lnTo>
                      <a:pt x="343818" y="40422"/>
                    </a:lnTo>
                    <a:cubicBezTo>
                      <a:pt x="343818" y="34368"/>
                      <a:pt x="347829" y="30273"/>
                      <a:pt x="353980" y="30273"/>
                    </a:cubicBezTo>
                    <a:close/>
                    <a:moveTo>
                      <a:pt x="353978" y="20263"/>
                    </a:moveTo>
                    <a:cubicBezTo>
                      <a:pt x="284112" y="20263"/>
                      <a:pt x="219409" y="50479"/>
                      <a:pt x="174819" y="104957"/>
                    </a:cubicBezTo>
                    <a:cubicBezTo>
                      <a:pt x="196446" y="130818"/>
                      <a:pt x="212911" y="158901"/>
                      <a:pt x="214246" y="160768"/>
                    </a:cubicBezTo>
                    <a:cubicBezTo>
                      <a:pt x="221278" y="173920"/>
                      <a:pt x="224304" y="187073"/>
                      <a:pt x="221278" y="198182"/>
                    </a:cubicBezTo>
                    <a:cubicBezTo>
                      <a:pt x="220299" y="202093"/>
                      <a:pt x="218430" y="205736"/>
                      <a:pt x="215938" y="209025"/>
                    </a:cubicBezTo>
                    <a:cubicBezTo>
                      <a:pt x="214336" y="211335"/>
                      <a:pt x="212466" y="213379"/>
                      <a:pt x="210152" y="215157"/>
                    </a:cubicBezTo>
                    <a:cubicBezTo>
                      <a:pt x="208906" y="216312"/>
                      <a:pt x="207482" y="217378"/>
                      <a:pt x="206147" y="218445"/>
                    </a:cubicBezTo>
                    <a:cubicBezTo>
                      <a:pt x="193954" y="228487"/>
                      <a:pt x="179803" y="241640"/>
                      <a:pt x="176777" y="244662"/>
                    </a:cubicBezTo>
                    <a:cubicBezTo>
                      <a:pt x="160579" y="269012"/>
                      <a:pt x="162537" y="287142"/>
                      <a:pt x="182829" y="308382"/>
                    </a:cubicBezTo>
                    <a:lnTo>
                      <a:pt x="189504" y="315136"/>
                    </a:lnTo>
                    <a:cubicBezTo>
                      <a:pt x="189771" y="315403"/>
                      <a:pt x="189949" y="315492"/>
                      <a:pt x="189949" y="315492"/>
                    </a:cubicBezTo>
                    <a:cubicBezTo>
                      <a:pt x="190572" y="316025"/>
                      <a:pt x="191195" y="316647"/>
                      <a:pt x="191640" y="317269"/>
                    </a:cubicBezTo>
                    <a:lnTo>
                      <a:pt x="298263" y="424714"/>
                    </a:lnTo>
                    <a:cubicBezTo>
                      <a:pt x="318556" y="444888"/>
                      <a:pt x="337780" y="446932"/>
                      <a:pt x="362077" y="430758"/>
                    </a:cubicBezTo>
                    <a:cubicBezTo>
                      <a:pt x="365103" y="428713"/>
                      <a:pt x="378275" y="414583"/>
                      <a:pt x="388422" y="401430"/>
                    </a:cubicBezTo>
                    <a:cubicBezTo>
                      <a:pt x="393406" y="393343"/>
                      <a:pt x="400526" y="388277"/>
                      <a:pt x="408625" y="386233"/>
                    </a:cubicBezTo>
                    <a:cubicBezTo>
                      <a:pt x="412096" y="385344"/>
                      <a:pt x="415834" y="384900"/>
                      <a:pt x="419661" y="384900"/>
                    </a:cubicBezTo>
                    <a:cubicBezTo>
                      <a:pt x="428294" y="384989"/>
                      <a:pt x="437728" y="387477"/>
                      <a:pt x="446094" y="392365"/>
                    </a:cubicBezTo>
                    <a:cubicBezTo>
                      <a:pt x="447963" y="393609"/>
                      <a:pt x="476088" y="410051"/>
                      <a:pt x="501987" y="431646"/>
                    </a:cubicBezTo>
                    <a:cubicBezTo>
                      <a:pt x="556545" y="387122"/>
                      <a:pt x="586894" y="322513"/>
                      <a:pt x="586894" y="252749"/>
                    </a:cubicBezTo>
                    <a:cubicBezTo>
                      <a:pt x="586894" y="124330"/>
                      <a:pt x="482585" y="20263"/>
                      <a:pt x="353978" y="20263"/>
                    </a:cubicBezTo>
                    <a:close/>
                    <a:moveTo>
                      <a:pt x="353978" y="0"/>
                    </a:moveTo>
                    <a:cubicBezTo>
                      <a:pt x="493710" y="0"/>
                      <a:pt x="607097" y="113222"/>
                      <a:pt x="607097" y="252749"/>
                    </a:cubicBezTo>
                    <a:cubicBezTo>
                      <a:pt x="607097" y="327578"/>
                      <a:pt x="574345" y="397786"/>
                      <a:pt x="517384" y="445421"/>
                    </a:cubicBezTo>
                    <a:cubicBezTo>
                      <a:pt x="526907" y="454753"/>
                      <a:pt x="535184" y="464617"/>
                      <a:pt x="540257" y="474215"/>
                    </a:cubicBezTo>
                    <a:cubicBezTo>
                      <a:pt x="550403" y="493412"/>
                      <a:pt x="547377" y="517673"/>
                      <a:pt x="531179" y="532870"/>
                    </a:cubicBezTo>
                    <a:lnTo>
                      <a:pt x="505814" y="559176"/>
                    </a:lnTo>
                    <a:cubicBezTo>
                      <a:pt x="474486" y="590548"/>
                      <a:pt x="438974" y="606722"/>
                      <a:pt x="401505" y="606722"/>
                    </a:cubicBezTo>
                    <a:cubicBezTo>
                      <a:pt x="375249" y="606722"/>
                      <a:pt x="346858" y="598635"/>
                      <a:pt x="318556" y="582460"/>
                    </a:cubicBezTo>
                    <a:cubicBezTo>
                      <a:pt x="301289" y="573307"/>
                      <a:pt x="285091" y="560154"/>
                      <a:pt x="268893" y="543979"/>
                    </a:cubicBezTo>
                    <a:lnTo>
                      <a:pt x="61343" y="336732"/>
                    </a:lnTo>
                    <a:cubicBezTo>
                      <a:pt x="42030" y="317536"/>
                      <a:pt x="26899" y="296296"/>
                      <a:pt x="16753" y="275056"/>
                    </a:cubicBezTo>
                    <a:cubicBezTo>
                      <a:pt x="-13596" y="210358"/>
                      <a:pt x="-2471" y="151703"/>
                      <a:pt x="48171" y="101135"/>
                    </a:cubicBezTo>
                    <a:lnTo>
                      <a:pt x="73447" y="75807"/>
                    </a:lnTo>
                    <a:cubicBezTo>
                      <a:pt x="88666" y="60699"/>
                      <a:pt x="112963" y="56611"/>
                      <a:pt x="132188" y="66742"/>
                    </a:cubicBezTo>
                    <a:cubicBezTo>
                      <a:pt x="141711" y="71719"/>
                      <a:pt x="151412" y="79895"/>
                      <a:pt x="160757" y="89315"/>
                    </a:cubicBezTo>
                    <a:cubicBezTo>
                      <a:pt x="209173" y="32971"/>
                      <a:pt x="278772" y="0"/>
                      <a:pt x="35397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anchor="ctr" bIns="19045" lIns="19045" rIns="19045" tIns="19045"/>
              <a:lstStyle>
                <a:defPPr>
                  <a:defRPr lang="zh-CN"/>
                </a:defPPr>
                <a:lvl1pPr algn="l" defTabSz="914377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377" eaLnBrk="1" hangingPunct="1" latinLnBrk="0" marL="457189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377" eaLnBrk="1" hangingPunct="1" latinLnBrk="0" marL="914377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377" eaLnBrk="1" hangingPunct="1" latinLnBrk="0" marL="1371566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377" eaLnBrk="1" hangingPunct="1" latinLnBrk="0" marL="1828754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377" eaLnBrk="1" hangingPunct="1" latinLnBrk="0" marL="2285943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377" eaLnBrk="1" hangingPunct="1" latinLnBrk="0" marL="2743131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377" eaLnBrk="1" hangingPunct="1" latinLnBrk="0" marL="320032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377" eaLnBrk="1" hangingPunct="1" latinLnBrk="0" marL="3657509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defTabSz="228532">
                  <a:defRPr cap="none" sz="3000">
                    <a:solidFill>
                      <a:srgbClr val="FFFFFF"/>
                    </a:solidFill>
                    <a:effectLst>
                      <a:outerShdw blurRad="38100" dir="5400000" dist="127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1500">
                  <a:solidFill>
                    <a:schemeClr val="tx2"/>
                  </a:solidFill>
                </a:endParaRPr>
              </a:p>
            </p:txBody>
          </p:sp>
        </p:grpSp>
      </p:grpSp>
      <p:grpSp>
        <p:nvGrpSpPr>
          <p:cNvPr id="25" name="组合 38">
            <a:extLst>
              <a:ext uri="{FF2B5EF4-FFF2-40B4-BE49-F238E27FC236}">
                <a16:creationId xmlns:a16="http://schemas.microsoft.com/office/drawing/2014/main" id="{88E90F49-DE05-4702-8B38-FC11C51598BB}"/>
              </a:ext>
            </a:extLst>
          </p:cNvPr>
          <p:cNvGrpSpPr/>
          <p:nvPr/>
        </p:nvGrpSpPr>
        <p:grpSpPr>
          <a:xfrm>
            <a:off x="8348770" y="4138034"/>
            <a:ext cx="2241975" cy="997458"/>
            <a:chOff x="2455838" y="4901670"/>
            <a:chExt cx="2241974" cy="997458"/>
          </a:xfrm>
        </p:grpSpPr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95277E7C-0E20-4846-9143-E154216CF974}"/>
                </a:ext>
              </a:extLst>
            </p:cNvPr>
            <p:cNvSpPr/>
            <p:nvPr/>
          </p:nvSpPr>
          <p:spPr>
            <a:xfrm>
              <a:off x="2455838" y="4901670"/>
              <a:ext cx="2241974" cy="42062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altLang="en-US" b="1" lang="zh-CN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标题文字添加</a:t>
              </a: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ECFFF824-072D-4134-BE9F-2C6D59509004}"/>
                </a:ext>
              </a:extLst>
            </p:cNvPr>
            <p:cNvSpPr txBox="1"/>
            <p:nvPr/>
          </p:nvSpPr>
          <p:spPr>
            <a:xfrm>
              <a:off x="2455838" y="5280496"/>
              <a:ext cx="2241974" cy="612648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0" panose="020b0502020202020204" pitchFamily="34" typeface="Century Gothic"/>
                  <a:ea typeface="+mj-ea"/>
                </a:rPr>
                <a:t>The user can demonstrate on a projector or computer, or print the n a wider field</a:t>
              </a:r>
            </a:p>
          </p:txBody>
        </p:sp>
      </p:grpSp>
      <p:grpSp>
        <p:nvGrpSpPr>
          <p:cNvPr id="28" name="组合 41">
            <a:extLst>
              <a:ext uri="{FF2B5EF4-FFF2-40B4-BE49-F238E27FC236}">
                <a16:creationId xmlns:a16="http://schemas.microsoft.com/office/drawing/2014/main" id="{E98CD95F-EBD4-4583-A868-15D92808FC8D}"/>
              </a:ext>
            </a:extLst>
          </p:cNvPr>
          <p:cNvGrpSpPr/>
          <p:nvPr/>
        </p:nvGrpSpPr>
        <p:grpSpPr>
          <a:xfrm>
            <a:off x="5727471" y="1930081"/>
            <a:ext cx="2241975" cy="997458"/>
            <a:chOff x="2455838" y="4901670"/>
            <a:chExt cx="2241974" cy="997458"/>
          </a:xfrm>
        </p:grpSpPr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186D79E6-CAD3-4216-B03D-F334507A02AF}"/>
                </a:ext>
              </a:extLst>
            </p:cNvPr>
            <p:cNvSpPr/>
            <p:nvPr/>
          </p:nvSpPr>
          <p:spPr>
            <a:xfrm>
              <a:off x="2455839" y="4901670"/>
              <a:ext cx="2241974" cy="42062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altLang="en-US" b="1" lang="zh-CN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标题文字添加</a:t>
              </a: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B34F6288-8EBF-41E7-94C1-96FB8F07EE34}"/>
                </a:ext>
              </a:extLst>
            </p:cNvPr>
            <p:cNvSpPr txBox="1"/>
            <p:nvPr/>
          </p:nvSpPr>
          <p:spPr>
            <a:xfrm>
              <a:off x="2455839" y="5280497"/>
              <a:ext cx="2241974" cy="612648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0" panose="020b0502020202020204" pitchFamily="34" typeface="Century Gothic"/>
                  <a:ea typeface="+mj-ea"/>
                </a:rPr>
                <a:t>The user can demonstrate on a projector or computer, or print the n a wider field</a:t>
              </a:r>
            </a:p>
          </p:txBody>
        </p:sp>
      </p:grpSp>
      <p:grpSp>
        <p:nvGrpSpPr>
          <p:cNvPr id="31" name="组合 44">
            <a:extLst>
              <a:ext uri="{FF2B5EF4-FFF2-40B4-BE49-F238E27FC236}">
                <a16:creationId xmlns:a16="http://schemas.microsoft.com/office/drawing/2014/main" id="{B15B3329-B9B2-4586-A620-9FB920467D10}"/>
              </a:ext>
            </a:extLst>
          </p:cNvPr>
          <p:cNvGrpSpPr/>
          <p:nvPr/>
        </p:nvGrpSpPr>
        <p:grpSpPr>
          <a:xfrm>
            <a:off x="5308099" y="4824384"/>
            <a:ext cx="2241975" cy="997458"/>
            <a:chOff x="2455838" y="4901670"/>
            <a:chExt cx="2241974" cy="997458"/>
          </a:xfrm>
        </p:grpSpPr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72255D88-6DBC-42D9-8C2D-54E84E979628}"/>
                </a:ext>
              </a:extLst>
            </p:cNvPr>
            <p:cNvSpPr/>
            <p:nvPr/>
          </p:nvSpPr>
          <p:spPr>
            <a:xfrm>
              <a:off x="2455838" y="4901670"/>
              <a:ext cx="2241974" cy="42062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altLang="en-US" b="1" lang="zh-CN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标题文字添加</a:t>
              </a: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9C9F4D48-0519-4FC4-B096-2FC2CBA637FA}"/>
                </a:ext>
              </a:extLst>
            </p:cNvPr>
            <p:cNvSpPr txBox="1"/>
            <p:nvPr/>
          </p:nvSpPr>
          <p:spPr>
            <a:xfrm>
              <a:off x="2455838" y="5280497"/>
              <a:ext cx="2241974" cy="612648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0" panose="020b0502020202020204" pitchFamily="34" typeface="Century Gothic"/>
                  <a:ea typeface="+mj-ea"/>
                </a:rPr>
                <a:t>The user can demonstrate on a projector or computer, or print the n a wider field</a:t>
              </a:r>
            </a:p>
          </p:txBody>
        </p:sp>
      </p:grpSp>
      <p:grpSp>
        <p:nvGrpSpPr>
          <p:cNvPr id="34" name="组合 47">
            <a:extLst>
              <a:ext uri="{FF2B5EF4-FFF2-40B4-BE49-F238E27FC236}">
                <a16:creationId xmlns:a16="http://schemas.microsoft.com/office/drawing/2014/main" id="{75D7A301-0438-4603-B336-3B50851F7171}"/>
              </a:ext>
            </a:extLst>
          </p:cNvPr>
          <p:cNvGrpSpPr/>
          <p:nvPr/>
        </p:nvGrpSpPr>
        <p:grpSpPr>
          <a:xfrm>
            <a:off x="2474710" y="5176914"/>
            <a:ext cx="2241975" cy="997458"/>
            <a:chOff x="2455838" y="4901670"/>
            <a:chExt cx="2241974" cy="997458"/>
          </a:xfrm>
        </p:grpSpPr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E19089D8-766F-4BF7-B8F5-33A20D1D69AE}"/>
                </a:ext>
              </a:extLst>
            </p:cNvPr>
            <p:cNvSpPr/>
            <p:nvPr/>
          </p:nvSpPr>
          <p:spPr>
            <a:xfrm>
              <a:off x="2455838" y="4901670"/>
              <a:ext cx="2241974" cy="42062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altLang="en-US" b="1" lang="zh-CN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标题文字添加</a:t>
              </a: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5190F9A6-AC60-4ED1-B98E-ABEF123DE4FF}"/>
                </a:ext>
              </a:extLst>
            </p:cNvPr>
            <p:cNvSpPr txBox="1"/>
            <p:nvPr/>
          </p:nvSpPr>
          <p:spPr>
            <a:xfrm>
              <a:off x="2455838" y="5280496"/>
              <a:ext cx="2241974" cy="612648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0" panose="020b0502020202020204" pitchFamily="34" typeface="Century Gothic"/>
                  <a:ea typeface="+mj-ea"/>
                </a:rPr>
                <a:t>The user can demonstrate on a projector or computer, or print the n a wider field</a:t>
              </a:r>
            </a:p>
          </p:txBody>
        </p:sp>
      </p:grpSp>
      <p:grpSp>
        <p:nvGrpSpPr>
          <p:cNvPr id="37" name="组合 50">
            <a:extLst>
              <a:ext uri="{FF2B5EF4-FFF2-40B4-BE49-F238E27FC236}">
                <a16:creationId xmlns:a16="http://schemas.microsoft.com/office/drawing/2014/main" id="{1AF91442-FCF0-45F4-8BFF-2F1751408BEF}"/>
              </a:ext>
            </a:extLst>
          </p:cNvPr>
          <p:cNvGrpSpPr/>
          <p:nvPr/>
        </p:nvGrpSpPr>
        <p:grpSpPr>
          <a:xfrm>
            <a:off x="1980586" y="2504842"/>
            <a:ext cx="2241975" cy="997458"/>
            <a:chOff x="2455838" y="4901670"/>
            <a:chExt cx="2241974" cy="997458"/>
          </a:xfrm>
        </p:grpSpPr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8D3587AB-F040-416C-BA7B-D4A157E97692}"/>
                </a:ext>
              </a:extLst>
            </p:cNvPr>
            <p:cNvSpPr/>
            <p:nvPr/>
          </p:nvSpPr>
          <p:spPr>
            <a:xfrm>
              <a:off x="2455838" y="4901670"/>
              <a:ext cx="2241974" cy="42062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altLang="en-US" b="1" lang="zh-CN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标题文字添加</a:t>
              </a:r>
            </a:p>
          </p:txBody>
        </p: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050803F5-9264-4DB8-B86C-13240A291FD5}"/>
                </a:ext>
              </a:extLst>
            </p:cNvPr>
            <p:cNvSpPr txBox="1"/>
            <p:nvPr/>
          </p:nvSpPr>
          <p:spPr>
            <a:xfrm>
              <a:off x="2455838" y="5280497"/>
              <a:ext cx="2241974" cy="612648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0" panose="020b0502020202020204" pitchFamily="34" typeface="Century Gothic"/>
                  <a:ea typeface="+mj-ea"/>
                </a:rPr>
                <a:t>The user can demonstrate on a projector or computer, or print the n a wider field</a:t>
              </a:r>
            </a:p>
          </p:txBody>
        </p:sp>
      </p:grpSp>
    </p:spTree>
    <p:extLst>
      <p:ext uri="{BB962C8B-B14F-4D97-AF65-F5344CB8AC3E}">
        <p14:creationId val="2084074235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6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9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6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13421" y="2067265"/>
            <a:ext cx="11296339" cy="3560558"/>
          </a:xfrm>
          <a:prstGeom prst="rect">
            <a:avLst/>
          </a:prstGeom>
        </p:spPr>
      </p:pic>
      <p:grpSp>
        <p:nvGrpSpPr>
          <p:cNvPr id="2" name="组 1"/>
          <p:cNvGrpSpPr/>
          <p:nvPr/>
        </p:nvGrpSpPr>
        <p:grpSpPr>
          <a:xfrm>
            <a:off x="419576" y="333889"/>
            <a:ext cx="4101681" cy="734266"/>
            <a:chOff x="607832" y="2055111"/>
            <a:chExt cx="4101681" cy="734266"/>
          </a:xfrm>
        </p:grpSpPr>
        <p:sp>
          <p:nvSpPr>
            <p:cNvPr id="3" name="矩形 2"/>
            <p:cNvSpPr/>
            <p:nvPr/>
          </p:nvSpPr>
          <p:spPr>
            <a:xfrm>
              <a:off x="607832" y="2097404"/>
              <a:ext cx="187696" cy="33522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795528" y="2358490"/>
              <a:ext cx="3913985" cy="42672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 on a projector or computer, or print the presentation and make it into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95528" y="2055111"/>
              <a:ext cx="2720584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/>
              <a:r>
                <a:rPr altLang="zh-CN" b="1"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03.标题文字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607832" y="2420551"/>
              <a:ext cx="187696" cy="335220"/>
            </a:xfrm>
            <a:prstGeom prst="rect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9" name="组合 18">
            <a:extLst>
              <a:ext uri="{FF2B5EF4-FFF2-40B4-BE49-F238E27FC236}">
                <a16:creationId xmlns:a16="http://schemas.microsoft.com/office/drawing/2014/main" id="{910CD895-3C27-436C-A91E-2304B83F4E97}"/>
              </a:ext>
            </a:extLst>
          </p:cNvPr>
          <p:cNvGrpSpPr/>
          <p:nvPr/>
        </p:nvGrpSpPr>
        <p:grpSpPr>
          <a:xfrm>
            <a:off x="4006532" y="1939608"/>
            <a:ext cx="3778568" cy="3775392"/>
            <a:chOff x="1491932" y="1939608"/>
            <a:chExt cx="3778568" cy="3775392"/>
          </a:xfrm>
        </p:grpSpPr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EE063AC8-DAC2-4623-A42E-8470A325FF52}"/>
                </a:ext>
              </a:extLst>
            </p:cNvPr>
            <p:cNvSpPr/>
            <p:nvPr/>
          </p:nvSpPr>
          <p:spPr>
            <a:xfrm>
              <a:off x="1689100" y="2133600"/>
              <a:ext cx="3581400" cy="3581400"/>
            </a:xfrm>
            <a:prstGeom prst="rect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539A4076-694F-44AD-951E-B7B92024A18A}"/>
                </a:ext>
              </a:extLst>
            </p:cNvPr>
            <p:cNvSpPr/>
            <p:nvPr/>
          </p:nvSpPr>
          <p:spPr>
            <a:xfrm>
              <a:off x="1491932" y="1939608"/>
              <a:ext cx="635635" cy="635635"/>
            </a:xfrm>
            <a:prstGeom prst="rect">
              <a:avLst/>
            </a:prstGeom>
            <a:solidFill>
              <a:srgbClr val="201F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374FDA68-BE54-4C3A-8FEC-211771FBDCB8}"/>
                </a:ext>
              </a:extLst>
            </p:cNvPr>
            <p:cNvSpPr/>
            <p:nvPr/>
          </p:nvSpPr>
          <p:spPr>
            <a:xfrm>
              <a:off x="1929835" y="2358835"/>
              <a:ext cx="3099931" cy="31309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algn="tl" blurRad="152400" dir="2700000" dist="38100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grpSp>
          <p:nvGrpSpPr>
            <p:cNvPr id="13" name="组合 5">
              <a:extLst>
                <a:ext uri="{FF2B5EF4-FFF2-40B4-BE49-F238E27FC236}">
                  <a16:creationId xmlns:a16="http://schemas.microsoft.com/office/drawing/2014/main" id="{F061D354-CBC9-492D-9B1D-8F69D94B50EA}"/>
                </a:ext>
              </a:extLst>
            </p:cNvPr>
            <p:cNvGrpSpPr/>
            <p:nvPr/>
          </p:nvGrpSpPr>
          <p:grpSpPr>
            <a:xfrm rot="10800000">
              <a:off x="1620158" y="2067265"/>
              <a:ext cx="284560" cy="263865"/>
              <a:chOff x="7466272" y="1872118"/>
              <a:chExt cx="530224" cy="491662"/>
            </a:xfrm>
            <a:solidFill>
              <a:schemeClr val="bg1"/>
            </a:solidFill>
          </p:grpSpPr>
          <p:sp>
            <p:nvSpPr>
              <p:cNvPr id="18" name="Freeform 324">
                <a:extLst>
                  <a:ext uri="{FF2B5EF4-FFF2-40B4-BE49-F238E27FC236}">
                    <a16:creationId xmlns:a16="http://schemas.microsoft.com/office/drawing/2014/main" id="{C0EE7153-F4C0-41BA-BB0C-AF50770FFBFF}"/>
                  </a:ext>
                </a:extLst>
              </p:cNvPr>
              <p:cNvSpPr/>
              <p:nvPr/>
            </p:nvSpPr>
            <p:spPr bwMode="auto">
              <a:xfrm flipH="1" flipV="1">
                <a:off x="7779585" y="1872118"/>
                <a:ext cx="216911" cy="491662"/>
              </a:xfrm>
              <a:custGeom>
                <a:gdLst>
                  <a:gd fmla="*/ 0 w 118" name="T0"/>
                  <a:gd fmla="*/ 147 h 265" name="T1"/>
                  <a:gd fmla="*/ 0 w 118" name="T2"/>
                  <a:gd fmla="*/ 150 h 265" name="T3"/>
                  <a:gd fmla="*/ 0 w 118" name="T4"/>
                  <a:gd fmla="*/ 248 h 265" name="T5"/>
                  <a:gd fmla="*/ 17 w 118" name="T6"/>
                  <a:gd fmla="*/ 265 h 265" name="T7"/>
                  <a:gd fmla="*/ 101 w 118" name="T8"/>
                  <a:gd fmla="*/ 265 h 265" name="T9"/>
                  <a:gd fmla="*/ 118 w 118" name="T10"/>
                  <a:gd fmla="*/ 248 h 265" name="T11"/>
                  <a:gd fmla="*/ 118 w 118" name="T12"/>
                  <a:gd fmla="*/ 150 h 265" name="T13"/>
                  <a:gd fmla="*/ 101 w 118" name="T14"/>
                  <a:gd fmla="*/ 133 h 265" name="T15"/>
                  <a:gd fmla="*/ 70 w 118" name="T16"/>
                  <a:gd fmla="*/ 133 h 265" name="T17"/>
                  <a:gd fmla="*/ 71 w 118" name="T18"/>
                  <a:gd fmla="*/ 133 h 265" name="T19"/>
                  <a:gd fmla="*/ 118 w 118" name="T20"/>
                  <a:gd fmla="*/ 59 h 265" name="T21"/>
                  <a:gd fmla="*/ 118 w 118" name="T22"/>
                  <a:gd fmla="*/ 0 h 265" name="T23"/>
                  <a:gd fmla="*/ 0 w 118" name="T24"/>
                  <a:gd fmla="*/ 147 h 265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265" w="118">
                    <a:moveTo>
                      <a:pt x="0" y="147"/>
                    </a:moveTo>
                    <a:cubicBezTo>
                      <a:pt x="0" y="148"/>
                      <a:pt x="0" y="149"/>
                      <a:pt x="0" y="150"/>
                    </a:cubicBezTo>
                    <a:cubicBezTo>
                      <a:pt x="0" y="248"/>
                      <a:pt x="0" y="248"/>
                      <a:pt x="0" y="248"/>
                    </a:cubicBezTo>
                    <a:cubicBezTo>
                      <a:pt x="0" y="257"/>
                      <a:pt x="7" y="265"/>
                      <a:pt x="17" y="265"/>
                    </a:cubicBezTo>
                    <a:cubicBezTo>
                      <a:pt x="101" y="265"/>
                      <a:pt x="101" y="265"/>
                      <a:pt x="101" y="265"/>
                    </a:cubicBezTo>
                    <a:cubicBezTo>
                      <a:pt x="111" y="265"/>
                      <a:pt x="118" y="257"/>
                      <a:pt x="118" y="248"/>
                    </a:cubicBezTo>
                    <a:cubicBezTo>
                      <a:pt x="118" y="150"/>
                      <a:pt x="118" y="150"/>
                      <a:pt x="118" y="150"/>
                    </a:cubicBezTo>
                    <a:cubicBezTo>
                      <a:pt x="118" y="141"/>
                      <a:pt x="111" y="133"/>
                      <a:pt x="101" y="133"/>
                    </a:cubicBezTo>
                    <a:cubicBezTo>
                      <a:pt x="70" y="133"/>
                      <a:pt x="70" y="133"/>
                      <a:pt x="70" y="133"/>
                    </a:cubicBezTo>
                    <a:cubicBezTo>
                      <a:pt x="71" y="133"/>
                      <a:pt x="71" y="133"/>
                      <a:pt x="71" y="133"/>
                    </a:cubicBezTo>
                    <a:cubicBezTo>
                      <a:pt x="71" y="83"/>
                      <a:pt x="84" y="59"/>
                      <a:pt x="118" y="59"/>
                    </a:cubicBezTo>
                    <a:cubicBezTo>
                      <a:pt x="118" y="0"/>
                      <a:pt x="118" y="0"/>
                      <a:pt x="118" y="0"/>
                    </a:cubicBezTo>
                    <a:cubicBezTo>
                      <a:pt x="17" y="6"/>
                      <a:pt x="1" y="73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" name="Freeform 325">
                <a:extLst>
                  <a:ext uri="{FF2B5EF4-FFF2-40B4-BE49-F238E27FC236}">
                    <a16:creationId xmlns:a16="http://schemas.microsoft.com/office/drawing/2014/main" id="{ED669587-319F-47D2-A626-B81F2EF5EF13}"/>
                  </a:ext>
                </a:extLst>
              </p:cNvPr>
              <p:cNvSpPr/>
              <p:nvPr/>
            </p:nvSpPr>
            <p:spPr bwMode="auto">
              <a:xfrm flipH="1" flipV="1">
                <a:off x="7466272" y="1872118"/>
                <a:ext cx="221730" cy="491662"/>
              </a:xfrm>
              <a:custGeom>
                <a:gdLst>
                  <a:gd fmla="*/ 1 w 119" name="T0"/>
                  <a:gd fmla="*/ 147 h 265" name="T1"/>
                  <a:gd fmla="*/ 0 w 119" name="T2"/>
                  <a:gd fmla="*/ 150 h 265" name="T3"/>
                  <a:gd fmla="*/ 0 w 119" name="T4"/>
                  <a:gd fmla="*/ 248 h 265" name="T5"/>
                  <a:gd fmla="*/ 17 w 119" name="T6"/>
                  <a:gd fmla="*/ 265 h 265" name="T7"/>
                  <a:gd fmla="*/ 102 w 119" name="T8"/>
                  <a:gd fmla="*/ 265 h 265" name="T9"/>
                  <a:gd fmla="*/ 119 w 119" name="T10"/>
                  <a:gd fmla="*/ 248 h 265" name="T11"/>
                  <a:gd fmla="*/ 119 w 119" name="T12"/>
                  <a:gd fmla="*/ 150 h 265" name="T13"/>
                  <a:gd fmla="*/ 102 w 119" name="T14"/>
                  <a:gd fmla="*/ 133 h 265" name="T15"/>
                  <a:gd fmla="*/ 71 w 119" name="T16"/>
                  <a:gd fmla="*/ 133 h 265" name="T17"/>
                  <a:gd fmla="*/ 72 w 119" name="T18"/>
                  <a:gd fmla="*/ 133 h 265" name="T19"/>
                  <a:gd fmla="*/ 119 w 119" name="T20"/>
                  <a:gd fmla="*/ 59 h 265" name="T21"/>
                  <a:gd fmla="*/ 119 w 119" name="T22"/>
                  <a:gd fmla="*/ 0 h 265" name="T23"/>
                  <a:gd fmla="*/ 1 w 119" name="T24"/>
                  <a:gd fmla="*/ 147 h 265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265" w="119">
                    <a:moveTo>
                      <a:pt x="1" y="147"/>
                    </a:moveTo>
                    <a:cubicBezTo>
                      <a:pt x="1" y="148"/>
                      <a:pt x="0" y="149"/>
                      <a:pt x="0" y="150"/>
                    </a:cubicBezTo>
                    <a:cubicBezTo>
                      <a:pt x="0" y="248"/>
                      <a:pt x="0" y="248"/>
                      <a:pt x="0" y="248"/>
                    </a:cubicBezTo>
                    <a:cubicBezTo>
                      <a:pt x="0" y="257"/>
                      <a:pt x="8" y="265"/>
                      <a:pt x="17" y="265"/>
                    </a:cubicBezTo>
                    <a:cubicBezTo>
                      <a:pt x="102" y="265"/>
                      <a:pt x="102" y="265"/>
                      <a:pt x="102" y="265"/>
                    </a:cubicBezTo>
                    <a:cubicBezTo>
                      <a:pt x="111" y="265"/>
                      <a:pt x="119" y="257"/>
                      <a:pt x="119" y="248"/>
                    </a:cubicBezTo>
                    <a:cubicBezTo>
                      <a:pt x="119" y="150"/>
                      <a:pt x="119" y="150"/>
                      <a:pt x="119" y="150"/>
                    </a:cubicBezTo>
                    <a:cubicBezTo>
                      <a:pt x="119" y="141"/>
                      <a:pt x="111" y="133"/>
                      <a:pt x="102" y="133"/>
                    </a:cubicBezTo>
                    <a:cubicBezTo>
                      <a:pt x="71" y="133"/>
                      <a:pt x="71" y="133"/>
                      <a:pt x="71" y="133"/>
                    </a:cubicBezTo>
                    <a:cubicBezTo>
                      <a:pt x="72" y="133"/>
                      <a:pt x="72" y="133"/>
                      <a:pt x="72" y="133"/>
                    </a:cubicBezTo>
                    <a:cubicBezTo>
                      <a:pt x="72" y="83"/>
                      <a:pt x="85" y="59"/>
                      <a:pt x="119" y="59"/>
                    </a:cubicBezTo>
                    <a:cubicBezTo>
                      <a:pt x="119" y="0"/>
                      <a:pt x="119" y="0"/>
                      <a:pt x="119" y="0"/>
                    </a:cubicBezTo>
                    <a:cubicBezTo>
                      <a:pt x="18" y="6"/>
                      <a:pt x="1" y="73"/>
                      <a:pt x="1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ysClr lastClr="000000" val="windowText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4" name="组合 8">
              <a:extLst>
                <a:ext uri="{FF2B5EF4-FFF2-40B4-BE49-F238E27FC236}">
                  <a16:creationId xmlns:a16="http://schemas.microsoft.com/office/drawing/2014/main" id="{CC2D36AA-00C3-4EF0-958E-7223032EA593}"/>
                </a:ext>
              </a:extLst>
            </p:cNvPr>
            <p:cNvGrpSpPr/>
            <p:nvPr/>
          </p:nvGrpSpPr>
          <p:grpSpPr>
            <a:xfrm>
              <a:off x="2095027" y="4077140"/>
              <a:ext cx="2271322" cy="482160"/>
              <a:chOff x="2082328" y="4070790"/>
              <a:chExt cx="2271322" cy="482160"/>
            </a:xfrm>
          </p:grpSpPr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D0182F04-D5DA-4990-AC58-F3E7396556E8}"/>
                  </a:ext>
                </a:extLst>
              </p:cNvPr>
              <p:cNvSpPr txBox="1"/>
              <p:nvPr/>
            </p:nvSpPr>
            <p:spPr>
              <a:xfrm flipH="1">
                <a:off x="2082328" y="4070790"/>
                <a:ext cx="2271322" cy="420624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>
                <a:defPPr>
                  <a:defRPr lang="en-US"/>
                </a:defPPr>
                <a:lvl1pPr algn="just">
                  <a:lnSpc>
                    <a:spcPct val="120000"/>
                  </a:lnSpc>
                  <a:defRPr b="1">
                    <a:solidFill>
                      <a:schemeClr val="tx1">
                        <a:lumMod val="65000"/>
                        <a:lumOff val="35000"/>
                      </a:schemeClr>
                    </a:solidFill>
                  </a:defRPr>
                </a:lvl1pPr>
              </a:lstStyle>
              <a:p>
                <a:r>
                  <a:rPr altLang="en-US" lang="zh-CN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charset="2" panose="020b0503020204020204" pitchFamily="82" typeface="微软雅黑"/>
                    <a:ea charset="2" panose="020b0503020204020204" pitchFamily="82" typeface="微软雅黑"/>
                  </a:rPr>
                  <a:t>重点知识点解析</a:t>
                </a:r>
              </a:p>
            </p:txBody>
          </p:sp>
          <p:cxnSp>
            <p:nvCxnSpPr>
              <p:cNvPr id="17" name="直接连接符 10">
                <a:extLst>
                  <a:ext uri="{FF2B5EF4-FFF2-40B4-BE49-F238E27FC236}">
                    <a16:creationId xmlns:a16="http://schemas.microsoft.com/office/drawing/2014/main" id="{8BB6F665-9C3E-4747-8E38-4DAE14D8E3C1}"/>
                  </a:ext>
                </a:extLst>
              </p:cNvPr>
              <p:cNvCxnSpPr/>
              <p:nvPr/>
            </p:nvCxnSpPr>
            <p:spPr>
              <a:xfrm>
                <a:off x="2176462" y="4552950"/>
                <a:ext cx="1814513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CA7075E4-D714-45A0-ABF0-BC2351DAC7A7}"/>
                </a:ext>
              </a:extLst>
            </p:cNvPr>
            <p:cNvSpPr txBox="1"/>
            <p:nvPr/>
          </p:nvSpPr>
          <p:spPr>
            <a:xfrm>
              <a:off x="2095027" y="2614299"/>
              <a:ext cx="2769073" cy="84582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just">
                <a:lnSpc>
                  <a:spcPct val="150000"/>
                </a:lnSpc>
              </a:pPr>
              <a:r>
                <a:rPr altLang="zh-CN" lang="en-US" sz="1100">
                  <a:solidFill>
                    <a:schemeClr val="bg1">
                      <a:lumMod val="50000"/>
                    </a:schemeClr>
                  </a:solidFill>
                  <a:latin charset="0" panose="020b0502020202020204" pitchFamily="34" typeface="Century Gothic"/>
                  <a:ea typeface="+mj-ea"/>
                </a:rPr>
                <a:t>The user can demonstrate on a projector or computer, or print the presentation and make it into a film to be used in a wider field</a:t>
              </a:r>
            </a:p>
          </p:txBody>
        </p:sp>
      </p:grpSp>
      <p:sp>
        <p:nvSpPr>
          <p:cNvPr id="22" name="文本框 21">
            <a:extLst>
              <a:ext uri="{FF2B5EF4-FFF2-40B4-BE49-F238E27FC236}">
                <a16:creationId xmlns:a16="http://schemas.microsoft.com/office/drawing/2014/main" id="{5CA5E1D7-0D30-493C-BE14-02782BCCE09A}"/>
              </a:ext>
            </a:extLst>
          </p:cNvPr>
          <p:cNvSpPr txBox="1"/>
          <p:nvPr/>
        </p:nvSpPr>
        <p:spPr>
          <a:xfrm flipH="1">
            <a:off x="4609628" y="4625637"/>
            <a:ext cx="2271323" cy="4206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dir="t" rig="threePt"/>
            </a:scene3d>
            <a:sp3d contourW="12700"/>
          </a:bodyPr>
          <a:lstStyle>
            <a:defPPr>
              <a:defRPr lang="en-US"/>
            </a:defPPr>
            <a:lvl1pPr algn="just">
              <a:lnSpc>
                <a:spcPct val="120000"/>
              </a:lnSpc>
              <a:defRPr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latin charset="2" panose="020b0503020204020204" pitchFamily="82" typeface="微软雅黑"/>
                <a:ea charset="2" panose="020b0503020204020204" pitchFamily="82" typeface="微软雅黑"/>
              </a:rPr>
              <a:t>难点知识点解析</a:t>
            </a:r>
          </a:p>
        </p:txBody>
      </p:sp>
    </p:spTree>
    <p:extLst>
      <p:ext uri="{BB962C8B-B14F-4D97-AF65-F5344CB8AC3E}">
        <p14:creationId val="1577385075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  <p:cond delay="0" evt="onBegin">
                          <p:tn val="9"/>
                        </p:cond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1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905000" y="0"/>
            <a:ext cx="10287000" cy="6858000"/>
          </a:xfrm>
          <a:prstGeom prst="rect">
            <a:avLst/>
          </a:prstGeom>
        </p:spPr>
      </p:pic>
      <p:grpSp>
        <p:nvGrpSpPr>
          <p:cNvPr id="5" name="组 4"/>
          <p:cNvGrpSpPr/>
          <p:nvPr/>
        </p:nvGrpSpPr>
        <p:grpSpPr>
          <a:xfrm>
            <a:off x="786398" y="3346704"/>
            <a:ext cx="457200" cy="2907792"/>
            <a:chOff x="10972800" y="749808"/>
            <a:chExt cx="457200" cy="2907792"/>
          </a:xfrm>
        </p:grpSpPr>
        <p:sp>
          <p:nvSpPr>
            <p:cNvPr id="6" name="矩形 5"/>
            <p:cNvSpPr/>
            <p:nvPr/>
          </p:nvSpPr>
          <p:spPr>
            <a:xfrm>
              <a:off x="10972800" y="749808"/>
              <a:ext cx="457200" cy="4572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0972800" y="1448844"/>
              <a:ext cx="373990" cy="2208755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>
                <a:lnSpc>
                  <a:spcPct val="114000"/>
                </a:lnSpc>
              </a:pPr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</a:t>
              </a:r>
            </a:p>
          </p:txBody>
        </p:sp>
      </p:grpSp>
      <p:sp>
        <p:nvSpPr>
          <p:cNvPr id="8" name="矩形 7"/>
          <p:cNvSpPr/>
          <p:nvPr/>
        </p:nvSpPr>
        <p:spPr>
          <a:xfrm>
            <a:off x="621793" y="658368"/>
            <a:ext cx="4630707" cy="1078992"/>
          </a:xfrm>
          <a:prstGeom prst="rect">
            <a:avLst/>
          </a:prstGeom>
          <a:solidFill>
            <a:srgbClr val="FAD9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9" name="文本框 8"/>
          <p:cNvSpPr txBox="1"/>
          <p:nvPr/>
        </p:nvSpPr>
        <p:spPr>
          <a:xfrm>
            <a:off x="1931585" y="721701"/>
            <a:ext cx="3175590" cy="1005840"/>
          </a:xfrm>
          <a:prstGeom prst="rect">
            <a:avLst/>
          </a:prstGeom>
          <a:noFill/>
        </p:spPr>
        <p:txBody>
          <a:bodyPr rtlCol="0" wrap="non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b="1" lang="en-US" sz="6000">
                <a:solidFill>
                  <a:schemeClr val="tx1">
                    <a:lumMod val="75000"/>
                    <a:lumOff val="25000"/>
                  </a:schemeClr>
                </a:solidFill>
                <a:latin charset="0" typeface="Avenir Next Demi Bold"/>
                <a:ea charset="0" typeface="Avenir Next Demi Bold"/>
                <a:cs charset="0" typeface="Avenir Next Demi Bold"/>
              </a:rPr>
              <a:t>PART.04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942858" y="4045741"/>
            <a:ext cx="3913985" cy="473659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>
              <a:lnSpc>
                <a:spcPct val="114000"/>
              </a:lnSpc>
            </a:pPr>
            <a:r>
              <a:rPr altLang="zh-CN" lang="en-US" sz="1100">
                <a:solidFill>
                  <a:schemeClr val="tx1">
                    <a:lumMod val="50000"/>
                    <a:lumOff val="50000"/>
                  </a:schemeClr>
                </a:solidFill>
                <a:latin charset="-122" typeface="Microsoft YaHei"/>
                <a:ea charset="-122" typeface="Microsoft YaHei"/>
                <a:cs charset="-122" typeface="Microsoft YaHei"/>
              </a:rPr>
              <a:t>The user can demonstrate on a projector or computer, or print the presentation and make it into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942857" y="3113639"/>
            <a:ext cx="4814955" cy="91440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dist"/>
            <a:r>
              <a:rPr altLang="en-US" b="1" lang="zh-CN" smtClean="0" sz="5400">
                <a:solidFill>
                  <a:schemeClr val="tx1">
                    <a:lumMod val="75000"/>
                    <a:lumOff val="25000"/>
                  </a:schemeClr>
                </a:solidFill>
                <a:latin charset="-122" typeface="Microsoft YaHei"/>
                <a:ea charset="-122" typeface="Microsoft YaHei"/>
                <a:cs charset="-122" typeface="Microsoft YaHei"/>
              </a:rPr>
              <a:t>标题文字</a:t>
            </a:r>
          </a:p>
        </p:txBody>
      </p:sp>
    </p:spTree>
    <p:extLst>
      <p:ext uri="{BB962C8B-B14F-4D97-AF65-F5344CB8AC3E}">
        <p14:creationId val="364386357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5"/>
      <p:bldP grpId="0" spid="16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 1"/>
          <p:cNvGrpSpPr/>
          <p:nvPr/>
        </p:nvGrpSpPr>
        <p:grpSpPr>
          <a:xfrm>
            <a:off x="419576" y="333889"/>
            <a:ext cx="4101681" cy="734266"/>
            <a:chOff x="607832" y="2055111"/>
            <a:chExt cx="4101681" cy="734266"/>
          </a:xfrm>
        </p:grpSpPr>
        <p:sp>
          <p:nvSpPr>
            <p:cNvPr id="3" name="矩形 2"/>
            <p:cNvSpPr/>
            <p:nvPr/>
          </p:nvSpPr>
          <p:spPr>
            <a:xfrm>
              <a:off x="607832" y="2097404"/>
              <a:ext cx="187696" cy="33522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795528" y="2358490"/>
              <a:ext cx="3913985" cy="42672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 on a projector or computer, or print the presentation and make it into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95528" y="2055111"/>
              <a:ext cx="2720584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/>
              <a:r>
                <a:rPr altLang="zh-CN" b="1"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04.标题文字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607832" y="2420551"/>
              <a:ext cx="187696" cy="335220"/>
            </a:xfrm>
            <a:prstGeom prst="rect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19" name="组合 33">
            <a:extLst>
              <a:ext uri="{FF2B5EF4-FFF2-40B4-BE49-F238E27FC236}">
                <a16:creationId xmlns:a16="http://schemas.microsoft.com/office/drawing/2014/main" id="{12D74EA4-7648-404D-8E7D-5724CFFD8870}"/>
              </a:ext>
            </a:extLst>
          </p:cNvPr>
          <p:cNvGrpSpPr/>
          <p:nvPr/>
        </p:nvGrpSpPr>
        <p:grpSpPr>
          <a:xfrm>
            <a:off x="1640440" y="1661746"/>
            <a:ext cx="8911120" cy="892173"/>
            <a:chOff x="2009545" y="4901670"/>
            <a:chExt cx="8911120" cy="892173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05E00029-1C97-47DF-9EC4-1D0EF144C6D4}"/>
                </a:ext>
              </a:extLst>
            </p:cNvPr>
            <p:cNvSpPr/>
            <p:nvPr/>
          </p:nvSpPr>
          <p:spPr>
            <a:xfrm>
              <a:off x="2009545" y="4901670"/>
              <a:ext cx="2241975" cy="42062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altLang="en-US" b="1" lang="zh-CN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课前作业布置</a:t>
              </a: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CBB12199-E10F-42CB-A3F4-3BE50E796E36}"/>
                </a:ext>
              </a:extLst>
            </p:cNvPr>
            <p:cNvSpPr txBox="1"/>
            <p:nvPr/>
          </p:nvSpPr>
          <p:spPr>
            <a:xfrm>
              <a:off x="2009545" y="5280497"/>
              <a:ext cx="8911120" cy="508406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altLang="zh-CN" lang="en-US" sz="1200">
                  <a:solidFill>
                    <a:schemeClr val="bg1">
                      <a:lumMod val="50000"/>
                    </a:schemeClr>
                  </a:solidFill>
                  <a:latin charset="0" panose="020b0502020202020204" pitchFamily="34" typeface="Century Gothic"/>
                  <a:ea typeface="+mj-ea"/>
                </a:rPr>
                <a:t>The user can demonstrate on a projector or and make it into a film to be used in a wider fieldThe user can demonstrate on a projector or computer, or print the presentation and make it into a film to be used in a wider field</a:t>
              </a:r>
            </a:p>
          </p:txBody>
        </p:sp>
      </p:grpSp>
      <p:grpSp>
        <p:nvGrpSpPr>
          <p:cNvPr id="22" name="组合 38">
            <a:extLst>
              <a:ext uri="{FF2B5EF4-FFF2-40B4-BE49-F238E27FC236}">
                <a16:creationId xmlns:a16="http://schemas.microsoft.com/office/drawing/2014/main" id="{C84BC6E3-A3B7-4661-B567-E2CBF9308E7F}"/>
              </a:ext>
            </a:extLst>
          </p:cNvPr>
          <p:cNvGrpSpPr/>
          <p:nvPr/>
        </p:nvGrpSpPr>
        <p:grpSpPr>
          <a:xfrm>
            <a:off x="6250057" y="3100296"/>
            <a:ext cx="4133217" cy="996325"/>
            <a:chOff x="6642732" y="3323503"/>
            <a:chExt cx="4133217" cy="996325"/>
          </a:xfrm>
        </p:grpSpPr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EE5067C0-EE4D-406A-BFB3-7CEBA91231F3}"/>
                </a:ext>
              </a:extLst>
            </p:cNvPr>
            <p:cNvSpPr/>
            <p:nvPr/>
          </p:nvSpPr>
          <p:spPr>
            <a:xfrm>
              <a:off x="6642734" y="3323503"/>
              <a:ext cx="2241974" cy="50292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altLang="en-US" b="1" lang="zh-CN">
                  <a:solidFill>
                    <a:srgbClr val="201F20"/>
                  </a:solidFill>
                </a:rPr>
                <a:t>标题文字添加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656F11DF-1DE3-4971-983E-10C14E7DE174}"/>
                </a:ext>
              </a:extLst>
            </p:cNvPr>
            <p:cNvSpPr txBox="1"/>
            <p:nvPr/>
          </p:nvSpPr>
          <p:spPr>
            <a:xfrm>
              <a:off x="6642733" y="3765831"/>
              <a:ext cx="4133217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0" panose="020b0502020202020204" pitchFamily="34" typeface="Century Gothic"/>
                  <a:ea typeface="+mj-ea"/>
                </a:rPr>
                <a:t>The user can demonstrate on a projector or computer, or print the presentation and make it into a film a wider field</a:t>
              </a:r>
            </a:p>
          </p:txBody>
        </p:sp>
      </p:grpSp>
      <p:grpSp>
        <p:nvGrpSpPr>
          <p:cNvPr id="25" name="组合 39">
            <a:extLst>
              <a:ext uri="{FF2B5EF4-FFF2-40B4-BE49-F238E27FC236}">
                <a16:creationId xmlns:a16="http://schemas.microsoft.com/office/drawing/2014/main" id="{57A3CE92-7321-4ACC-B94E-B93B6D217882}"/>
              </a:ext>
            </a:extLst>
          </p:cNvPr>
          <p:cNvGrpSpPr/>
          <p:nvPr/>
        </p:nvGrpSpPr>
        <p:grpSpPr>
          <a:xfrm>
            <a:off x="6250057" y="4489062"/>
            <a:ext cx="4133217" cy="996325"/>
            <a:chOff x="6642732" y="3323503"/>
            <a:chExt cx="4133217" cy="996325"/>
          </a:xfrm>
        </p:grpSpPr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9D6F117A-3CB6-4EAD-9ECC-0E1A60E60CD3}"/>
                </a:ext>
              </a:extLst>
            </p:cNvPr>
            <p:cNvSpPr/>
            <p:nvPr/>
          </p:nvSpPr>
          <p:spPr>
            <a:xfrm>
              <a:off x="6642734" y="3323503"/>
              <a:ext cx="2241974" cy="50292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altLang="en-US" b="1" lang="zh-CN">
                  <a:solidFill>
                    <a:srgbClr val="FAD978"/>
                  </a:solidFill>
                </a:rPr>
                <a:t>标题文字添加</a:t>
              </a: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32EA6BD5-1FE8-4866-9EBB-9F9723CC9C2A}"/>
                </a:ext>
              </a:extLst>
            </p:cNvPr>
            <p:cNvSpPr txBox="1"/>
            <p:nvPr/>
          </p:nvSpPr>
          <p:spPr>
            <a:xfrm>
              <a:off x="6642733" y="3765830"/>
              <a:ext cx="4133217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0" panose="020b0502020202020204" pitchFamily="34" typeface="Century Gothic"/>
                  <a:ea typeface="+mj-ea"/>
                </a:rPr>
                <a:t>The user can demonstrate on a projector or computer, or print the presentation and make it into a film a wider field</a:t>
              </a:r>
            </a:p>
          </p:txBody>
        </p:sp>
      </p:grpSp>
      <p:cxnSp>
        <p:nvCxnSpPr>
          <p:cNvPr id="28" name="直接连接符 43">
            <a:extLst>
              <a:ext uri="{FF2B5EF4-FFF2-40B4-BE49-F238E27FC236}">
                <a16:creationId xmlns:a16="http://schemas.microsoft.com/office/drawing/2014/main" id="{FA45D8EB-F377-440C-8C73-0C216EE26FDA}"/>
              </a:ext>
            </a:extLst>
          </p:cNvPr>
          <p:cNvCxnSpPr/>
          <p:nvPr/>
        </p:nvCxnSpPr>
        <p:spPr>
          <a:xfrm>
            <a:off x="6250057" y="4345181"/>
            <a:ext cx="413321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 7"/>
          <p:cNvGrpSpPr/>
          <p:nvPr/>
        </p:nvGrpSpPr>
        <p:grpSpPr>
          <a:xfrm>
            <a:off x="1705642" y="3061824"/>
            <a:ext cx="4413961" cy="2864276"/>
            <a:chOff x="1705640" y="3061824"/>
            <a:chExt cx="4413961" cy="2864276"/>
          </a:xfrm>
        </p:grpSpPr>
        <p:grpSp>
          <p:nvGrpSpPr>
            <p:cNvPr id="7" name="iṣľíḑè">
              <a:extLst>
                <a:ext uri="{FF2B5EF4-FFF2-40B4-BE49-F238E27FC236}">
                  <a16:creationId xmlns:a16="http://schemas.microsoft.com/office/drawing/2014/main" id="{01F92973-7F40-4C48-8883-BAF2A9A5710C}"/>
                </a:ext>
              </a:extLst>
            </p:cNvPr>
            <p:cNvGrpSpPr/>
            <p:nvPr/>
          </p:nvGrpSpPr>
          <p:grpSpPr>
            <a:xfrm>
              <a:off x="1705640" y="3061824"/>
              <a:ext cx="4413961" cy="2864276"/>
              <a:chOff x="686464" y="1764000"/>
              <a:chExt cx="4968737" cy="3224276"/>
            </a:xfrm>
          </p:grpSpPr>
          <p:grpSp>
            <p:nvGrpSpPr>
              <p:cNvPr id="11" name="îşlîḍê">
                <a:extLst>
                  <a:ext uri="{FF2B5EF4-FFF2-40B4-BE49-F238E27FC236}">
                    <a16:creationId xmlns:a16="http://schemas.microsoft.com/office/drawing/2014/main" id="{66E559E5-8049-432F-BEF3-9D552130FA3E}"/>
                  </a:ext>
                </a:extLst>
              </p:cNvPr>
              <p:cNvGrpSpPr/>
              <p:nvPr/>
            </p:nvGrpSpPr>
            <p:grpSpPr>
              <a:xfrm>
                <a:off x="686464" y="1764000"/>
                <a:ext cx="4968737" cy="2981184"/>
                <a:chOff x="2459596" y="1610580"/>
                <a:chExt cx="7272808" cy="3767656"/>
              </a:xfrm>
            </p:grpSpPr>
            <p:sp>
              <p:nvSpPr>
                <p:cNvPr id="12" name="ïśļíḓé">
                  <a:extLst>
                    <a:ext uri="{FF2B5EF4-FFF2-40B4-BE49-F238E27FC236}">
                      <a16:creationId xmlns:a16="http://schemas.microsoft.com/office/drawing/2014/main" id="{48259D21-AE44-4067-88E2-D125719E5F26}"/>
                    </a:ext>
                  </a:extLst>
                </p:cNvPr>
                <p:cNvSpPr/>
                <p:nvPr/>
              </p:nvSpPr>
              <p:spPr>
                <a:xfrm>
                  <a:off x="3215253" y="1628800"/>
                  <a:ext cx="5761494" cy="3651552"/>
                </a:xfrm>
                <a:custGeom>
                  <a:gdLst>
                    <a:gd fmla="*/ 224028 w 7415784" name="connsiteX0"/>
                    <a:gd fmla="*/ 269748 h 4700016" name="connsiteY0"/>
                    <a:gd fmla="*/ 224028 w 7415784" name="connsiteX1"/>
                    <a:gd fmla="*/ 4430268 h 4700016" name="connsiteY1"/>
                    <a:gd fmla="*/ 7191756 w 7415784" name="connsiteX2"/>
                    <a:gd fmla="*/ 4430268 h 4700016" name="connsiteY2"/>
                    <a:gd fmla="*/ 7191756 w 7415784" name="connsiteX3"/>
                    <a:gd fmla="*/ 269748 h 4700016" name="connsiteY3"/>
                    <a:gd fmla="*/ 266867 w 7415784" name="connsiteX4"/>
                    <a:gd fmla="*/ 0 h 4700016" name="connsiteY4"/>
                    <a:gd fmla="*/ 7148917 w 7415784" name="connsiteX5"/>
                    <a:gd fmla="*/ 0 h 4700016" name="connsiteY5"/>
                    <a:gd fmla="*/ 7415784 w 7415784" name="connsiteX6"/>
                    <a:gd fmla="*/ 266867 h 4700016" name="connsiteY6"/>
                    <a:gd fmla="*/ 7415784 w 7415784" name="connsiteX7"/>
                    <a:gd fmla="*/ 4433149 h 4700016" name="connsiteY7"/>
                    <a:gd fmla="*/ 7148917 w 7415784" name="connsiteX8"/>
                    <a:gd fmla="*/ 4700016 h 4700016" name="connsiteY8"/>
                    <a:gd fmla="*/ 266867 w 7415784" name="connsiteX9"/>
                    <a:gd fmla="*/ 4700016 h 4700016" name="connsiteY9"/>
                    <a:gd fmla="*/ 0 w 7415784" name="connsiteX10"/>
                    <a:gd fmla="*/ 4433149 h 4700016" name="connsiteY10"/>
                    <a:gd fmla="*/ 0 w 7415784" name="connsiteX11"/>
                    <a:gd fmla="*/ 266867 h 4700016" name="connsiteY11"/>
                    <a:gd fmla="*/ 266867 w 7415784" name="connsiteX12"/>
                    <a:gd fmla="*/ 0 h 4700016" name="connsiteY12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b="b" l="l" r="r" t="t"/>
                  <a:pathLst>
                    <a:path h="4700016" w="7415783">
                      <a:moveTo>
                        <a:pt x="224028" y="269748"/>
                      </a:moveTo>
                      <a:lnTo>
                        <a:pt x="224028" y="4430268"/>
                      </a:lnTo>
                      <a:lnTo>
                        <a:pt x="7191756" y="4430268"/>
                      </a:lnTo>
                      <a:lnTo>
                        <a:pt x="7191756" y="269748"/>
                      </a:lnTo>
                      <a:close/>
                      <a:moveTo>
                        <a:pt x="266867" y="0"/>
                      </a:moveTo>
                      <a:lnTo>
                        <a:pt x="7148917" y="0"/>
                      </a:lnTo>
                      <a:cubicBezTo>
                        <a:pt x="7296304" y="0"/>
                        <a:pt x="7415784" y="119480"/>
                        <a:pt x="7415784" y="266867"/>
                      </a:cubicBezTo>
                      <a:lnTo>
                        <a:pt x="7415784" y="4433149"/>
                      </a:lnTo>
                      <a:cubicBezTo>
                        <a:pt x="7415784" y="4580536"/>
                        <a:pt x="7296304" y="4700016"/>
                        <a:pt x="7148917" y="4700016"/>
                      </a:cubicBezTo>
                      <a:lnTo>
                        <a:pt x="266867" y="4700016"/>
                      </a:lnTo>
                      <a:cubicBezTo>
                        <a:pt x="119480" y="4700016"/>
                        <a:pt x="0" y="4580536"/>
                        <a:pt x="0" y="4433149"/>
                      </a:cubicBezTo>
                      <a:lnTo>
                        <a:pt x="0" y="266867"/>
                      </a:lnTo>
                      <a:cubicBezTo>
                        <a:pt x="0" y="119480"/>
                        <a:pt x="119480" y="0"/>
                        <a:pt x="266867" y="0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lang="en-US" sz="1091"/>
                </a:p>
              </p:txBody>
            </p:sp>
            <p:sp>
              <p:nvSpPr>
                <p:cNvPr id="13" name="ïSlídê">
                  <a:extLst>
                    <a:ext uri="{FF2B5EF4-FFF2-40B4-BE49-F238E27FC236}">
                      <a16:creationId xmlns:a16="http://schemas.microsoft.com/office/drawing/2014/main" id="{B0AFD0EF-6581-4705-AA09-8F6FEACA4938}"/>
                    </a:ext>
                  </a:extLst>
                </p:cNvPr>
                <p:cNvSpPr/>
                <p:nvPr/>
              </p:nvSpPr>
              <p:spPr>
                <a:xfrm>
                  <a:off x="3228835" y="1644767"/>
                  <a:ext cx="5734330" cy="3619617"/>
                </a:xfrm>
                <a:custGeom>
                  <a:gdLst>
                    <a:gd fmla="*/ 252028 w 7380820" name="connsiteX0"/>
                    <a:gd fmla="*/ 295230 h 4658912" name="connsiteY0"/>
                    <a:gd fmla="*/ 252028 w 7380820" name="connsiteX1"/>
                    <a:gd fmla="*/ 4363682 h 4658912" name="connsiteY1"/>
                    <a:gd fmla="*/ 7128792 w 7380820" name="connsiteX2"/>
                    <a:gd fmla="*/ 4363682 h 4658912" name="connsiteY2"/>
                    <a:gd fmla="*/ 7128792 w 7380820" name="connsiteX3"/>
                    <a:gd fmla="*/ 295230 h 4658912" name="connsiteY3"/>
                    <a:gd fmla="*/ 264533 w 7380820" name="connsiteX4"/>
                    <a:gd fmla="*/ 0 h 4658912" name="connsiteY4"/>
                    <a:gd fmla="*/ 7116287 w 7380820" name="connsiteX5"/>
                    <a:gd fmla="*/ 0 h 4658912" name="connsiteY5"/>
                    <a:gd fmla="*/ 7380820 w 7380820" name="connsiteX6"/>
                    <a:gd fmla="*/ 264533 h 4658912" name="connsiteY6"/>
                    <a:gd fmla="*/ 7380820 w 7380820" name="connsiteX7"/>
                    <a:gd fmla="*/ 4394379 h 4658912" name="connsiteY7"/>
                    <a:gd fmla="*/ 7116287 w 7380820" name="connsiteX8"/>
                    <a:gd fmla="*/ 4658912 h 4658912" name="connsiteY8"/>
                    <a:gd fmla="*/ 264533 w 7380820" name="connsiteX9"/>
                    <a:gd fmla="*/ 4658912 h 4658912" name="connsiteY9"/>
                    <a:gd fmla="*/ 0 w 7380820" name="connsiteX10"/>
                    <a:gd fmla="*/ 4394379 h 4658912" name="connsiteY10"/>
                    <a:gd fmla="*/ 0 w 7380820" name="connsiteX11"/>
                    <a:gd fmla="*/ 264533 h 4658912" name="connsiteY11"/>
                    <a:gd fmla="*/ 264533 w 7380820" name="connsiteX12"/>
                    <a:gd fmla="*/ 0 h 4658912" name="connsiteY12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b="b" l="l" r="r" t="t"/>
                  <a:pathLst>
                    <a:path h="4658912" w="7380820">
                      <a:moveTo>
                        <a:pt x="252028" y="295230"/>
                      </a:moveTo>
                      <a:lnTo>
                        <a:pt x="252028" y="4363682"/>
                      </a:lnTo>
                      <a:lnTo>
                        <a:pt x="7128792" y="4363682"/>
                      </a:lnTo>
                      <a:lnTo>
                        <a:pt x="7128792" y="295230"/>
                      </a:lnTo>
                      <a:close/>
                      <a:moveTo>
                        <a:pt x="264533" y="0"/>
                      </a:moveTo>
                      <a:lnTo>
                        <a:pt x="7116287" y="0"/>
                      </a:lnTo>
                      <a:cubicBezTo>
                        <a:pt x="7262385" y="0"/>
                        <a:pt x="7380820" y="118435"/>
                        <a:pt x="7380820" y="264533"/>
                      </a:cubicBezTo>
                      <a:lnTo>
                        <a:pt x="7380820" y="4394379"/>
                      </a:lnTo>
                      <a:cubicBezTo>
                        <a:pt x="7380820" y="4540477"/>
                        <a:pt x="7262385" y="4658912"/>
                        <a:pt x="7116287" y="4658912"/>
                      </a:cubicBezTo>
                      <a:lnTo>
                        <a:pt x="264533" y="4658912"/>
                      </a:lnTo>
                      <a:cubicBezTo>
                        <a:pt x="118435" y="4658912"/>
                        <a:pt x="0" y="4540477"/>
                        <a:pt x="0" y="4394379"/>
                      </a:cubicBezTo>
                      <a:lnTo>
                        <a:pt x="0" y="264533"/>
                      </a:lnTo>
                      <a:cubicBezTo>
                        <a:pt x="0" y="118435"/>
                        <a:pt x="118435" y="0"/>
                        <a:pt x="264533" y="0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lang="en-US" sz="1091"/>
                </a:p>
              </p:txBody>
            </p:sp>
            <p:sp>
              <p:nvSpPr>
                <p:cNvPr id="14" name="iṣļïḑe">
                  <a:extLst>
                    <a:ext uri="{FF2B5EF4-FFF2-40B4-BE49-F238E27FC236}">
                      <a16:creationId xmlns:a16="http://schemas.microsoft.com/office/drawing/2014/main" id="{B97169B2-96D1-42FB-8BA3-26E35D0495F3}"/>
                    </a:ext>
                  </a:extLst>
                </p:cNvPr>
                <p:cNvSpPr/>
                <p:nvPr/>
              </p:nvSpPr>
              <p:spPr>
                <a:xfrm>
                  <a:off x="6040055" y="1707676"/>
                  <a:ext cx="111889" cy="111889"/>
                </a:xfrm>
                <a:prstGeom prst="ellipse">
                  <a:avLst/>
                </a:prstGeom>
                <a:gradFill flip="none" rotWithShape="1">
                  <a:gsLst>
                    <a:gs pos="17000">
                      <a:schemeClr val="tx1"/>
                    </a:gs>
                    <a:gs pos="34000">
                      <a:srgbClr val="000000">
                        <a:lumMod val="84000"/>
                        <a:lumOff val="16000"/>
                      </a:srgbClr>
                    </a:gs>
                    <a:gs pos="100000">
                      <a:schemeClr val="bg1">
                        <a:lumMod val="50000"/>
                        <a:lumOff val="50000"/>
                      </a:schemeClr>
                    </a:gs>
                  </a:gsLst>
                  <a:path path="circle">
                    <a:fillToRect b="50000" l="50000" r="50000" t="50000"/>
                  </a:path>
                </a:gra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lang="en-US" sz="1091"/>
                </a:p>
              </p:txBody>
            </p:sp>
            <p:grpSp>
              <p:nvGrpSpPr>
                <p:cNvPr id="15" name="iṩľidê">
                  <a:extLst>
                    <a:ext uri="{FF2B5EF4-FFF2-40B4-BE49-F238E27FC236}">
                      <a16:creationId xmlns:a16="http://schemas.microsoft.com/office/drawing/2014/main" id="{F20136A8-E1DC-4F00-ABC8-73BD20275410}"/>
                    </a:ext>
                  </a:extLst>
                </p:cNvPr>
                <p:cNvGrpSpPr/>
                <p:nvPr/>
              </p:nvGrpSpPr>
              <p:grpSpPr>
                <a:xfrm>
                  <a:off x="2459596" y="5232543"/>
                  <a:ext cx="7272808" cy="145693"/>
                  <a:chOff x="-1348120" y="5777968"/>
                  <a:chExt cx="9361040" cy="187524"/>
                </a:xfrm>
              </p:grpSpPr>
              <p:sp>
                <p:nvSpPr>
                  <p:cNvPr id="17" name="îsľîḓè">
                    <a:extLst>
                      <a:ext uri="{FF2B5EF4-FFF2-40B4-BE49-F238E27FC236}">
                        <a16:creationId xmlns:a16="http://schemas.microsoft.com/office/drawing/2014/main" id="{8D28C410-236B-4D60-B96B-38FAAB898017}"/>
                      </a:ext>
                    </a:extLst>
                  </p:cNvPr>
                  <p:cNvSpPr/>
                  <p:nvPr/>
                </p:nvSpPr>
                <p:spPr>
                  <a:xfrm flipV="1">
                    <a:off x="-1348120" y="5928916"/>
                    <a:ext cx="9361040" cy="36576"/>
                  </a:xfrm>
                  <a:prstGeom prst="trapezoid">
                    <a:avLst>
                      <a:gd fmla="val 814192" name="adj"/>
                    </a:avLst>
                  </a:prstGeom>
                  <a:solidFill>
                    <a:srgbClr val="808080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lang="en-US" sz="1091"/>
                  </a:p>
                </p:txBody>
              </p:sp>
              <p:sp>
                <p:nvSpPr>
                  <p:cNvPr id="18" name="ísľiḓé">
                    <a:extLst>
                      <a:ext uri="{FF2B5EF4-FFF2-40B4-BE49-F238E27FC236}">
                        <a16:creationId xmlns:a16="http://schemas.microsoft.com/office/drawing/2014/main" id="{BBD12EE9-055B-4B90-995B-D327B446EB3B}"/>
                      </a:ext>
                    </a:extLst>
                  </p:cNvPr>
                  <p:cNvSpPr/>
                  <p:nvPr/>
                </p:nvSpPr>
                <p:spPr>
                  <a:xfrm>
                    <a:off x="-1348120" y="5777968"/>
                    <a:ext cx="9361040" cy="151090"/>
                  </a:xfrm>
                  <a:prstGeom prst="rect">
                    <a:avLst/>
                  </a:prstGeom>
                  <a:solidFill>
                    <a:srgbClr val="DDDDDD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lang="en-US" sz="1091"/>
                  </a:p>
                </p:txBody>
              </p:sp>
            </p:grpSp>
            <p:sp>
              <p:nvSpPr>
                <p:cNvPr id="16" name="íşḻíḍé">
                  <a:extLst>
                    <a:ext uri="{FF2B5EF4-FFF2-40B4-BE49-F238E27FC236}">
                      <a16:creationId xmlns:a16="http://schemas.microsoft.com/office/drawing/2014/main" id="{8F29834C-632C-4345-BA04-4047D26C8515}"/>
                    </a:ext>
                  </a:extLst>
                </p:cNvPr>
                <p:cNvSpPr/>
                <p:nvPr/>
              </p:nvSpPr>
              <p:spPr>
                <a:xfrm>
                  <a:off x="7010658" y="1610580"/>
                  <a:ext cx="1966089" cy="3651552"/>
                </a:xfrm>
                <a:custGeom>
                  <a:gdLst>
                    <a:gd fmla="*/ 0 w 2530610" name="connsiteX0"/>
                    <a:gd fmla="*/ 0 h 4700016" name="connsiteY0"/>
                    <a:gd fmla="*/ 2263743 w 2530610" name="connsiteX1"/>
                    <a:gd fmla="*/ 0 h 4700016" name="connsiteY1"/>
                    <a:gd fmla="*/ 2530610 w 2530610" name="connsiteX2"/>
                    <a:gd fmla="*/ 266867 h 4700016" name="connsiteY2"/>
                    <a:gd fmla="*/ 2530610 w 2530610" name="connsiteX3"/>
                    <a:gd fmla="*/ 4433149 h 4700016" name="connsiteY3"/>
                    <a:gd fmla="*/ 2263743 w 2530610" name="connsiteX4"/>
                    <a:gd fmla="*/ 4700016 h 4700016" name="connsiteY4"/>
                    <a:gd fmla="*/ 1961175 w 2530610" name="connsiteX5"/>
                    <a:gd fmla="*/ 4700016 h 4700016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4700016" w="2530610">
                      <a:moveTo>
                        <a:pt x="0" y="0"/>
                      </a:moveTo>
                      <a:lnTo>
                        <a:pt x="2263743" y="0"/>
                      </a:lnTo>
                      <a:cubicBezTo>
                        <a:pt x="2411130" y="0"/>
                        <a:pt x="2530610" y="119480"/>
                        <a:pt x="2530610" y="266867"/>
                      </a:cubicBezTo>
                      <a:lnTo>
                        <a:pt x="2530610" y="4433149"/>
                      </a:lnTo>
                      <a:cubicBezTo>
                        <a:pt x="2530610" y="4580536"/>
                        <a:pt x="2411130" y="4700016"/>
                        <a:pt x="2263743" y="4700016"/>
                      </a:cubicBezTo>
                      <a:lnTo>
                        <a:pt x="1961175" y="4700016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30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lang="en-US" sz="1091"/>
                </a:p>
              </p:txBody>
            </p:sp>
          </p:grpSp>
          <p:sp>
            <p:nvSpPr>
              <p:cNvPr id="9" name="iṣḷiḋè">
                <a:extLst>
                  <a:ext uri="{FF2B5EF4-FFF2-40B4-BE49-F238E27FC236}">
                    <a16:creationId xmlns:a16="http://schemas.microsoft.com/office/drawing/2014/main" id="{F6F1F97C-3D45-4AAD-B50B-F82CB2F3C0F4}"/>
                  </a:ext>
                </a:extLst>
              </p:cNvPr>
              <p:cNvSpPr/>
              <p:nvPr/>
            </p:nvSpPr>
            <p:spPr bwMode="auto">
              <a:xfrm>
                <a:off x="1264278" y="4936605"/>
                <a:ext cx="3813109" cy="5167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8100">
                <a:noFill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dk1"/>
                  </a:solidFill>
                </a:endParaRPr>
              </a:p>
            </p:txBody>
          </p:sp>
        </p:grpSp>
        <p:pic>
          <p:nvPicPr>
            <p:cNvPr id="30" name="图片 2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2287772" y="3231489"/>
              <a:ext cx="3185181" cy="21234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val="1595445814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  <p:cond delay="0" evt="onBegin">
                          <p:tn val="20"/>
                        </p:cond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2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 1"/>
          <p:cNvGrpSpPr/>
          <p:nvPr/>
        </p:nvGrpSpPr>
        <p:grpSpPr>
          <a:xfrm>
            <a:off x="419576" y="333889"/>
            <a:ext cx="4101681" cy="734266"/>
            <a:chOff x="607832" y="2055111"/>
            <a:chExt cx="4101681" cy="734266"/>
          </a:xfrm>
        </p:grpSpPr>
        <p:sp>
          <p:nvSpPr>
            <p:cNvPr id="3" name="矩形 2"/>
            <p:cNvSpPr/>
            <p:nvPr/>
          </p:nvSpPr>
          <p:spPr>
            <a:xfrm>
              <a:off x="607832" y="2097404"/>
              <a:ext cx="187696" cy="33522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795528" y="2358490"/>
              <a:ext cx="3913985" cy="42672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 on a projector or computer, or print the presentation and make it into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95528" y="2055111"/>
              <a:ext cx="2720584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/>
              <a:r>
                <a:rPr altLang="zh-CN" b="1"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04.标题文字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607832" y="2420551"/>
              <a:ext cx="187696" cy="335220"/>
            </a:xfrm>
            <a:prstGeom prst="rect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7" name="组合 72">
            <a:extLst>
              <a:ext uri="{FF2B5EF4-FFF2-40B4-BE49-F238E27FC236}">
                <a16:creationId xmlns:a16="http://schemas.microsoft.com/office/drawing/2014/main" id="{90EC46F0-D48D-49C5-AF0B-2D51C497F964}"/>
              </a:ext>
            </a:extLst>
          </p:cNvPr>
          <p:cNvGrpSpPr/>
          <p:nvPr/>
        </p:nvGrpSpPr>
        <p:grpSpPr>
          <a:xfrm>
            <a:off x="1640441" y="1511256"/>
            <a:ext cx="8913263" cy="2875687"/>
            <a:chOff x="1164189" y="1856375"/>
            <a:chExt cx="9865761" cy="2875687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4AA3CF8D-B3A9-4C4F-AA28-F050388E4801}"/>
                </a:ext>
              </a:extLst>
            </p:cNvPr>
            <p:cNvSpPr/>
            <p:nvPr/>
          </p:nvSpPr>
          <p:spPr>
            <a:xfrm>
              <a:off x="2095971" y="3050477"/>
              <a:ext cx="933403" cy="640080"/>
            </a:xfrm>
            <a:prstGeom prst="rect">
              <a:avLst/>
            </a:prstGeom>
            <a:effectLst/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 eaLnBrk="1" fontAlgn="auto" hangingPunct="1" indent="0" latinLnBrk="0" lvl="0" marL="0" marR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0" kumimoji="0" lang="en-US" noProof="0" normalizeH="0" strike="noStrike" sz="2400" u="none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charset="0" panose="020b0502020202020204" pitchFamily="34" typeface="Century Gothic"/>
                  <a:cs typeface="+mn-ea"/>
                  <a:sym typeface="+mn-lt"/>
                </a:rPr>
                <a:t>30%</a:t>
              </a: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2E0BEB2D-08DA-4B3F-9233-FFEB9F3F2D73}"/>
                </a:ext>
              </a:extLst>
            </p:cNvPr>
            <p:cNvSpPr/>
            <p:nvPr/>
          </p:nvSpPr>
          <p:spPr>
            <a:xfrm>
              <a:off x="3529936" y="2367432"/>
              <a:ext cx="933403" cy="640080"/>
            </a:xfrm>
            <a:prstGeom prst="rect">
              <a:avLst/>
            </a:prstGeom>
            <a:effectLst/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 eaLnBrk="1" fontAlgn="auto" hangingPunct="1" indent="0" latinLnBrk="0" lvl="0" marL="0" marR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0" kumimoji="0" lang="en-US" noProof="0" normalizeH="0" strike="noStrike" sz="2400" u="none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charset="0" panose="020b0502020202020204" pitchFamily="34" typeface="Century Gothic"/>
                  <a:cs typeface="+mn-ea"/>
                  <a:sym typeface="+mn-lt"/>
                </a:rPr>
                <a:t>68%</a:t>
              </a: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2DB7693E-A8D6-4C46-8E15-653741B7A3A9}"/>
                </a:ext>
              </a:extLst>
            </p:cNvPr>
            <p:cNvSpPr/>
            <p:nvPr/>
          </p:nvSpPr>
          <p:spPr>
            <a:xfrm>
              <a:off x="4957980" y="2919794"/>
              <a:ext cx="933403" cy="640080"/>
            </a:xfrm>
            <a:prstGeom prst="rect">
              <a:avLst/>
            </a:prstGeom>
            <a:effectLst/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 eaLnBrk="1" fontAlgn="auto" hangingPunct="1" indent="0" latinLnBrk="0" lvl="0" marL="0" marR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0" kumimoji="0" lang="en-US" noProof="0" normalizeH="0" strike="noStrike" sz="2400" u="none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charset="0" panose="020b0502020202020204" pitchFamily="34" typeface="Century Gothic"/>
                  <a:cs typeface="+mn-ea"/>
                  <a:sym typeface="+mn-lt"/>
                </a:rPr>
                <a:t>46%</a:t>
              </a: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86E43787-286C-4CD5-BCB6-11DD19997F3D}"/>
                </a:ext>
              </a:extLst>
            </p:cNvPr>
            <p:cNvSpPr/>
            <p:nvPr/>
          </p:nvSpPr>
          <p:spPr>
            <a:xfrm>
              <a:off x="6362745" y="2734526"/>
              <a:ext cx="933403" cy="640080"/>
            </a:xfrm>
            <a:prstGeom prst="rect">
              <a:avLst/>
            </a:prstGeom>
            <a:effectLst/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 eaLnBrk="1" fontAlgn="auto" hangingPunct="1" indent="0" latinLnBrk="0" lvl="0" marL="0" marR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0" kumimoji="0" lang="en-US" noProof="0" normalizeH="0" strike="noStrike" sz="2400" u="none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charset="0" panose="020b0502020202020204" pitchFamily="34" typeface="Century Gothic"/>
                  <a:cs typeface="+mn-ea"/>
                  <a:sym typeface="+mn-lt"/>
                </a:rPr>
                <a:t>50%</a:t>
              </a: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7F2541EF-04A9-4C60-B8FA-A6CDAB9AB208}"/>
                </a:ext>
              </a:extLst>
            </p:cNvPr>
            <p:cNvSpPr/>
            <p:nvPr/>
          </p:nvSpPr>
          <p:spPr>
            <a:xfrm>
              <a:off x="7778042" y="2124407"/>
              <a:ext cx="933403" cy="640080"/>
            </a:xfrm>
            <a:prstGeom prst="rect">
              <a:avLst/>
            </a:prstGeom>
            <a:effectLst/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 eaLnBrk="1" fontAlgn="auto" hangingPunct="1" indent="0" latinLnBrk="0" lvl="0" marL="0" marR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0" kumimoji="0" lang="en-US" noProof="0" normalizeH="0" strike="noStrike" sz="2400" u="none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charset="0" panose="020b0502020202020204" pitchFamily="34" typeface="Century Gothic"/>
                  <a:cs typeface="+mn-ea"/>
                  <a:sym typeface="+mn-lt"/>
                </a:rPr>
                <a:t>86%</a:t>
              </a: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9E994EC2-B55F-47AE-BD1B-61C88B321FF4}"/>
                </a:ext>
              </a:extLst>
            </p:cNvPr>
            <p:cNvSpPr/>
            <p:nvPr/>
          </p:nvSpPr>
          <p:spPr>
            <a:xfrm>
              <a:off x="9175702" y="1856375"/>
              <a:ext cx="933403" cy="640080"/>
            </a:xfrm>
            <a:prstGeom prst="rect">
              <a:avLst/>
            </a:prstGeom>
            <a:effectLst/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 eaLnBrk="1" fontAlgn="auto" hangingPunct="1" indent="0" latinLnBrk="0" lvl="0" marL="0" marR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0" kumimoji="0" lang="en-US" noProof="0" normalizeH="0" strike="noStrike" sz="2400" u="none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charset="0" panose="020b0502020202020204" pitchFamily="34" typeface="Century Gothic"/>
                  <a:cs typeface="+mn-ea"/>
                  <a:sym typeface="+mn-lt"/>
                </a:rPr>
                <a:t>98%</a:t>
              </a:r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F4E9E91C-9649-4AFB-BD49-0D9EE2FA7FE4}"/>
                </a:ext>
              </a:extLst>
            </p:cNvPr>
            <p:cNvSpPr/>
            <p:nvPr/>
          </p:nvSpPr>
          <p:spPr bwMode="auto">
            <a:xfrm>
              <a:off x="1164189" y="3749103"/>
              <a:ext cx="1404766" cy="976304"/>
            </a:xfrm>
            <a:custGeom>
              <a:gdLst>
                <a:gd fmla="*/ 333 w 347" name="T0"/>
                <a:gd fmla="*/ 29 h 370" name="T1"/>
                <a:gd fmla="*/ 0 w 347" name="T2"/>
                <a:gd fmla="*/ 370 h 370" name="T3"/>
                <a:gd fmla="*/ 347 w 347" name="T4"/>
                <a:gd fmla="*/ 370 h 370" name="T5"/>
                <a:gd fmla="*/ 347 w 347" name="T6"/>
                <a:gd fmla="*/ 0 h 370" name="T7"/>
                <a:gd fmla="*/ 333 w 347" name="T8"/>
                <a:gd fmla="*/ 29 h 37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0" w="347">
                  <a:moveTo>
                    <a:pt x="333" y="29"/>
                  </a:moveTo>
                  <a:cubicBezTo>
                    <a:pt x="242" y="286"/>
                    <a:pt x="0" y="370"/>
                    <a:pt x="0" y="370"/>
                  </a:cubicBezTo>
                  <a:cubicBezTo>
                    <a:pt x="347" y="370"/>
                    <a:pt x="347" y="370"/>
                    <a:pt x="347" y="370"/>
                  </a:cubicBezTo>
                  <a:cubicBezTo>
                    <a:pt x="347" y="0"/>
                    <a:pt x="347" y="0"/>
                    <a:pt x="347" y="0"/>
                  </a:cubicBezTo>
                  <a:cubicBezTo>
                    <a:pt x="345" y="0"/>
                    <a:pt x="339" y="13"/>
                    <a:pt x="333" y="29"/>
                  </a:cubicBezTo>
                  <a:close/>
                </a:path>
              </a:pathLst>
            </a:custGeom>
            <a:solidFill>
              <a:srgbClr val="FAD978"/>
            </a:solidFill>
            <a:ln>
              <a:noFill/>
            </a:ln>
          </p:spPr>
          <p:txBody>
            <a:bodyPr anchor="t" anchorCtr="0" bIns="22860" compatLnSpc="1" lIns="45720" numCol="1" rIns="45720" tIns="22860" vert="horz" wrap="square">
              <a:prstTxWarp prst="textNoShape">
                <a:avLst/>
              </a:prstTxWarp>
            </a:bodyPr>
            <a:lstStyle/>
            <a:p>
              <a:pPr defTabSz="91421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id-ID" noProof="0" normalizeH="0" spc="0" strike="noStrike" sz="1800" u="none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777182CC-A983-4BA7-9121-0AB1CA8398D5}"/>
                </a:ext>
              </a:extLst>
            </p:cNvPr>
            <p:cNvSpPr/>
            <p:nvPr/>
          </p:nvSpPr>
          <p:spPr bwMode="auto">
            <a:xfrm>
              <a:off x="2568955" y="3749103"/>
              <a:ext cx="1403055" cy="976304"/>
            </a:xfrm>
            <a:custGeom>
              <a:gdLst>
                <a:gd fmla="*/ 15 w 347" name="T0"/>
                <a:gd fmla="*/ 29 h 370" name="T1"/>
                <a:gd fmla="*/ 0 w 347" name="T2"/>
                <a:gd fmla="*/ 0 h 370" name="T3"/>
                <a:gd fmla="*/ 0 w 347" name="T4"/>
                <a:gd fmla="*/ 370 h 370" name="T5"/>
                <a:gd fmla="*/ 347 w 347" name="T6"/>
                <a:gd fmla="*/ 370 h 370" name="T7"/>
                <a:gd fmla="*/ 15 w 347" name="T8"/>
                <a:gd fmla="*/ 29 h 37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0" w="347">
                  <a:moveTo>
                    <a:pt x="15" y="29"/>
                  </a:moveTo>
                  <a:cubicBezTo>
                    <a:pt x="9" y="13"/>
                    <a:pt x="3" y="0"/>
                    <a:pt x="0" y="0"/>
                  </a:cubicBezTo>
                  <a:cubicBezTo>
                    <a:pt x="0" y="370"/>
                    <a:pt x="0" y="370"/>
                    <a:pt x="0" y="370"/>
                  </a:cubicBezTo>
                  <a:cubicBezTo>
                    <a:pt x="347" y="370"/>
                    <a:pt x="347" y="370"/>
                    <a:pt x="347" y="370"/>
                  </a:cubicBezTo>
                  <a:cubicBezTo>
                    <a:pt x="347" y="370"/>
                    <a:pt x="105" y="286"/>
                    <a:pt x="15" y="29"/>
                  </a:cubicBezTo>
                  <a:close/>
                </a:path>
              </a:pathLst>
            </a:custGeom>
            <a:solidFill>
              <a:srgbClr val="FAD978"/>
            </a:solidFill>
            <a:ln>
              <a:noFill/>
            </a:ln>
          </p:spPr>
          <p:txBody>
            <a:bodyPr anchor="t" anchorCtr="0" bIns="22860" compatLnSpc="1" lIns="45720" numCol="1" rIns="45720" tIns="22860" vert="horz" wrap="square">
              <a:prstTxWarp prst="textNoShape">
                <a:avLst/>
              </a:prstTxWarp>
            </a:bodyPr>
            <a:lstStyle/>
            <a:p>
              <a:pPr defTabSz="91421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id-ID" noProof="0" normalizeH="0" spc="0" strike="noStrike" sz="1800" u="none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8AA77E6A-6918-4906-AC8F-9E92738C9745}"/>
                </a:ext>
              </a:extLst>
            </p:cNvPr>
            <p:cNvSpPr/>
            <p:nvPr/>
          </p:nvSpPr>
          <p:spPr bwMode="auto">
            <a:xfrm>
              <a:off x="2584353" y="3049320"/>
              <a:ext cx="1408189" cy="1676081"/>
            </a:xfrm>
            <a:custGeom>
              <a:gdLst>
                <a:gd fmla="*/ 334 w 348" name="T0"/>
                <a:gd fmla="*/ 52 h 673" name="T1"/>
                <a:gd fmla="*/ 0 w 348" name="T2"/>
                <a:gd fmla="*/ 673 h 673" name="T3"/>
                <a:gd fmla="*/ 348 w 348" name="T4"/>
                <a:gd fmla="*/ 673 h 673" name="T5"/>
                <a:gd fmla="*/ 348 w 348" name="T6"/>
                <a:gd fmla="*/ 0 h 673" name="T7"/>
                <a:gd fmla="*/ 334 w 348" name="T8"/>
                <a:gd fmla="*/ 52 h 67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73" w="348">
                  <a:moveTo>
                    <a:pt x="334" y="52"/>
                  </a:moveTo>
                  <a:cubicBezTo>
                    <a:pt x="243" y="520"/>
                    <a:pt x="0" y="673"/>
                    <a:pt x="0" y="673"/>
                  </a:cubicBezTo>
                  <a:cubicBezTo>
                    <a:pt x="348" y="673"/>
                    <a:pt x="348" y="673"/>
                    <a:pt x="348" y="673"/>
                  </a:cubicBezTo>
                  <a:cubicBezTo>
                    <a:pt x="348" y="0"/>
                    <a:pt x="348" y="0"/>
                    <a:pt x="348" y="0"/>
                  </a:cubicBezTo>
                  <a:cubicBezTo>
                    <a:pt x="345" y="0"/>
                    <a:pt x="339" y="24"/>
                    <a:pt x="334" y="52"/>
                  </a:cubicBezTo>
                  <a:close/>
                </a:path>
              </a:pathLst>
            </a:custGeom>
            <a:solidFill>
              <a:srgbClr val="201F20"/>
            </a:solidFill>
            <a:ln>
              <a:noFill/>
            </a:ln>
          </p:spPr>
          <p:txBody>
            <a:bodyPr anchor="t" anchorCtr="0" bIns="22860" compatLnSpc="1" lIns="45720" numCol="1" rIns="45720" tIns="22860" vert="horz" wrap="square">
              <a:prstTxWarp prst="textNoShape">
                <a:avLst/>
              </a:prstTxWarp>
            </a:bodyPr>
            <a:lstStyle/>
            <a:p>
              <a:pPr defTabSz="91421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id-ID" noProof="0" normalizeH="0" spc="0" strike="noStrike" sz="1800" u="none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DFF0C4DD-99F6-4DEA-899A-EAB51A3C6550}"/>
                </a:ext>
              </a:extLst>
            </p:cNvPr>
            <p:cNvSpPr/>
            <p:nvPr/>
          </p:nvSpPr>
          <p:spPr bwMode="auto">
            <a:xfrm>
              <a:off x="3992542" y="3049320"/>
              <a:ext cx="1404766" cy="1676081"/>
            </a:xfrm>
            <a:custGeom>
              <a:gdLst>
                <a:gd fmla="*/ 14 w 347" name="T0"/>
                <a:gd fmla="*/ 52 h 673" name="T1"/>
                <a:gd fmla="*/ 0 w 347" name="T2"/>
                <a:gd fmla="*/ 0 h 673" name="T3"/>
                <a:gd fmla="*/ 0 w 347" name="T4"/>
                <a:gd fmla="*/ 673 h 673" name="T5"/>
                <a:gd fmla="*/ 347 w 347" name="T6"/>
                <a:gd fmla="*/ 673 h 673" name="T7"/>
                <a:gd fmla="*/ 14 w 347" name="T8"/>
                <a:gd fmla="*/ 52 h 67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73" w="347">
                  <a:moveTo>
                    <a:pt x="14" y="52"/>
                  </a:moveTo>
                  <a:cubicBezTo>
                    <a:pt x="9" y="24"/>
                    <a:pt x="3" y="0"/>
                    <a:pt x="0" y="0"/>
                  </a:cubicBezTo>
                  <a:cubicBezTo>
                    <a:pt x="0" y="673"/>
                    <a:pt x="0" y="673"/>
                    <a:pt x="0" y="673"/>
                  </a:cubicBezTo>
                  <a:cubicBezTo>
                    <a:pt x="347" y="673"/>
                    <a:pt x="347" y="673"/>
                    <a:pt x="347" y="673"/>
                  </a:cubicBezTo>
                  <a:cubicBezTo>
                    <a:pt x="347" y="673"/>
                    <a:pt x="105" y="520"/>
                    <a:pt x="14" y="52"/>
                  </a:cubicBezTo>
                  <a:close/>
                </a:path>
              </a:pathLst>
            </a:custGeom>
            <a:solidFill>
              <a:srgbClr val="201F20"/>
            </a:solidFill>
            <a:ln>
              <a:noFill/>
            </a:ln>
          </p:spPr>
          <p:txBody>
            <a:bodyPr anchor="t" anchorCtr="0" bIns="22860" compatLnSpc="1" lIns="45720" numCol="1" rIns="45720" tIns="22860" vert="horz" wrap="square">
              <a:prstTxWarp prst="textNoShape">
                <a:avLst/>
              </a:prstTxWarp>
            </a:bodyPr>
            <a:lstStyle/>
            <a:p>
              <a:pPr defTabSz="91421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id-ID" noProof="0" normalizeH="0" spc="0" strike="noStrike" sz="1800" u="none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916475FD-9689-473E-9F97-E97F68D2A12E}"/>
                </a:ext>
              </a:extLst>
            </p:cNvPr>
            <p:cNvSpPr/>
            <p:nvPr/>
          </p:nvSpPr>
          <p:spPr bwMode="auto">
            <a:xfrm>
              <a:off x="4001096" y="3552845"/>
              <a:ext cx="1404766" cy="1172560"/>
            </a:xfrm>
            <a:custGeom>
              <a:gdLst>
                <a:gd fmla="*/ 333 w 347" name="T0"/>
                <a:gd fmla="*/ 75 h 971" name="T1"/>
                <a:gd fmla="*/ 0 w 347" name="T2"/>
                <a:gd fmla="*/ 971 h 971" name="T3"/>
                <a:gd fmla="*/ 347 w 347" name="T4"/>
                <a:gd fmla="*/ 971 h 971" name="T5"/>
                <a:gd fmla="*/ 347 w 347" name="T6"/>
                <a:gd fmla="*/ 0 h 971" name="T7"/>
                <a:gd fmla="*/ 333 w 347" name="T8"/>
                <a:gd fmla="*/ 75 h 97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71" w="347">
                  <a:moveTo>
                    <a:pt x="333" y="75"/>
                  </a:moveTo>
                  <a:cubicBezTo>
                    <a:pt x="242" y="750"/>
                    <a:pt x="0" y="971"/>
                    <a:pt x="0" y="971"/>
                  </a:cubicBezTo>
                  <a:cubicBezTo>
                    <a:pt x="347" y="971"/>
                    <a:pt x="347" y="971"/>
                    <a:pt x="347" y="971"/>
                  </a:cubicBezTo>
                  <a:cubicBezTo>
                    <a:pt x="347" y="0"/>
                    <a:pt x="347" y="0"/>
                    <a:pt x="347" y="0"/>
                  </a:cubicBezTo>
                  <a:cubicBezTo>
                    <a:pt x="345" y="0"/>
                    <a:pt x="339" y="33"/>
                    <a:pt x="333" y="75"/>
                  </a:cubicBezTo>
                  <a:close/>
                </a:path>
              </a:pathLst>
            </a:custGeom>
            <a:solidFill>
              <a:srgbClr val="FAD978"/>
            </a:solidFill>
            <a:ln>
              <a:noFill/>
            </a:ln>
          </p:spPr>
          <p:txBody>
            <a:bodyPr anchor="t" anchorCtr="0" bIns="22860" compatLnSpc="1" lIns="45720" numCol="1" rIns="45720" tIns="22860" vert="horz" wrap="square">
              <a:prstTxWarp prst="textNoShape">
                <a:avLst/>
              </a:prstTxWarp>
            </a:bodyPr>
            <a:lstStyle/>
            <a:p>
              <a:pPr defTabSz="91421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id-ID" noProof="0" normalizeH="0" spc="0" strike="noStrike" sz="1800" u="none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420CCF60-6821-42B6-8EFD-7EF95C44EF26}"/>
                </a:ext>
              </a:extLst>
            </p:cNvPr>
            <p:cNvSpPr/>
            <p:nvPr/>
          </p:nvSpPr>
          <p:spPr bwMode="auto">
            <a:xfrm>
              <a:off x="5405862" y="3552845"/>
              <a:ext cx="1403055" cy="1172560"/>
            </a:xfrm>
            <a:custGeom>
              <a:gdLst>
                <a:gd fmla="*/ 15 w 347" name="T0"/>
                <a:gd fmla="*/ 75 h 971" name="T1"/>
                <a:gd fmla="*/ 0 w 347" name="T2"/>
                <a:gd fmla="*/ 0 h 971" name="T3"/>
                <a:gd fmla="*/ 0 w 347" name="T4"/>
                <a:gd fmla="*/ 971 h 971" name="T5"/>
                <a:gd fmla="*/ 347 w 347" name="T6"/>
                <a:gd fmla="*/ 971 h 971" name="T7"/>
                <a:gd fmla="*/ 15 w 347" name="T8"/>
                <a:gd fmla="*/ 75 h 97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71" w="347">
                  <a:moveTo>
                    <a:pt x="15" y="75"/>
                  </a:moveTo>
                  <a:cubicBezTo>
                    <a:pt x="9" y="33"/>
                    <a:pt x="3" y="0"/>
                    <a:pt x="0" y="0"/>
                  </a:cubicBezTo>
                  <a:cubicBezTo>
                    <a:pt x="0" y="971"/>
                    <a:pt x="0" y="971"/>
                    <a:pt x="0" y="971"/>
                  </a:cubicBezTo>
                  <a:cubicBezTo>
                    <a:pt x="347" y="971"/>
                    <a:pt x="347" y="971"/>
                    <a:pt x="347" y="971"/>
                  </a:cubicBezTo>
                  <a:cubicBezTo>
                    <a:pt x="347" y="971"/>
                    <a:pt x="105" y="750"/>
                    <a:pt x="15" y="75"/>
                  </a:cubicBezTo>
                  <a:close/>
                </a:path>
              </a:pathLst>
            </a:custGeom>
            <a:solidFill>
              <a:srgbClr val="FAD978"/>
            </a:solidFill>
            <a:ln>
              <a:noFill/>
            </a:ln>
          </p:spPr>
          <p:txBody>
            <a:bodyPr anchor="t" anchorCtr="0" bIns="22860" compatLnSpc="1" lIns="45720" numCol="1" rIns="45720" tIns="22860" vert="horz" wrap="square">
              <a:prstTxWarp prst="textNoShape">
                <a:avLst/>
              </a:prstTxWarp>
            </a:bodyPr>
            <a:lstStyle/>
            <a:p>
              <a:pPr defTabSz="91421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id-ID" noProof="0" normalizeH="0" spc="0" strike="noStrike" sz="1800" u="none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Freeform 186">
              <a:extLst>
                <a:ext uri="{FF2B5EF4-FFF2-40B4-BE49-F238E27FC236}">
                  <a16:creationId xmlns:a16="http://schemas.microsoft.com/office/drawing/2014/main" id="{66939D3E-5518-4644-BF5E-A2E4BA867AC4}"/>
                </a:ext>
              </a:extLst>
            </p:cNvPr>
            <p:cNvSpPr/>
            <p:nvPr/>
          </p:nvSpPr>
          <p:spPr bwMode="auto">
            <a:xfrm>
              <a:off x="5426395" y="3386065"/>
              <a:ext cx="1403055" cy="1339342"/>
            </a:xfrm>
            <a:custGeom>
              <a:gdLst>
                <a:gd fmla="*/ 333 w 347" name="T0"/>
                <a:gd fmla="*/ 40 h 522" name="T1"/>
                <a:gd fmla="*/ 0 w 347" name="T2"/>
                <a:gd fmla="*/ 522 h 522" name="T3"/>
                <a:gd fmla="*/ 347 w 347" name="T4"/>
                <a:gd fmla="*/ 522 h 522" name="T5"/>
                <a:gd fmla="*/ 347 w 347" name="T6"/>
                <a:gd fmla="*/ 0 h 522" name="T7"/>
                <a:gd fmla="*/ 333 w 347" name="T8"/>
                <a:gd fmla="*/ 40 h 52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2" w="347">
                  <a:moveTo>
                    <a:pt x="333" y="40"/>
                  </a:moveTo>
                  <a:cubicBezTo>
                    <a:pt x="242" y="403"/>
                    <a:pt x="0" y="522"/>
                    <a:pt x="0" y="522"/>
                  </a:cubicBezTo>
                  <a:cubicBezTo>
                    <a:pt x="347" y="522"/>
                    <a:pt x="347" y="522"/>
                    <a:pt x="347" y="522"/>
                  </a:cubicBezTo>
                  <a:cubicBezTo>
                    <a:pt x="347" y="0"/>
                    <a:pt x="347" y="0"/>
                    <a:pt x="347" y="0"/>
                  </a:cubicBezTo>
                  <a:cubicBezTo>
                    <a:pt x="344" y="0"/>
                    <a:pt x="338" y="18"/>
                    <a:pt x="333" y="40"/>
                  </a:cubicBezTo>
                  <a:close/>
                </a:path>
              </a:pathLst>
            </a:custGeom>
            <a:solidFill>
              <a:srgbClr val="201F20"/>
            </a:solidFill>
            <a:ln>
              <a:noFill/>
            </a:ln>
          </p:spPr>
          <p:txBody>
            <a:bodyPr anchor="t" anchorCtr="0" bIns="22860" compatLnSpc="1" lIns="45720" numCol="1" rIns="45720" tIns="22860" vert="horz" wrap="square">
              <a:prstTxWarp prst="textNoShape">
                <a:avLst/>
              </a:prstTxWarp>
            </a:bodyPr>
            <a:lstStyle/>
            <a:p>
              <a:pPr defTabSz="91421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id-ID" noProof="0" normalizeH="0" spc="0" strike="noStrike" sz="1800" u="none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" name="Freeform 187">
              <a:extLst>
                <a:ext uri="{FF2B5EF4-FFF2-40B4-BE49-F238E27FC236}">
                  <a16:creationId xmlns:a16="http://schemas.microsoft.com/office/drawing/2014/main" id="{B2B5756C-BEC0-46FD-AA82-E7197EDAFF1E}"/>
                </a:ext>
              </a:extLst>
            </p:cNvPr>
            <p:cNvSpPr/>
            <p:nvPr/>
          </p:nvSpPr>
          <p:spPr bwMode="auto">
            <a:xfrm>
              <a:off x="6829450" y="3386065"/>
              <a:ext cx="1404766" cy="1339342"/>
            </a:xfrm>
            <a:custGeom>
              <a:gdLst>
                <a:gd fmla="*/ 14 w 347" name="T0"/>
                <a:gd fmla="*/ 40 h 522" name="T1"/>
                <a:gd fmla="*/ 0 w 347" name="T2"/>
                <a:gd fmla="*/ 0 h 522" name="T3"/>
                <a:gd fmla="*/ 0 w 347" name="T4"/>
                <a:gd fmla="*/ 522 h 522" name="T5"/>
                <a:gd fmla="*/ 347 w 347" name="T6"/>
                <a:gd fmla="*/ 522 h 522" name="T7"/>
                <a:gd fmla="*/ 14 w 347" name="T8"/>
                <a:gd fmla="*/ 40 h 52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2" w="347">
                  <a:moveTo>
                    <a:pt x="14" y="40"/>
                  </a:moveTo>
                  <a:cubicBezTo>
                    <a:pt x="9" y="18"/>
                    <a:pt x="3" y="0"/>
                    <a:pt x="0" y="0"/>
                  </a:cubicBezTo>
                  <a:cubicBezTo>
                    <a:pt x="0" y="522"/>
                    <a:pt x="0" y="522"/>
                    <a:pt x="0" y="522"/>
                  </a:cubicBezTo>
                  <a:cubicBezTo>
                    <a:pt x="347" y="522"/>
                    <a:pt x="347" y="522"/>
                    <a:pt x="347" y="522"/>
                  </a:cubicBezTo>
                  <a:cubicBezTo>
                    <a:pt x="347" y="522"/>
                    <a:pt x="105" y="403"/>
                    <a:pt x="14" y="40"/>
                  </a:cubicBezTo>
                  <a:close/>
                </a:path>
              </a:pathLst>
            </a:custGeom>
            <a:solidFill>
              <a:srgbClr val="201F20"/>
            </a:solidFill>
            <a:ln>
              <a:noFill/>
            </a:ln>
          </p:spPr>
          <p:txBody>
            <a:bodyPr anchor="t" anchorCtr="0" bIns="22860" compatLnSpc="1" lIns="45720" numCol="1" rIns="45720" tIns="22860" vert="horz" wrap="square">
              <a:prstTxWarp prst="textNoShape">
                <a:avLst/>
              </a:prstTxWarp>
            </a:bodyPr>
            <a:lstStyle/>
            <a:p>
              <a:pPr defTabSz="91421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id-ID" noProof="0" normalizeH="0" spc="0" strike="noStrike" sz="1800" u="none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id="{590EC4BD-7BB7-4A34-B227-BD4F0C70CA39}"/>
                </a:ext>
              </a:extLst>
            </p:cNvPr>
            <p:cNvSpPr/>
            <p:nvPr/>
          </p:nvSpPr>
          <p:spPr bwMode="auto">
            <a:xfrm>
              <a:off x="6829448" y="2879871"/>
              <a:ext cx="1408189" cy="1851991"/>
            </a:xfrm>
            <a:custGeom>
              <a:gdLst>
                <a:gd fmla="*/ 334 w 348" name="T0"/>
                <a:gd fmla="*/ 52 h 673" name="T1"/>
                <a:gd fmla="*/ 0 w 348" name="T2"/>
                <a:gd fmla="*/ 673 h 673" name="T3"/>
                <a:gd fmla="*/ 348 w 348" name="T4"/>
                <a:gd fmla="*/ 673 h 673" name="T5"/>
                <a:gd fmla="*/ 348 w 348" name="T6"/>
                <a:gd fmla="*/ 0 h 673" name="T7"/>
                <a:gd fmla="*/ 334 w 348" name="T8"/>
                <a:gd fmla="*/ 52 h 67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73" w="348">
                  <a:moveTo>
                    <a:pt x="334" y="52"/>
                  </a:moveTo>
                  <a:cubicBezTo>
                    <a:pt x="243" y="520"/>
                    <a:pt x="0" y="673"/>
                    <a:pt x="0" y="673"/>
                  </a:cubicBezTo>
                  <a:cubicBezTo>
                    <a:pt x="348" y="673"/>
                    <a:pt x="348" y="673"/>
                    <a:pt x="348" y="673"/>
                  </a:cubicBezTo>
                  <a:cubicBezTo>
                    <a:pt x="348" y="0"/>
                    <a:pt x="348" y="0"/>
                    <a:pt x="348" y="0"/>
                  </a:cubicBezTo>
                  <a:cubicBezTo>
                    <a:pt x="345" y="0"/>
                    <a:pt x="339" y="24"/>
                    <a:pt x="334" y="52"/>
                  </a:cubicBezTo>
                  <a:close/>
                </a:path>
              </a:pathLst>
            </a:custGeom>
            <a:solidFill>
              <a:srgbClr val="FAD978"/>
            </a:solidFill>
            <a:ln>
              <a:noFill/>
            </a:ln>
          </p:spPr>
          <p:txBody>
            <a:bodyPr anchor="t" anchorCtr="0" bIns="22860" compatLnSpc="1" lIns="45720" numCol="1" rIns="45720" tIns="22860" vert="horz" wrap="square">
              <a:prstTxWarp prst="textNoShape">
                <a:avLst/>
              </a:prstTxWarp>
            </a:bodyPr>
            <a:lstStyle/>
            <a:p>
              <a:pPr defTabSz="91421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id-ID" noProof="0" normalizeH="0" spc="0" strike="noStrike" sz="1800" u="none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id="{EAA5F633-7D08-4014-B068-4E6DFD171C87}"/>
                </a:ext>
              </a:extLst>
            </p:cNvPr>
            <p:cNvSpPr/>
            <p:nvPr/>
          </p:nvSpPr>
          <p:spPr bwMode="auto">
            <a:xfrm>
              <a:off x="8237638" y="2879871"/>
              <a:ext cx="1404766" cy="1851991"/>
            </a:xfrm>
            <a:custGeom>
              <a:gdLst>
                <a:gd fmla="*/ 14 w 347" name="T0"/>
                <a:gd fmla="*/ 52 h 673" name="T1"/>
                <a:gd fmla="*/ 0 w 347" name="T2"/>
                <a:gd fmla="*/ 0 h 673" name="T3"/>
                <a:gd fmla="*/ 0 w 347" name="T4"/>
                <a:gd fmla="*/ 673 h 673" name="T5"/>
                <a:gd fmla="*/ 347 w 347" name="T6"/>
                <a:gd fmla="*/ 673 h 673" name="T7"/>
                <a:gd fmla="*/ 14 w 347" name="T8"/>
                <a:gd fmla="*/ 52 h 67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73" w="347">
                  <a:moveTo>
                    <a:pt x="14" y="52"/>
                  </a:moveTo>
                  <a:cubicBezTo>
                    <a:pt x="9" y="24"/>
                    <a:pt x="3" y="0"/>
                    <a:pt x="0" y="0"/>
                  </a:cubicBezTo>
                  <a:cubicBezTo>
                    <a:pt x="0" y="673"/>
                    <a:pt x="0" y="673"/>
                    <a:pt x="0" y="673"/>
                  </a:cubicBezTo>
                  <a:cubicBezTo>
                    <a:pt x="347" y="673"/>
                    <a:pt x="347" y="673"/>
                    <a:pt x="347" y="673"/>
                  </a:cubicBezTo>
                  <a:cubicBezTo>
                    <a:pt x="347" y="673"/>
                    <a:pt x="105" y="520"/>
                    <a:pt x="14" y="52"/>
                  </a:cubicBezTo>
                  <a:close/>
                </a:path>
              </a:pathLst>
            </a:custGeom>
            <a:solidFill>
              <a:srgbClr val="FAD978"/>
            </a:solidFill>
            <a:ln>
              <a:noFill/>
            </a:ln>
          </p:spPr>
          <p:txBody>
            <a:bodyPr anchor="t" anchorCtr="0" bIns="22860" compatLnSpc="1" lIns="45720" numCol="1" rIns="45720" tIns="22860" vert="horz" wrap="square">
              <a:prstTxWarp prst="textNoShape">
                <a:avLst/>
              </a:prstTxWarp>
            </a:bodyPr>
            <a:lstStyle/>
            <a:p>
              <a:pPr defTabSz="91421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id-ID" noProof="0" normalizeH="0" spc="0" strike="noStrike" sz="1800" u="none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" name="Freeform 9">
              <a:extLst>
                <a:ext uri="{FF2B5EF4-FFF2-40B4-BE49-F238E27FC236}">
                  <a16:creationId xmlns:a16="http://schemas.microsoft.com/office/drawing/2014/main" id="{CDCCB05C-130D-4BE9-A84E-3FA2E9E046AF}"/>
                </a:ext>
              </a:extLst>
            </p:cNvPr>
            <p:cNvSpPr/>
            <p:nvPr/>
          </p:nvSpPr>
          <p:spPr bwMode="auto">
            <a:xfrm>
              <a:off x="8222129" y="2624747"/>
              <a:ext cx="1404766" cy="2107315"/>
            </a:xfrm>
            <a:custGeom>
              <a:gdLst>
                <a:gd fmla="*/ 333 w 347" name="T0"/>
                <a:gd fmla="*/ 75 h 971" name="T1"/>
                <a:gd fmla="*/ 0 w 347" name="T2"/>
                <a:gd fmla="*/ 971 h 971" name="T3"/>
                <a:gd fmla="*/ 347 w 347" name="T4"/>
                <a:gd fmla="*/ 971 h 971" name="T5"/>
                <a:gd fmla="*/ 347 w 347" name="T6"/>
                <a:gd fmla="*/ 0 h 971" name="T7"/>
                <a:gd fmla="*/ 333 w 347" name="T8"/>
                <a:gd fmla="*/ 75 h 97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71" w="347">
                  <a:moveTo>
                    <a:pt x="333" y="75"/>
                  </a:moveTo>
                  <a:cubicBezTo>
                    <a:pt x="242" y="750"/>
                    <a:pt x="0" y="971"/>
                    <a:pt x="0" y="971"/>
                  </a:cubicBezTo>
                  <a:cubicBezTo>
                    <a:pt x="347" y="971"/>
                    <a:pt x="347" y="971"/>
                    <a:pt x="347" y="971"/>
                  </a:cubicBezTo>
                  <a:cubicBezTo>
                    <a:pt x="347" y="0"/>
                    <a:pt x="347" y="0"/>
                    <a:pt x="347" y="0"/>
                  </a:cubicBezTo>
                  <a:cubicBezTo>
                    <a:pt x="345" y="0"/>
                    <a:pt x="339" y="33"/>
                    <a:pt x="333" y="75"/>
                  </a:cubicBezTo>
                  <a:close/>
                </a:path>
              </a:pathLst>
            </a:custGeom>
            <a:solidFill>
              <a:srgbClr val="201F20"/>
            </a:solidFill>
            <a:ln>
              <a:noFill/>
            </a:ln>
          </p:spPr>
          <p:txBody>
            <a:bodyPr anchor="t" anchorCtr="0" bIns="22860" compatLnSpc="1" lIns="45720" numCol="1" rIns="45720" tIns="22860" vert="horz" wrap="square">
              <a:prstTxWarp prst="textNoShape">
                <a:avLst/>
              </a:prstTxWarp>
            </a:bodyPr>
            <a:lstStyle/>
            <a:p>
              <a:pPr defTabSz="91421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id-ID" noProof="0" normalizeH="0" spc="0" strike="noStrike" sz="1800" u="none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" name="Freeform 10">
              <a:extLst>
                <a:ext uri="{FF2B5EF4-FFF2-40B4-BE49-F238E27FC236}">
                  <a16:creationId xmlns:a16="http://schemas.microsoft.com/office/drawing/2014/main" id="{47AF1124-C7B5-43BF-A9E0-E296CE29CA16}"/>
                </a:ext>
              </a:extLst>
            </p:cNvPr>
            <p:cNvSpPr/>
            <p:nvPr/>
          </p:nvSpPr>
          <p:spPr bwMode="auto">
            <a:xfrm>
              <a:off x="9626895" y="2624747"/>
              <a:ext cx="1403055" cy="2107315"/>
            </a:xfrm>
            <a:custGeom>
              <a:gdLst>
                <a:gd fmla="*/ 15 w 347" name="T0"/>
                <a:gd fmla="*/ 75 h 971" name="T1"/>
                <a:gd fmla="*/ 0 w 347" name="T2"/>
                <a:gd fmla="*/ 0 h 971" name="T3"/>
                <a:gd fmla="*/ 0 w 347" name="T4"/>
                <a:gd fmla="*/ 971 h 971" name="T5"/>
                <a:gd fmla="*/ 347 w 347" name="T6"/>
                <a:gd fmla="*/ 971 h 971" name="T7"/>
                <a:gd fmla="*/ 15 w 347" name="T8"/>
                <a:gd fmla="*/ 75 h 97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71" w="347">
                  <a:moveTo>
                    <a:pt x="15" y="75"/>
                  </a:moveTo>
                  <a:cubicBezTo>
                    <a:pt x="9" y="33"/>
                    <a:pt x="3" y="0"/>
                    <a:pt x="0" y="0"/>
                  </a:cubicBezTo>
                  <a:cubicBezTo>
                    <a:pt x="0" y="971"/>
                    <a:pt x="0" y="971"/>
                    <a:pt x="0" y="971"/>
                  </a:cubicBezTo>
                  <a:cubicBezTo>
                    <a:pt x="347" y="971"/>
                    <a:pt x="347" y="971"/>
                    <a:pt x="347" y="971"/>
                  </a:cubicBezTo>
                  <a:cubicBezTo>
                    <a:pt x="347" y="971"/>
                    <a:pt x="105" y="750"/>
                    <a:pt x="15" y="75"/>
                  </a:cubicBezTo>
                  <a:close/>
                </a:path>
              </a:pathLst>
            </a:custGeom>
            <a:solidFill>
              <a:srgbClr val="201F20"/>
            </a:solidFill>
            <a:ln>
              <a:noFill/>
            </a:ln>
          </p:spPr>
          <p:txBody>
            <a:bodyPr anchor="t" anchorCtr="0" bIns="22860" compatLnSpc="1" lIns="45720" numCol="1" rIns="45720" tIns="22860" vert="horz" wrap="square">
              <a:prstTxWarp prst="textNoShape">
                <a:avLst/>
              </a:prstTxWarp>
            </a:bodyPr>
            <a:lstStyle/>
            <a:p>
              <a:pPr defTabSz="91421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id-ID" noProof="0" normalizeH="0" spc="0" strike="noStrike" sz="1800" u="none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6" name="组合 63">
            <a:extLst>
              <a:ext uri="{FF2B5EF4-FFF2-40B4-BE49-F238E27FC236}">
                <a16:creationId xmlns:a16="http://schemas.microsoft.com/office/drawing/2014/main" id="{0504BE8B-AC51-4909-9325-C2F37845600D}"/>
              </a:ext>
            </a:extLst>
          </p:cNvPr>
          <p:cNvGrpSpPr/>
          <p:nvPr/>
        </p:nvGrpSpPr>
        <p:grpSpPr>
          <a:xfrm>
            <a:off x="1640440" y="5040418"/>
            <a:ext cx="8911120" cy="892173"/>
            <a:chOff x="2009545" y="4901670"/>
            <a:chExt cx="8911120" cy="892173"/>
          </a:xfrm>
        </p:grpSpPr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500C046B-8D9C-484E-9E6A-7A29B06A1DE0}"/>
                </a:ext>
              </a:extLst>
            </p:cNvPr>
            <p:cNvSpPr/>
            <p:nvPr/>
          </p:nvSpPr>
          <p:spPr>
            <a:xfrm>
              <a:off x="2009545" y="4901669"/>
              <a:ext cx="2241975" cy="42062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altLang="en-US" b="1" lang="zh-CN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标题文字添加</a:t>
              </a: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3EA834FA-F497-4690-8088-459BF2DBC409}"/>
                </a:ext>
              </a:extLst>
            </p:cNvPr>
            <p:cNvSpPr txBox="1"/>
            <p:nvPr/>
          </p:nvSpPr>
          <p:spPr>
            <a:xfrm>
              <a:off x="2009545" y="5280496"/>
              <a:ext cx="8911120" cy="508406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altLang="zh-CN" lang="en-US" sz="1200">
                  <a:solidFill>
                    <a:schemeClr val="bg1">
                      <a:lumMod val="50000"/>
                    </a:schemeClr>
                  </a:solidFill>
                  <a:latin charset="0" panose="020b0502020202020204" pitchFamily="34" typeface="Century Gothic"/>
                  <a:ea typeface="+mj-ea"/>
                </a:rPr>
                <a:t>The user can demonstrate on a projector or and make it into a film to be used in a wider fieldThe user can demonstrate on a projector or computer, or print the presentation and make it into a film to be used in a wider field</a:t>
              </a:r>
            </a:p>
          </p:txBody>
        </p:sp>
      </p:grpSp>
      <p:sp>
        <p:nvSpPr>
          <p:cNvPr id="29" name="矩形 28">
            <a:extLst>
              <a:ext uri="{FF2B5EF4-FFF2-40B4-BE49-F238E27FC236}">
                <a16:creationId xmlns:a16="http://schemas.microsoft.com/office/drawing/2014/main" id="{6CFBB93E-D330-4440-BB52-A875451805D1}"/>
              </a:ext>
            </a:extLst>
          </p:cNvPr>
          <p:cNvSpPr/>
          <p:nvPr/>
        </p:nvSpPr>
        <p:spPr>
          <a:xfrm>
            <a:off x="2049875" y="4455644"/>
            <a:ext cx="1727911" cy="38404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altLang="en-US" b="1" lang="zh-CN" sz="1600">
                <a:solidFill>
                  <a:srgbClr val="FAD978"/>
                </a:solidFill>
              </a:rPr>
              <a:t>标题添加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D99E32D4-A1E3-4115-A08A-719502AB3716}"/>
              </a:ext>
            </a:extLst>
          </p:cNvPr>
          <p:cNvSpPr/>
          <p:nvPr/>
        </p:nvSpPr>
        <p:spPr>
          <a:xfrm>
            <a:off x="3327347" y="4455644"/>
            <a:ext cx="1727911" cy="38404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altLang="en-US" b="1" lang="zh-CN" sz="1600">
                <a:solidFill>
                  <a:srgbClr val="201F20"/>
                </a:solidFill>
              </a:rPr>
              <a:t>标题添加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8976935E-B83C-4154-A089-1158898E1B21}"/>
              </a:ext>
            </a:extLst>
          </p:cNvPr>
          <p:cNvSpPr/>
          <p:nvPr/>
        </p:nvSpPr>
        <p:spPr>
          <a:xfrm>
            <a:off x="4600915" y="4455644"/>
            <a:ext cx="1727911" cy="38404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altLang="en-US" b="1" lang="zh-CN" sz="1600">
                <a:solidFill>
                  <a:srgbClr val="FAD978"/>
                </a:solidFill>
              </a:rPr>
              <a:t>标题添加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CAC6C52F-763A-4427-9FD3-2BA98F5FD75B}"/>
              </a:ext>
            </a:extLst>
          </p:cNvPr>
          <p:cNvSpPr/>
          <p:nvPr/>
        </p:nvSpPr>
        <p:spPr>
          <a:xfrm>
            <a:off x="5903742" y="4455644"/>
            <a:ext cx="1727911" cy="38404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altLang="en-US" b="1" lang="zh-CN" sz="1600">
                <a:solidFill>
                  <a:srgbClr val="201F20"/>
                </a:solidFill>
              </a:rPr>
              <a:t>标题添加</a:t>
            </a: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BA1CAB67-841B-40BC-A985-DE60330B7D54}"/>
              </a:ext>
            </a:extLst>
          </p:cNvPr>
          <p:cNvSpPr/>
          <p:nvPr/>
        </p:nvSpPr>
        <p:spPr>
          <a:xfrm>
            <a:off x="7150565" y="4455644"/>
            <a:ext cx="1727911" cy="38404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altLang="en-US" b="1" lang="zh-CN" sz="1600">
                <a:solidFill>
                  <a:srgbClr val="FAD978"/>
                </a:solidFill>
              </a:rPr>
              <a:t>标题添加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37B75445-B76A-4A9E-B603-8B9B850618BF}"/>
              </a:ext>
            </a:extLst>
          </p:cNvPr>
          <p:cNvSpPr/>
          <p:nvPr/>
        </p:nvSpPr>
        <p:spPr>
          <a:xfrm>
            <a:off x="8409451" y="4455644"/>
            <a:ext cx="1727911" cy="38404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altLang="en-US" b="1" lang="zh-CN" sz="1600">
                <a:solidFill>
                  <a:srgbClr val="201F20"/>
                </a:solidFill>
              </a:rPr>
              <a:t>标题添加</a:t>
            </a:r>
          </a:p>
        </p:txBody>
      </p:sp>
    </p:spTree>
    <p:extLst>
      <p:ext uri="{BB962C8B-B14F-4D97-AF65-F5344CB8AC3E}">
        <p14:creationId val="1021844475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4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4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9"/>
      <p:bldP grpId="0" spid="30"/>
      <p:bldP grpId="0" spid="31"/>
      <p:bldP grpId="0" spid="32"/>
      <p:bldP grpId="0" spid="33"/>
      <p:bldP grpId="0" spid="34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 1"/>
          <p:cNvGrpSpPr/>
          <p:nvPr/>
        </p:nvGrpSpPr>
        <p:grpSpPr>
          <a:xfrm>
            <a:off x="419576" y="333889"/>
            <a:ext cx="4101681" cy="734266"/>
            <a:chOff x="607832" y="2055111"/>
            <a:chExt cx="4101681" cy="734266"/>
          </a:xfrm>
        </p:grpSpPr>
        <p:sp>
          <p:nvSpPr>
            <p:cNvPr id="3" name="矩形 2"/>
            <p:cNvSpPr/>
            <p:nvPr/>
          </p:nvSpPr>
          <p:spPr>
            <a:xfrm>
              <a:off x="607832" y="2097404"/>
              <a:ext cx="187696" cy="33522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795528" y="2358490"/>
              <a:ext cx="3913985" cy="42672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 on a projector or computer, or print the presentation and make it into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95528" y="2055111"/>
              <a:ext cx="2720584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/>
              <a:r>
                <a:rPr altLang="zh-CN" b="1"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04.标题文字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607832" y="2420551"/>
              <a:ext cx="187696" cy="335220"/>
            </a:xfrm>
            <a:prstGeom prst="rect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sp>
        <p:nvSpPr>
          <p:cNvPr id="7" name="矩形 6">
            <a:extLst>
              <a:ext uri="{FF2B5EF4-FFF2-40B4-BE49-F238E27FC236}">
                <a16:creationId xmlns:a16="http://schemas.microsoft.com/office/drawing/2014/main" id="{340C15D3-3BBC-457F-A8B3-04ACA47DF84D}"/>
              </a:ext>
            </a:extLst>
          </p:cNvPr>
          <p:cNvSpPr/>
          <p:nvPr/>
        </p:nvSpPr>
        <p:spPr>
          <a:xfrm>
            <a:off x="2355273" y="2786730"/>
            <a:ext cx="7499928" cy="409575"/>
          </a:xfrm>
          <a:prstGeom prst="rect">
            <a:avLst/>
          </a:prstGeom>
          <a:solidFill>
            <a:srgbClr val="2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" name="组合 37">
            <a:extLst>
              <a:ext uri="{FF2B5EF4-FFF2-40B4-BE49-F238E27FC236}">
                <a16:creationId xmlns:a16="http://schemas.microsoft.com/office/drawing/2014/main" id="{892AF6F5-3BFA-4499-85F5-2955CC482692}"/>
              </a:ext>
            </a:extLst>
          </p:cNvPr>
          <p:cNvGrpSpPr/>
          <p:nvPr/>
        </p:nvGrpSpPr>
        <p:grpSpPr>
          <a:xfrm>
            <a:off x="2082847" y="2614323"/>
            <a:ext cx="754380" cy="754380"/>
            <a:chOff x="1502559" y="4279366"/>
            <a:chExt cx="754380" cy="754380"/>
          </a:xfrm>
        </p:grpSpPr>
        <p:sp>
          <p:nvSpPr>
            <p:cNvPr id="9" name="椭圆 8">
              <a:extLst>
                <a:ext uri="{FF2B5EF4-FFF2-40B4-BE49-F238E27FC236}">
                  <a16:creationId xmlns:a16="http://schemas.microsoft.com/office/drawing/2014/main" id="{306F5D55-E004-4700-9BEF-35688E007099}"/>
                </a:ext>
              </a:extLst>
            </p:cNvPr>
            <p:cNvSpPr/>
            <p:nvPr/>
          </p:nvSpPr>
          <p:spPr>
            <a:xfrm>
              <a:off x="1502559" y="4279366"/>
              <a:ext cx="754380" cy="754380"/>
            </a:xfrm>
            <a:prstGeom prst="ellipse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椭圆 9">
              <a:extLst>
                <a:ext uri="{FF2B5EF4-FFF2-40B4-BE49-F238E27FC236}">
                  <a16:creationId xmlns:a16="http://schemas.microsoft.com/office/drawing/2014/main" id="{81A92606-9156-4625-9A76-B4AA1D0D774E}"/>
                </a:ext>
              </a:extLst>
            </p:cNvPr>
            <p:cNvSpPr/>
            <p:nvPr/>
          </p:nvSpPr>
          <p:spPr>
            <a:xfrm>
              <a:off x="1574187" y="4350994"/>
              <a:ext cx="611124" cy="6111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l" blurRad="152400" dir="2700000" dist="38100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lvl="0"/>
              <a:r>
                <a:rPr altLang="zh-CN" 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502020202020204" pitchFamily="34" typeface="Century Gothic"/>
                </a:rPr>
                <a:t>01</a:t>
              </a:r>
            </a:p>
          </p:txBody>
        </p:sp>
      </p:grpSp>
      <p:grpSp>
        <p:nvGrpSpPr>
          <p:cNvPr id="11" name="组合 36">
            <a:extLst>
              <a:ext uri="{FF2B5EF4-FFF2-40B4-BE49-F238E27FC236}">
                <a16:creationId xmlns:a16="http://schemas.microsoft.com/office/drawing/2014/main" id="{CC64C959-ECCE-409C-A768-C577A3BCBA30}"/>
              </a:ext>
            </a:extLst>
          </p:cNvPr>
          <p:cNvGrpSpPr/>
          <p:nvPr/>
        </p:nvGrpSpPr>
        <p:grpSpPr>
          <a:xfrm>
            <a:off x="4505127" y="2614323"/>
            <a:ext cx="754380" cy="754380"/>
            <a:chOff x="4304641" y="4279366"/>
            <a:chExt cx="754380" cy="754380"/>
          </a:xfrm>
        </p:grpSpPr>
        <p:sp>
          <p:nvSpPr>
            <p:cNvPr id="12" name="椭圆 11">
              <a:extLst>
                <a:ext uri="{FF2B5EF4-FFF2-40B4-BE49-F238E27FC236}">
                  <a16:creationId xmlns:a16="http://schemas.microsoft.com/office/drawing/2014/main" id="{9B0A7CAF-E518-4101-A7A5-F2A6A3589056}"/>
                </a:ext>
              </a:extLst>
            </p:cNvPr>
            <p:cNvSpPr/>
            <p:nvPr/>
          </p:nvSpPr>
          <p:spPr>
            <a:xfrm>
              <a:off x="4304641" y="4279366"/>
              <a:ext cx="754380" cy="754380"/>
            </a:xfrm>
            <a:prstGeom prst="ellipse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3367D9F3-796A-42B6-8682-6028024DE635}"/>
                </a:ext>
              </a:extLst>
            </p:cNvPr>
            <p:cNvSpPr/>
            <p:nvPr/>
          </p:nvSpPr>
          <p:spPr>
            <a:xfrm>
              <a:off x="4376269" y="4350994"/>
              <a:ext cx="611124" cy="6111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l" blurRad="152400" dir="2700000" dist="38100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lvl="0"/>
              <a:r>
                <a:rPr altLang="zh-CN" 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502020202020204" pitchFamily="34" typeface="Century Gothic"/>
                </a:rPr>
                <a:t>02</a:t>
              </a:r>
            </a:p>
          </p:txBody>
        </p:sp>
      </p:grpSp>
      <p:grpSp>
        <p:nvGrpSpPr>
          <p:cNvPr id="14" name="组合 35">
            <a:extLst>
              <a:ext uri="{FF2B5EF4-FFF2-40B4-BE49-F238E27FC236}">
                <a16:creationId xmlns:a16="http://schemas.microsoft.com/office/drawing/2014/main" id="{E84096BB-292E-4587-8F24-5961EAA5FC27}"/>
              </a:ext>
            </a:extLst>
          </p:cNvPr>
          <p:cNvGrpSpPr/>
          <p:nvPr/>
        </p:nvGrpSpPr>
        <p:grpSpPr>
          <a:xfrm>
            <a:off x="6927411" y="2614323"/>
            <a:ext cx="754380" cy="754380"/>
            <a:chOff x="7106723" y="4279366"/>
            <a:chExt cx="754380" cy="754380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A83CD91-8FE3-49C3-A204-27F4EB20FA2E}"/>
                </a:ext>
              </a:extLst>
            </p:cNvPr>
            <p:cNvSpPr/>
            <p:nvPr/>
          </p:nvSpPr>
          <p:spPr>
            <a:xfrm>
              <a:off x="7106723" y="4279366"/>
              <a:ext cx="754380" cy="754380"/>
            </a:xfrm>
            <a:prstGeom prst="ellipse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E84FDE6B-05B0-4605-9697-003755C9172C}"/>
                </a:ext>
              </a:extLst>
            </p:cNvPr>
            <p:cNvSpPr/>
            <p:nvPr/>
          </p:nvSpPr>
          <p:spPr>
            <a:xfrm>
              <a:off x="7178351" y="4350994"/>
              <a:ext cx="611124" cy="6111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l" blurRad="152400" dir="2700000" dist="38100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lvl="0"/>
              <a:r>
                <a:rPr altLang="zh-CN" 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502020202020204" pitchFamily="34" typeface="Century Gothic"/>
                </a:rPr>
                <a:t>03</a:t>
              </a:r>
            </a:p>
          </p:txBody>
        </p:sp>
      </p:grpSp>
      <p:cxnSp>
        <p:nvCxnSpPr>
          <p:cNvPr id="17" name="直接箭头连接符 9">
            <a:extLst>
              <a:ext uri="{FF2B5EF4-FFF2-40B4-BE49-F238E27FC236}">
                <a16:creationId xmlns:a16="http://schemas.microsoft.com/office/drawing/2014/main" id="{430C7AC1-8E9D-467E-8F9B-127E34BCD322}"/>
              </a:ext>
            </a:extLst>
          </p:cNvPr>
          <p:cNvCxnSpPr/>
          <p:nvPr/>
        </p:nvCxnSpPr>
        <p:spPr>
          <a:xfrm>
            <a:off x="2974112" y="2991513"/>
            <a:ext cx="1363101" cy="0"/>
          </a:xfrm>
          <a:prstGeom prst="straightConnector1">
            <a:avLst/>
          </a:prstGeom>
          <a:ln cap="rnd" w="12700">
            <a:solidFill>
              <a:schemeClr val="bg1"/>
            </a:solidFill>
            <a:prstDash val="sysDash"/>
            <a:round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组合 34">
            <a:extLst>
              <a:ext uri="{FF2B5EF4-FFF2-40B4-BE49-F238E27FC236}">
                <a16:creationId xmlns:a16="http://schemas.microsoft.com/office/drawing/2014/main" id="{CAEDF9A5-3B78-4F6D-8810-F5F0C7CCF7E0}"/>
              </a:ext>
            </a:extLst>
          </p:cNvPr>
          <p:cNvGrpSpPr/>
          <p:nvPr/>
        </p:nvGrpSpPr>
        <p:grpSpPr>
          <a:xfrm>
            <a:off x="9349694" y="2614323"/>
            <a:ext cx="754380" cy="754380"/>
            <a:chOff x="9889256" y="4279366"/>
            <a:chExt cx="754380" cy="754380"/>
          </a:xfrm>
        </p:grpSpPr>
        <p:sp>
          <p:nvSpPr>
            <p:cNvPr id="19" name="椭圆 18">
              <a:extLst>
                <a:ext uri="{FF2B5EF4-FFF2-40B4-BE49-F238E27FC236}">
                  <a16:creationId xmlns:a16="http://schemas.microsoft.com/office/drawing/2014/main" id="{056713FE-3A4D-4F96-BF09-259E3F02C82C}"/>
                </a:ext>
              </a:extLst>
            </p:cNvPr>
            <p:cNvSpPr/>
            <p:nvPr/>
          </p:nvSpPr>
          <p:spPr>
            <a:xfrm>
              <a:off x="9889256" y="4279366"/>
              <a:ext cx="754380" cy="754380"/>
            </a:xfrm>
            <a:prstGeom prst="ellipse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椭圆 19">
              <a:extLst>
                <a:ext uri="{FF2B5EF4-FFF2-40B4-BE49-F238E27FC236}">
                  <a16:creationId xmlns:a16="http://schemas.microsoft.com/office/drawing/2014/main" id="{E31F07CF-4CB0-41DD-A68C-6AAB97DD5F1D}"/>
                </a:ext>
              </a:extLst>
            </p:cNvPr>
            <p:cNvSpPr/>
            <p:nvPr/>
          </p:nvSpPr>
          <p:spPr>
            <a:xfrm>
              <a:off x="9960884" y="4350994"/>
              <a:ext cx="611124" cy="6111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l" blurRad="152400" dir="2700000" dist="38100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lvl="0"/>
              <a:r>
                <a:rPr altLang="zh-CN" 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502020202020204" pitchFamily="34" typeface="Century Gothic"/>
                </a:rPr>
                <a:t>04</a:t>
              </a:r>
            </a:p>
          </p:txBody>
        </p:sp>
      </p:grpSp>
      <p:cxnSp>
        <p:nvCxnSpPr>
          <p:cNvPr id="25" name="直接箭头连接符 39">
            <a:extLst>
              <a:ext uri="{FF2B5EF4-FFF2-40B4-BE49-F238E27FC236}">
                <a16:creationId xmlns:a16="http://schemas.microsoft.com/office/drawing/2014/main" id="{676FC51C-D9E9-4EAC-A2F5-69F2FB6D7E04}"/>
              </a:ext>
            </a:extLst>
          </p:cNvPr>
          <p:cNvCxnSpPr/>
          <p:nvPr/>
        </p:nvCxnSpPr>
        <p:spPr>
          <a:xfrm>
            <a:off x="5416720" y="2991513"/>
            <a:ext cx="1363101" cy="0"/>
          </a:xfrm>
          <a:prstGeom prst="straightConnector1">
            <a:avLst/>
          </a:prstGeom>
          <a:ln cap="rnd" w="12700">
            <a:solidFill>
              <a:schemeClr val="bg1"/>
            </a:solidFill>
            <a:prstDash val="sysDash"/>
            <a:round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40">
            <a:extLst>
              <a:ext uri="{FF2B5EF4-FFF2-40B4-BE49-F238E27FC236}">
                <a16:creationId xmlns:a16="http://schemas.microsoft.com/office/drawing/2014/main" id="{93A6489E-76DB-493D-95E5-94C0751C6048}"/>
              </a:ext>
            </a:extLst>
          </p:cNvPr>
          <p:cNvCxnSpPr/>
          <p:nvPr/>
        </p:nvCxnSpPr>
        <p:spPr>
          <a:xfrm>
            <a:off x="7832280" y="2991513"/>
            <a:ext cx="1363101" cy="0"/>
          </a:xfrm>
          <a:prstGeom prst="straightConnector1">
            <a:avLst/>
          </a:prstGeom>
          <a:ln cap="rnd" w="12700">
            <a:solidFill>
              <a:schemeClr val="bg1"/>
            </a:solidFill>
            <a:prstDash val="sysDash"/>
            <a:round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组合 43">
            <a:extLst>
              <a:ext uri="{FF2B5EF4-FFF2-40B4-BE49-F238E27FC236}">
                <a16:creationId xmlns:a16="http://schemas.microsoft.com/office/drawing/2014/main" id="{6F6BED63-5E3B-486F-887D-52CE79812582}"/>
              </a:ext>
            </a:extLst>
          </p:cNvPr>
          <p:cNvGrpSpPr/>
          <p:nvPr/>
        </p:nvGrpSpPr>
        <p:grpSpPr>
          <a:xfrm>
            <a:off x="1339050" y="3917417"/>
            <a:ext cx="2241975" cy="997458"/>
            <a:chOff x="2455838" y="4901670"/>
            <a:chExt cx="2241974" cy="997458"/>
          </a:xfrm>
        </p:grpSpPr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7134A48F-FB9B-4E63-843A-2A33617FF272}"/>
                </a:ext>
              </a:extLst>
            </p:cNvPr>
            <p:cNvSpPr/>
            <p:nvPr/>
          </p:nvSpPr>
          <p:spPr>
            <a:xfrm>
              <a:off x="2455838" y="4901670"/>
              <a:ext cx="2241974" cy="42062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b="1" lang="zh-CN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标题文字添加</a:t>
              </a: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BD807EB6-207F-4B43-A892-332E4AA3B403}"/>
                </a:ext>
              </a:extLst>
            </p:cNvPr>
            <p:cNvSpPr txBox="1"/>
            <p:nvPr/>
          </p:nvSpPr>
          <p:spPr>
            <a:xfrm>
              <a:off x="2566101" y="5280496"/>
              <a:ext cx="2021450" cy="612648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0" panose="020b0502020202020204" pitchFamily="34" typeface="Century Gothic"/>
                  <a:ea typeface="+mj-ea"/>
                </a:rPr>
                <a:t>The user can demonstrate on a projector or computer, or print the n a wider field</a:t>
              </a:r>
            </a:p>
          </p:txBody>
        </p:sp>
      </p:grpSp>
      <p:grpSp>
        <p:nvGrpSpPr>
          <p:cNvPr id="30" name="组合 46">
            <a:extLst>
              <a:ext uri="{FF2B5EF4-FFF2-40B4-BE49-F238E27FC236}">
                <a16:creationId xmlns:a16="http://schemas.microsoft.com/office/drawing/2014/main" id="{68392517-728D-4CE5-B29D-8726871F4BBB}"/>
              </a:ext>
            </a:extLst>
          </p:cNvPr>
          <p:cNvGrpSpPr/>
          <p:nvPr/>
        </p:nvGrpSpPr>
        <p:grpSpPr>
          <a:xfrm>
            <a:off x="3761331" y="3917417"/>
            <a:ext cx="2241975" cy="997458"/>
            <a:chOff x="2455838" y="4901670"/>
            <a:chExt cx="2241974" cy="997458"/>
          </a:xfrm>
        </p:grpSpPr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90574972-530F-4A2A-AC9F-776095BEC36B}"/>
                </a:ext>
              </a:extLst>
            </p:cNvPr>
            <p:cNvSpPr/>
            <p:nvPr/>
          </p:nvSpPr>
          <p:spPr>
            <a:xfrm>
              <a:off x="2455838" y="4901670"/>
              <a:ext cx="2241974" cy="42062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b="1" lang="zh-CN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标题文字添加</a:t>
              </a: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BCDC5BE0-21CB-40CB-AE89-51FD9DB522D6}"/>
                </a:ext>
              </a:extLst>
            </p:cNvPr>
            <p:cNvSpPr txBox="1"/>
            <p:nvPr/>
          </p:nvSpPr>
          <p:spPr>
            <a:xfrm>
              <a:off x="2566100" y="5280496"/>
              <a:ext cx="2021450" cy="612648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0" panose="020b0502020202020204" pitchFamily="34" typeface="Century Gothic"/>
                  <a:ea typeface="+mj-ea"/>
                </a:rPr>
                <a:t>The user can demonstrate on a projector or computer, or print the n a wider field</a:t>
              </a:r>
            </a:p>
          </p:txBody>
        </p:sp>
      </p:grpSp>
      <p:grpSp>
        <p:nvGrpSpPr>
          <p:cNvPr id="33" name="组合 49">
            <a:extLst>
              <a:ext uri="{FF2B5EF4-FFF2-40B4-BE49-F238E27FC236}">
                <a16:creationId xmlns:a16="http://schemas.microsoft.com/office/drawing/2014/main" id="{D9F13E1E-3CA8-44C3-B35D-4598342E9A9F}"/>
              </a:ext>
            </a:extLst>
          </p:cNvPr>
          <p:cNvGrpSpPr/>
          <p:nvPr/>
        </p:nvGrpSpPr>
        <p:grpSpPr>
          <a:xfrm>
            <a:off x="6183614" y="3917417"/>
            <a:ext cx="2241975" cy="997458"/>
            <a:chOff x="2455838" y="4901670"/>
            <a:chExt cx="2241974" cy="997458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4DC4BE3C-1719-4F8C-9ACD-5F881C4DADEC}"/>
                </a:ext>
              </a:extLst>
            </p:cNvPr>
            <p:cNvSpPr/>
            <p:nvPr/>
          </p:nvSpPr>
          <p:spPr>
            <a:xfrm>
              <a:off x="2455839" y="4901670"/>
              <a:ext cx="2241974" cy="42062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b="1" lang="zh-CN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标题文字添加</a:t>
              </a:r>
            </a:p>
          </p:txBody>
        </p: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C3C4538C-F330-439F-AB8E-1F8F30732DC8}"/>
                </a:ext>
              </a:extLst>
            </p:cNvPr>
            <p:cNvSpPr txBox="1"/>
            <p:nvPr/>
          </p:nvSpPr>
          <p:spPr>
            <a:xfrm>
              <a:off x="2566101" y="5280496"/>
              <a:ext cx="2021450" cy="612648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0" panose="020b0502020202020204" pitchFamily="34" typeface="Century Gothic"/>
                  <a:ea typeface="+mj-ea"/>
                </a:rPr>
                <a:t>The user can demonstrate on a projector or computer, or print the n a wider field</a:t>
              </a:r>
            </a:p>
          </p:txBody>
        </p:sp>
      </p:grpSp>
      <p:grpSp>
        <p:nvGrpSpPr>
          <p:cNvPr id="36" name="组合 52">
            <a:extLst>
              <a:ext uri="{FF2B5EF4-FFF2-40B4-BE49-F238E27FC236}">
                <a16:creationId xmlns:a16="http://schemas.microsoft.com/office/drawing/2014/main" id="{FA05F42C-4DA0-4A0F-AC8B-8A091D34A2D5}"/>
              </a:ext>
            </a:extLst>
          </p:cNvPr>
          <p:cNvGrpSpPr/>
          <p:nvPr/>
        </p:nvGrpSpPr>
        <p:grpSpPr>
          <a:xfrm>
            <a:off x="8610979" y="3917417"/>
            <a:ext cx="2241975" cy="997458"/>
            <a:chOff x="2455838" y="4901670"/>
            <a:chExt cx="2241974" cy="997458"/>
          </a:xfrm>
        </p:grpSpPr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193914A1-C929-40CA-930F-24C3EAE57AB6}"/>
                </a:ext>
              </a:extLst>
            </p:cNvPr>
            <p:cNvSpPr/>
            <p:nvPr/>
          </p:nvSpPr>
          <p:spPr>
            <a:xfrm>
              <a:off x="2455839" y="4901670"/>
              <a:ext cx="2241974" cy="42062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b="1" lang="zh-CN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标题文字添加</a:t>
              </a:r>
            </a:p>
          </p:txBody>
        </p:sp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id="{3418E2F5-AB03-462B-A7C6-6573F0C082A3}"/>
                </a:ext>
              </a:extLst>
            </p:cNvPr>
            <p:cNvSpPr txBox="1"/>
            <p:nvPr/>
          </p:nvSpPr>
          <p:spPr>
            <a:xfrm>
              <a:off x="2566101" y="5280496"/>
              <a:ext cx="2021450" cy="612648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0" panose="020b0502020202020204" pitchFamily="34" typeface="Century Gothic"/>
                  <a:ea typeface="+mj-ea"/>
                </a:rPr>
                <a:t>The user can demonstrate on a projector or computer, or print the n a wider field</a:t>
              </a:r>
            </a:p>
          </p:txBody>
        </p:sp>
      </p:grpSp>
    </p:spTree>
    <p:extLst>
      <p:ext uri="{BB962C8B-B14F-4D97-AF65-F5344CB8AC3E}">
        <p14:creationId val="145631461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1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id="1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id="40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43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fill="hold" id="45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48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fill="hold" id="50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2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53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fill="hold" id="55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58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905000" y="0"/>
            <a:ext cx="10287000" cy="6858000"/>
          </a:xfrm>
          <a:prstGeom prst="rect">
            <a:avLst/>
          </a:prstGeom>
        </p:spPr>
      </p:pic>
      <p:grpSp>
        <p:nvGrpSpPr>
          <p:cNvPr id="5" name="组 4"/>
          <p:cNvGrpSpPr/>
          <p:nvPr/>
        </p:nvGrpSpPr>
        <p:grpSpPr>
          <a:xfrm>
            <a:off x="786398" y="3346704"/>
            <a:ext cx="457200" cy="2907792"/>
            <a:chOff x="10972800" y="749808"/>
            <a:chExt cx="457200" cy="2907792"/>
          </a:xfrm>
        </p:grpSpPr>
        <p:sp>
          <p:nvSpPr>
            <p:cNvPr id="6" name="矩形 5"/>
            <p:cNvSpPr/>
            <p:nvPr/>
          </p:nvSpPr>
          <p:spPr>
            <a:xfrm>
              <a:off x="10972800" y="749808"/>
              <a:ext cx="457200" cy="4572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0972800" y="1448844"/>
              <a:ext cx="373990" cy="2208755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>
                <a:lnSpc>
                  <a:spcPct val="114000"/>
                </a:lnSpc>
              </a:pPr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</a:t>
              </a:r>
            </a:p>
          </p:txBody>
        </p:sp>
      </p:grpSp>
      <p:sp>
        <p:nvSpPr>
          <p:cNvPr id="8" name="矩形 7"/>
          <p:cNvSpPr/>
          <p:nvPr/>
        </p:nvSpPr>
        <p:spPr>
          <a:xfrm>
            <a:off x="621793" y="658368"/>
            <a:ext cx="4630707" cy="1078992"/>
          </a:xfrm>
          <a:prstGeom prst="rect">
            <a:avLst/>
          </a:prstGeom>
          <a:solidFill>
            <a:srgbClr val="FAD9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9" name="文本框 8"/>
          <p:cNvSpPr txBox="1"/>
          <p:nvPr/>
        </p:nvSpPr>
        <p:spPr>
          <a:xfrm>
            <a:off x="1931585" y="721701"/>
            <a:ext cx="3175590" cy="1005840"/>
          </a:xfrm>
          <a:prstGeom prst="rect">
            <a:avLst/>
          </a:prstGeom>
          <a:noFill/>
        </p:spPr>
        <p:txBody>
          <a:bodyPr rtlCol="0" wrap="non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b="1" lang="en-US" sz="6000">
                <a:solidFill>
                  <a:schemeClr val="tx1">
                    <a:lumMod val="75000"/>
                    <a:lumOff val="25000"/>
                  </a:schemeClr>
                </a:solidFill>
                <a:latin charset="0" typeface="Avenir Next Demi Bold"/>
                <a:ea charset="0" typeface="Avenir Next Demi Bold"/>
                <a:cs charset="0" typeface="Avenir Next Demi Bold"/>
              </a:rPr>
              <a:t>PART.05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942858" y="4045741"/>
            <a:ext cx="3913985" cy="473659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>
              <a:lnSpc>
                <a:spcPct val="114000"/>
              </a:lnSpc>
            </a:pPr>
            <a:r>
              <a:rPr altLang="zh-CN" lang="en-US" sz="1100">
                <a:solidFill>
                  <a:schemeClr val="tx1">
                    <a:lumMod val="50000"/>
                    <a:lumOff val="50000"/>
                  </a:schemeClr>
                </a:solidFill>
                <a:latin charset="-122" typeface="Microsoft YaHei"/>
                <a:ea charset="-122" typeface="Microsoft YaHei"/>
                <a:cs charset="-122" typeface="Microsoft YaHei"/>
              </a:rPr>
              <a:t>The user can demonstrate on a projector or computer, or print the presentation and make it into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942857" y="3113639"/>
            <a:ext cx="4814955" cy="91440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dist"/>
            <a:r>
              <a:rPr altLang="en-US" b="1" lang="zh-CN" smtClean="0" sz="5400">
                <a:solidFill>
                  <a:schemeClr val="tx1">
                    <a:lumMod val="75000"/>
                    <a:lumOff val="25000"/>
                  </a:schemeClr>
                </a:solidFill>
                <a:latin charset="-122" typeface="Microsoft YaHei"/>
                <a:ea charset="-122" typeface="Microsoft YaHei"/>
                <a:cs charset="-122" typeface="Microsoft YaHei"/>
              </a:rPr>
              <a:t>标题文字</a:t>
            </a:r>
          </a:p>
        </p:txBody>
      </p:sp>
    </p:spTree>
    <p:extLst>
      <p:ext uri="{BB962C8B-B14F-4D97-AF65-F5344CB8AC3E}">
        <p14:creationId val="601429469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5"/>
      <p:bldP grpId="0" spid="16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1" name="组 30"/>
          <p:cNvGrpSpPr/>
          <p:nvPr/>
        </p:nvGrpSpPr>
        <p:grpSpPr>
          <a:xfrm>
            <a:off x="10972802" y="749808"/>
            <a:ext cx="457200" cy="3767328"/>
            <a:chOff x="10972800" y="749808"/>
            <a:chExt cx="457200" cy="3767328"/>
          </a:xfrm>
        </p:grpSpPr>
        <p:sp>
          <p:nvSpPr>
            <p:cNvPr id="8" name="矩形 7"/>
            <p:cNvSpPr/>
            <p:nvPr/>
          </p:nvSpPr>
          <p:spPr>
            <a:xfrm>
              <a:off x="10972800" y="749808"/>
              <a:ext cx="457200" cy="4572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1052334" y="1430557"/>
              <a:ext cx="373990" cy="3086579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>
                <a:lnSpc>
                  <a:spcPct val="114000"/>
                </a:lnSpc>
              </a:pPr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</a:t>
              </a:r>
            </a:p>
          </p:txBody>
        </p:sp>
      </p:grpSp>
      <p:grpSp>
        <p:nvGrpSpPr>
          <p:cNvPr id="14" name="组 13"/>
          <p:cNvGrpSpPr/>
          <p:nvPr/>
        </p:nvGrpSpPr>
        <p:grpSpPr>
          <a:xfrm>
            <a:off x="5261316" y="660364"/>
            <a:ext cx="4919290" cy="1056472"/>
            <a:chOff x="5261316" y="1097360"/>
            <a:chExt cx="4919289" cy="1056472"/>
          </a:xfrm>
        </p:grpSpPr>
        <p:sp>
          <p:nvSpPr>
            <p:cNvPr id="10" name="文本框 9"/>
            <p:cNvSpPr txBox="1"/>
            <p:nvPr/>
          </p:nvSpPr>
          <p:spPr>
            <a:xfrm>
              <a:off x="5370879" y="1138169"/>
              <a:ext cx="606743" cy="1005840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/>
              <a:r>
                <a:rPr altLang="zh-CN" lang="en-US" sz="60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typeface="Avenir Next Medium"/>
                  <a:ea charset="0" typeface="Avenir Next Medium"/>
                  <a:cs charset="0" typeface="Avenir Next Medium"/>
                </a:rPr>
                <a:t>1.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266621" y="1558494"/>
              <a:ext cx="3913985" cy="473659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 on a projector or computer, or print the presentation and make it into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6272431" y="1097360"/>
              <a:ext cx="2158337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r>
                <a:rPr altLang="en-US" b="1" lang="zh-CN" smtClean="0" sz="2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标题文字</a:t>
              </a:r>
            </a:p>
          </p:txBody>
        </p:sp>
      </p:grpSp>
      <p:grpSp>
        <p:nvGrpSpPr>
          <p:cNvPr id="19" name="组 18"/>
          <p:cNvGrpSpPr/>
          <p:nvPr/>
        </p:nvGrpSpPr>
        <p:grpSpPr>
          <a:xfrm>
            <a:off x="5261316" y="1797678"/>
            <a:ext cx="4919290" cy="1056472"/>
            <a:chOff x="5261316" y="1097360"/>
            <a:chExt cx="4919289" cy="1056472"/>
          </a:xfrm>
        </p:grpSpPr>
        <p:sp>
          <p:nvSpPr>
            <p:cNvPr id="20" name="文本框 19"/>
            <p:cNvSpPr txBox="1"/>
            <p:nvPr/>
          </p:nvSpPr>
          <p:spPr>
            <a:xfrm>
              <a:off x="5370879" y="1138169"/>
              <a:ext cx="606743" cy="1005840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/>
              <a:r>
                <a:rPr altLang="zh-CN" lang="en-US" sz="60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typeface="Avenir Next Medium"/>
                  <a:ea charset="0" typeface="Avenir Next Medium"/>
                  <a:cs charset="0" typeface="Avenir Next Medium"/>
                </a:rPr>
                <a:t>2.</a:t>
              </a: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6266621" y="1558494"/>
              <a:ext cx="3913985" cy="473659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 on a projector or computer, or print the presentation and make it into</a:t>
              </a: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6272431" y="1097360"/>
              <a:ext cx="2158337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r>
                <a:rPr altLang="en-US" b="1" lang="zh-CN" smtClean="0" sz="2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标题文字</a:t>
              </a:r>
            </a:p>
          </p:txBody>
        </p:sp>
      </p:grpSp>
      <p:grpSp>
        <p:nvGrpSpPr>
          <p:cNvPr id="23" name="组 22"/>
          <p:cNvGrpSpPr/>
          <p:nvPr/>
        </p:nvGrpSpPr>
        <p:grpSpPr>
          <a:xfrm>
            <a:off x="5261316" y="2934992"/>
            <a:ext cx="4919290" cy="1056472"/>
            <a:chOff x="5261316" y="1097360"/>
            <a:chExt cx="4919289" cy="1056472"/>
          </a:xfrm>
        </p:grpSpPr>
        <p:sp>
          <p:nvSpPr>
            <p:cNvPr id="24" name="文本框 23"/>
            <p:cNvSpPr txBox="1"/>
            <p:nvPr/>
          </p:nvSpPr>
          <p:spPr>
            <a:xfrm>
              <a:off x="5370879" y="1138169"/>
              <a:ext cx="606743" cy="1005840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/>
              <a:r>
                <a:rPr altLang="zh-CN" lang="en-US" sz="60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typeface="Avenir Next Medium"/>
                  <a:ea charset="0" typeface="Avenir Next Medium"/>
                  <a:cs charset="0" typeface="Avenir Next Medium"/>
                </a:rPr>
                <a:t>3.</a:t>
              </a: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6266621" y="1558494"/>
              <a:ext cx="3913985" cy="473659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 on a projector or computer, or print the presentation and make it into</a:t>
              </a: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6272431" y="1097360"/>
              <a:ext cx="2158337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r>
                <a:rPr altLang="en-US" b="1" lang="zh-CN" smtClean="0" sz="2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标题文字</a:t>
              </a:r>
            </a:p>
          </p:txBody>
        </p:sp>
      </p:grpSp>
      <p:grpSp>
        <p:nvGrpSpPr>
          <p:cNvPr id="27" name="组 26"/>
          <p:cNvGrpSpPr/>
          <p:nvPr/>
        </p:nvGrpSpPr>
        <p:grpSpPr>
          <a:xfrm>
            <a:off x="5261316" y="4072306"/>
            <a:ext cx="4919290" cy="1056472"/>
            <a:chOff x="5261316" y="1097360"/>
            <a:chExt cx="4919289" cy="1056472"/>
          </a:xfrm>
        </p:grpSpPr>
        <p:sp>
          <p:nvSpPr>
            <p:cNvPr id="28" name="文本框 27"/>
            <p:cNvSpPr txBox="1"/>
            <p:nvPr/>
          </p:nvSpPr>
          <p:spPr>
            <a:xfrm>
              <a:off x="5370879" y="1138170"/>
              <a:ext cx="606743" cy="1005840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/>
              <a:r>
                <a:rPr altLang="zh-CN" lang="en-US" sz="60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typeface="Avenir Next Medium"/>
                  <a:ea charset="0" typeface="Avenir Next Medium"/>
                  <a:cs charset="0" typeface="Avenir Next Medium"/>
                </a:rPr>
                <a:t>4.</a:t>
              </a: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6266621" y="1558494"/>
              <a:ext cx="3913985" cy="473659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 on a projector or computer, or print the presentation and make it into</a:t>
              </a: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6272431" y="1097360"/>
              <a:ext cx="2158337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r>
                <a:rPr altLang="en-US" b="1" lang="zh-CN" smtClean="0" sz="2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标题文字</a:t>
              </a:r>
            </a:p>
          </p:txBody>
        </p:sp>
      </p:grpSp>
      <p:grpSp>
        <p:nvGrpSpPr>
          <p:cNvPr id="32" name="组 31"/>
          <p:cNvGrpSpPr/>
          <p:nvPr/>
        </p:nvGrpSpPr>
        <p:grpSpPr>
          <a:xfrm>
            <a:off x="5261316" y="5209621"/>
            <a:ext cx="4919290" cy="1056472"/>
            <a:chOff x="5261316" y="1097360"/>
            <a:chExt cx="4919289" cy="1056472"/>
          </a:xfrm>
        </p:grpSpPr>
        <p:sp>
          <p:nvSpPr>
            <p:cNvPr id="33" name="文本框 32"/>
            <p:cNvSpPr txBox="1"/>
            <p:nvPr/>
          </p:nvSpPr>
          <p:spPr>
            <a:xfrm>
              <a:off x="5370879" y="1138170"/>
              <a:ext cx="606743" cy="1005840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/>
              <a:r>
                <a:rPr altLang="zh-CN" lang="en-US" sz="60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typeface="Avenir Next Medium"/>
                  <a:ea charset="0" typeface="Avenir Next Medium"/>
                  <a:cs charset="0" typeface="Avenir Next Medium"/>
                </a:rPr>
                <a:t>5.</a:t>
              </a: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6266621" y="1558495"/>
              <a:ext cx="3913985" cy="473659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 on a projector or computer, or print the presentation and make it into</a:t>
              </a: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6272431" y="1097361"/>
              <a:ext cx="2158337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r>
                <a:rPr altLang="en-US" b="1" lang="zh-CN" smtClean="0" sz="2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标题文字</a:t>
              </a:r>
            </a:p>
          </p:txBody>
        </p:sp>
      </p:grpSp>
    </p:spTree>
    <p:extLst>
      <p:ext uri="{BB962C8B-B14F-4D97-AF65-F5344CB8AC3E}">
        <p14:creationId val="847693858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8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 1"/>
          <p:cNvGrpSpPr/>
          <p:nvPr/>
        </p:nvGrpSpPr>
        <p:grpSpPr>
          <a:xfrm>
            <a:off x="419576" y="333889"/>
            <a:ext cx="4101681" cy="734266"/>
            <a:chOff x="607832" y="2055111"/>
            <a:chExt cx="4101681" cy="734266"/>
          </a:xfrm>
        </p:grpSpPr>
        <p:sp>
          <p:nvSpPr>
            <p:cNvPr id="3" name="矩形 2"/>
            <p:cNvSpPr/>
            <p:nvPr/>
          </p:nvSpPr>
          <p:spPr>
            <a:xfrm>
              <a:off x="607832" y="2097404"/>
              <a:ext cx="187696" cy="33522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795528" y="2358490"/>
              <a:ext cx="3913985" cy="42672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 on a projector or computer, or print the presentation and make it into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95528" y="2055111"/>
              <a:ext cx="2720584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/>
              <a:r>
                <a:rPr altLang="zh-CN" b="1"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05.标题文字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607832" y="2420551"/>
              <a:ext cx="187696" cy="335220"/>
            </a:xfrm>
            <a:prstGeom prst="rect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10" name="组合 20">
            <a:extLst>
              <a:ext uri="{FF2B5EF4-FFF2-40B4-BE49-F238E27FC236}">
                <a16:creationId xmlns:a16="http://schemas.microsoft.com/office/drawing/2014/main" id="{7B12682C-205D-429E-83B2-6C85EB032D53}"/>
              </a:ext>
            </a:extLst>
          </p:cNvPr>
          <p:cNvGrpSpPr/>
          <p:nvPr/>
        </p:nvGrpSpPr>
        <p:grpSpPr>
          <a:xfrm>
            <a:off x="3328827" y="3456773"/>
            <a:ext cx="5534348" cy="689875"/>
            <a:chOff x="2523417" y="3344564"/>
            <a:chExt cx="7526166" cy="938162"/>
          </a:xfrm>
        </p:grpSpPr>
        <p:sp>
          <p:nvSpPr>
            <p:cNvPr id="11" name="圆角矩形 20">
              <a:extLst>
                <a:ext uri="{FF2B5EF4-FFF2-40B4-BE49-F238E27FC236}">
                  <a16:creationId xmlns:a16="http://schemas.microsoft.com/office/drawing/2014/main" id="{CF0259AC-8FA5-4C42-84F0-D175FCBB4270}"/>
                </a:ext>
              </a:extLst>
            </p:cNvPr>
            <p:cNvSpPr/>
            <p:nvPr/>
          </p:nvSpPr>
          <p:spPr>
            <a:xfrm>
              <a:off x="3578792" y="3712929"/>
              <a:ext cx="1567043" cy="201433"/>
            </a:xfrm>
            <a:prstGeom prst="roundRect">
              <a:avLst>
                <a:gd fmla="val 50000" name="adj"/>
              </a:avLst>
            </a:prstGeom>
            <a:solidFill>
              <a:srgbClr val="201F20"/>
            </a:solidFill>
            <a:ln algn="ctr" cap="flat" cmpd="sng" w="28575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charset="-122" panose="020b0502040204020203" typeface="微软雅黑 Light"/>
                <a:ea charset="-122" panose="020b0502040204020203" typeface="微软雅黑 Light"/>
                <a:cs typeface="+mn-cs"/>
              </a:endParaRPr>
            </a:p>
          </p:txBody>
        </p:sp>
        <p:sp>
          <p:nvSpPr>
            <p:cNvPr id="12" name="圆角矩形 21">
              <a:extLst>
                <a:ext uri="{FF2B5EF4-FFF2-40B4-BE49-F238E27FC236}">
                  <a16:creationId xmlns:a16="http://schemas.microsoft.com/office/drawing/2014/main" id="{7F0FDD19-A24F-4A34-9487-072B3FCFF00C}"/>
                </a:ext>
              </a:extLst>
            </p:cNvPr>
            <p:cNvSpPr/>
            <p:nvPr/>
          </p:nvSpPr>
          <p:spPr>
            <a:xfrm>
              <a:off x="7444192" y="3712929"/>
              <a:ext cx="1567043" cy="201433"/>
            </a:xfrm>
            <a:prstGeom prst="roundRect">
              <a:avLst>
                <a:gd fmla="val 50000" name="adj"/>
              </a:avLst>
            </a:prstGeom>
            <a:solidFill>
              <a:srgbClr val="201F20"/>
            </a:solidFill>
            <a:ln algn="ctr" cap="flat" cmpd="sng" w="28575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charset="-122" panose="020b0502040204020203" typeface="微软雅黑 Light"/>
                <a:ea charset="-122" panose="020b0502040204020203" typeface="微软雅黑 Light"/>
                <a:cs typeface="+mn-cs"/>
              </a:endParaRPr>
            </a:p>
          </p:txBody>
        </p:sp>
        <p:sp>
          <p:nvSpPr>
            <p:cNvPr id="13" name="圆角矩形 22">
              <a:extLst>
                <a:ext uri="{FF2B5EF4-FFF2-40B4-BE49-F238E27FC236}">
                  <a16:creationId xmlns:a16="http://schemas.microsoft.com/office/drawing/2014/main" id="{DEAFF08F-0C86-4368-83AE-CAD4BCECD726}"/>
                </a:ext>
              </a:extLst>
            </p:cNvPr>
            <p:cNvSpPr/>
            <p:nvPr/>
          </p:nvSpPr>
          <p:spPr>
            <a:xfrm>
              <a:off x="5511491" y="3712929"/>
              <a:ext cx="1567043" cy="201433"/>
            </a:xfrm>
            <a:prstGeom prst="roundRect">
              <a:avLst>
                <a:gd fmla="val 50000" name="adj"/>
              </a:avLst>
            </a:prstGeom>
            <a:solidFill>
              <a:srgbClr val="201F20"/>
            </a:solidFill>
            <a:ln algn="ctr" cap="flat" cmpd="sng" w="28575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charset="-122" panose="020b0502040204020203" typeface="微软雅黑 Light"/>
                <a:ea charset="-122" panose="020b0502040204020203" typeface="微软雅黑 Light"/>
                <a:cs typeface="+mn-cs"/>
              </a:endParaRPr>
            </a:p>
          </p:txBody>
        </p:sp>
        <p:sp>
          <p:nvSpPr>
            <p:cNvPr id="14" name="任意多边形 23">
              <a:extLst>
                <a:ext uri="{FF2B5EF4-FFF2-40B4-BE49-F238E27FC236}">
                  <a16:creationId xmlns:a16="http://schemas.microsoft.com/office/drawing/2014/main" id="{4B9782D2-0766-40D2-9DD8-FA8DFE1B5A51}"/>
                </a:ext>
              </a:extLst>
            </p:cNvPr>
            <p:cNvSpPr/>
            <p:nvPr/>
          </p:nvSpPr>
          <p:spPr>
            <a:xfrm>
              <a:off x="2523417" y="3344564"/>
              <a:ext cx="1717315" cy="938162"/>
            </a:xfrm>
            <a:custGeom>
              <a:gdLst>
                <a:gd fmla="*/ 469081 w 1717315" name="connsiteX0"/>
                <a:gd fmla="*/ 0 h 938162" name="connsiteY0"/>
                <a:gd fmla="*/ 1276014 w 1717315" name="connsiteX1"/>
                <a:gd fmla="*/ 0 h 938162" name="connsiteY1"/>
                <a:gd fmla="*/ 1708232 w 1717315" name="connsiteX2"/>
                <a:gd fmla="*/ 286494 h 938162" name="connsiteY2"/>
                <a:gd fmla="*/ 1717315 w 1717315" name="connsiteX3"/>
                <a:gd fmla="*/ 315755 h 938162" name="connsiteY3"/>
                <a:gd fmla="*/ 1536477 w 1717315" name="connsiteX4"/>
                <a:gd fmla="*/ 315755 h 938162" name="connsiteY4"/>
                <a:gd fmla="*/ 1529984 w 1717315" name="connsiteX5"/>
                <a:gd fmla="*/ 303792 h 938162" name="connsiteY5"/>
                <a:gd fmla="*/ 1284844 w 1717315" name="connsiteX6"/>
                <a:gd fmla="*/ 173452 h 938162" name="connsiteY6"/>
                <a:gd fmla="*/ 460250 w 1717315" name="connsiteX7"/>
                <a:gd fmla="*/ 173452 h 938162" name="connsiteY7"/>
                <a:gd fmla="*/ 164621 w 1717315" name="connsiteX8"/>
                <a:gd fmla="*/ 469081 h 938162" name="connsiteY8"/>
                <a:gd fmla="*/ 460250 w 1717315" name="connsiteX9"/>
                <a:gd fmla="*/ 764710 h 938162" name="connsiteY9"/>
                <a:gd fmla="*/ 1284844 w 1717315" name="connsiteX10"/>
                <a:gd fmla="*/ 764710 h 938162" name="connsiteY10"/>
                <a:gd fmla="*/ 1529984 w 1717315" name="connsiteX11"/>
                <a:gd fmla="*/ 634370 h 938162" name="connsiteY11"/>
                <a:gd fmla="*/ 1536477 w 1717315" name="connsiteX12"/>
                <a:gd fmla="*/ 622407 h 938162" name="connsiteY12"/>
                <a:gd fmla="*/ 1717314 w 1717315" name="connsiteX13"/>
                <a:gd fmla="*/ 622407 h 938162" name="connsiteY13"/>
                <a:gd fmla="*/ 1708231 w 1717315" name="connsiteX14"/>
                <a:gd fmla="*/ 651668 h 938162" name="connsiteY14"/>
                <a:gd fmla="*/ 1276013 w 1717315" name="connsiteX15"/>
                <a:gd fmla="*/ 938162 h 938162" name="connsiteY15"/>
                <a:gd fmla="*/ 469081 w 1717315" name="connsiteX16"/>
                <a:gd fmla="*/ 938161 h 938162" name="connsiteY16"/>
                <a:gd fmla="*/ 9530 w 1717315" name="connsiteX17"/>
                <a:gd fmla="*/ 563616 h 938162" name="connsiteY17"/>
                <a:gd fmla="*/ 0 w 1717315" name="connsiteX18"/>
                <a:gd fmla="*/ 469081 h 938162" name="connsiteY18"/>
                <a:gd fmla="*/ 9530 w 1717315" name="connsiteX19"/>
                <a:gd fmla="*/ 374545 h 938162" name="connsiteY19"/>
                <a:gd fmla="*/ 469081 w 1717315" name="connsiteX20"/>
                <a:gd fmla="*/ 0 h 938162" name="connsiteY2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b="b" l="l" r="r" t="t"/>
              <a:pathLst>
                <a:path h="938162" w="1717315">
                  <a:moveTo>
                    <a:pt x="469081" y="0"/>
                  </a:moveTo>
                  <a:lnTo>
                    <a:pt x="1276014" y="0"/>
                  </a:lnTo>
                  <a:cubicBezTo>
                    <a:pt x="1470313" y="0"/>
                    <a:pt x="1637022" y="118133"/>
                    <a:pt x="1708232" y="286494"/>
                  </a:cubicBezTo>
                  <a:lnTo>
                    <a:pt x="1717315" y="315755"/>
                  </a:lnTo>
                  <a:lnTo>
                    <a:pt x="1536477" y="315755"/>
                  </a:lnTo>
                  <a:lnTo>
                    <a:pt x="1529984" y="303792"/>
                  </a:lnTo>
                  <a:cubicBezTo>
                    <a:pt x="1476857" y="225154"/>
                    <a:pt x="1386888" y="173452"/>
                    <a:pt x="1284844" y="173452"/>
                  </a:cubicBezTo>
                  <a:lnTo>
                    <a:pt x="460250" y="173452"/>
                  </a:lnTo>
                  <a:cubicBezTo>
                    <a:pt x="296979" y="173452"/>
                    <a:pt x="164621" y="305810"/>
                    <a:pt x="164621" y="469081"/>
                  </a:cubicBezTo>
                  <a:cubicBezTo>
                    <a:pt x="164621" y="632352"/>
                    <a:pt x="296979" y="764710"/>
                    <a:pt x="460250" y="764710"/>
                  </a:cubicBezTo>
                  <a:lnTo>
                    <a:pt x="1284844" y="764710"/>
                  </a:lnTo>
                  <a:cubicBezTo>
                    <a:pt x="1386888" y="764710"/>
                    <a:pt x="1476857" y="713008"/>
                    <a:pt x="1529984" y="634370"/>
                  </a:cubicBezTo>
                  <a:lnTo>
                    <a:pt x="1536477" y="622407"/>
                  </a:lnTo>
                  <a:lnTo>
                    <a:pt x="1717314" y="622407"/>
                  </a:lnTo>
                  <a:lnTo>
                    <a:pt x="1708231" y="651668"/>
                  </a:lnTo>
                  <a:cubicBezTo>
                    <a:pt x="1637021" y="820029"/>
                    <a:pt x="1470312" y="938162"/>
                    <a:pt x="1276013" y="938162"/>
                  </a:cubicBezTo>
                  <a:lnTo>
                    <a:pt x="469081" y="938161"/>
                  </a:lnTo>
                  <a:cubicBezTo>
                    <a:pt x="242398" y="938161"/>
                    <a:pt x="53270" y="777368"/>
                    <a:pt x="9530" y="563616"/>
                  </a:cubicBezTo>
                  <a:lnTo>
                    <a:pt x="0" y="469081"/>
                  </a:lnTo>
                  <a:lnTo>
                    <a:pt x="9530" y="374545"/>
                  </a:lnTo>
                  <a:cubicBezTo>
                    <a:pt x="53270" y="160793"/>
                    <a:pt x="242398" y="0"/>
                    <a:pt x="469081" y="0"/>
                  </a:cubicBezTo>
                  <a:close/>
                </a:path>
              </a:pathLst>
            </a:custGeom>
            <a:solidFill>
              <a:srgbClr val="FAD978"/>
            </a:solidFill>
            <a:ln algn="ctr" cap="flat" cmpd="sng" w="28575">
              <a:noFill/>
              <a:prstDash val="solid"/>
              <a:miter lim="800000"/>
            </a:ln>
            <a:effectLst/>
          </p:spPr>
          <p:txBody>
            <a:bodyPr anchor="ctr" rtlCol="0" wrap="square">
              <a:noAutofit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charset="-122" panose="020b0502040204020203" typeface="微软雅黑 Light"/>
                <a:ea charset="-122" panose="020b0502040204020203" typeface="微软雅黑 Light"/>
                <a:cs typeface="+mn-cs"/>
              </a:endParaRPr>
            </a:p>
          </p:txBody>
        </p:sp>
        <p:sp>
          <p:nvSpPr>
            <p:cNvPr id="15" name="任意多边形 24">
              <a:extLst>
                <a:ext uri="{FF2B5EF4-FFF2-40B4-BE49-F238E27FC236}">
                  <a16:creationId xmlns:a16="http://schemas.microsoft.com/office/drawing/2014/main" id="{A3F1C093-3D46-4121-9566-5BAEBBF17406}"/>
                </a:ext>
              </a:extLst>
            </p:cNvPr>
            <p:cNvSpPr/>
            <p:nvPr/>
          </p:nvSpPr>
          <p:spPr>
            <a:xfrm>
              <a:off x="8331479" y="3344564"/>
              <a:ext cx="1718104" cy="938162"/>
            </a:xfrm>
            <a:custGeom>
              <a:gdLst>
                <a:gd fmla="*/ 442090 w 1718104" name="connsiteX0"/>
                <a:gd fmla="*/ 0 h 938162" name="connsiteY0"/>
                <a:gd fmla="*/ 1249023 w 1718104" name="connsiteX1"/>
                <a:gd fmla="*/ 0 h 938162" name="connsiteY1"/>
                <a:gd fmla="*/ 1718104 w 1718104" name="connsiteX2"/>
                <a:gd fmla="*/ 469081 h 938162" name="connsiteY2"/>
                <a:gd fmla="*/ 1718103 w 1718104" name="connsiteX3"/>
                <a:gd fmla="*/ 469081 h 938162" name="connsiteY3"/>
                <a:gd fmla="*/ 1249022 w 1718104" name="connsiteX4"/>
                <a:gd fmla="*/ 938162 h 938162" name="connsiteY4"/>
                <a:gd fmla="*/ 442090 w 1718104" name="connsiteX5"/>
                <a:gd fmla="*/ 938161 h 938162" name="connsiteY5"/>
                <a:gd fmla="*/ 5546 w 1718104" name="connsiteX6"/>
                <a:gd fmla="*/ 641080 h 938162" name="connsiteY6"/>
                <a:gd fmla="*/ 0 w 1718104" name="connsiteX7"/>
                <a:gd fmla="*/ 622407 h 938162" name="connsiteY7"/>
                <a:gd fmla="*/ 181626 w 1718104" name="connsiteX8"/>
                <a:gd fmla="*/ 622407 h 938162" name="connsiteY8"/>
                <a:gd fmla="*/ 188119 w 1718104" name="connsiteX9"/>
                <a:gd fmla="*/ 634370 h 938162" name="connsiteY9"/>
                <a:gd fmla="*/ 433259 w 1718104" name="connsiteX10"/>
                <a:gd fmla="*/ 764710 h 938162" name="connsiteY10"/>
                <a:gd fmla="*/ 1257853 w 1718104" name="connsiteX11"/>
                <a:gd fmla="*/ 764710 h 938162" name="connsiteY11"/>
                <a:gd fmla="*/ 1553482 w 1718104" name="connsiteX12"/>
                <a:gd fmla="*/ 469081 h 938162" name="connsiteY12"/>
                <a:gd fmla="*/ 1257853 w 1718104" name="connsiteX13"/>
                <a:gd fmla="*/ 173452 h 938162" name="connsiteY13"/>
                <a:gd fmla="*/ 433259 w 1718104" name="connsiteX14"/>
                <a:gd fmla="*/ 173452 h 938162" name="connsiteY14"/>
                <a:gd fmla="*/ 188119 w 1718104" name="connsiteX15"/>
                <a:gd fmla="*/ 303792 h 938162" name="connsiteY15"/>
                <a:gd fmla="*/ 181626 w 1718104" name="connsiteX16"/>
                <a:gd fmla="*/ 315755 h 938162" name="connsiteY16"/>
                <a:gd fmla="*/ 0 w 1718104" name="connsiteX17"/>
                <a:gd fmla="*/ 315755 h 938162" name="connsiteY17"/>
                <a:gd fmla="*/ 5546 w 1718104" name="connsiteX18"/>
                <a:gd fmla="*/ 297081 h 938162" name="connsiteY18"/>
                <a:gd fmla="*/ 442090 w 1718104" name="connsiteX19"/>
                <a:gd fmla="*/ 0 h 938162" name="connsiteY1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b="b" l="l" r="r" t="t"/>
              <a:pathLst>
                <a:path h="938162" w="1718104">
                  <a:moveTo>
                    <a:pt x="442090" y="0"/>
                  </a:moveTo>
                  <a:lnTo>
                    <a:pt x="1249023" y="0"/>
                  </a:lnTo>
                  <a:cubicBezTo>
                    <a:pt x="1508089" y="0"/>
                    <a:pt x="1718104" y="210015"/>
                    <a:pt x="1718104" y="469081"/>
                  </a:cubicBezTo>
                  <a:lnTo>
                    <a:pt x="1718103" y="469081"/>
                  </a:lnTo>
                  <a:cubicBezTo>
                    <a:pt x="1718103" y="728147"/>
                    <a:pt x="1508088" y="938162"/>
                    <a:pt x="1249022" y="938162"/>
                  </a:cubicBezTo>
                  <a:lnTo>
                    <a:pt x="442090" y="938161"/>
                  </a:lnTo>
                  <a:cubicBezTo>
                    <a:pt x="243743" y="938161"/>
                    <a:pt x="74148" y="815054"/>
                    <a:pt x="5546" y="641080"/>
                  </a:cubicBezTo>
                  <a:lnTo>
                    <a:pt x="0" y="622407"/>
                  </a:lnTo>
                  <a:lnTo>
                    <a:pt x="181626" y="622407"/>
                  </a:lnTo>
                  <a:lnTo>
                    <a:pt x="188119" y="634370"/>
                  </a:lnTo>
                  <a:cubicBezTo>
                    <a:pt x="241246" y="713008"/>
                    <a:pt x="331215" y="764710"/>
                    <a:pt x="433259" y="764710"/>
                  </a:cubicBezTo>
                  <a:lnTo>
                    <a:pt x="1257853" y="764710"/>
                  </a:lnTo>
                  <a:cubicBezTo>
                    <a:pt x="1421124" y="764710"/>
                    <a:pt x="1553482" y="632352"/>
                    <a:pt x="1553482" y="469081"/>
                  </a:cubicBezTo>
                  <a:cubicBezTo>
                    <a:pt x="1553482" y="305810"/>
                    <a:pt x="1421124" y="173452"/>
                    <a:pt x="1257853" y="173452"/>
                  </a:cubicBezTo>
                  <a:lnTo>
                    <a:pt x="433259" y="173452"/>
                  </a:lnTo>
                  <a:cubicBezTo>
                    <a:pt x="331215" y="173452"/>
                    <a:pt x="241246" y="225154"/>
                    <a:pt x="188119" y="303792"/>
                  </a:cubicBezTo>
                  <a:lnTo>
                    <a:pt x="181626" y="315755"/>
                  </a:lnTo>
                  <a:lnTo>
                    <a:pt x="0" y="315755"/>
                  </a:lnTo>
                  <a:lnTo>
                    <a:pt x="5546" y="297081"/>
                  </a:lnTo>
                  <a:cubicBezTo>
                    <a:pt x="74148" y="123107"/>
                    <a:pt x="243743" y="0"/>
                    <a:pt x="442090" y="0"/>
                  </a:cubicBezTo>
                  <a:close/>
                </a:path>
              </a:pathLst>
            </a:custGeom>
            <a:solidFill>
              <a:srgbClr val="FAD978"/>
            </a:solidFill>
            <a:ln algn="ctr" cap="flat" cmpd="sng" w="28575">
              <a:noFill/>
              <a:prstDash val="solid"/>
              <a:miter lim="800000"/>
            </a:ln>
            <a:effectLst/>
          </p:spPr>
          <p:txBody>
            <a:bodyPr anchor="ctr" rtlCol="0" wrap="square">
              <a:noAutofit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charset="-122" panose="020b0502040204020203" typeface="微软雅黑 Light"/>
                <a:ea charset="-122" panose="020b0502040204020203" typeface="微软雅黑 Light"/>
                <a:cs typeface="+mn-cs"/>
              </a:endParaRPr>
            </a:p>
          </p:txBody>
        </p:sp>
        <p:sp>
          <p:nvSpPr>
            <p:cNvPr id="16" name="任意多边形 26">
              <a:extLst>
                <a:ext uri="{FF2B5EF4-FFF2-40B4-BE49-F238E27FC236}">
                  <a16:creationId xmlns:a16="http://schemas.microsoft.com/office/drawing/2014/main" id="{C19C8921-30B8-43FF-8411-77FC1CC1FF3E}"/>
                </a:ext>
              </a:extLst>
            </p:cNvPr>
            <p:cNvSpPr/>
            <p:nvPr/>
          </p:nvSpPr>
          <p:spPr>
            <a:xfrm>
              <a:off x="4479303" y="3344564"/>
              <a:ext cx="1690324" cy="315755"/>
            </a:xfrm>
            <a:custGeom>
              <a:gdLst>
                <a:gd fmla="*/ 442090 w 1690324" name="connsiteX0"/>
                <a:gd fmla="*/ 0 h 315755" name="connsiteY0"/>
                <a:gd fmla="*/ 1249023 w 1690324" name="connsiteX1"/>
                <a:gd fmla="*/ 0 h 315755" name="connsiteY1"/>
                <a:gd fmla="*/ 1681241 w 1690324" name="connsiteX2"/>
                <a:gd fmla="*/ 286494 h 315755" name="connsiteY2"/>
                <a:gd fmla="*/ 1690324 w 1690324" name="connsiteX3"/>
                <a:gd fmla="*/ 315755 h 315755" name="connsiteY3"/>
                <a:gd fmla="*/ 1509486 w 1690324" name="connsiteX4"/>
                <a:gd fmla="*/ 315755 h 315755" name="connsiteY4"/>
                <a:gd fmla="*/ 1502993 w 1690324" name="connsiteX5"/>
                <a:gd fmla="*/ 303792 h 315755" name="connsiteY5"/>
                <a:gd fmla="*/ 1257853 w 1690324" name="connsiteX6"/>
                <a:gd fmla="*/ 173452 h 315755" name="connsiteY6"/>
                <a:gd fmla="*/ 433259 w 1690324" name="connsiteX7"/>
                <a:gd fmla="*/ 173452 h 315755" name="connsiteY7"/>
                <a:gd fmla="*/ 188119 w 1690324" name="connsiteX8"/>
                <a:gd fmla="*/ 303792 h 315755" name="connsiteY8"/>
                <a:gd fmla="*/ 181625 w 1690324" name="connsiteX9"/>
                <a:gd fmla="*/ 315755 h 315755" name="connsiteY9"/>
                <a:gd fmla="*/ 0 w 1690324" name="connsiteX10"/>
                <a:gd fmla="*/ 315755 h 315755" name="connsiteY10"/>
                <a:gd fmla="*/ 5546 w 1690324" name="connsiteX11"/>
                <a:gd fmla="*/ 297081 h 315755" name="connsiteY11"/>
                <a:gd fmla="*/ 442090 w 1690324" name="connsiteX12"/>
                <a:gd fmla="*/ 0 h 315755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315755" w="1690324">
                  <a:moveTo>
                    <a:pt x="442090" y="0"/>
                  </a:moveTo>
                  <a:lnTo>
                    <a:pt x="1249023" y="0"/>
                  </a:lnTo>
                  <a:cubicBezTo>
                    <a:pt x="1443322" y="0"/>
                    <a:pt x="1610031" y="118133"/>
                    <a:pt x="1681241" y="286494"/>
                  </a:cubicBezTo>
                  <a:lnTo>
                    <a:pt x="1690324" y="315755"/>
                  </a:lnTo>
                  <a:lnTo>
                    <a:pt x="1509486" y="315755"/>
                  </a:lnTo>
                  <a:lnTo>
                    <a:pt x="1502993" y="303792"/>
                  </a:lnTo>
                  <a:cubicBezTo>
                    <a:pt x="1449866" y="225154"/>
                    <a:pt x="1359897" y="173452"/>
                    <a:pt x="1257853" y="173452"/>
                  </a:cubicBezTo>
                  <a:lnTo>
                    <a:pt x="433259" y="173452"/>
                  </a:lnTo>
                  <a:cubicBezTo>
                    <a:pt x="331214" y="173452"/>
                    <a:pt x="241245" y="225154"/>
                    <a:pt x="188119" y="303792"/>
                  </a:cubicBezTo>
                  <a:lnTo>
                    <a:pt x="181625" y="315755"/>
                  </a:lnTo>
                  <a:lnTo>
                    <a:pt x="0" y="315755"/>
                  </a:lnTo>
                  <a:lnTo>
                    <a:pt x="5546" y="297081"/>
                  </a:lnTo>
                  <a:cubicBezTo>
                    <a:pt x="74148" y="123107"/>
                    <a:pt x="243742" y="0"/>
                    <a:pt x="442090" y="0"/>
                  </a:cubicBezTo>
                  <a:close/>
                </a:path>
              </a:pathLst>
            </a:custGeom>
            <a:solidFill>
              <a:srgbClr val="FAD978"/>
            </a:solidFill>
            <a:ln algn="ctr" cap="flat" cmpd="sng" w="28575">
              <a:noFill/>
              <a:prstDash val="solid"/>
              <a:miter lim="800000"/>
            </a:ln>
            <a:effectLst/>
          </p:spPr>
          <p:txBody>
            <a:bodyPr anchor="ctr" rtlCol="0" wrap="square">
              <a:noAutofit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charset="-122" panose="020b0502040204020203" typeface="微软雅黑 Light"/>
                <a:ea charset="-122" panose="020b0502040204020203" typeface="微软雅黑 Light"/>
                <a:cs typeface="+mn-cs"/>
              </a:endParaRPr>
            </a:p>
          </p:txBody>
        </p:sp>
        <p:sp>
          <p:nvSpPr>
            <p:cNvPr id="17" name="任意多边形 27">
              <a:extLst>
                <a:ext uri="{FF2B5EF4-FFF2-40B4-BE49-F238E27FC236}">
                  <a16:creationId xmlns:a16="http://schemas.microsoft.com/office/drawing/2014/main" id="{1FDF0A11-7580-4045-AF91-FC239EED823A}"/>
                </a:ext>
              </a:extLst>
            </p:cNvPr>
            <p:cNvSpPr/>
            <p:nvPr/>
          </p:nvSpPr>
          <p:spPr>
            <a:xfrm>
              <a:off x="4479304" y="3966971"/>
              <a:ext cx="1690323" cy="315755"/>
            </a:xfrm>
            <a:custGeom>
              <a:gdLst>
                <a:gd fmla="*/ 0 w 1690323" name="connsiteX0"/>
                <a:gd fmla="*/ 0 h 315755" name="connsiteY0"/>
                <a:gd fmla="*/ 181625 w 1690323" name="connsiteX1"/>
                <a:gd fmla="*/ 0 h 315755" name="connsiteY1"/>
                <a:gd fmla="*/ 188119 w 1690323" name="connsiteX2"/>
                <a:gd fmla="*/ 11963 h 315755" name="connsiteY2"/>
                <a:gd fmla="*/ 433259 w 1690323" name="connsiteX3"/>
                <a:gd fmla="*/ 142303 h 315755" name="connsiteY3"/>
                <a:gd fmla="*/ 1257853 w 1690323" name="connsiteX4"/>
                <a:gd fmla="*/ 142303 h 315755" name="connsiteY4"/>
                <a:gd fmla="*/ 1502993 w 1690323" name="connsiteX5"/>
                <a:gd fmla="*/ 11963 h 315755" name="connsiteY5"/>
                <a:gd fmla="*/ 1509486 w 1690323" name="connsiteX6"/>
                <a:gd fmla="*/ 0 h 315755" name="connsiteY6"/>
                <a:gd fmla="*/ 1690323 w 1690323" name="connsiteX7"/>
                <a:gd fmla="*/ 0 h 315755" name="connsiteY7"/>
                <a:gd fmla="*/ 1681240 w 1690323" name="connsiteX8"/>
                <a:gd fmla="*/ 29261 h 315755" name="connsiteY8"/>
                <a:gd fmla="*/ 1249022 w 1690323" name="connsiteX9"/>
                <a:gd fmla="*/ 315755 h 315755" name="connsiteY9"/>
                <a:gd fmla="*/ 442090 w 1690323" name="connsiteX10"/>
                <a:gd fmla="*/ 315754 h 315755" name="connsiteY10"/>
                <a:gd fmla="*/ 5546 w 1690323" name="connsiteX11"/>
                <a:gd fmla="*/ 18673 h 315755" name="connsiteY11"/>
                <a:gd fmla="*/ 0 w 1690323" name="connsiteX12"/>
                <a:gd fmla="*/ 0 h 315755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315755" w="1690323">
                  <a:moveTo>
                    <a:pt x="0" y="0"/>
                  </a:moveTo>
                  <a:lnTo>
                    <a:pt x="181625" y="0"/>
                  </a:lnTo>
                  <a:lnTo>
                    <a:pt x="188119" y="11963"/>
                  </a:lnTo>
                  <a:cubicBezTo>
                    <a:pt x="241245" y="90601"/>
                    <a:pt x="331214" y="142303"/>
                    <a:pt x="433259" y="142303"/>
                  </a:cubicBezTo>
                  <a:lnTo>
                    <a:pt x="1257853" y="142303"/>
                  </a:lnTo>
                  <a:cubicBezTo>
                    <a:pt x="1359897" y="142303"/>
                    <a:pt x="1449866" y="90601"/>
                    <a:pt x="1502993" y="11963"/>
                  </a:cubicBezTo>
                  <a:lnTo>
                    <a:pt x="1509486" y="0"/>
                  </a:lnTo>
                  <a:lnTo>
                    <a:pt x="1690323" y="0"/>
                  </a:lnTo>
                  <a:lnTo>
                    <a:pt x="1681240" y="29261"/>
                  </a:lnTo>
                  <a:cubicBezTo>
                    <a:pt x="1610030" y="197622"/>
                    <a:pt x="1443321" y="315755"/>
                    <a:pt x="1249022" y="315755"/>
                  </a:cubicBezTo>
                  <a:lnTo>
                    <a:pt x="442090" y="315754"/>
                  </a:lnTo>
                  <a:cubicBezTo>
                    <a:pt x="243742" y="315754"/>
                    <a:pt x="74148" y="192647"/>
                    <a:pt x="5546" y="1867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AD978"/>
            </a:solidFill>
            <a:ln algn="ctr" cap="flat" cmpd="sng" w="28575">
              <a:noFill/>
              <a:prstDash val="solid"/>
              <a:miter lim="800000"/>
            </a:ln>
            <a:effectLst/>
          </p:spPr>
          <p:txBody>
            <a:bodyPr anchor="ctr" rtlCol="0" wrap="square">
              <a:noAutofit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charset="-122" panose="020b0502040204020203" typeface="微软雅黑 Light"/>
                <a:ea charset="-122" panose="020b0502040204020203" typeface="微软雅黑 Light"/>
                <a:cs typeface="+mn-cs"/>
              </a:endParaRPr>
            </a:p>
          </p:txBody>
        </p:sp>
        <p:sp>
          <p:nvSpPr>
            <p:cNvPr id="18" name="任意多边形 29">
              <a:extLst>
                <a:ext uri="{FF2B5EF4-FFF2-40B4-BE49-F238E27FC236}">
                  <a16:creationId xmlns:a16="http://schemas.microsoft.com/office/drawing/2014/main" id="{B85BB3B4-B086-4EC0-A895-7AE72F7335B8}"/>
                </a:ext>
              </a:extLst>
            </p:cNvPr>
            <p:cNvSpPr/>
            <p:nvPr/>
          </p:nvSpPr>
          <p:spPr>
            <a:xfrm>
              <a:off x="6425911" y="3344564"/>
              <a:ext cx="1690325" cy="315755"/>
            </a:xfrm>
            <a:custGeom>
              <a:gdLst>
                <a:gd fmla="*/ 442090 w 1690325" name="connsiteX0"/>
                <a:gd fmla="*/ 0 h 315755" name="connsiteY0"/>
                <a:gd fmla="*/ 1249023 w 1690325" name="connsiteX1"/>
                <a:gd fmla="*/ 0 h 315755" name="connsiteY1"/>
                <a:gd fmla="*/ 1681241 w 1690325" name="connsiteX2"/>
                <a:gd fmla="*/ 286494 h 315755" name="connsiteY2"/>
                <a:gd fmla="*/ 1690325 w 1690325" name="connsiteX3"/>
                <a:gd fmla="*/ 315755 h 315755" name="connsiteY3"/>
                <a:gd fmla="*/ 1509487 w 1690325" name="connsiteX4"/>
                <a:gd fmla="*/ 315755 h 315755" name="connsiteY4"/>
                <a:gd fmla="*/ 1502993 w 1690325" name="connsiteX5"/>
                <a:gd fmla="*/ 303792 h 315755" name="connsiteY5"/>
                <a:gd fmla="*/ 1257853 w 1690325" name="connsiteX6"/>
                <a:gd fmla="*/ 173452 h 315755" name="connsiteY6"/>
                <a:gd fmla="*/ 433259 w 1690325" name="connsiteX7"/>
                <a:gd fmla="*/ 173452 h 315755" name="connsiteY7"/>
                <a:gd fmla="*/ 188119 w 1690325" name="connsiteX8"/>
                <a:gd fmla="*/ 303792 h 315755" name="connsiteY8"/>
                <a:gd fmla="*/ 181625 w 1690325" name="connsiteX9"/>
                <a:gd fmla="*/ 315755 h 315755" name="connsiteY9"/>
                <a:gd fmla="*/ 0 w 1690325" name="connsiteX10"/>
                <a:gd fmla="*/ 315755 h 315755" name="connsiteY10"/>
                <a:gd fmla="*/ 5546 w 1690325" name="connsiteX11"/>
                <a:gd fmla="*/ 297081 h 315755" name="connsiteY11"/>
                <a:gd fmla="*/ 442090 w 1690325" name="connsiteX12"/>
                <a:gd fmla="*/ 0 h 315755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315755" w="1690325">
                  <a:moveTo>
                    <a:pt x="442090" y="0"/>
                  </a:moveTo>
                  <a:lnTo>
                    <a:pt x="1249023" y="0"/>
                  </a:lnTo>
                  <a:cubicBezTo>
                    <a:pt x="1443323" y="0"/>
                    <a:pt x="1610031" y="118133"/>
                    <a:pt x="1681241" y="286494"/>
                  </a:cubicBezTo>
                  <a:lnTo>
                    <a:pt x="1690325" y="315755"/>
                  </a:lnTo>
                  <a:lnTo>
                    <a:pt x="1509487" y="315755"/>
                  </a:lnTo>
                  <a:lnTo>
                    <a:pt x="1502993" y="303792"/>
                  </a:lnTo>
                  <a:cubicBezTo>
                    <a:pt x="1449867" y="225154"/>
                    <a:pt x="1359898" y="173452"/>
                    <a:pt x="1257853" y="173452"/>
                  </a:cubicBezTo>
                  <a:lnTo>
                    <a:pt x="433259" y="173452"/>
                  </a:lnTo>
                  <a:cubicBezTo>
                    <a:pt x="331214" y="173452"/>
                    <a:pt x="241245" y="225154"/>
                    <a:pt x="188119" y="303792"/>
                  </a:cubicBezTo>
                  <a:lnTo>
                    <a:pt x="181625" y="315755"/>
                  </a:lnTo>
                  <a:lnTo>
                    <a:pt x="0" y="315755"/>
                  </a:lnTo>
                  <a:lnTo>
                    <a:pt x="5546" y="297081"/>
                  </a:lnTo>
                  <a:cubicBezTo>
                    <a:pt x="74148" y="123107"/>
                    <a:pt x="243742" y="0"/>
                    <a:pt x="442090" y="0"/>
                  </a:cubicBezTo>
                  <a:close/>
                </a:path>
              </a:pathLst>
            </a:custGeom>
            <a:solidFill>
              <a:srgbClr val="FAD978"/>
            </a:solidFill>
            <a:ln algn="ctr" cap="flat" cmpd="sng" w="28575">
              <a:noFill/>
              <a:prstDash val="solid"/>
              <a:miter lim="800000"/>
            </a:ln>
            <a:effectLst/>
          </p:spPr>
          <p:txBody>
            <a:bodyPr anchor="ctr" rtlCol="0" wrap="square">
              <a:noAutofit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charset="-122" panose="020b0502040204020203" typeface="微软雅黑 Light"/>
                <a:ea charset="-122" panose="020b0502040204020203" typeface="微软雅黑 Light"/>
                <a:cs charset="0" panose="020b0604020202020204" pitchFamily="34" typeface="Arial"/>
              </a:endParaRPr>
            </a:p>
          </p:txBody>
        </p:sp>
        <p:sp>
          <p:nvSpPr>
            <p:cNvPr id="19" name="任意多边形 30">
              <a:extLst>
                <a:ext uri="{FF2B5EF4-FFF2-40B4-BE49-F238E27FC236}">
                  <a16:creationId xmlns:a16="http://schemas.microsoft.com/office/drawing/2014/main" id="{FA51F139-C6C0-46B0-BA0D-2F4CED675A6C}"/>
                </a:ext>
              </a:extLst>
            </p:cNvPr>
            <p:cNvSpPr/>
            <p:nvPr/>
          </p:nvSpPr>
          <p:spPr>
            <a:xfrm>
              <a:off x="6425910" y="3966971"/>
              <a:ext cx="1690324" cy="315755"/>
            </a:xfrm>
            <a:custGeom>
              <a:gdLst>
                <a:gd fmla="*/ 0 w 1690324" name="connsiteX0"/>
                <a:gd fmla="*/ 0 h 315755" name="connsiteY0"/>
                <a:gd fmla="*/ 181625 w 1690324" name="connsiteX1"/>
                <a:gd fmla="*/ 0 h 315755" name="connsiteY1"/>
                <a:gd fmla="*/ 188119 w 1690324" name="connsiteX2"/>
                <a:gd fmla="*/ 11963 h 315755" name="connsiteY2"/>
                <a:gd fmla="*/ 433259 w 1690324" name="connsiteX3"/>
                <a:gd fmla="*/ 142303 h 315755" name="connsiteY3"/>
                <a:gd fmla="*/ 1257853 w 1690324" name="connsiteX4"/>
                <a:gd fmla="*/ 142303 h 315755" name="connsiteY4"/>
                <a:gd fmla="*/ 1502993 w 1690324" name="connsiteX5"/>
                <a:gd fmla="*/ 11963 h 315755" name="connsiteY5"/>
                <a:gd fmla="*/ 1509487 w 1690324" name="connsiteX6"/>
                <a:gd fmla="*/ 0 h 315755" name="connsiteY6"/>
                <a:gd fmla="*/ 1690324 w 1690324" name="connsiteX7"/>
                <a:gd fmla="*/ 0 h 315755" name="connsiteY7"/>
                <a:gd fmla="*/ 1681240 w 1690324" name="connsiteX8"/>
                <a:gd fmla="*/ 29261 h 315755" name="connsiteY8"/>
                <a:gd fmla="*/ 1249022 w 1690324" name="connsiteX9"/>
                <a:gd fmla="*/ 315755 h 315755" name="connsiteY9"/>
                <a:gd fmla="*/ 442090 w 1690324" name="connsiteX10"/>
                <a:gd fmla="*/ 315754 h 315755" name="connsiteY10"/>
                <a:gd fmla="*/ 5546 w 1690324" name="connsiteX11"/>
                <a:gd fmla="*/ 18673 h 315755" name="connsiteY11"/>
                <a:gd fmla="*/ 0 w 1690324" name="connsiteX12"/>
                <a:gd fmla="*/ 0 h 315755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315755" w="1690324">
                  <a:moveTo>
                    <a:pt x="0" y="0"/>
                  </a:moveTo>
                  <a:lnTo>
                    <a:pt x="181625" y="0"/>
                  </a:lnTo>
                  <a:lnTo>
                    <a:pt x="188119" y="11963"/>
                  </a:lnTo>
                  <a:cubicBezTo>
                    <a:pt x="241245" y="90601"/>
                    <a:pt x="331214" y="142303"/>
                    <a:pt x="433259" y="142303"/>
                  </a:cubicBezTo>
                  <a:lnTo>
                    <a:pt x="1257853" y="142303"/>
                  </a:lnTo>
                  <a:cubicBezTo>
                    <a:pt x="1359898" y="142303"/>
                    <a:pt x="1449867" y="90601"/>
                    <a:pt x="1502993" y="11963"/>
                  </a:cubicBezTo>
                  <a:lnTo>
                    <a:pt x="1509487" y="0"/>
                  </a:lnTo>
                  <a:lnTo>
                    <a:pt x="1690324" y="0"/>
                  </a:lnTo>
                  <a:lnTo>
                    <a:pt x="1681240" y="29261"/>
                  </a:lnTo>
                  <a:cubicBezTo>
                    <a:pt x="1610030" y="197622"/>
                    <a:pt x="1443322" y="315755"/>
                    <a:pt x="1249022" y="315755"/>
                  </a:cubicBezTo>
                  <a:lnTo>
                    <a:pt x="442090" y="315754"/>
                  </a:lnTo>
                  <a:cubicBezTo>
                    <a:pt x="243742" y="315754"/>
                    <a:pt x="74148" y="192647"/>
                    <a:pt x="5546" y="1867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AD978"/>
            </a:solidFill>
            <a:ln algn="ctr" cap="flat" cmpd="sng" w="28575">
              <a:noFill/>
              <a:prstDash val="solid"/>
              <a:miter lim="800000"/>
            </a:ln>
            <a:effectLst/>
          </p:spPr>
          <p:txBody>
            <a:bodyPr anchor="ctr" rtlCol="0" wrap="square">
              <a:noAutofit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charset="-122" panose="020b0502040204020203" typeface="微软雅黑 Light"/>
                <a:ea charset="-122" panose="020b0502040204020203" typeface="微软雅黑 Light"/>
                <a:cs typeface="+mn-cs"/>
              </a:endParaRPr>
            </a:p>
          </p:txBody>
        </p:sp>
      </p:grpSp>
      <p:grpSp>
        <p:nvGrpSpPr>
          <p:cNvPr id="22" name="组合 24">
            <a:extLst>
              <a:ext uri="{FF2B5EF4-FFF2-40B4-BE49-F238E27FC236}">
                <a16:creationId xmlns:a16="http://schemas.microsoft.com/office/drawing/2014/main" id="{1EDE6E29-67B5-49A5-AA01-65DAC54B901B}"/>
              </a:ext>
            </a:extLst>
          </p:cNvPr>
          <p:cNvGrpSpPr/>
          <p:nvPr/>
        </p:nvGrpSpPr>
        <p:grpSpPr>
          <a:xfrm>
            <a:off x="7612471" y="1880344"/>
            <a:ext cx="2860351" cy="1227157"/>
            <a:chOff x="2590308" y="4838170"/>
            <a:chExt cx="2860350" cy="1227157"/>
          </a:xfrm>
        </p:grpSpPr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6C04E2AA-681D-4FAA-A679-03D56EE126F4}"/>
                </a:ext>
              </a:extLst>
            </p:cNvPr>
            <p:cNvSpPr/>
            <p:nvPr/>
          </p:nvSpPr>
          <p:spPr>
            <a:xfrm>
              <a:off x="3208685" y="4838170"/>
              <a:ext cx="2241974" cy="50292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r">
                <a:lnSpc>
                  <a:spcPct val="150000"/>
                </a:lnSpc>
              </a:pPr>
              <a:r>
                <a:rPr altLang="en-US" b="1" lang="zh-CN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网络平台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51085A17-5F81-428D-AC29-3E71F7264173}"/>
                </a:ext>
              </a:extLst>
            </p:cNvPr>
            <p:cNvSpPr txBox="1"/>
            <p:nvPr/>
          </p:nvSpPr>
          <p:spPr>
            <a:xfrm>
              <a:off x="2590307" y="5280497"/>
              <a:ext cx="2860350" cy="7772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r">
                <a:lnSpc>
                  <a:spcPct val="150000"/>
                </a:lnSpc>
              </a:pPr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0" panose="020b0502020202020204" pitchFamily="34" typeface="Century Gothic"/>
                  <a:ea typeface="+mj-ea"/>
                </a:rPr>
                <a:t>The user can demonstrate on a projector or computer, or print the presentation and make it into a film a wider field</a:t>
              </a:r>
            </a:p>
          </p:txBody>
        </p:sp>
      </p:grpSp>
      <p:grpSp>
        <p:nvGrpSpPr>
          <p:cNvPr id="25" name="组合 30">
            <a:extLst>
              <a:ext uri="{FF2B5EF4-FFF2-40B4-BE49-F238E27FC236}">
                <a16:creationId xmlns:a16="http://schemas.microsoft.com/office/drawing/2014/main" id="{B51FC620-EF60-41DE-A3C6-A48EB6018646}"/>
              </a:ext>
            </a:extLst>
          </p:cNvPr>
          <p:cNvGrpSpPr/>
          <p:nvPr/>
        </p:nvGrpSpPr>
        <p:grpSpPr>
          <a:xfrm>
            <a:off x="1735050" y="1880344"/>
            <a:ext cx="2860351" cy="1227157"/>
            <a:chOff x="2590308" y="4838170"/>
            <a:chExt cx="2860350" cy="1227157"/>
          </a:xfrm>
        </p:grpSpPr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A826676C-00D7-4DBC-BC44-ECAA03BEC8F1}"/>
                </a:ext>
              </a:extLst>
            </p:cNvPr>
            <p:cNvSpPr/>
            <p:nvPr/>
          </p:nvSpPr>
          <p:spPr>
            <a:xfrm>
              <a:off x="2590308" y="4838170"/>
              <a:ext cx="2241974" cy="50292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altLang="en-US" b="1" lang="zh-CN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数字资源</a:t>
              </a: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41283F39-EFBD-4A5C-A0F8-BF45DA11A5FC}"/>
                </a:ext>
              </a:extLst>
            </p:cNvPr>
            <p:cNvSpPr txBox="1"/>
            <p:nvPr/>
          </p:nvSpPr>
          <p:spPr>
            <a:xfrm>
              <a:off x="2590308" y="5280497"/>
              <a:ext cx="2860350" cy="7772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0" panose="020b0502020202020204" pitchFamily="34" typeface="Century Gothic"/>
                  <a:ea typeface="+mj-ea"/>
                </a:rPr>
                <a:t>The user can demonstrate on a projector or computer, or print the presentation and make it into a film a wider field</a:t>
              </a:r>
            </a:p>
          </p:txBody>
        </p:sp>
      </p:grpSp>
      <p:grpSp>
        <p:nvGrpSpPr>
          <p:cNvPr id="28" name="组合 35">
            <a:extLst>
              <a:ext uri="{FF2B5EF4-FFF2-40B4-BE49-F238E27FC236}">
                <a16:creationId xmlns:a16="http://schemas.microsoft.com/office/drawing/2014/main" id="{4447B7FA-1E35-44F0-A26B-3D9FC6841A70}"/>
              </a:ext>
            </a:extLst>
          </p:cNvPr>
          <p:cNvGrpSpPr/>
          <p:nvPr/>
        </p:nvGrpSpPr>
        <p:grpSpPr>
          <a:xfrm>
            <a:off x="6630584" y="4752481"/>
            <a:ext cx="2860351" cy="1227157"/>
            <a:chOff x="629411" y="4838170"/>
            <a:chExt cx="2860350" cy="1227157"/>
          </a:xfrm>
        </p:grpSpPr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910984FA-7899-4E5D-8134-D93462A75A0D}"/>
                </a:ext>
              </a:extLst>
            </p:cNvPr>
            <p:cNvSpPr/>
            <p:nvPr/>
          </p:nvSpPr>
          <p:spPr>
            <a:xfrm>
              <a:off x="1247787" y="4838170"/>
              <a:ext cx="2241974" cy="50292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r">
                <a:lnSpc>
                  <a:spcPct val="150000"/>
                </a:lnSpc>
              </a:pPr>
              <a:r>
                <a:rPr altLang="en-US" b="1" lang="zh-CN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学习终端</a:t>
              </a: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CF5DAADB-E161-4D8F-981E-B8BBE16153AC}"/>
                </a:ext>
              </a:extLst>
            </p:cNvPr>
            <p:cNvSpPr txBox="1"/>
            <p:nvPr/>
          </p:nvSpPr>
          <p:spPr>
            <a:xfrm>
              <a:off x="629412" y="5280497"/>
              <a:ext cx="2860350" cy="7772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r">
                <a:lnSpc>
                  <a:spcPct val="150000"/>
                </a:lnSpc>
              </a:pPr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0" panose="020b0502020202020204" pitchFamily="34" typeface="Century Gothic"/>
                  <a:ea typeface="+mj-ea"/>
                </a:rPr>
                <a:t>The user can demonstrate on a projector or computer, or print the presentation and make it into a film a wider field</a:t>
              </a:r>
            </a:p>
          </p:txBody>
        </p:sp>
      </p:grpSp>
      <p:grpSp>
        <p:nvGrpSpPr>
          <p:cNvPr id="31" name="组合 36">
            <a:extLst>
              <a:ext uri="{FF2B5EF4-FFF2-40B4-BE49-F238E27FC236}">
                <a16:creationId xmlns:a16="http://schemas.microsoft.com/office/drawing/2014/main" id="{C41CDE71-36D3-410F-946F-B800DA56E63E}"/>
              </a:ext>
            </a:extLst>
          </p:cNvPr>
          <p:cNvGrpSpPr/>
          <p:nvPr/>
        </p:nvGrpSpPr>
        <p:grpSpPr>
          <a:xfrm>
            <a:off x="2714059" y="4752481"/>
            <a:ext cx="2860351" cy="1227157"/>
            <a:chOff x="2590308" y="4838170"/>
            <a:chExt cx="2860350" cy="1227157"/>
          </a:xfrm>
        </p:grpSpPr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81E4653E-A12F-47B0-89CD-CB850FC4E57C}"/>
                </a:ext>
              </a:extLst>
            </p:cNvPr>
            <p:cNvSpPr/>
            <p:nvPr/>
          </p:nvSpPr>
          <p:spPr>
            <a:xfrm>
              <a:off x="2590308" y="4838170"/>
              <a:ext cx="2241974" cy="50292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altLang="en-US" b="1" lang="zh-CN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讨论小组</a:t>
              </a: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D29002FB-90FE-4D24-881E-6EEB518D9102}"/>
                </a:ext>
              </a:extLst>
            </p:cNvPr>
            <p:cNvSpPr txBox="1"/>
            <p:nvPr/>
          </p:nvSpPr>
          <p:spPr>
            <a:xfrm>
              <a:off x="2590308" y="5280497"/>
              <a:ext cx="2860350" cy="7772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0" panose="020b0502020202020204" pitchFamily="34" typeface="Century Gothic"/>
                  <a:ea typeface="+mj-ea"/>
                </a:rPr>
                <a:t>The user can demonstrate on a projector or computer, or print the presentation and make it into a film a wider field</a:t>
              </a:r>
            </a:p>
          </p:txBody>
        </p:sp>
      </p:grpSp>
    </p:spTree>
    <p:extLst>
      <p:ext uri="{BB962C8B-B14F-4D97-AF65-F5344CB8AC3E}">
        <p14:creationId val="1653076362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9" name="图片 4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946213" y="2103652"/>
            <a:ext cx="2053415" cy="1369114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180299" y="2121340"/>
            <a:ext cx="2053671" cy="1369114"/>
          </a:xfrm>
          <a:prstGeom prst="rect">
            <a:avLst/>
          </a:prstGeom>
        </p:spPr>
      </p:pic>
      <p:pic>
        <p:nvPicPr>
          <p:cNvPr id="51" name="图片 5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8396328" y="2121340"/>
            <a:ext cx="1918881" cy="1279254"/>
          </a:xfrm>
          <a:prstGeom prst="rect">
            <a:avLst/>
          </a:prstGeom>
        </p:spPr>
      </p:pic>
      <p:grpSp>
        <p:nvGrpSpPr>
          <p:cNvPr id="2" name="组 1"/>
          <p:cNvGrpSpPr/>
          <p:nvPr/>
        </p:nvGrpSpPr>
        <p:grpSpPr>
          <a:xfrm>
            <a:off x="419576" y="333889"/>
            <a:ext cx="4101681" cy="734266"/>
            <a:chOff x="607832" y="2055111"/>
            <a:chExt cx="4101681" cy="734266"/>
          </a:xfrm>
        </p:grpSpPr>
        <p:sp>
          <p:nvSpPr>
            <p:cNvPr id="3" name="矩形 2"/>
            <p:cNvSpPr/>
            <p:nvPr/>
          </p:nvSpPr>
          <p:spPr>
            <a:xfrm>
              <a:off x="607832" y="2097404"/>
              <a:ext cx="187696" cy="33522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795528" y="2358490"/>
              <a:ext cx="3913985" cy="42672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 on a projector or computer, or print the presentation and make it into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95528" y="2055111"/>
              <a:ext cx="2720584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/>
              <a:r>
                <a:rPr altLang="zh-CN" b="1"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05.标题文字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607832" y="2420551"/>
              <a:ext cx="187696" cy="335220"/>
            </a:xfrm>
            <a:prstGeom prst="rect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7" name="组合 3">
            <a:extLst>
              <a:ext uri="{FF2B5EF4-FFF2-40B4-BE49-F238E27FC236}">
                <a16:creationId xmlns:a16="http://schemas.microsoft.com/office/drawing/2014/main" id="{23946794-0031-4330-98E9-08F37836DC3E}"/>
              </a:ext>
            </a:extLst>
          </p:cNvPr>
          <p:cNvGrpSpPr/>
          <p:nvPr/>
        </p:nvGrpSpPr>
        <p:grpSpPr>
          <a:xfrm>
            <a:off x="1917929" y="2898347"/>
            <a:ext cx="2095272" cy="2609100"/>
            <a:chOff x="1917929" y="3159068"/>
            <a:chExt cx="2095272" cy="2609100"/>
          </a:xfrm>
        </p:grpSpPr>
        <p:grpSp>
          <p:nvGrpSpPr>
            <p:cNvPr id="10" name="组合 6">
              <a:extLst>
                <a:ext uri="{FF2B5EF4-FFF2-40B4-BE49-F238E27FC236}">
                  <a16:creationId xmlns:a16="http://schemas.microsoft.com/office/drawing/2014/main" id="{C6A05D33-8CDC-4006-91EB-C4ECD99AC381}"/>
                </a:ext>
              </a:extLst>
            </p:cNvPr>
            <p:cNvGrpSpPr/>
            <p:nvPr/>
          </p:nvGrpSpPr>
          <p:grpSpPr>
            <a:xfrm>
              <a:off x="2399767" y="5635518"/>
              <a:ext cx="1088994" cy="132650"/>
              <a:chOff x="2399767" y="5737118"/>
              <a:chExt cx="1088994" cy="132650"/>
            </a:xfrm>
          </p:grpSpPr>
          <p:sp>
            <p:nvSpPr>
              <p:cNvPr id="16" name="Freeform 61">
                <a:extLst>
                  <a:ext uri="{FF2B5EF4-FFF2-40B4-BE49-F238E27FC236}">
                    <a16:creationId xmlns:a16="http://schemas.microsoft.com/office/drawing/2014/main" id="{312F3D37-FDB8-4F39-A1DF-CD7BFBAC4B0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99767" y="5737119"/>
                <a:ext cx="138966" cy="132649"/>
              </a:xfrm>
              <a:custGeom>
                <a:gdLst>
                  <a:gd fmla="*/ 129 w 130" name="T0"/>
                  <a:gd fmla="*/ 46 h 124" name="T1"/>
                  <a:gd fmla="*/ 121 w 130" name="T2"/>
                  <a:gd fmla="*/ 40 h 124" name="T3"/>
                  <a:gd fmla="*/ 88 w 130" name="T4"/>
                  <a:gd fmla="*/ 35 h 124" name="T5"/>
                  <a:gd fmla="*/ 73 w 130" name="T6"/>
                  <a:gd fmla="*/ 5 h 124" name="T7"/>
                  <a:gd fmla="*/ 65 w 130" name="T8"/>
                  <a:gd fmla="*/ 0 h 124" name="T9"/>
                  <a:gd fmla="*/ 57 w 130" name="T10"/>
                  <a:gd fmla="*/ 5 h 124" name="T11"/>
                  <a:gd fmla="*/ 42 w 130" name="T12"/>
                  <a:gd fmla="*/ 35 h 124" name="T13"/>
                  <a:gd fmla="*/ 9 w 130" name="T14"/>
                  <a:gd fmla="*/ 40 h 124" name="T15"/>
                  <a:gd fmla="*/ 1 w 130" name="T16"/>
                  <a:gd fmla="*/ 46 h 124" name="T17"/>
                  <a:gd fmla="*/ 4 w 130" name="T18"/>
                  <a:gd fmla="*/ 55 h 124" name="T19"/>
                  <a:gd fmla="*/ 28 w 130" name="T20"/>
                  <a:gd fmla="*/ 80 h 124" name="T21"/>
                  <a:gd fmla="*/ 22 w 130" name="T22"/>
                  <a:gd fmla="*/ 114 h 124" name="T23"/>
                  <a:gd fmla="*/ 26 w 130" name="T24"/>
                  <a:gd fmla="*/ 122 h 124" name="T25"/>
                  <a:gd fmla="*/ 31 w 130" name="T26"/>
                  <a:gd fmla="*/ 124 h 124" name="T27"/>
                  <a:gd fmla="*/ 36 w 130" name="T28"/>
                  <a:gd fmla="*/ 123 h 124" name="T29"/>
                  <a:gd fmla="*/ 65 w 130" name="T30"/>
                  <a:gd fmla="*/ 107 h 124" name="T31"/>
                  <a:gd fmla="*/ 94 w 130" name="T32"/>
                  <a:gd fmla="*/ 123 h 124" name="T33"/>
                  <a:gd fmla="*/ 99 w 130" name="T34"/>
                  <a:gd fmla="*/ 124 h 124" name="T35"/>
                  <a:gd fmla="*/ 104 w 130" name="T36"/>
                  <a:gd fmla="*/ 122 h 124" name="T37"/>
                  <a:gd fmla="*/ 108 w 130" name="T38"/>
                  <a:gd fmla="*/ 114 h 124" name="T39"/>
                  <a:gd fmla="*/ 102 w 130" name="T40"/>
                  <a:gd fmla="*/ 80 h 124" name="T41"/>
                  <a:gd fmla="*/ 126 w 130" name="T42"/>
                  <a:gd fmla="*/ 55 h 124" name="T43"/>
                  <a:gd fmla="*/ 129 w 130" name="T44"/>
                  <a:gd fmla="*/ 46 h 124" name="T45"/>
                  <a:gd fmla="*/ 95 w 130" name="T46"/>
                  <a:gd fmla="*/ 73 h 124" name="T47"/>
                  <a:gd fmla="*/ 93 w 130" name="T48"/>
                  <a:gd fmla="*/ 81 h 124" name="T49"/>
                  <a:gd fmla="*/ 99 w 130" name="T50"/>
                  <a:gd fmla="*/ 115 h 124" name="T51"/>
                  <a:gd fmla="*/ 69 w 130" name="T52"/>
                  <a:gd fmla="*/ 99 h 124" name="T53"/>
                  <a:gd fmla="*/ 65 w 130" name="T54"/>
                  <a:gd fmla="*/ 98 h 124" name="T55"/>
                  <a:gd fmla="*/ 61 w 130" name="T56"/>
                  <a:gd fmla="*/ 99 h 124" name="T57"/>
                  <a:gd fmla="*/ 31 w 130" name="T58"/>
                  <a:gd fmla="*/ 115 h 124" name="T59"/>
                  <a:gd fmla="*/ 37 w 130" name="T60"/>
                  <a:gd fmla="*/ 81 h 124" name="T61"/>
                  <a:gd fmla="*/ 35 w 130" name="T62"/>
                  <a:gd fmla="*/ 73 h 124" name="T63"/>
                  <a:gd fmla="*/ 10 w 130" name="T64"/>
                  <a:gd fmla="*/ 49 h 124" name="T65"/>
                  <a:gd fmla="*/ 44 w 130" name="T66"/>
                  <a:gd fmla="*/ 44 h 124" name="T67"/>
                  <a:gd fmla="*/ 51 w 130" name="T68"/>
                  <a:gd fmla="*/ 39 h 124" name="T69"/>
                  <a:gd fmla="*/ 65 w 130" name="T70"/>
                  <a:gd fmla="*/ 9 h 124" name="T71"/>
                  <a:gd fmla="*/ 79 w 130" name="T72"/>
                  <a:gd fmla="*/ 39 h 124" name="T73"/>
                  <a:gd fmla="*/ 86 w 130" name="T74"/>
                  <a:gd fmla="*/ 44 h 124" name="T75"/>
                  <a:gd fmla="*/ 120 w 130" name="T76"/>
                  <a:gd fmla="*/ 49 h 124" name="T77"/>
                  <a:gd fmla="*/ 95 w 130" name="T78"/>
                  <a:gd fmla="*/ 73 h 124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124" w="130">
                    <a:moveTo>
                      <a:pt x="129" y="46"/>
                    </a:moveTo>
                    <a:cubicBezTo>
                      <a:pt x="127" y="43"/>
                      <a:pt x="125" y="41"/>
                      <a:pt x="121" y="40"/>
                    </a:cubicBezTo>
                    <a:cubicBezTo>
                      <a:pt x="88" y="35"/>
                      <a:pt x="88" y="35"/>
                      <a:pt x="88" y="35"/>
                    </a:cubicBezTo>
                    <a:cubicBezTo>
                      <a:pt x="73" y="5"/>
                      <a:pt x="73" y="5"/>
                      <a:pt x="73" y="5"/>
                    </a:cubicBezTo>
                    <a:cubicBezTo>
                      <a:pt x="72" y="2"/>
                      <a:pt x="69" y="0"/>
                      <a:pt x="65" y="0"/>
                    </a:cubicBezTo>
                    <a:cubicBezTo>
                      <a:pt x="61" y="0"/>
                      <a:pt x="58" y="2"/>
                      <a:pt x="57" y="5"/>
                    </a:cubicBezTo>
                    <a:cubicBezTo>
                      <a:pt x="42" y="35"/>
                      <a:pt x="42" y="35"/>
                      <a:pt x="42" y="35"/>
                    </a:cubicBezTo>
                    <a:cubicBezTo>
                      <a:pt x="9" y="40"/>
                      <a:pt x="9" y="40"/>
                      <a:pt x="9" y="40"/>
                    </a:cubicBezTo>
                    <a:cubicBezTo>
                      <a:pt x="5" y="41"/>
                      <a:pt x="3" y="43"/>
                      <a:pt x="1" y="46"/>
                    </a:cubicBezTo>
                    <a:cubicBezTo>
                      <a:pt x="0" y="49"/>
                      <a:pt x="1" y="53"/>
                      <a:pt x="4" y="55"/>
                    </a:cubicBezTo>
                    <a:cubicBezTo>
                      <a:pt x="28" y="80"/>
                      <a:pt x="28" y="80"/>
                      <a:pt x="28" y="80"/>
                    </a:cubicBezTo>
                    <a:cubicBezTo>
                      <a:pt x="22" y="114"/>
                      <a:pt x="22" y="114"/>
                      <a:pt x="22" y="114"/>
                    </a:cubicBezTo>
                    <a:cubicBezTo>
                      <a:pt x="22" y="117"/>
                      <a:pt x="23" y="120"/>
                      <a:pt x="26" y="122"/>
                    </a:cubicBezTo>
                    <a:cubicBezTo>
                      <a:pt x="28" y="123"/>
                      <a:pt x="30" y="124"/>
                      <a:pt x="31" y="124"/>
                    </a:cubicBezTo>
                    <a:cubicBezTo>
                      <a:pt x="33" y="124"/>
                      <a:pt x="35" y="124"/>
                      <a:pt x="36" y="123"/>
                    </a:cubicBezTo>
                    <a:cubicBezTo>
                      <a:pt x="65" y="107"/>
                      <a:pt x="65" y="107"/>
                      <a:pt x="65" y="107"/>
                    </a:cubicBezTo>
                    <a:cubicBezTo>
                      <a:pt x="94" y="123"/>
                      <a:pt x="94" y="123"/>
                      <a:pt x="94" y="123"/>
                    </a:cubicBezTo>
                    <a:cubicBezTo>
                      <a:pt x="95" y="124"/>
                      <a:pt x="97" y="124"/>
                      <a:pt x="99" y="124"/>
                    </a:cubicBezTo>
                    <a:cubicBezTo>
                      <a:pt x="100" y="124"/>
                      <a:pt x="102" y="123"/>
                      <a:pt x="104" y="122"/>
                    </a:cubicBezTo>
                    <a:cubicBezTo>
                      <a:pt x="107" y="120"/>
                      <a:pt x="108" y="117"/>
                      <a:pt x="108" y="114"/>
                    </a:cubicBezTo>
                    <a:cubicBezTo>
                      <a:pt x="102" y="80"/>
                      <a:pt x="102" y="80"/>
                      <a:pt x="102" y="80"/>
                    </a:cubicBezTo>
                    <a:cubicBezTo>
                      <a:pt x="126" y="55"/>
                      <a:pt x="126" y="55"/>
                      <a:pt x="126" y="55"/>
                    </a:cubicBezTo>
                    <a:cubicBezTo>
                      <a:pt x="129" y="53"/>
                      <a:pt x="130" y="49"/>
                      <a:pt x="129" y="46"/>
                    </a:cubicBezTo>
                    <a:close/>
                    <a:moveTo>
                      <a:pt x="95" y="73"/>
                    </a:moveTo>
                    <a:cubicBezTo>
                      <a:pt x="93" y="75"/>
                      <a:pt x="92" y="78"/>
                      <a:pt x="93" y="81"/>
                    </a:cubicBezTo>
                    <a:cubicBezTo>
                      <a:pt x="99" y="115"/>
                      <a:pt x="99" y="115"/>
                      <a:pt x="99" y="115"/>
                    </a:cubicBezTo>
                    <a:cubicBezTo>
                      <a:pt x="69" y="99"/>
                      <a:pt x="69" y="99"/>
                      <a:pt x="69" y="99"/>
                    </a:cubicBezTo>
                    <a:cubicBezTo>
                      <a:pt x="68" y="99"/>
                      <a:pt x="67" y="98"/>
                      <a:pt x="65" y="98"/>
                    </a:cubicBezTo>
                    <a:cubicBezTo>
                      <a:pt x="63" y="98"/>
                      <a:pt x="62" y="99"/>
                      <a:pt x="61" y="99"/>
                    </a:cubicBezTo>
                    <a:cubicBezTo>
                      <a:pt x="31" y="115"/>
                      <a:pt x="31" y="115"/>
                      <a:pt x="31" y="115"/>
                    </a:cubicBezTo>
                    <a:cubicBezTo>
                      <a:pt x="37" y="81"/>
                      <a:pt x="37" y="81"/>
                      <a:pt x="37" y="81"/>
                    </a:cubicBezTo>
                    <a:cubicBezTo>
                      <a:pt x="38" y="78"/>
                      <a:pt x="37" y="75"/>
                      <a:pt x="35" y="73"/>
                    </a:cubicBezTo>
                    <a:cubicBezTo>
                      <a:pt x="10" y="49"/>
                      <a:pt x="10" y="49"/>
                      <a:pt x="10" y="49"/>
                    </a:cubicBezTo>
                    <a:cubicBezTo>
                      <a:pt x="44" y="44"/>
                      <a:pt x="44" y="44"/>
                      <a:pt x="44" y="44"/>
                    </a:cubicBezTo>
                    <a:cubicBezTo>
                      <a:pt x="47" y="44"/>
                      <a:pt x="49" y="42"/>
                      <a:pt x="51" y="39"/>
                    </a:cubicBezTo>
                    <a:cubicBezTo>
                      <a:pt x="65" y="9"/>
                      <a:pt x="65" y="9"/>
                      <a:pt x="65" y="9"/>
                    </a:cubicBezTo>
                    <a:cubicBezTo>
                      <a:pt x="79" y="39"/>
                      <a:pt x="79" y="39"/>
                      <a:pt x="79" y="39"/>
                    </a:cubicBezTo>
                    <a:cubicBezTo>
                      <a:pt x="81" y="42"/>
                      <a:pt x="83" y="44"/>
                      <a:pt x="86" y="44"/>
                    </a:cubicBezTo>
                    <a:cubicBezTo>
                      <a:pt x="120" y="49"/>
                      <a:pt x="120" y="49"/>
                      <a:pt x="120" y="49"/>
                    </a:cubicBezTo>
                    <a:lnTo>
                      <a:pt x="95" y="73"/>
                    </a:lnTo>
                    <a:close/>
                  </a:path>
                </a:pathLst>
              </a:custGeom>
              <a:solidFill>
                <a:srgbClr val="FAD978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Freeform 61">
                <a:extLst>
                  <a:ext uri="{FF2B5EF4-FFF2-40B4-BE49-F238E27FC236}">
                    <a16:creationId xmlns:a16="http://schemas.microsoft.com/office/drawing/2014/main" id="{095BC537-52D8-4E96-A9CF-EAE87C520DC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637274" y="5737119"/>
                <a:ext cx="138966" cy="132649"/>
              </a:xfrm>
              <a:custGeom>
                <a:gdLst>
                  <a:gd fmla="*/ 129 w 130" name="T0"/>
                  <a:gd fmla="*/ 46 h 124" name="T1"/>
                  <a:gd fmla="*/ 121 w 130" name="T2"/>
                  <a:gd fmla="*/ 40 h 124" name="T3"/>
                  <a:gd fmla="*/ 88 w 130" name="T4"/>
                  <a:gd fmla="*/ 35 h 124" name="T5"/>
                  <a:gd fmla="*/ 73 w 130" name="T6"/>
                  <a:gd fmla="*/ 5 h 124" name="T7"/>
                  <a:gd fmla="*/ 65 w 130" name="T8"/>
                  <a:gd fmla="*/ 0 h 124" name="T9"/>
                  <a:gd fmla="*/ 57 w 130" name="T10"/>
                  <a:gd fmla="*/ 5 h 124" name="T11"/>
                  <a:gd fmla="*/ 42 w 130" name="T12"/>
                  <a:gd fmla="*/ 35 h 124" name="T13"/>
                  <a:gd fmla="*/ 9 w 130" name="T14"/>
                  <a:gd fmla="*/ 40 h 124" name="T15"/>
                  <a:gd fmla="*/ 1 w 130" name="T16"/>
                  <a:gd fmla="*/ 46 h 124" name="T17"/>
                  <a:gd fmla="*/ 4 w 130" name="T18"/>
                  <a:gd fmla="*/ 55 h 124" name="T19"/>
                  <a:gd fmla="*/ 28 w 130" name="T20"/>
                  <a:gd fmla="*/ 80 h 124" name="T21"/>
                  <a:gd fmla="*/ 22 w 130" name="T22"/>
                  <a:gd fmla="*/ 114 h 124" name="T23"/>
                  <a:gd fmla="*/ 26 w 130" name="T24"/>
                  <a:gd fmla="*/ 122 h 124" name="T25"/>
                  <a:gd fmla="*/ 31 w 130" name="T26"/>
                  <a:gd fmla="*/ 124 h 124" name="T27"/>
                  <a:gd fmla="*/ 36 w 130" name="T28"/>
                  <a:gd fmla="*/ 123 h 124" name="T29"/>
                  <a:gd fmla="*/ 65 w 130" name="T30"/>
                  <a:gd fmla="*/ 107 h 124" name="T31"/>
                  <a:gd fmla="*/ 94 w 130" name="T32"/>
                  <a:gd fmla="*/ 123 h 124" name="T33"/>
                  <a:gd fmla="*/ 99 w 130" name="T34"/>
                  <a:gd fmla="*/ 124 h 124" name="T35"/>
                  <a:gd fmla="*/ 104 w 130" name="T36"/>
                  <a:gd fmla="*/ 122 h 124" name="T37"/>
                  <a:gd fmla="*/ 108 w 130" name="T38"/>
                  <a:gd fmla="*/ 114 h 124" name="T39"/>
                  <a:gd fmla="*/ 102 w 130" name="T40"/>
                  <a:gd fmla="*/ 80 h 124" name="T41"/>
                  <a:gd fmla="*/ 126 w 130" name="T42"/>
                  <a:gd fmla="*/ 55 h 124" name="T43"/>
                  <a:gd fmla="*/ 129 w 130" name="T44"/>
                  <a:gd fmla="*/ 46 h 124" name="T45"/>
                  <a:gd fmla="*/ 95 w 130" name="T46"/>
                  <a:gd fmla="*/ 73 h 124" name="T47"/>
                  <a:gd fmla="*/ 93 w 130" name="T48"/>
                  <a:gd fmla="*/ 81 h 124" name="T49"/>
                  <a:gd fmla="*/ 99 w 130" name="T50"/>
                  <a:gd fmla="*/ 115 h 124" name="T51"/>
                  <a:gd fmla="*/ 69 w 130" name="T52"/>
                  <a:gd fmla="*/ 99 h 124" name="T53"/>
                  <a:gd fmla="*/ 65 w 130" name="T54"/>
                  <a:gd fmla="*/ 98 h 124" name="T55"/>
                  <a:gd fmla="*/ 61 w 130" name="T56"/>
                  <a:gd fmla="*/ 99 h 124" name="T57"/>
                  <a:gd fmla="*/ 31 w 130" name="T58"/>
                  <a:gd fmla="*/ 115 h 124" name="T59"/>
                  <a:gd fmla="*/ 37 w 130" name="T60"/>
                  <a:gd fmla="*/ 81 h 124" name="T61"/>
                  <a:gd fmla="*/ 35 w 130" name="T62"/>
                  <a:gd fmla="*/ 73 h 124" name="T63"/>
                  <a:gd fmla="*/ 10 w 130" name="T64"/>
                  <a:gd fmla="*/ 49 h 124" name="T65"/>
                  <a:gd fmla="*/ 44 w 130" name="T66"/>
                  <a:gd fmla="*/ 44 h 124" name="T67"/>
                  <a:gd fmla="*/ 51 w 130" name="T68"/>
                  <a:gd fmla="*/ 39 h 124" name="T69"/>
                  <a:gd fmla="*/ 65 w 130" name="T70"/>
                  <a:gd fmla="*/ 9 h 124" name="T71"/>
                  <a:gd fmla="*/ 79 w 130" name="T72"/>
                  <a:gd fmla="*/ 39 h 124" name="T73"/>
                  <a:gd fmla="*/ 86 w 130" name="T74"/>
                  <a:gd fmla="*/ 44 h 124" name="T75"/>
                  <a:gd fmla="*/ 120 w 130" name="T76"/>
                  <a:gd fmla="*/ 49 h 124" name="T77"/>
                  <a:gd fmla="*/ 95 w 130" name="T78"/>
                  <a:gd fmla="*/ 73 h 124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124" w="130">
                    <a:moveTo>
                      <a:pt x="129" y="46"/>
                    </a:moveTo>
                    <a:cubicBezTo>
                      <a:pt x="127" y="43"/>
                      <a:pt x="125" y="41"/>
                      <a:pt x="121" y="40"/>
                    </a:cubicBezTo>
                    <a:cubicBezTo>
                      <a:pt x="88" y="35"/>
                      <a:pt x="88" y="35"/>
                      <a:pt x="88" y="35"/>
                    </a:cubicBezTo>
                    <a:cubicBezTo>
                      <a:pt x="73" y="5"/>
                      <a:pt x="73" y="5"/>
                      <a:pt x="73" y="5"/>
                    </a:cubicBezTo>
                    <a:cubicBezTo>
                      <a:pt x="72" y="2"/>
                      <a:pt x="69" y="0"/>
                      <a:pt x="65" y="0"/>
                    </a:cubicBezTo>
                    <a:cubicBezTo>
                      <a:pt x="61" y="0"/>
                      <a:pt x="58" y="2"/>
                      <a:pt x="57" y="5"/>
                    </a:cubicBezTo>
                    <a:cubicBezTo>
                      <a:pt x="42" y="35"/>
                      <a:pt x="42" y="35"/>
                      <a:pt x="42" y="35"/>
                    </a:cubicBezTo>
                    <a:cubicBezTo>
                      <a:pt x="9" y="40"/>
                      <a:pt x="9" y="40"/>
                      <a:pt x="9" y="40"/>
                    </a:cubicBezTo>
                    <a:cubicBezTo>
                      <a:pt x="5" y="41"/>
                      <a:pt x="3" y="43"/>
                      <a:pt x="1" y="46"/>
                    </a:cubicBezTo>
                    <a:cubicBezTo>
                      <a:pt x="0" y="49"/>
                      <a:pt x="1" y="53"/>
                      <a:pt x="4" y="55"/>
                    </a:cubicBezTo>
                    <a:cubicBezTo>
                      <a:pt x="28" y="80"/>
                      <a:pt x="28" y="80"/>
                      <a:pt x="28" y="80"/>
                    </a:cubicBezTo>
                    <a:cubicBezTo>
                      <a:pt x="22" y="114"/>
                      <a:pt x="22" y="114"/>
                      <a:pt x="22" y="114"/>
                    </a:cubicBezTo>
                    <a:cubicBezTo>
                      <a:pt x="22" y="117"/>
                      <a:pt x="23" y="120"/>
                      <a:pt x="26" y="122"/>
                    </a:cubicBezTo>
                    <a:cubicBezTo>
                      <a:pt x="28" y="123"/>
                      <a:pt x="30" y="124"/>
                      <a:pt x="31" y="124"/>
                    </a:cubicBezTo>
                    <a:cubicBezTo>
                      <a:pt x="33" y="124"/>
                      <a:pt x="35" y="124"/>
                      <a:pt x="36" y="123"/>
                    </a:cubicBezTo>
                    <a:cubicBezTo>
                      <a:pt x="65" y="107"/>
                      <a:pt x="65" y="107"/>
                      <a:pt x="65" y="107"/>
                    </a:cubicBezTo>
                    <a:cubicBezTo>
                      <a:pt x="94" y="123"/>
                      <a:pt x="94" y="123"/>
                      <a:pt x="94" y="123"/>
                    </a:cubicBezTo>
                    <a:cubicBezTo>
                      <a:pt x="95" y="124"/>
                      <a:pt x="97" y="124"/>
                      <a:pt x="99" y="124"/>
                    </a:cubicBezTo>
                    <a:cubicBezTo>
                      <a:pt x="100" y="124"/>
                      <a:pt x="102" y="123"/>
                      <a:pt x="104" y="122"/>
                    </a:cubicBezTo>
                    <a:cubicBezTo>
                      <a:pt x="107" y="120"/>
                      <a:pt x="108" y="117"/>
                      <a:pt x="108" y="114"/>
                    </a:cubicBezTo>
                    <a:cubicBezTo>
                      <a:pt x="102" y="80"/>
                      <a:pt x="102" y="80"/>
                      <a:pt x="102" y="80"/>
                    </a:cubicBezTo>
                    <a:cubicBezTo>
                      <a:pt x="126" y="55"/>
                      <a:pt x="126" y="55"/>
                      <a:pt x="126" y="55"/>
                    </a:cubicBezTo>
                    <a:cubicBezTo>
                      <a:pt x="129" y="53"/>
                      <a:pt x="130" y="49"/>
                      <a:pt x="129" y="46"/>
                    </a:cubicBezTo>
                    <a:close/>
                    <a:moveTo>
                      <a:pt x="95" y="73"/>
                    </a:moveTo>
                    <a:cubicBezTo>
                      <a:pt x="93" y="75"/>
                      <a:pt x="92" y="78"/>
                      <a:pt x="93" y="81"/>
                    </a:cubicBezTo>
                    <a:cubicBezTo>
                      <a:pt x="99" y="115"/>
                      <a:pt x="99" y="115"/>
                      <a:pt x="99" y="115"/>
                    </a:cubicBezTo>
                    <a:cubicBezTo>
                      <a:pt x="69" y="99"/>
                      <a:pt x="69" y="99"/>
                      <a:pt x="69" y="99"/>
                    </a:cubicBezTo>
                    <a:cubicBezTo>
                      <a:pt x="68" y="99"/>
                      <a:pt x="67" y="98"/>
                      <a:pt x="65" y="98"/>
                    </a:cubicBezTo>
                    <a:cubicBezTo>
                      <a:pt x="63" y="98"/>
                      <a:pt x="62" y="99"/>
                      <a:pt x="61" y="99"/>
                    </a:cubicBezTo>
                    <a:cubicBezTo>
                      <a:pt x="31" y="115"/>
                      <a:pt x="31" y="115"/>
                      <a:pt x="31" y="115"/>
                    </a:cubicBezTo>
                    <a:cubicBezTo>
                      <a:pt x="37" y="81"/>
                      <a:pt x="37" y="81"/>
                      <a:pt x="37" y="81"/>
                    </a:cubicBezTo>
                    <a:cubicBezTo>
                      <a:pt x="38" y="78"/>
                      <a:pt x="37" y="75"/>
                      <a:pt x="35" y="73"/>
                    </a:cubicBezTo>
                    <a:cubicBezTo>
                      <a:pt x="10" y="49"/>
                      <a:pt x="10" y="49"/>
                      <a:pt x="10" y="49"/>
                    </a:cubicBezTo>
                    <a:cubicBezTo>
                      <a:pt x="44" y="44"/>
                      <a:pt x="44" y="44"/>
                      <a:pt x="44" y="44"/>
                    </a:cubicBezTo>
                    <a:cubicBezTo>
                      <a:pt x="47" y="44"/>
                      <a:pt x="49" y="42"/>
                      <a:pt x="51" y="39"/>
                    </a:cubicBezTo>
                    <a:cubicBezTo>
                      <a:pt x="65" y="9"/>
                      <a:pt x="65" y="9"/>
                      <a:pt x="65" y="9"/>
                    </a:cubicBezTo>
                    <a:cubicBezTo>
                      <a:pt x="79" y="39"/>
                      <a:pt x="79" y="39"/>
                      <a:pt x="79" y="39"/>
                    </a:cubicBezTo>
                    <a:cubicBezTo>
                      <a:pt x="81" y="42"/>
                      <a:pt x="83" y="44"/>
                      <a:pt x="86" y="44"/>
                    </a:cubicBezTo>
                    <a:cubicBezTo>
                      <a:pt x="120" y="49"/>
                      <a:pt x="120" y="49"/>
                      <a:pt x="120" y="49"/>
                    </a:cubicBezTo>
                    <a:lnTo>
                      <a:pt x="95" y="73"/>
                    </a:lnTo>
                    <a:close/>
                  </a:path>
                </a:pathLst>
              </a:custGeom>
              <a:solidFill>
                <a:srgbClr val="FAD978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Freeform 61">
                <a:extLst>
                  <a:ext uri="{FF2B5EF4-FFF2-40B4-BE49-F238E27FC236}">
                    <a16:creationId xmlns:a16="http://schemas.microsoft.com/office/drawing/2014/main" id="{8776DD20-CA57-485E-8341-43A584B57CD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874781" y="5737118"/>
                <a:ext cx="138966" cy="132649"/>
              </a:xfrm>
              <a:custGeom>
                <a:gdLst>
                  <a:gd fmla="*/ 129 w 130" name="T0"/>
                  <a:gd fmla="*/ 46 h 124" name="T1"/>
                  <a:gd fmla="*/ 121 w 130" name="T2"/>
                  <a:gd fmla="*/ 40 h 124" name="T3"/>
                  <a:gd fmla="*/ 88 w 130" name="T4"/>
                  <a:gd fmla="*/ 35 h 124" name="T5"/>
                  <a:gd fmla="*/ 73 w 130" name="T6"/>
                  <a:gd fmla="*/ 5 h 124" name="T7"/>
                  <a:gd fmla="*/ 65 w 130" name="T8"/>
                  <a:gd fmla="*/ 0 h 124" name="T9"/>
                  <a:gd fmla="*/ 57 w 130" name="T10"/>
                  <a:gd fmla="*/ 5 h 124" name="T11"/>
                  <a:gd fmla="*/ 42 w 130" name="T12"/>
                  <a:gd fmla="*/ 35 h 124" name="T13"/>
                  <a:gd fmla="*/ 9 w 130" name="T14"/>
                  <a:gd fmla="*/ 40 h 124" name="T15"/>
                  <a:gd fmla="*/ 1 w 130" name="T16"/>
                  <a:gd fmla="*/ 46 h 124" name="T17"/>
                  <a:gd fmla="*/ 4 w 130" name="T18"/>
                  <a:gd fmla="*/ 55 h 124" name="T19"/>
                  <a:gd fmla="*/ 28 w 130" name="T20"/>
                  <a:gd fmla="*/ 80 h 124" name="T21"/>
                  <a:gd fmla="*/ 22 w 130" name="T22"/>
                  <a:gd fmla="*/ 114 h 124" name="T23"/>
                  <a:gd fmla="*/ 26 w 130" name="T24"/>
                  <a:gd fmla="*/ 122 h 124" name="T25"/>
                  <a:gd fmla="*/ 31 w 130" name="T26"/>
                  <a:gd fmla="*/ 124 h 124" name="T27"/>
                  <a:gd fmla="*/ 36 w 130" name="T28"/>
                  <a:gd fmla="*/ 123 h 124" name="T29"/>
                  <a:gd fmla="*/ 65 w 130" name="T30"/>
                  <a:gd fmla="*/ 107 h 124" name="T31"/>
                  <a:gd fmla="*/ 94 w 130" name="T32"/>
                  <a:gd fmla="*/ 123 h 124" name="T33"/>
                  <a:gd fmla="*/ 99 w 130" name="T34"/>
                  <a:gd fmla="*/ 124 h 124" name="T35"/>
                  <a:gd fmla="*/ 104 w 130" name="T36"/>
                  <a:gd fmla="*/ 122 h 124" name="T37"/>
                  <a:gd fmla="*/ 108 w 130" name="T38"/>
                  <a:gd fmla="*/ 114 h 124" name="T39"/>
                  <a:gd fmla="*/ 102 w 130" name="T40"/>
                  <a:gd fmla="*/ 80 h 124" name="T41"/>
                  <a:gd fmla="*/ 126 w 130" name="T42"/>
                  <a:gd fmla="*/ 55 h 124" name="T43"/>
                  <a:gd fmla="*/ 129 w 130" name="T44"/>
                  <a:gd fmla="*/ 46 h 124" name="T45"/>
                  <a:gd fmla="*/ 95 w 130" name="T46"/>
                  <a:gd fmla="*/ 73 h 124" name="T47"/>
                  <a:gd fmla="*/ 93 w 130" name="T48"/>
                  <a:gd fmla="*/ 81 h 124" name="T49"/>
                  <a:gd fmla="*/ 99 w 130" name="T50"/>
                  <a:gd fmla="*/ 115 h 124" name="T51"/>
                  <a:gd fmla="*/ 69 w 130" name="T52"/>
                  <a:gd fmla="*/ 99 h 124" name="T53"/>
                  <a:gd fmla="*/ 65 w 130" name="T54"/>
                  <a:gd fmla="*/ 98 h 124" name="T55"/>
                  <a:gd fmla="*/ 61 w 130" name="T56"/>
                  <a:gd fmla="*/ 99 h 124" name="T57"/>
                  <a:gd fmla="*/ 31 w 130" name="T58"/>
                  <a:gd fmla="*/ 115 h 124" name="T59"/>
                  <a:gd fmla="*/ 37 w 130" name="T60"/>
                  <a:gd fmla="*/ 81 h 124" name="T61"/>
                  <a:gd fmla="*/ 35 w 130" name="T62"/>
                  <a:gd fmla="*/ 73 h 124" name="T63"/>
                  <a:gd fmla="*/ 10 w 130" name="T64"/>
                  <a:gd fmla="*/ 49 h 124" name="T65"/>
                  <a:gd fmla="*/ 44 w 130" name="T66"/>
                  <a:gd fmla="*/ 44 h 124" name="T67"/>
                  <a:gd fmla="*/ 51 w 130" name="T68"/>
                  <a:gd fmla="*/ 39 h 124" name="T69"/>
                  <a:gd fmla="*/ 65 w 130" name="T70"/>
                  <a:gd fmla="*/ 9 h 124" name="T71"/>
                  <a:gd fmla="*/ 79 w 130" name="T72"/>
                  <a:gd fmla="*/ 39 h 124" name="T73"/>
                  <a:gd fmla="*/ 86 w 130" name="T74"/>
                  <a:gd fmla="*/ 44 h 124" name="T75"/>
                  <a:gd fmla="*/ 120 w 130" name="T76"/>
                  <a:gd fmla="*/ 49 h 124" name="T77"/>
                  <a:gd fmla="*/ 95 w 130" name="T78"/>
                  <a:gd fmla="*/ 73 h 124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124" w="130">
                    <a:moveTo>
                      <a:pt x="129" y="46"/>
                    </a:moveTo>
                    <a:cubicBezTo>
                      <a:pt x="127" y="43"/>
                      <a:pt x="125" y="41"/>
                      <a:pt x="121" y="40"/>
                    </a:cubicBezTo>
                    <a:cubicBezTo>
                      <a:pt x="88" y="35"/>
                      <a:pt x="88" y="35"/>
                      <a:pt x="88" y="35"/>
                    </a:cubicBezTo>
                    <a:cubicBezTo>
                      <a:pt x="73" y="5"/>
                      <a:pt x="73" y="5"/>
                      <a:pt x="73" y="5"/>
                    </a:cubicBezTo>
                    <a:cubicBezTo>
                      <a:pt x="72" y="2"/>
                      <a:pt x="69" y="0"/>
                      <a:pt x="65" y="0"/>
                    </a:cubicBezTo>
                    <a:cubicBezTo>
                      <a:pt x="61" y="0"/>
                      <a:pt x="58" y="2"/>
                      <a:pt x="57" y="5"/>
                    </a:cubicBezTo>
                    <a:cubicBezTo>
                      <a:pt x="42" y="35"/>
                      <a:pt x="42" y="35"/>
                      <a:pt x="42" y="35"/>
                    </a:cubicBezTo>
                    <a:cubicBezTo>
                      <a:pt x="9" y="40"/>
                      <a:pt x="9" y="40"/>
                      <a:pt x="9" y="40"/>
                    </a:cubicBezTo>
                    <a:cubicBezTo>
                      <a:pt x="5" y="41"/>
                      <a:pt x="3" y="43"/>
                      <a:pt x="1" y="46"/>
                    </a:cubicBezTo>
                    <a:cubicBezTo>
                      <a:pt x="0" y="49"/>
                      <a:pt x="1" y="53"/>
                      <a:pt x="4" y="55"/>
                    </a:cubicBezTo>
                    <a:cubicBezTo>
                      <a:pt x="28" y="80"/>
                      <a:pt x="28" y="80"/>
                      <a:pt x="28" y="80"/>
                    </a:cubicBezTo>
                    <a:cubicBezTo>
                      <a:pt x="22" y="114"/>
                      <a:pt x="22" y="114"/>
                      <a:pt x="22" y="114"/>
                    </a:cubicBezTo>
                    <a:cubicBezTo>
                      <a:pt x="22" y="117"/>
                      <a:pt x="23" y="120"/>
                      <a:pt x="26" y="122"/>
                    </a:cubicBezTo>
                    <a:cubicBezTo>
                      <a:pt x="28" y="123"/>
                      <a:pt x="30" y="124"/>
                      <a:pt x="31" y="124"/>
                    </a:cubicBezTo>
                    <a:cubicBezTo>
                      <a:pt x="33" y="124"/>
                      <a:pt x="35" y="124"/>
                      <a:pt x="36" y="123"/>
                    </a:cubicBezTo>
                    <a:cubicBezTo>
                      <a:pt x="65" y="107"/>
                      <a:pt x="65" y="107"/>
                      <a:pt x="65" y="107"/>
                    </a:cubicBezTo>
                    <a:cubicBezTo>
                      <a:pt x="94" y="123"/>
                      <a:pt x="94" y="123"/>
                      <a:pt x="94" y="123"/>
                    </a:cubicBezTo>
                    <a:cubicBezTo>
                      <a:pt x="95" y="124"/>
                      <a:pt x="97" y="124"/>
                      <a:pt x="99" y="124"/>
                    </a:cubicBezTo>
                    <a:cubicBezTo>
                      <a:pt x="100" y="124"/>
                      <a:pt x="102" y="123"/>
                      <a:pt x="104" y="122"/>
                    </a:cubicBezTo>
                    <a:cubicBezTo>
                      <a:pt x="107" y="120"/>
                      <a:pt x="108" y="117"/>
                      <a:pt x="108" y="114"/>
                    </a:cubicBezTo>
                    <a:cubicBezTo>
                      <a:pt x="102" y="80"/>
                      <a:pt x="102" y="80"/>
                      <a:pt x="102" y="80"/>
                    </a:cubicBezTo>
                    <a:cubicBezTo>
                      <a:pt x="126" y="55"/>
                      <a:pt x="126" y="55"/>
                      <a:pt x="126" y="55"/>
                    </a:cubicBezTo>
                    <a:cubicBezTo>
                      <a:pt x="129" y="53"/>
                      <a:pt x="130" y="49"/>
                      <a:pt x="129" y="46"/>
                    </a:cubicBezTo>
                    <a:close/>
                    <a:moveTo>
                      <a:pt x="95" y="73"/>
                    </a:moveTo>
                    <a:cubicBezTo>
                      <a:pt x="93" y="75"/>
                      <a:pt x="92" y="78"/>
                      <a:pt x="93" y="81"/>
                    </a:cubicBezTo>
                    <a:cubicBezTo>
                      <a:pt x="99" y="115"/>
                      <a:pt x="99" y="115"/>
                      <a:pt x="99" y="115"/>
                    </a:cubicBezTo>
                    <a:cubicBezTo>
                      <a:pt x="69" y="99"/>
                      <a:pt x="69" y="99"/>
                      <a:pt x="69" y="99"/>
                    </a:cubicBezTo>
                    <a:cubicBezTo>
                      <a:pt x="68" y="99"/>
                      <a:pt x="67" y="98"/>
                      <a:pt x="65" y="98"/>
                    </a:cubicBezTo>
                    <a:cubicBezTo>
                      <a:pt x="63" y="98"/>
                      <a:pt x="62" y="99"/>
                      <a:pt x="61" y="99"/>
                    </a:cubicBezTo>
                    <a:cubicBezTo>
                      <a:pt x="31" y="115"/>
                      <a:pt x="31" y="115"/>
                      <a:pt x="31" y="115"/>
                    </a:cubicBezTo>
                    <a:cubicBezTo>
                      <a:pt x="37" y="81"/>
                      <a:pt x="37" y="81"/>
                      <a:pt x="37" y="81"/>
                    </a:cubicBezTo>
                    <a:cubicBezTo>
                      <a:pt x="38" y="78"/>
                      <a:pt x="37" y="75"/>
                      <a:pt x="35" y="73"/>
                    </a:cubicBezTo>
                    <a:cubicBezTo>
                      <a:pt x="10" y="49"/>
                      <a:pt x="10" y="49"/>
                      <a:pt x="10" y="49"/>
                    </a:cubicBezTo>
                    <a:cubicBezTo>
                      <a:pt x="44" y="44"/>
                      <a:pt x="44" y="44"/>
                      <a:pt x="44" y="44"/>
                    </a:cubicBezTo>
                    <a:cubicBezTo>
                      <a:pt x="47" y="44"/>
                      <a:pt x="49" y="42"/>
                      <a:pt x="51" y="39"/>
                    </a:cubicBezTo>
                    <a:cubicBezTo>
                      <a:pt x="65" y="9"/>
                      <a:pt x="65" y="9"/>
                      <a:pt x="65" y="9"/>
                    </a:cubicBezTo>
                    <a:cubicBezTo>
                      <a:pt x="79" y="39"/>
                      <a:pt x="79" y="39"/>
                      <a:pt x="79" y="39"/>
                    </a:cubicBezTo>
                    <a:cubicBezTo>
                      <a:pt x="81" y="42"/>
                      <a:pt x="83" y="44"/>
                      <a:pt x="86" y="44"/>
                    </a:cubicBezTo>
                    <a:cubicBezTo>
                      <a:pt x="120" y="49"/>
                      <a:pt x="120" y="49"/>
                      <a:pt x="120" y="49"/>
                    </a:cubicBezTo>
                    <a:lnTo>
                      <a:pt x="95" y="73"/>
                    </a:lnTo>
                    <a:close/>
                  </a:path>
                </a:pathLst>
              </a:custGeom>
              <a:solidFill>
                <a:srgbClr val="FAD978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Freeform 61">
                <a:extLst>
                  <a:ext uri="{FF2B5EF4-FFF2-40B4-BE49-F238E27FC236}">
                    <a16:creationId xmlns:a16="http://schemas.microsoft.com/office/drawing/2014/main" id="{0BA2B84E-BB70-48D6-A440-3BAE54FE9DF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112288" y="5737118"/>
                <a:ext cx="138966" cy="132649"/>
              </a:xfrm>
              <a:custGeom>
                <a:gdLst>
                  <a:gd fmla="*/ 129 w 130" name="T0"/>
                  <a:gd fmla="*/ 46 h 124" name="T1"/>
                  <a:gd fmla="*/ 121 w 130" name="T2"/>
                  <a:gd fmla="*/ 40 h 124" name="T3"/>
                  <a:gd fmla="*/ 88 w 130" name="T4"/>
                  <a:gd fmla="*/ 35 h 124" name="T5"/>
                  <a:gd fmla="*/ 73 w 130" name="T6"/>
                  <a:gd fmla="*/ 5 h 124" name="T7"/>
                  <a:gd fmla="*/ 65 w 130" name="T8"/>
                  <a:gd fmla="*/ 0 h 124" name="T9"/>
                  <a:gd fmla="*/ 57 w 130" name="T10"/>
                  <a:gd fmla="*/ 5 h 124" name="T11"/>
                  <a:gd fmla="*/ 42 w 130" name="T12"/>
                  <a:gd fmla="*/ 35 h 124" name="T13"/>
                  <a:gd fmla="*/ 9 w 130" name="T14"/>
                  <a:gd fmla="*/ 40 h 124" name="T15"/>
                  <a:gd fmla="*/ 1 w 130" name="T16"/>
                  <a:gd fmla="*/ 46 h 124" name="T17"/>
                  <a:gd fmla="*/ 4 w 130" name="T18"/>
                  <a:gd fmla="*/ 55 h 124" name="T19"/>
                  <a:gd fmla="*/ 28 w 130" name="T20"/>
                  <a:gd fmla="*/ 80 h 124" name="T21"/>
                  <a:gd fmla="*/ 22 w 130" name="T22"/>
                  <a:gd fmla="*/ 114 h 124" name="T23"/>
                  <a:gd fmla="*/ 26 w 130" name="T24"/>
                  <a:gd fmla="*/ 122 h 124" name="T25"/>
                  <a:gd fmla="*/ 31 w 130" name="T26"/>
                  <a:gd fmla="*/ 124 h 124" name="T27"/>
                  <a:gd fmla="*/ 36 w 130" name="T28"/>
                  <a:gd fmla="*/ 123 h 124" name="T29"/>
                  <a:gd fmla="*/ 65 w 130" name="T30"/>
                  <a:gd fmla="*/ 107 h 124" name="T31"/>
                  <a:gd fmla="*/ 94 w 130" name="T32"/>
                  <a:gd fmla="*/ 123 h 124" name="T33"/>
                  <a:gd fmla="*/ 99 w 130" name="T34"/>
                  <a:gd fmla="*/ 124 h 124" name="T35"/>
                  <a:gd fmla="*/ 104 w 130" name="T36"/>
                  <a:gd fmla="*/ 122 h 124" name="T37"/>
                  <a:gd fmla="*/ 108 w 130" name="T38"/>
                  <a:gd fmla="*/ 114 h 124" name="T39"/>
                  <a:gd fmla="*/ 102 w 130" name="T40"/>
                  <a:gd fmla="*/ 80 h 124" name="T41"/>
                  <a:gd fmla="*/ 126 w 130" name="T42"/>
                  <a:gd fmla="*/ 55 h 124" name="T43"/>
                  <a:gd fmla="*/ 129 w 130" name="T44"/>
                  <a:gd fmla="*/ 46 h 124" name="T45"/>
                  <a:gd fmla="*/ 95 w 130" name="T46"/>
                  <a:gd fmla="*/ 73 h 124" name="T47"/>
                  <a:gd fmla="*/ 93 w 130" name="T48"/>
                  <a:gd fmla="*/ 81 h 124" name="T49"/>
                  <a:gd fmla="*/ 99 w 130" name="T50"/>
                  <a:gd fmla="*/ 115 h 124" name="T51"/>
                  <a:gd fmla="*/ 69 w 130" name="T52"/>
                  <a:gd fmla="*/ 99 h 124" name="T53"/>
                  <a:gd fmla="*/ 65 w 130" name="T54"/>
                  <a:gd fmla="*/ 98 h 124" name="T55"/>
                  <a:gd fmla="*/ 61 w 130" name="T56"/>
                  <a:gd fmla="*/ 99 h 124" name="T57"/>
                  <a:gd fmla="*/ 31 w 130" name="T58"/>
                  <a:gd fmla="*/ 115 h 124" name="T59"/>
                  <a:gd fmla="*/ 37 w 130" name="T60"/>
                  <a:gd fmla="*/ 81 h 124" name="T61"/>
                  <a:gd fmla="*/ 35 w 130" name="T62"/>
                  <a:gd fmla="*/ 73 h 124" name="T63"/>
                  <a:gd fmla="*/ 10 w 130" name="T64"/>
                  <a:gd fmla="*/ 49 h 124" name="T65"/>
                  <a:gd fmla="*/ 44 w 130" name="T66"/>
                  <a:gd fmla="*/ 44 h 124" name="T67"/>
                  <a:gd fmla="*/ 51 w 130" name="T68"/>
                  <a:gd fmla="*/ 39 h 124" name="T69"/>
                  <a:gd fmla="*/ 65 w 130" name="T70"/>
                  <a:gd fmla="*/ 9 h 124" name="T71"/>
                  <a:gd fmla="*/ 79 w 130" name="T72"/>
                  <a:gd fmla="*/ 39 h 124" name="T73"/>
                  <a:gd fmla="*/ 86 w 130" name="T74"/>
                  <a:gd fmla="*/ 44 h 124" name="T75"/>
                  <a:gd fmla="*/ 120 w 130" name="T76"/>
                  <a:gd fmla="*/ 49 h 124" name="T77"/>
                  <a:gd fmla="*/ 95 w 130" name="T78"/>
                  <a:gd fmla="*/ 73 h 124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124" w="130">
                    <a:moveTo>
                      <a:pt x="129" y="46"/>
                    </a:moveTo>
                    <a:cubicBezTo>
                      <a:pt x="127" y="43"/>
                      <a:pt x="125" y="41"/>
                      <a:pt x="121" y="40"/>
                    </a:cubicBezTo>
                    <a:cubicBezTo>
                      <a:pt x="88" y="35"/>
                      <a:pt x="88" y="35"/>
                      <a:pt x="88" y="35"/>
                    </a:cubicBezTo>
                    <a:cubicBezTo>
                      <a:pt x="73" y="5"/>
                      <a:pt x="73" y="5"/>
                      <a:pt x="73" y="5"/>
                    </a:cubicBezTo>
                    <a:cubicBezTo>
                      <a:pt x="72" y="2"/>
                      <a:pt x="69" y="0"/>
                      <a:pt x="65" y="0"/>
                    </a:cubicBezTo>
                    <a:cubicBezTo>
                      <a:pt x="61" y="0"/>
                      <a:pt x="58" y="2"/>
                      <a:pt x="57" y="5"/>
                    </a:cubicBezTo>
                    <a:cubicBezTo>
                      <a:pt x="42" y="35"/>
                      <a:pt x="42" y="35"/>
                      <a:pt x="42" y="35"/>
                    </a:cubicBezTo>
                    <a:cubicBezTo>
                      <a:pt x="9" y="40"/>
                      <a:pt x="9" y="40"/>
                      <a:pt x="9" y="40"/>
                    </a:cubicBezTo>
                    <a:cubicBezTo>
                      <a:pt x="5" y="41"/>
                      <a:pt x="3" y="43"/>
                      <a:pt x="1" y="46"/>
                    </a:cubicBezTo>
                    <a:cubicBezTo>
                      <a:pt x="0" y="49"/>
                      <a:pt x="1" y="53"/>
                      <a:pt x="4" y="55"/>
                    </a:cubicBezTo>
                    <a:cubicBezTo>
                      <a:pt x="28" y="80"/>
                      <a:pt x="28" y="80"/>
                      <a:pt x="28" y="80"/>
                    </a:cubicBezTo>
                    <a:cubicBezTo>
                      <a:pt x="22" y="114"/>
                      <a:pt x="22" y="114"/>
                      <a:pt x="22" y="114"/>
                    </a:cubicBezTo>
                    <a:cubicBezTo>
                      <a:pt x="22" y="117"/>
                      <a:pt x="23" y="120"/>
                      <a:pt x="26" y="122"/>
                    </a:cubicBezTo>
                    <a:cubicBezTo>
                      <a:pt x="28" y="123"/>
                      <a:pt x="30" y="124"/>
                      <a:pt x="31" y="124"/>
                    </a:cubicBezTo>
                    <a:cubicBezTo>
                      <a:pt x="33" y="124"/>
                      <a:pt x="35" y="124"/>
                      <a:pt x="36" y="123"/>
                    </a:cubicBezTo>
                    <a:cubicBezTo>
                      <a:pt x="65" y="107"/>
                      <a:pt x="65" y="107"/>
                      <a:pt x="65" y="107"/>
                    </a:cubicBezTo>
                    <a:cubicBezTo>
                      <a:pt x="94" y="123"/>
                      <a:pt x="94" y="123"/>
                      <a:pt x="94" y="123"/>
                    </a:cubicBezTo>
                    <a:cubicBezTo>
                      <a:pt x="95" y="124"/>
                      <a:pt x="97" y="124"/>
                      <a:pt x="99" y="124"/>
                    </a:cubicBezTo>
                    <a:cubicBezTo>
                      <a:pt x="100" y="124"/>
                      <a:pt x="102" y="123"/>
                      <a:pt x="104" y="122"/>
                    </a:cubicBezTo>
                    <a:cubicBezTo>
                      <a:pt x="107" y="120"/>
                      <a:pt x="108" y="117"/>
                      <a:pt x="108" y="114"/>
                    </a:cubicBezTo>
                    <a:cubicBezTo>
                      <a:pt x="102" y="80"/>
                      <a:pt x="102" y="80"/>
                      <a:pt x="102" y="80"/>
                    </a:cubicBezTo>
                    <a:cubicBezTo>
                      <a:pt x="126" y="55"/>
                      <a:pt x="126" y="55"/>
                      <a:pt x="126" y="55"/>
                    </a:cubicBezTo>
                    <a:cubicBezTo>
                      <a:pt x="129" y="53"/>
                      <a:pt x="130" y="49"/>
                      <a:pt x="129" y="46"/>
                    </a:cubicBezTo>
                    <a:close/>
                    <a:moveTo>
                      <a:pt x="95" y="73"/>
                    </a:moveTo>
                    <a:cubicBezTo>
                      <a:pt x="93" y="75"/>
                      <a:pt x="92" y="78"/>
                      <a:pt x="93" y="81"/>
                    </a:cubicBezTo>
                    <a:cubicBezTo>
                      <a:pt x="99" y="115"/>
                      <a:pt x="99" y="115"/>
                      <a:pt x="99" y="115"/>
                    </a:cubicBezTo>
                    <a:cubicBezTo>
                      <a:pt x="69" y="99"/>
                      <a:pt x="69" y="99"/>
                      <a:pt x="69" y="99"/>
                    </a:cubicBezTo>
                    <a:cubicBezTo>
                      <a:pt x="68" y="99"/>
                      <a:pt x="67" y="98"/>
                      <a:pt x="65" y="98"/>
                    </a:cubicBezTo>
                    <a:cubicBezTo>
                      <a:pt x="63" y="98"/>
                      <a:pt x="62" y="99"/>
                      <a:pt x="61" y="99"/>
                    </a:cubicBezTo>
                    <a:cubicBezTo>
                      <a:pt x="31" y="115"/>
                      <a:pt x="31" y="115"/>
                      <a:pt x="31" y="115"/>
                    </a:cubicBezTo>
                    <a:cubicBezTo>
                      <a:pt x="37" y="81"/>
                      <a:pt x="37" y="81"/>
                      <a:pt x="37" y="81"/>
                    </a:cubicBezTo>
                    <a:cubicBezTo>
                      <a:pt x="38" y="78"/>
                      <a:pt x="37" y="75"/>
                      <a:pt x="35" y="73"/>
                    </a:cubicBezTo>
                    <a:cubicBezTo>
                      <a:pt x="10" y="49"/>
                      <a:pt x="10" y="49"/>
                      <a:pt x="10" y="49"/>
                    </a:cubicBezTo>
                    <a:cubicBezTo>
                      <a:pt x="44" y="44"/>
                      <a:pt x="44" y="44"/>
                      <a:pt x="44" y="44"/>
                    </a:cubicBezTo>
                    <a:cubicBezTo>
                      <a:pt x="47" y="44"/>
                      <a:pt x="49" y="42"/>
                      <a:pt x="51" y="39"/>
                    </a:cubicBezTo>
                    <a:cubicBezTo>
                      <a:pt x="65" y="9"/>
                      <a:pt x="65" y="9"/>
                      <a:pt x="65" y="9"/>
                    </a:cubicBezTo>
                    <a:cubicBezTo>
                      <a:pt x="79" y="39"/>
                      <a:pt x="79" y="39"/>
                      <a:pt x="79" y="39"/>
                    </a:cubicBezTo>
                    <a:cubicBezTo>
                      <a:pt x="81" y="42"/>
                      <a:pt x="83" y="44"/>
                      <a:pt x="86" y="44"/>
                    </a:cubicBezTo>
                    <a:cubicBezTo>
                      <a:pt x="120" y="49"/>
                      <a:pt x="120" y="49"/>
                      <a:pt x="120" y="49"/>
                    </a:cubicBezTo>
                    <a:lnTo>
                      <a:pt x="95" y="73"/>
                    </a:lnTo>
                    <a:close/>
                  </a:path>
                </a:pathLst>
              </a:custGeom>
              <a:solidFill>
                <a:srgbClr val="FAD978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Freeform 61">
                <a:extLst>
                  <a:ext uri="{FF2B5EF4-FFF2-40B4-BE49-F238E27FC236}">
                    <a16:creationId xmlns:a16="http://schemas.microsoft.com/office/drawing/2014/main" id="{05D0B38D-530F-4291-9974-768A6A46BD9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49795" y="5737118"/>
                <a:ext cx="138966" cy="132649"/>
              </a:xfrm>
              <a:custGeom>
                <a:gdLst>
                  <a:gd fmla="*/ 129 w 130" name="T0"/>
                  <a:gd fmla="*/ 46 h 124" name="T1"/>
                  <a:gd fmla="*/ 121 w 130" name="T2"/>
                  <a:gd fmla="*/ 40 h 124" name="T3"/>
                  <a:gd fmla="*/ 88 w 130" name="T4"/>
                  <a:gd fmla="*/ 35 h 124" name="T5"/>
                  <a:gd fmla="*/ 73 w 130" name="T6"/>
                  <a:gd fmla="*/ 5 h 124" name="T7"/>
                  <a:gd fmla="*/ 65 w 130" name="T8"/>
                  <a:gd fmla="*/ 0 h 124" name="T9"/>
                  <a:gd fmla="*/ 57 w 130" name="T10"/>
                  <a:gd fmla="*/ 5 h 124" name="T11"/>
                  <a:gd fmla="*/ 42 w 130" name="T12"/>
                  <a:gd fmla="*/ 35 h 124" name="T13"/>
                  <a:gd fmla="*/ 9 w 130" name="T14"/>
                  <a:gd fmla="*/ 40 h 124" name="T15"/>
                  <a:gd fmla="*/ 1 w 130" name="T16"/>
                  <a:gd fmla="*/ 46 h 124" name="T17"/>
                  <a:gd fmla="*/ 4 w 130" name="T18"/>
                  <a:gd fmla="*/ 55 h 124" name="T19"/>
                  <a:gd fmla="*/ 28 w 130" name="T20"/>
                  <a:gd fmla="*/ 80 h 124" name="T21"/>
                  <a:gd fmla="*/ 22 w 130" name="T22"/>
                  <a:gd fmla="*/ 114 h 124" name="T23"/>
                  <a:gd fmla="*/ 26 w 130" name="T24"/>
                  <a:gd fmla="*/ 122 h 124" name="T25"/>
                  <a:gd fmla="*/ 31 w 130" name="T26"/>
                  <a:gd fmla="*/ 124 h 124" name="T27"/>
                  <a:gd fmla="*/ 36 w 130" name="T28"/>
                  <a:gd fmla="*/ 123 h 124" name="T29"/>
                  <a:gd fmla="*/ 65 w 130" name="T30"/>
                  <a:gd fmla="*/ 107 h 124" name="T31"/>
                  <a:gd fmla="*/ 94 w 130" name="T32"/>
                  <a:gd fmla="*/ 123 h 124" name="T33"/>
                  <a:gd fmla="*/ 99 w 130" name="T34"/>
                  <a:gd fmla="*/ 124 h 124" name="T35"/>
                  <a:gd fmla="*/ 104 w 130" name="T36"/>
                  <a:gd fmla="*/ 122 h 124" name="T37"/>
                  <a:gd fmla="*/ 108 w 130" name="T38"/>
                  <a:gd fmla="*/ 114 h 124" name="T39"/>
                  <a:gd fmla="*/ 102 w 130" name="T40"/>
                  <a:gd fmla="*/ 80 h 124" name="T41"/>
                  <a:gd fmla="*/ 126 w 130" name="T42"/>
                  <a:gd fmla="*/ 55 h 124" name="T43"/>
                  <a:gd fmla="*/ 129 w 130" name="T44"/>
                  <a:gd fmla="*/ 46 h 124" name="T45"/>
                  <a:gd fmla="*/ 95 w 130" name="T46"/>
                  <a:gd fmla="*/ 73 h 124" name="T47"/>
                  <a:gd fmla="*/ 93 w 130" name="T48"/>
                  <a:gd fmla="*/ 81 h 124" name="T49"/>
                  <a:gd fmla="*/ 99 w 130" name="T50"/>
                  <a:gd fmla="*/ 115 h 124" name="T51"/>
                  <a:gd fmla="*/ 69 w 130" name="T52"/>
                  <a:gd fmla="*/ 99 h 124" name="T53"/>
                  <a:gd fmla="*/ 65 w 130" name="T54"/>
                  <a:gd fmla="*/ 98 h 124" name="T55"/>
                  <a:gd fmla="*/ 61 w 130" name="T56"/>
                  <a:gd fmla="*/ 99 h 124" name="T57"/>
                  <a:gd fmla="*/ 31 w 130" name="T58"/>
                  <a:gd fmla="*/ 115 h 124" name="T59"/>
                  <a:gd fmla="*/ 37 w 130" name="T60"/>
                  <a:gd fmla="*/ 81 h 124" name="T61"/>
                  <a:gd fmla="*/ 35 w 130" name="T62"/>
                  <a:gd fmla="*/ 73 h 124" name="T63"/>
                  <a:gd fmla="*/ 10 w 130" name="T64"/>
                  <a:gd fmla="*/ 49 h 124" name="T65"/>
                  <a:gd fmla="*/ 44 w 130" name="T66"/>
                  <a:gd fmla="*/ 44 h 124" name="T67"/>
                  <a:gd fmla="*/ 51 w 130" name="T68"/>
                  <a:gd fmla="*/ 39 h 124" name="T69"/>
                  <a:gd fmla="*/ 65 w 130" name="T70"/>
                  <a:gd fmla="*/ 9 h 124" name="T71"/>
                  <a:gd fmla="*/ 79 w 130" name="T72"/>
                  <a:gd fmla="*/ 39 h 124" name="T73"/>
                  <a:gd fmla="*/ 86 w 130" name="T74"/>
                  <a:gd fmla="*/ 44 h 124" name="T75"/>
                  <a:gd fmla="*/ 120 w 130" name="T76"/>
                  <a:gd fmla="*/ 49 h 124" name="T77"/>
                  <a:gd fmla="*/ 95 w 130" name="T78"/>
                  <a:gd fmla="*/ 73 h 124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124" w="130">
                    <a:moveTo>
                      <a:pt x="129" y="46"/>
                    </a:moveTo>
                    <a:cubicBezTo>
                      <a:pt x="127" y="43"/>
                      <a:pt x="125" y="41"/>
                      <a:pt x="121" y="40"/>
                    </a:cubicBezTo>
                    <a:cubicBezTo>
                      <a:pt x="88" y="35"/>
                      <a:pt x="88" y="35"/>
                      <a:pt x="88" y="35"/>
                    </a:cubicBezTo>
                    <a:cubicBezTo>
                      <a:pt x="73" y="5"/>
                      <a:pt x="73" y="5"/>
                      <a:pt x="73" y="5"/>
                    </a:cubicBezTo>
                    <a:cubicBezTo>
                      <a:pt x="72" y="2"/>
                      <a:pt x="69" y="0"/>
                      <a:pt x="65" y="0"/>
                    </a:cubicBezTo>
                    <a:cubicBezTo>
                      <a:pt x="61" y="0"/>
                      <a:pt x="58" y="2"/>
                      <a:pt x="57" y="5"/>
                    </a:cubicBezTo>
                    <a:cubicBezTo>
                      <a:pt x="42" y="35"/>
                      <a:pt x="42" y="35"/>
                      <a:pt x="42" y="35"/>
                    </a:cubicBezTo>
                    <a:cubicBezTo>
                      <a:pt x="9" y="40"/>
                      <a:pt x="9" y="40"/>
                      <a:pt x="9" y="40"/>
                    </a:cubicBezTo>
                    <a:cubicBezTo>
                      <a:pt x="5" y="41"/>
                      <a:pt x="3" y="43"/>
                      <a:pt x="1" y="46"/>
                    </a:cubicBezTo>
                    <a:cubicBezTo>
                      <a:pt x="0" y="49"/>
                      <a:pt x="1" y="53"/>
                      <a:pt x="4" y="55"/>
                    </a:cubicBezTo>
                    <a:cubicBezTo>
                      <a:pt x="28" y="80"/>
                      <a:pt x="28" y="80"/>
                      <a:pt x="28" y="80"/>
                    </a:cubicBezTo>
                    <a:cubicBezTo>
                      <a:pt x="22" y="114"/>
                      <a:pt x="22" y="114"/>
                      <a:pt x="22" y="114"/>
                    </a:cubicBezTo>
                    <a:cubicBezTo>
                      <a:pt x="22" y="117"/>
                      <a:pt x="23" y="120"/>
                      <a:pt x="26" y="122"/>
                    </a:cubicBezTo>
                    <a:cubicBezTo>
                      <a:pt x="28" y="123"/>
                      <a:pt x="30" y="124"/>
                      <a:pt x="31" y="124"/>
                    </a:cubicBezTo>
                    <a:cubicBezTo>
                      <a:pt x="33" y="124"/>
                      <a:pt x="35" y="124"/>
                      <a:pt x="36" y="123"/>
                    </a:cubicBezTo>
                    <a:cubicBezTo>
                      <a:pt x="65" y="107"/>
                      <a:pt x="65" y="107"/>
                      <a:pt x="65" y="107"/>
                    </a:cubicBezTo>
                    <a:cubicBezTo>
                      <a:pt x="94" y="123"/>
                      <a:pt x="94" y="123"/>
                      <a:pt x="94" y="123"/>
                    </a:cubicBezTo>
                    <a:cubicBezTo>
                      <a:pt x="95" y="124"/>
                      <a:pt x="97" y="124"/>
                      <a:pt x="99" y="124"/>
                    </a:cubicBezTo>
                    <a:cubicBezTo>
                      <a:pt x="100" y="124"/>
                      <a:pt x="102" y="123"/>
                      <a:pt x="104" y="122"/>
                    </a:cubicBezTo>
                    <a:cubicBezTo>
                      <a:pt x="107" y="120"/>
                      <a:pt x="108" y="117"/>
                      <a:pt x="108" y="114"/>
                    </a:cubicBezTo>
                    <a:cubicBezTo>
                      <a:pt x="102" y="80"/>
                      <a:pt x="102" y="80"/>
                      <a:pt x="102" y="80"/>
                    </a:cubicBezTo>
                    <a:cubicBezTo>
                      <a:pt x="126" y="55"/>
                      <a:pt x="126" y="55"/>
                      <a:pt x="126" y="55"/>
                    </a:cubicBezTo>
                    <a:cubicBezTo>
                      <a:pt x="129" y="53"/>
                      <a:pt x="130" y="49"/>
                      <a:pt x="129" y="46"/>
                    </a:cubicBezTo>
                    <a:close/>
                    <a:moveTo>
                      <a:pt x="95" y="73"/>
                    </a:moveTo>
                    <a:cubicBezTo>
                      <a:pt x="93" y="75"/>
                      <a:pt x="92" y="78"/>
                      <a:pt x="93" y="81"/>
                    </a:cubicBezTo>
                    <a:cubicBezTo>
                      <a:pt x="99" y="115"/>
                      <a:pt x="99" y="115"/>
                      <a:pt x="99" y="115"/>
                    </a:cubicBezTo>
                    <a:cubicBezTo>
                      <a:pt x="69" y="99"/>
                      <a:pt x="69" y="99"/>
                      <a:pt x="69" y="99"/>
                    </a:cubicBezTo>
                    <a:cubicBezTo>
                      <a:pt x="68" y="99"/>
                      <a:pt x="67" y="98"/>
                      <a:pt x="65" y="98"/>
                    </a:cubicBezTo>
                    <a:cubicBezTo>
                      <a:pt x="63" y="98"/>
                      <a:pt x="62" y="99"/>
                      <a:pt x="61" y="99"/>
                    </a:cubicBezTo>
                    <a:cubicBezTo>
                      <a:pt x="31" y="115"/>
                      <a:pt x="31" y="115"/>
                      <a:pt x="31" y="115"/>
                    </a:cubicBezTo>
                    <a:cubicBezTo>
                      <a:pt x="37" y="81"/>
                      <a:pt x="37" y="81"/>
                      <a:pt x="37" y="81"/>
                    </a:cubicBezTo>
                    <a:cubicBezTo>
                      <a:pt x="38" y="78"/>
                      <a:pt x="37" y="75"/>
                      <a:pt x="35" y="73"/>
                    </a:cubicBezTo>
                    <a:cubicBezTo>
                      <a:pt x="10" y="49"/>
                      <a:pt x="10" y="49"/>
                      <a:pt x="10" y="49"/>
                    </a:cubicBezTo>
                    <a:cubicBezTo>
                      <a:pt x="44" y="44"/>
                      <a:pt x="44" y="44"/>
                      <a:pt x="44" y="44"/>
                    </a:cubicBezTo>
                    <a:cubicBezTo>
                      <a:pt x="47" y="44"/>
                      <a:pt x="49" y="42"/>
                      <a:pt x="51" y="39"/>
                    </a:cubicBezTo>
                    <a:cubicBezTo>
                      <a:pt x="65" y="9"/>
                      <a:pt x="65" y="9"/>
                      <a:pt x="65" y="9"/>
                    </a:cubicBezTo>
                    <a:cubicBezTo>
                      <a:pt x="79" y="39"/>
                      <a:pt x="79" y="39"/>
                      <a:pt x="79" y="39"/>
                    </a:cubicBezTo>
                    <a:cubicBezTo>
                      <a:pt x="81" y="42"/>
                      <a:pt x="83" y="44"/>
                      <a:pt x="86" y="44"/>
                    </a:cubicBezTo>
                    <a:cubicBezTo>
                      <a:pt x="120" y="49"/>
                      <a:pt x="120" y="49"/>
                      <a:pt x="120" y="49"/>
                    </a:cubicBezTo>
                    <a:lnTo>
                      <a:pt x="95" y="73"/>
                    </a:lnTo>
                    <a:close/>
                  </a:path>
                </a:pathLst>
              </a:custGeom>
              <a:solidFill>
                <a:srgbClr val="FAD978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1" name="Oval 12">
              <a:extLst>
                <a:ext uri="{FF2B5EF4-FFF2-40B4-BE49-F238E27FC236}">
                  <a16:creationId xmlns:a16="http://schemas.microsoft.com/office/drawing/2014/main" id="{21AC22B0-9059-44BE-9660-EB3723160573}"/>
                </a:ext>
              </a:extLst>
            </p:cNvPr>
            <p:cNvSpPr/>
            <p:nvPr/>
          </p:nvSpPr>
          <p:spPr bwMode="auto">
            <a:xfrm>
              <a:off x="3243381" y="3159068"/>
              <a:ext cx="577414" cy="577414"/>
            </a:xfrm>
            <a:prstGeom prst="ellipse">
              <a:avLst/>
            </a:prstGeom>
            <a:solidFill>
              <a:srgbClr val="201F20"/>
            </a:solidFill>
            <a:ln>
              <a:noFill/>
            </a:ln>
            <a:effectLst>
              <a:outerShdw algn="tl" blurRad="508000" dir="5400000" dist="50800" rotWithShape="0">
                <a:prstClr val="black">
                  <a:alpha val="20000"/>
                </a:prstClr>
              </a:outerShdw>
            </a:effectLst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zh-CN" lang="en-US">
                <a:ea charset="-122" panose="020b0503020204020204" pitchFamily="34" typeface="微软雅黑"/>
              </a:endParaRPr>
            </a:p>
          </p:txBody>
        </p:sp>
        <p:sp>
          <p:nvSpPr>
            <p:cNvPr id="12" name="Freeform 52">
              <a:extLst>
                <a:ext uri="{FF2B5EF4-FFF2-40B4-BE49-F238E27FC236}">
                  <a16:creationId xmlns:a16="http://schemas.microsoft.com/office/drawing/2014/main" id="{A442DF40-C7DF-495D-BEE4-60C98828EB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00290" y="3332508"/>
              <a:ext cx="263595" cy="202293"/>
            </a:xfrm>
            <a:custGeom>
              <a:gdLst>
                <a:gd fmla="*/ 113 w 128" name="T0"/>
                <a:gd fmla="*/ 0 h 98" name="T1"/>
                <a:gd fmla="*/ 98 w 128" name="T2"/>
                <a:gd fmla="*/ 15 h 98" name="T3"/>
                <a:gd fmla="*/ 103 w 128" name="T4"/>
                <a:gd fmla="*/ 26 h 98" name="T5"/>
                <a:gd fmla="*/ 84 w 128" name="T6"/>
                <a:gd fmla="*/ 54 h 98" name="T7"/>
                <a:gd fmla="*/ 79 w 128" name="T8"/>
                <a:gd fmla="*/ 52 h 98" name="T9"/>
                <a:gd fmla="*/ 66 w 128" name="T10"/>
                <a:gd fmla="*/ 60 h 98" name="T11"/>
                <a:gd fmla="*/ 55 w 128" name="T12"/>
                <a:gd fmla="*/ 54 h 98" name="T13"/>
                <a:gd fmla="*/ 56 w 128" name="T14"/>
                <a:gd fmla="*/ 49 h 98" name="T15"/>
                <a:gd fmla="*/ 41 w 128" name="T16"/>
                <a:gd fmla="*/ 34 h 98" name="T17"/>
                <a:gd fmla="*/ 26 w 128" name="T18"/>
                <a:gd fmla="*/ 49 h 98" name="T19"/>
                <a:gd fmla="*/ 31 w 128" name="T20"/>
                <a:gd fmla="*/ 60 h 98" name="T21"/>
                <a:gd fmla="*/ 23 w 128" name="T22"/>
                <a:gd fmla="*/ 70 h 98" name="T23"/>
                <a:gd fmla="*/ 15 w 128" name="T24"/>
                <a:gd fmla="*/ 68 h 98" name="T25"/>
                <a:gd fmla="*/ 0 w 128" name="T26"/>
                <a:gd fmla="*/ 83 h 98" name="T27"/>
                <a:gd fmla="*/ 15 w 128" name="T28"/>
                <a:gd fmla="*/ 98 h 98" name="T29"/>
                <a:gd fmla="*/ 30 w 128" name="T30"/>
                <a:gd fmla="*/ 83 h 98" name="T31"/>
                <a:gd fmla="*/ 26 w 128" name="T32"/>
                <a:gd fmla="*/ 73 h 98" name="T33"/>
                <a:gd fmla="*/ 34 w 128" name="T34"/>
                <a:gd fmla="*/ 62 h 98" name="T35"/>
                <a:gd fmla="*/ 41 w 128" name="T36"/>
                <a:gd fmla="*/ 64 h 98" name="T37"/>
                <a:gd fmla="*/ 53 w 128" name="T38"/>
                <a:gd fmla="*/ 57 h 98" name="T39"/>
                <a:gd fmla="*/ 64 w 128" name="T40"/>
                <a:gd fmla="*/ 64 h 98" name="T41"/>
                <a:gd fmla="*/ 64 w 128" name="T42"/>
                <a:gd fmla="*/ 68 h 98" name="T43"/>
                <a:gd fmla="*/ 79 w 128" name="T44"/>
                <a:gd fmla="*/ 83 h 98" name="T45"/>
                <a:gd fmla="*/ 94 w 128" name="T46"/>
                <a:gd fmla="*/ 68 h 98" name="T47"/>
                <a:gd fmla="*/ 88 w 128" name="T48"/>
                <a:gd fmla="*/ 56 h 98" name="T49"/>
                <a:gd fmla="*/ 106 w 128" name="T50"/>
                <a:gd fmla="*/ 28 h 98" name="T51"/>
                <a:gd fmla="*/ 113 w 128" name="T52"/>
                <a:gd fmla="*/ 30 h 98" name="T53"/>
                <a:gd fmla="*/ 128 w 128" name="T54"/>
                <a:gd fmla="*/ 15 h 98" name="T55"/>
                <a:gd fmla="*/ 113 w 128" name="T56"/>
                <a:gd fmla="*/ 0 h 98" name="T57"/>
                <a:gd fmla="*/ 15 w 128" name="T58"/>
                <a:gd fmla="*/ 90 h 98" name="T59"/>
                <a:gd fmla="*/ 7 w 128" name="T60"/>
                <a:gd fmla="*/ 83 h 98" name="T61"/>
                <a:gd fmla="*/ 15 w 128" name="T62"/>
                <a:gd fmla="*/ 75 h 98" name="T63"/>
                <a:gd fmla="*/ 22 w 128" name="T64"/>
                <a:gd fmla="*/ 83 h 98" name="T65"/>
                <a:gd fmla="*/ 15 w 128" name="T66"/>
                <a:gd fmla="*/ 90 h 98" name="T67"/>
                <a:gd fmla="*/ 41 w 128" name="T68"/>
                <a:gd fmla="*/ 56 h 98" name="T69"/>
                <a:gd fmla="*/ 34 w 128" name="T70"/>
                <a:gd fmla="*/ 49 h 98" name="T71"/>
                <a:gd fmla="*/ 41 w 128" name="T72"/>
                <a:gd fmla="*/ 41 h 98" name="T73"/>
                <a:gd fmla="*/ 49 w 128" name="T74"/>
                <a:gd fmla="*/ 49 h 98" name="T75"/>
                <a:gd fmla="*/ 41 w 128" name="T76"/>
                <a:gd fmla="*/ 56 h 98" name="T77"/>
                <a:gd fmla="*/ 79 w 128" name="T78"/>
                <a:gd fmla="*/ 75 h 98" name="T79"/>
                <a:gd fmla="*/ 71 w 128" name="T80"/>
                <a:gd fmla="*/ 68 h 98" name="T81"/>
                <a:gd fmla="*/ 79 w 128" name="T82"/>
                <a:gd fmla="*/ 60 h 98" name="T83"/>
                <a:gd fmla="*/ 86 w 128" name="T84"/>
                <a:gd fmla="*/ 68 h 98" name="T85"/>
                <a:gd fmla="*/ 79 w 128" name="T86"/>
                <a:gd fmla="*/ 75 h 98" name="T87"/>
                <a:gd fmla="*/ 113 w 128" name="T88"/>
                <a:gd fmla="*/ 22 h 98" name="T89"/>
                <a:gd fmla="*/ 105 w 128" name="T90"/>
                <a:gd fmla="*/ 15 h 98" name="T91"/>
                <a:gd fmla="*/ 113 w 128" name="T92"/>
                <a:gd fmla="*/ 7 h 98" name="T93"/>
                <a:gd fmla="*/ 120 w 128" name="T94"/>
                <a:gd fmla="*/ 15 h 98" name="T95"/>
                <a:gd fmla="*/ 113 w 128" name="T96"/>
                <a:gd fmla="*/ 22 h 98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98" w="128">
                  <a:moveTo>
                    <a:pt x="113" y="0"/>
                  </a:moveTo>
                  <a:cubicBezTo>
                    <a:pt x="104" y="0"/>
                    <a:pt x="98" y="7"/>
                    <a:pt x="98" y="15"/>
                  </a:cubicBezTo>
                  <a:cubicBezTo>
                    <a:pt x="98" y="19"/>
                    <a:pt x="100" y="23"/>
                    <a:pt x="103" y="26"/>
                  </a:cubicBezTo>
                  <a:cubicBezTo>
                    <a:pt x="84" y="54"/>
                    <a:pt x="84" y="54"/>
                    <a:pt x="84" y="54"/>
                  </a:cubicBezTo>
                  <a:cubicBezTo>
                    <a:pt x="83" y="53"/>
                    <a:pt x="81" y="52"/>
                    <a:pt x="79" y="52"/>
                  </a:cubicBezTo>
                  <a:cubicBezTo>
                    <a:pt x="73" y="52"/>
                    <a:pt x="68" y="56"/>
                    <a:pt x="66" y="60"/>
                  </a:cubicBezTo>
                  <a:cubicBezTo>
                    <a:pt x="55" y="54"/>
                    <a:pt x="55" y="54"/>
                    <a:pt x="55" y="54"/>
                  </a:cubicBezTo>
                  <a:cubicBezTo>
                    <a:pt x="56" y="53"/>
                    <a:pt x="56" y="51"/>
                    <a:pt x="56" y="49"/>
                  </a:cubicBezTo>
                  <a:cubicBezTo>
                    <a:pt x="56" y="40"/>
                    <a:pt x="49" y="34"/>
                    <a:pt x="41" y="34"/>
                  </a:cubicBezTo>
                  <a:cubicBezTo>
                    <a:pt x="33" y="34"/>
                    <a:pt x="26" y="40"/>
                    <a:pt x="26" y="49"/>
                  </a:cubicBezTo>
                  <a:cubicBezTo>
                    <a:pt x="26" y="53"/>
                    <a:pt x="28" y="57"/>
                    <a:pt x="31" y="60"/>
                  </a:cubicBezTo>
                  <a:cubicBezTo>
                    <a:pt x="23" y="70"/>
                    <a:pt x="23" y="70"/>
                    <a:pt x="23" y="70"/>
                  </a:cubicBezTo>
                  <a:cubicBezTo>
                    <a:pt x="21" y="69"/>
                    <a:pt x="18" y="68"/>
                    <a:pt x="15" y="68"/>
                  </a:cubicBezTo>
                  <a:cubicBezTo>
                    <a:pt x="6" y="68"/>
                    <a:pt x="0" y="74"/>
                    <a:pt x="0" y="83"/>
                  </a:cubicBezTo>
                  <a:cubicBezTo>
                    <a:pt x="0" y="91"/>
                    <a:pt x="6" y="98"/>
                    <a:pt x="15" y="98"/>
                  </a:cubicBezTo>
                  <a:cubicBezTo>
                    <a:pt x="23" y="98"/>
                    <a:pt x="30" y="91"/>
                    <a:pt x="30" y="83"/>
                  </a:cubicBezTo>
                  <a:cubicBezTo>
                    <a:pt x="30" y="79"/>
                    <a:pt x="28" y="76"/>
                    <a:pt x="26" y="73"/>
                  </a:cubicBezTo>
                  <a:cubicBezTo>
                    <a:pt x="34" y="62"/>
                    <a:pt x="34" y="62"/>
                    <a:pt x="34" y="62"/>
                  </a:cubicBezTo>
                  <a:cubicBezTo>
                    <a:pt x="36" y="63"/>
                    <a:pt x="39" y="64"/>
                    <a:pt x="41" y="64"/>
                  </a:cubicBezTo>
                  <a:cubicBezTo>
                    <a:pt x="46" y="64"/>
                    <a:pt x="51" y="61"/>
                    <a:pt x="53" y="57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64" y="65"/>
                    <a:pt x="64" y="66"/>
                    <a:pt x="64" y="68"/>
                  </a:cubicBezTo>
                  <a:cubicBezTo>
                    <a:pt x="64" y="76"/>
                    <a:pt x="70" y="83"/>
                    <a:pt x="79" y="83"/>
                  </a:cubicBezTo>
                  <a:cubicBezTo>
                    <a:pt x="87" y="83"/>
                    <a:pt x="94" y="76"/>
                    <a:pt x="94" y="68"/>
                  </a:cubicBezTo>
                  <a:cubicBezTo>
                    <a:pt x="94" y="63"/>
                    <a:pt x="91" y="58"/>
                    <a:pt x="88" y="56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8" y="29"/>
                    <a:pt x="110" y="30"/>
                    <a:pt x="113" y="30"/>
                  </a:cubicBezTo>
                  <a:cubicBezTo>
                    <a:pt x="121" y="30"/>
                    <a:pt x="128" y="23"/>
                    <a:pt x="128" y="15"/>
                  </a:cubicBezTo>
                  <a:cubicBezTo>
                    <a:pt x="128" y="7"/>
                    <a:pt x="121" y="0"/>
                    <a:pt x="113" y="0"/>
                  </a:cubicBezTo>
                  <a:close/>
                  <a:moveTo>
                    <a:pt x="15" y="90"/>
                  </a:moveTo>
                  <a:cubicBezTo>
                    <a:pt x="11" y="90"/>
                    <a:pt x="7" y="87"/>
                    <a:pt x="7" y="83"/>
                  </a:cubicBezTo>
                  <a:cubicBezTo>
                    <a:pt x="7" y="78"/>
                    <a:pt x="11" y="75"/>
                    <a:pt x="15" y="75"/>
                  </a:cubicBezTo>
                  <a:cubicBezTo>
                    <a:pt x="19" y="75"/>
                    <a:pt x="22" y="78"/>
                    <a:pt x="22" y="83"/>
                  </a:cubicBezTo>
                  <a:cubicBezTo>
                    <a:pt x="22" y="87"/>
                    <a:pt x="19" y="90"/>
                    <a:pt x="15" y="90"/>
                  </a:cubicBezTo>
                  <a:close/>
                  <a:moveTo>
                    <a:pt x="41" y="56"/>
                  </a:moveTo>
                  <a:cubicBezTo>
                    <a:pt x="37" y="56"/>
                    <a:pt x="34" y="53"/>
                    <a:pt x="34" y="49"/>
                  </a:cubicBezTo>
                  <a:cubicBezTo>
                    <a:pt x="34" y="45"/>
                    <a:pt x="37" y="41"/>
                    <a:pt x="41" y="41"/>
                  </a:cubicBezTo>
                  <a:cubicBezTo>
                    <a:pt x="45" y="41"/>
                    <a:pt x="49" y="45"/>
                    <a:pt x="49" y="49"/>
                  </a:cubicBezTo>
                  <a:cubicBezTo>
                    <a:pt x="49" y="53"/>
                    <a:pt x="45" y="56"/>
                    <a:pt x="41" y="56"/>
                  </a:cubicBezTo>
                  <a:close/>
                  <a:moveTo>
                    <a:pt x="79" y="75"/>
                  </a:moveTo>
                  <a:cubicBezTo>
                    <a:pt x="75" y="75"/>
                    <a:pt x="71" y="72"/>
                    <a:pt x="71" y="68"/>
                  </a:cubicBezTo>
                  <a:cubicBezTo>
                    <a:pt x="71" y="63"/>
                    <a:pt x="75" y="60"/>
                    <a:pt x="79" y="60"/>
                  </a:cubicBezTo>
                  <a:cubicBezTo>
                    <a:pt x="83" y="60"/>
                    <a:pt x="86" y="63"/>
                    <a:pt x="86" y="68"/>
                  </a:cubicBezTo>
                  <a:cubicBezTo>
                    <a:pt x="86" y="72"/>
                    <a:pt x="83" y="75"/>
                    <a:pt x="79" y="75"/>
                  </a:cubicBezTo>
                  <a:close/>
                  <a:moveTo>
                    <a:pt x="113" y="22"/>
                  </a:moveTo>
                  <a:cubicBezTo>
                    <a:pt x="108" y="22"/>
                    <a:pt x="105" y="19"/>
                    <a:pt x="105" y="15"/>
                  </a:cubicBezTo>
                  <a:cubicBezTo>
                    <a:pt x="105" y="11"/>
                    <a:pt x="108" y="7"/>
                    <a:pt x="113" y="7"/>
                  </a:cubicBezTo>
                  <a:cubicBezTo>
                    <a:pt x="117" y="7"/>
                    <a:pt x="120" y="11"/>
                    <a:pt x="120" y="15"/>
                  </a:cubicBezTo>
                  <a:cubicBezTo>
                    <a:pt x="120" y="19"/>
                    <a:pt x="117" y="22"/>
                    <a:pt x="113" y="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grpSp>
          <p:nvGrpSpPr>
            <p:cNvPr id="13" name="组合 47">
              <a:extLst>
                <a:ext uri="{FF2B5EF4-FFF2-40B4-BE49-F238E27FC236}">
                  <a16:creationId xmlns:a16="http://schemas.microsoft.com/office/drawing/2014/main" id="{99D878E2-0BCC-4BE1-96FF-873ED7A8C4D3}"/>
                </a:ext>
              </a:extLst>
            </p:cNvPr>
            <p:cNvGrpSpPr/>
            <p:nvPr/>
          </p:nvGrpSpPr>
          <p:grpSpPr>
            <a:xfrm>
              <a:off x="1917929" y="3956326"/>
              <a:ext cx="2095272" cy="1386423"/>
              <a:chOff x="2009546" y="4901670"/>
              <a:chExt cx="2095272" cy="1386423"/>
            </a:xfrm>
          </p:grpSpPr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11105FD0-93A1-4F78-A008-B3AF98C8FE67}"/>
                  </a:ext>
                </a:extLst>
              </p:cNvPr>
              <p:cNvSpPr/>
              <p:nvPr/>
            </p:nvSpPr>
            <p:spPr>
              <a:xfrm>
                <a:off x="2009546" y="4901671"/>
                <a:ext cx="1877467" cy="420624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altLang="en-US" b="1" lang="zh-CN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标题文字添加</a:t>
                </a:r>
              </a:p>
            </p:txBody>
          </p:sp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7C2D4EDA-001A-41E9-BF02-74C20F6F8CBE}"/>
                  </a:ext>
                </a:extLst>
              </p:cNvPr>
              <p:cNvSpPr txBox="1"/>
              <p:nvPr/>
            </p:nvSpPr>
            <p:spPr>
              <a:xfrm>
                <a:off x="2009546" y="5318597"/>
                <a:ext cx="2095272" cy="786384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/>
              <a:p>
                <a:pPr>
                  <a:lnSpc>
                    <a:spcPct val="114000"/>
                  </a:lnSpc>
                </a:pPr>
                <a:r>
                  <a:rPr altLang="zh-CN" lang="en-US" sz="1000">
                    <a:solidFill>
                      <a:schemeClr val="bg1">
                        <a:lumMod val="50000"/>
                      </a:schemeClr>
                    </a:solidFill>
                    <a:latin charset="0" panose="020b0502020202020204" pitchFamily="34" typeface="Century Gothic"/>
                    <a:ea typeface="+mj-ea"/>
                  </a:rPr>
                  <a:t>The user can demonstrate on a projector or computer, or print the presentation and make it into a film to be used in a wider field</a:t>
                </a:r>
              </a:p>
            </p:txBody>
          </p:sp>
        </p:grpSp>
      </p:grpSp>
      <p:grpSp>
        <p:nvGrpSpPr>
          <p:cNvPr id="21" name="组合 4">
            <a:extLst>
              <a:ext uri="{FF2B5EF4-FFF2-40B4-BE49-F238E27FC236}">
                <a16:creationId xmlns:a16="http://schemas.microsoft.com/office/drawing/2014/main" id="{110B1CC9-94C0-4E0E-B1C4-BE88DD393164}"/>
              </a:ext>
            </a:extLst>
          </p:cNvPr>
          <p:cNvGrpSpPr/>
          <p:nvPr/>
        </p:nvGrpSpPr>
        <p:grpSpPr>
          <a:xfrm>
            <a:off x="5051979" y="2900584"/>
            <a:ext cx="2095272" cy="2609100"/>
            <a:chOff x="5051978" y="3161307"/>
            <a:chExt cx="2095272" cy="2609100"/>
          </a:xfrm>
        </p:grpSpPr>
        <p:sp>
          <p:nvSpPr>
            <p:cNvPr id="24" name="Freeform 61">
              <a:extLst>
                <a:ext uri="{FF2B5EF4-FFF2-40B4-BE49-F238E27FC236}">
                  <a16:creationId xmlns:a16="http://schemas.microsoft.com/office/drawing/2014/main" id="{D2C9E39C-0272-403A-92A8-4DFC35FA8D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48400" y="5637758"/>
              <a:ext cx="138966" cy="132649"/>
            </a:xfrm>
            <a:custGeom>
              <a:gdLst>
                <a:gd fmla="*/ 129 w 130" name="T0"/>
                <a:gd fmla="*/ 46 h 124" name="T1"/>
                <a:gd fmla="*/ 121 w 130" name="T2"/>
                <a:gd fmla="*/ 40 h 124" name="T3"/>
                <a:gd fmla="*/ 88 w 130" name="T4"/>
                <a:gd fmla="*/ 35 h 124" name="T5"/>
                <a:gd fmla="*/ 73 w 130" name="T6"/>
                <a:gd fmla="*/ 5 h 124" name="T7"/>
                <a:gd fmla="*/ 65 w 130" name="T8"/>
                <a:gd fmla="*/ 0 h 124" name="T9"/>
                <a:gd fmla="*/ 57 w 130" name="T10"/>
                <a:gd fmla="*/ 5 h 124" name="T11"/>
                <a:gd fmla="*/ 42 w 130" name="T12"/>
                <a:gd fmla="*/ 35 h 124" name="T13"/>
                <a:gd fmla="*/ 9 w 130" name="T14"/>
                <a:gd fmla="*/ 40 h 124" name="T15"/>
                <a:gd fmla="*/ 1 w 130" name="T16"/>
                <a:gd fmla="*/ 46 h 124" name="T17"/>
                <a:gd fmla="*/ 4 w 130" name="T18"/>
                <a:gd fmla="*/ 55 h 124" name="T19"/>
                <a:gd fmla="*/ 28 w 130" name="T20"/>
                <a:gd fmla="*/ 80 h 124" name="T21"/>
                <a:gd fmla="*/ 22 w 130" name="T22"/>
                <a:gd fmla="*/ 114 h 124" name="T23"/>
                <a:gd fmla="*/ 26 w 130" name="T24"/>
                <a:gd fmla="*/ 122 h 124" name="T25"/>
                <a:gd fmla="*/ 31 w 130" name="T26"/>
                <a:gd fmla="*/ 124 h 124" name="T27"/>
                <a:gd fmla="*/ 36 w 130" name="T28"/>
                <a:gd fmla="*/ 123 h 124" name="T29"/>
                <a:gd fmla="*/ 65 w 130" name="T30"/>
                <a:gd fmla="*/ 107 h 124" name="T31"/>
                <a:gd fmla="*/ 94 w 130" name="T32"/>
                <a:gd fmla="*/ 123 h 124" name="T33"/>
                <a:gd fmla="*/ 99 w 130" name="T34"/>
                <a:gd fmla="*/ 124 h 124" name="T35"/>
                <a:gd fmla="*/ 104 w 130" name="T36"/>
                <a:gd fmla="*/ 122 h 124" name="T37"/>
                <a:gd fmla="*/ 108 w 130" name="T38"/>
                <a:gd fmla="*/ 114 h 124" name="T39"/>
                <a:gd fmla="*/ 102 w 130" name="T40"/>
                <a:gd fmla="*/ 80 h 124" name="T41"/>
                <a:gd fmla="*/ 126 w 130" name="T42"/>
                <a:gd fmla="*/ 55 h 124" name="T43"/>
                <a:gd fmla="*/ 129 w 130" name="T44"/>
                <a:gd fmla="*/ 46 h 124" name="T45"/>
                <a:gd fmla="*/ 95 w 130" name="T46"/>
                <a:gd fmla="*/ 73 h 124" name="T47"/>
                <a:gd fmla="*/ 93 w 130" name="T48"/>
                <a:gd fmla="*/ 81 h 124" name="T49"/>
                <a:gd fmla="*/ 99 w 130" name="T50"/>
                <a:gd fmla="*/ 115 h 124" name="T51"/>
                <a:gd fmla="*/ 69 w 130" name="T52"/>
                <a:gd fmla="*/ 99 h 124" name="T53"/>
                <a:gd fmla="*/ 65 w 130" name="T54"/>
                <a:gd fmla="*/ 98 h 124" name="T55"/>
                <a:gd fmla="*/ 61 w 130" name="T56"/>
                <a:gd fmla="*/ 99 h 124" name="T57"/>
                <a:gd fmla="*/ 31 w 130" name="T58"/>
                <a:gd fmla="*/ 115 h 124" name="T59"/>
                <a:gd fmla="*/ 37 w 130" name="T60"/>
                <a:gd fmla="*/ 81 h 124" name="T61"/>
                <a:gd fmla="*/ 35 w 130" name="T62"/>
                <a:gd fmla="*/ 73 h 124" name="T63"/>
                <a:gd fmla="*/ 10 w 130" name="T64"/>
                <a:gd fmla="*/ 49 h 124" name="T65"/>
                <a:gd fmla="*/ 44 w 130" name="T66"/>
                <a:gd fmla="*/ 44 h 124" name="T67"/>
                <a:gd fmla="*/ 51 w 130" name="T68"/>
                <a:gd fmla="*/ 39 h 124" name="T69"/>
                <a:gd fmla="*/ 65 w 130" name="T70"/>
                <a:gd fmla="*/ 9 h 124" name="T71"/>
                <a:gd fmla="*/ 79 w 130" name="T72"/>
                <a:gd fmla="*/ 39 h 124" name="T73"/>
                <a:gd fmla="*/ 86 w 130" name="T74"/>
                <a:gd fmla="*/ 44 h 124" name="T75"/>
                <a:gd fmla="*/ 120 w 130" name="T76"/>
                <a:gd fmla="*/ 49 h 124" name="T77"/>
                <a:gd fmla="*/ 95 w 130" name="T78"/>
                <a:gd fmla="*/ 73 h 124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124" w="130">
                  <a:moveTo>
                    <a:pt x="129" y="46"/>
                  </a:moveTo>
                  <a:cubicBezTo>
                    <a:pt x="127" y="43"/>
                    <a:pt x="125" y="41"/>
                    <a:pt x="121" y="40"/>
                  </a:cubicBezTo>
                  <a:cubicBezTo>
                    <a:pt x="88" y="35"/>
                    <a:pt x="88" y="35"/>
                    <a:pt x="88" y="35"/>
                  </a:cubicBezTo>
                  <a:cubicBezTo>
                    <a:pt x="73" y="5"/>
                    <a:pt x="73" y="5"/>
                    <a:pt x="73" y="5"/>
                  </a:cubicBezTo>
                  <a:cubicBezTo>
                    <a:pt x="72" y="2"/>
                    <a:pt x="69" y="0"/>
                    <a:pt x="65" y="0"/>
                  </a:cubicBezTo>
                  <a:cubicBezTo>
                    <a:pt x="61" y="0"/>
                    <a:pt x="58" y="2"/>
                    <a:pt x="57" y="5"/>
                  </a:cubicBezTo>
                  <a:cubicBezTo>
                    <a:pt x="42" y="35"/>
                    <a:pt x="42" y="35"/>
                    <a:pt x="42" y="35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5" y="41"/>
                    <a:pt x="3" y="43"/>
                    <a:pt x="1" y="46"/>
                  </a:cubicBezTo>
                  <a:cubicBezTo>
                    <a:pt x="0" y="49"/>
                    <a:pt x="1" y="53"/>
                    <a:pt x="4" y="55"/>
                  </a:cubicBezTo>
                  <a:cubicBezTo>
                    <a:pt x="28" y="80"/>
                    <a:pt x="28" y="80"/>
                    <a:pt x="28" y="80"/>
                  </a:cubicBezTo>
                  <a:cubicBezTo>
                    <a:pt x="22" y="114"/>
                    <a:pt x="22" y="114"/>
                    <a:pt x="22" y="114"/>
                  </a:cubicBezTo>
                  <a:cubicBezTo>
                    <a:pt x="22" y="117"/>
                    <a:pt x="23" y="120"/>
                    <a:pt x="26" y="122"/>
                  </a:cubicBezTo>
                  <a:cubicBezTo>
                    <a:pt x="28" y="123"/>
                    <a:pt x="30" y="124"/>
                    <a:pt x="31" y="124"/>
                  </a:cubicBezTo>
                  <a:cubicBezTo>
                    <a:pt x="33" y="124"/>
                    <a:pt x="35" y="124"/>
                    <a:pt x="36" y="123"/>
                  </a:cubicBezTo>
                  <a:cubicBezTo>
                    <a:pt x="65" y="107"/>
                    <a:pt x="65" y="107"/>
                    <a:pt x="65" y="107"/>
                  </a:cubicBezTo>
                  <a:cubicBezTo>
                    <a:pt x="94" y="123"/>
                    <a:pt x="94" y="123"/>
                    <a:pt x="94" y="123"/>
                  </a:cubicBezTo>
                  <a:cubicBezTo>
                    <a:pt x="95" y="124"/>
                    <a:pt x="97" y="124"/>
                    <a:pt x="99" y="124"/>
                  </a:cubicBezTo>
                  <a:cubicBezTo>
                    <a:pt x="100" y="124"/>
                    <a:pt x="102" y="123"/>
                    <a:pt x="104" y="122"/>
                  </a:cubicBezTo>
                  <a:cubicBezTo>
                    <a:pt x="107" y="120"/>
                    <a:pt x="108" y="117"/>
                    <a:pt x="108" y="114"/>
                  </a:cubicBezTo>
                  <a:cubicBezTo>
                    <a:pt x="102" y="80"/>
                    <a:pt x="102" y="80"/>
                    <a:pt x="102" y="80"/>
                  </a:cubicBezTo>
                  <a:cubicBezTo>
                    <a:pt x="126" y="55"/>
                    <a:pt x="126" y="55"/>
                    <a:pt x="126" y="55"/>
                  </a:cubicBezTo>
                  <a:cubicBezTo>
                    <a:pt x="129" y="53"/>
                    <a:pt x="130" y="49"/>
                    <a:pt x="129" y="46"/>
                  </a:cubicBezTo>
                  <a:close/>
                  <a:moveTo>
                    <a:pt x="95" y="73"/>
                  </a:moveTo>
                  <a:cubicBezTo>
                    <a:pt x="93" y="75"/>
                    <a:pt x="92" y="78"/>
                    <a:pt x="93" y="81"/>
                  </a:cubicBezTo>
                  <a:cubicBezTo>
                    <a:pt x="99" y="115"/>
                    <a:pt x="99" y="115"/>
                    <a:pt x="99" y="115"/>
                  </a:cubicBezTo>
                  <a:cubicBezTo>
                    <a:pt x="69" y="99"/>
                    <a:pt x="69" y="99"/>
                    <a:pt x="69" y="99"/>
                  </a:cubicBezTo>
                  <a:cubicBezTo>
                    <a:pt x="68" y="99"/>
                    <a:pt x="67" y="98"/>
                    <a:pt x="65" y="98"/>
                  </a:cubicBezTo>
                  <a:cubicBezTo>
                    <a:pt x="63" y="98"/>
                    <a:pt x="62" y="99"/>
                    <a:pt x="61" y="99"/>
                  </a:cubicBezTo>
                  <a:cubicBezTo>
                    <a:pt x="31" y="115"/>
                    <a:pt x="31" y="115"/>
                    <a:pt x="31" y="115"/>
                  </a:cubicBezTo>
                  <a:cubicBezTo>
                    <a:pt x="37" y="81"/>
                    <a:pt x="37" y="81"/>
                    <a:pt x="37" y="81"/>
                  </a:cubicBezTo>
                  <a:cubicBezTo>
                    <a:pt x="38" y="78"/>
                    <a:pt x="37" y="75"/>
                    <a:pt x="35" y="73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7" y="44"/>
                    <a:pt x="49" y="42"/>
                    <a:pt x="51" y="39"/>
                  </a:cubicBezTo>
                  <a:cubicBezTo>
                    <a:pt x="65" y="9"/>
                    <a:pt x="65" y="9"/>
                    <a:pt x="65" y="9"/>
                  </a:cubicBezTo>
                  <a:cubicBezTo>
                    <a:pt x="79" y="39"/>
                    <a:pt x="79" y="39"/>
                    <a:pt x="79" y="39"/>
                  </a:cubicBezTo>
                  <a:cubicBezTo>
                    <a:pt x="81" y="42"/>
                    <a:pt x="83" y="44"/>
                    <a:pt x="86" y="44"/>
                  </a:cubicBezTo>
                  <a:cubicBezTo>
                    <a:pt x="120" y="49"/>
                    <a:pt x="120" y="49"/>
                    <a:pt x="120" y="49"/>
                  </a:cubicBezTo>
                  <a:lnTo>
                    <a:pt x="95" y="73"/>
                  </a:lnTo>
                  <a:close/>
                </a:path>
              </a:pathLst>
            </a:custGeom>
            <a:solidFill>
              <a:srgbClr val="FAD97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5" name="Freeform 61">
              <a:extLst>
                <a:ext uri="{FF2B5EF4-FFF2-40B4-BE49-F238E27FC236}">
                  <a16:creationId xmlns:a16="http://schemas.microsoft.com/office/drawing/2014/main" id="{386A3B6E-341E-4C6C-84A5-46A1AF6EBD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85907" y="5637758"/>
              <a:ext cx="138966" cy="132649"/>
            </a:xfrm>
            <a:custGeom>
              <a:gdLst>
                <a:gd fmla="*/ 129 w 130" name="T0"/>
                <a:gd fmla="*/ 46 h 124" name="T1"/>
                <a:gd fmla="*/ 121 w 130" name="T2"/>
                <a:gd fmla="*/ 40 h 124" name="T3"/>
                <a:gd fmla="*/ 88 w 130" name="T4"/>
                <a:gd fmla="*/ 35 h 124" name="T5"/>
                <a:gd fmla="*/ 73 w 130" name="T6"/>
                <a:gd fmla="*/ 5 h 124" name="T7"/>
                <a:gd fmla="*/ 65 w 130" name="T8"/>
                <a:gd fmla="*/ 0 h 124" name="T9"/>
                <a:gd fmla="*/ 57 w 130" name="T10"/>
                <a:gd fmla="*/ 5 h 124" name="T11"/>
                <a:gd fmla="*/ 42 w 130" name="T12"/>
                <a:gd fmla="*/ 35 h 124" name="T13"/>
                <a:gd fmla="*/ 9 w 130" name="T14"/>
                <a:gd fmla="*/ 40 h 124" name="T15"/>
                <a:gd fmla="*/ 1 w 130" name="T16"/>
                <a:gd fmla="*/ 46 h 124" name="T17"/>
                <a:gd fmla="*/ 4 w 130" name="T18"/>
                <a:gd fmla="*/ 55 h 124" name="T19"/>
                <a:gd fmla="*/ 28 w 130" name="T20"/>
                <a:gd fmla="*/ 80 h 124" name="T21"/>
                <a:gd fmla="*/ 22 w 130" name="T22"/>
                <a:gd fmla="*/ 114 h 124" name="T23"/>
                <a:gd fmla="*/ 26 w 130" name="T24"/>
                <a:gd fmla="*/ 122 h 124" name="T25"/>
                <a:gd fmla="*/ 31 w 130" name="T26"/>
                <a:gd fmla="*/ 124 h 124" name="T27"/>
                <a:gd fmla="*/ 36 w 130" name="T28"/>
                <a:gd fmla="*/ 123 h 124" name="T29"/>
                <a:gd fmla="*/ 65 w 130" name="T30"/>
                <a:gd fmla="*/ 107 h 124" name="T31"/>
                <a:gd fmla="*/ 94 w 130" name="T32"/>
                <a:gd fmla="*/ 123 h 124" name="T33"/>
                <a:gd fmla="*/ 99 w 130" name="T34"/>
                <a:gd fmla="*/ 124 h 124" name="T35"/>
                <a:gd fmla="*/ 104 w 130" name="T36"/>
                <a:gd fmla="*/ 122 h 124" name="T37"/>
                <a:gd fmla="*/ 108 w 130" name="T38"/>
                <a:gd fmla="*/ 114 h 124" name="T39"/>
                <a:gd fmla="*/ 102 w 130" name="T40"/>
                <a:gd fmla="*/ 80 h 124" name="T41"/>
                <a:gd fmla="*/ 126 w 130" name="T42"/>
                <a:gd fmla="*/ 55 h 124" name="T43"/>
                <a:gd fmla="*/ 129 w 130" name="T44"/>
                <a:gd fmla="*/ 46 h 124" name="T45"/>
                <a:gd fmla="*/ 95 w 130" name="T46"/>
                <a:gd fmla="*/ 73 h 124" name="T47"/>
                <a:gd fmla="*/ 93 w 130" name="T48"/>
                <a:gd fmla="*/ 81 h 124" name="T49"/>
                <a:gd fmla="*/ 99 w 130" name="T50"/>
                <a:gd fmla="*/ 115 h 124" name="T51"/>
                <a:gd fmla="*/ 69 w 130" name="T52"/>
                <a:gd fmla="*/ 99 h 124" name="T53"/>
                <a:gd fmla="*/ 65 w 130" name="T54"/>
                <a:gd fmla="*/ 98 h 124" name="T55"/>
                <a:gd fmla="*/ 61 w 130" name="T56"/>
                <a:gd fmla="*/ 99 h 124" name="T57"/>
                <a:gd fmla="*/ 31 w 130" name="T58"/>
                <a:gd fmla="*/ 115 h 124" name="T59"/>
                <a:gd fmla="*/ 37 w 130" name="T60"/>
                <a:gd fmla="*/ 81 h 124" name="T61"/>
                <a:gd fmla="*/ 35 w 130" name="T62"/>
                <a:gd fmla="*/ 73 h 124" name="T63"/>
                <a:gd fmla="*/ 10 w 130" name="T64"/>
                <a:gd fmla="*/ 49 h 124" name="T65"/>
                <a:gd fmla="*/ 44 w 130" name="T66"/>
                <a:gd fmla="*/ 44 h 124" name="T67"/>
                <a:gd fmla="*/ 51 w 130" name="T68"/>
                <a:gd fmla="*/ 39 h 124" name="T69"/>
                <a:gd fmla="*/ 65 w 130" name="T70"/>
                <a:gd fmla="*/ 9 h 124" name="T71"/>
                <a:gd fmla="*/ 79 w 130" name="T72"/>
                <a:gd fmla="*/ 39 h 124" name="T73"/>
                <a:gd fmla="*/ 86 w 130" name="T74"/>
                <a:gd fmla="*/ 44 h 124" name="T75"/>
                <a:gd fmla="*/ 120 w 130" name="T76"/>
                <a:gd fmla="*/ 49 h 124" name="T77"/>
                <a:gd fmla="*/ 95 w 130" name="T78"/>
                <a:gd fmla="*/ 73 h 124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124" w="130">
                  <a:moveTo>
                    <a:pt x="129" y="46"/>
                  </a:moveTo>
                  <a:cubicBezTo>
                    <a:pt x="127" y="43"/>
                    <a:pt x="125" y="41"/>
                    <a:pt x="121" y="40"/>
                  </a:cubicBezTo>
                  <a:cubicBezTo>
                    <a:pt x="88" y="35"/>
                    <a:pt x="88" y="35"/>
                    <a:pt x="88" y="35"/>
                  </a:cubicBezTo>
                  <a:cubicBezTo>
                    <a:pt x="73" y="5"/>
                    <a:pt x="73" y="5"/>
                    <a:pt x="73" y="5"/>
                  </a:cubicBezTo>
                  <a:cubicBezTo>
                    <a:pt x="72" y="2"/>
                    <a:pt x="69" y="0"/>
                    <a:pt x="65" y="0"/>
                  </a:cubicBezTo>
                  <a:cubicBezTo>
                    <a:pt x="61" y="0"/>
                    <a:pt x="58" y="2"/>
                    <a:pt x="57" y="5"/>
                  </a:cubicBezTo>
                  <a:cubicBezTo>
                    <a:pt x="42" y="35"/>
                    <a:pt x="42" y="35"/>
                    <a:pt x="42" y="35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5" y="41"/>
                    <a:pt x="3" y="43"/>
                    <a:pt x="1" y="46"/>
                  </a:cubicBezTo>
                  <a:cubicBezTo>
                    <a:pt x="0" y="49"/>
                    <a:pt x="1" y="53"/>
                    <a:pt x="4" y="55"/>
                  </a:cubicBezTo>
                  <a:cubicBezTo>
                    <a:pt x="28" y="80"/>
                    <a:pt x="28" y="80"/>
                    <a:pt x="28" y="80"/>
                  </a:cubicBezTo>
                  <a:cubicBezTo>
                    <a:pt x="22" y="114"/>
                    <a:pt x="22" y="114"/>
                    <a:pt x="22" y="114"/>
                  </a:cubicBezTo>
                  <a:cubicBezTo>
                    <a:pt x="22" y="117"/>
                    <a:pt x="23" y="120"/>
                    <a:pt x="26" y="122"/>
                  </a:cubicBezTo>
                  <a:cubicBezTo>
                    <a:pt x="28" y="123"/>
                    <a:pt x="30" y="124"/>
                    <a:pt x="31" y="124"/>
                  </a:cubicBezTo>
                  <a:cubicBezTo>
                    <a:pt x="33" y="124"/>
                    <a:pt x="35" y="124"/>
                    <a:pt x="36" y="123"/>
                  </a:cubicBezTo>
                  <a:cubicBezTo>
                    <a:pt x="65" y="107"/>
                    <a:pt x="65" y="107"/>
                    <a:pt x="65" y="107"/>
                  </a:cubicBezTo>
                  <a:cubicBezTo>
                    <a:pt x="94" y="123"/>
                    <a:pt x="94" y="123"/>
                    <a:pt x="94" y="123"/>
                  </a:cubicBezTo>
                  <a:cubicBezTo>
                    <a:pt x="95" y="124"/>
                    <a:pt x="97" y="124"/>
                    <a:pt x="99" y="124"/>
                  </a:cubicBezTo>
                  <a:cubicBezTo>
                    <a:pt x="100" y="124"/>
                    <a:pt x="102" y="123"/>
                    <a:pt x="104" y="122"/>
                  </a:cubicBezTo>
                  <a:cubicBezTo>
                    <a:pt x="107" y="120"/>
                    <a:pt x="108" y="117"/>
                    <a:pt x="108" y="114"/>
                  </a:cubicBezTo>
                  <a:cubicBezTo>
                    <a:pt x="102" y="80"/>
                    <a:pt x="102" y="80"/>
                    <a:pt x="102" y="80"/>
                  </a:cubicBezTo>
                  <a:cubicBezTo>
                    <a:pt x="126" y="55"/>
                    <a:pt x="126" y="55"/>
                    <a:pt x="126" y="55"/>
                  </a:cubicBezTo>
                  <a:cubicBezTo>
                    <a:pt x="129" y="53"/>
                    <a:pt x="130" y="49"/>
                    <a:pt x="129" y="46"/>
                  </a:cubicBezTo>
                  <a:close/>
                  <a:moveTo>
                    <a:pt x="95" y="73"/>
                  </a:moveTo>
                  <a:cubicBezTo>
                    <a:pt x="93" y="75"/>
                    <a:pt x="92" y="78"/>
                    <a:pt x="93" y="81"/>
                  </a:cubicBezTo>
                  <a:cubicBezTo>
                    <a:pt x="99" y="115"/>
                    <a:pt x="99" y="115"/>
                    <a:pt x="99" y="115"/>
                  </a:cubicBezTo>
                  <a:cubicBezTo>
                    <a:pt x="69" y="99"/>
                    <a:pt x="69" y="99"/>
                    <a:pt x="69" y="99"/>
                  </a:cubicBezTo>
                  <a:cubicBezTo>
                    <a:pt x="68" y="99"/>
                    <a:pt x="67" y="98"/>
                    <a:pt x="65" y="98"/>
                  </a:cubicBezTo>
                  <a:cubicBezTo>
                    <a:pt x="63" y="98"/>
                    <a:pt x="62" y="99"/>
                    <a:pt x="61" y="99"/>
                  </a:cubicBezTo>
                  <a:cubicBezTo>
                    <a:pt x="31" y="115"/>
                    <a:pt x="31" y="115"/>
                    <a:pt x="31" y="115"/>
                  </a:cubicBezTo>
                  <a:cubicBezTo>
                    <a:pt x="37" y="81"/>
                    <a:pt x="37" y="81"/>
                    <a:pt x="37" y="81"/>
                  </a:cubicBezTo>
                  <a:cubicBezTo>
                    <a:pt x="38" y="78"/>
                    <a:pt x="37" y="75"/>
                    <a:pt x="35" y="73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7" y="44"/>
                    <a:pt x="49" y="42"/>
                    <a:pt x="51" y="39"/>
                  </a:cubicBezTo>
                  <a:cubicBezTo>
                    <a:pt x="65" y="9"/>
                    <a:pt x="65" y="9"/>
                    <a:pt x="65" y="9"/>
                  </a:cubicBezTo>
                  <a:cubicBezTo>
                    <a:pt x="79" y="39"/>
                    <a:pt x="79" y="39"/>
                    <a:pt x="79" y="39"/>
                  </a:cubicBezTo>
                  <a:cubicBezTo>
                    <a:pt x="81" y="42"/>
                    <a:pt x="83" y="44"/>
                    <a:pt x="86" y="44"/>
                  </a:cubicBezTo>
                  <a:cubicBezTo>
                    <a:pt x="120" y="49"/>
                    <a:pt x="120" y="49"/>
                    <a:pt x="120" y="49"/>
                  </a:cubicBezTo>
                  <a:lnTo>
                    <a:pt x="95" y="73"/>
                  </a:lnTo>
                  <a:close/>
                </a:path>
              </a:pathLst>
            </a:custGeom>
            <a:solidFill>
              <a:srgbClr val="FAD97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6" name="Freeform 61">
              <a:extLst>
                <a:ext uri="{FF2B5EF4-FFF2-40B4-BE49-F238E27FC236}">
                  <a16:creationId xmlns:a16="http://schemas.microsoft.com/office/drawing/2014/main" id="{84F589EF-6D3A-4289-9F83-1A9375ADEF3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23414" y="5637757"/>
              <a:ext cx="138966" cy="132649"/>
            </a:xfrm>
            <a:custGeom>
              <a:gdLst>
                <a:gd fmla="*/ 129 w 130" name="T0"/>
                <a:gd fmla="*/ 46 h 124" name="T1"/>
                <a:gd fmla="*/ 121 w 130" name="T2"/>
                <a:gd fmla="*/ 40 h 124" name="T3"/>
                <a:gd fmla="*/ 88 w 130" name="T4"/>
                <a:gd fmla="*/ 35 h 124" name="T5"/>
                <a:gd fmla="*/ 73 w 130" name="T6"/>
                <a:gd fmla="*/ 5 h 124" name="T7"/>
                <a:gd fmla="*/ 65 w 130" name="T8"/>
                <a:gd fmla="*/ 0 h 124" name="T9"/>
                <a:gd fmla="*/ 57 w 130" name="T10"/>
                <a:gd fmla="*/ 5 h 124" name="T11"/>
                <a:gd fmla="*/ 42 w 130" name="T12"/>
                <a:gd fmla="*/ 35 h 124" name="T13"/>
                <a:gd fmla="*/ 9 w 130" name="T14"/>
                <a:gd fmla="*/ 40 h 124" name="T15"/>
                <a:gd fmla="*/ 1 w 130" name="T16"/>
                <a:gd fmla="*/ 46 h 124" name="T17"/>
                <a:gd fmla="*/ 4 w 130" name="T18"/>
                <a:gd fmla="*/ 55 h 124" name="T19"/>
                <a:gd fmla="*/ 28 w 130" name="T20"/>
                <a:gd fmla="*/ 80 h 124" name="T21"/>
                <a:gd fmla="*/ 22 w 130" name="T22"/>
                <a:gd fmla="*/ 114 h 124" name="T23"/>
                <a:gd fmla="*/ 26 w 130" name="T24"/>
                <a:gd fmla="*/ 122 h 124" name="T25"/>
                <a:gd fmla="*/ 31 w 130" name="T26"/>
                <a:gd fmla="*/ 124 h 124" name="T27"/>
                <a:gd fmla="*/ 36 w 130" name="T28"/>
                <a:gd fmla="*/ 123 h 124" name="T29"/>
                <a:gd fmla="*/ 65 w 130" name="T30"/>
                <a:gd fmla="*/ 107 h 124" name="T31"/>
                <a:gd fmla="*/ 94 w 130" name="T32"/>
                <a:gd fmla="*/ 123 h 124" name="T33"/>
                <a:gd fmla="*/ 99 w 130" name="T34"/>
                <a:gd fmla="*/ 124 h 124" name="T35"/>
                <a:gd fmla="*/ 104 w 130" name="T36"/>
                <a:gd fmla="*/ 122 h 124" name="T37"/>
                <a:gd fmla="*/ 108 w 130" name="T38"/>
                <a:gd fmla="*/ 114 h 124" name="T39"/>
                <a:gd fmla="*/ 102 w 130" name="T40"/>
                <a:gd fmla="*/ 80 h 124" name="T41"/>
                <a:gd fmla="*/ 126 w 130" name="T42"/>
                <a:gd fmla="*/ 55 h 124" name="T43"/>
                <a:gd fmla="*/ 129 w 130" name="T44"/>
                <a:gd fmla="*/ 46 h 124" name="T45"/>
                <a:gd fmla="*/ 95 w 130" name="T46"/>
                <a:gd fmla="*/ 73 h 124" name="T47"/>
                <a:gd fmla="*/ 93 w 130" name="T48"/>
                <a:gd fmla="*/ 81 h 124" name="T49"/>
                <a:gd fmla="*/ 99 w 130" name="T50"/>
                <a:gd fmla="*/ 115 h 124" name="T51"/>
                <a:gd fmla="*/ 69 w 130" name="T52"/>
                <a:gd fmla="*/ 99 h 124" name="T53"/>
                <a:gd fmla="*/ 65 w 130" name="T54"/>
                <a:gd fmla="*/ 98 h 124" name="T55"/>
                <a:gd fmla="*/ 61 w 130" name="T56"/>
                <a:gd fmla="*/ 99 h 124" name="T57"/>
                <a:gd fmla="*/ 31 w 130" name="T58"/>
                <a:gd fmla="*/ 115 h 124" name="T59"/>
                <a:gd fmla="*/ 37 w 130" name="T60"/>
                <a:gd fmla="*/ 81 h 124" name="T61"/>
                <a:gd fmla="*/ 35 w 130" name="T62"/>
                <a:gd fmla="*/ 73 h 124" name="T63"/>
                <a:gd fmla="*/ 10 w 130" name="T64"/>
                <a:gd fmla="*/ 49 h 124" name="T65"/>
                <a:gd fmla="*/ 44 w 130" name="T66"/>
                <a:gd fmla="*/ 44 h 124" name="T67"/>
                <a:gd fmla="*/ 51 w 130" name="T68"/>
                <a:gd fmla="*/ 39 h 124" name="T69"/>
                <a:gd fmla="*/ 65 w 130" name="T70"/>
                <a:gd fmla="*/ 9 h 124" name="T71"/>
                <a:gd fmla="*/ 79 w 130" name="T72"/>
                <a:gd fmla="*/ 39 h 124" name="T73"/>
                <a:gd fmla="*/ 86 w 130" name="T74"/>
                <a:gd fmla="*/ 44 h 124" name="T75"/>
                <a:gd fmla="*/ 120 w 130" name="T76"/>
                <a:gd fmla="*/ 49 h 124" name="T77"/>
                <a:gd fmla="*/ 95 w 130" name="T78"/>
                <a:gd fmla="*/ 73 h 124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124" w="130">
                  <a:moveTo>
                    <a:pt x="129" y="46"/>
                  </a:moveTo>
                  <a:cubicBezTo>
                    <a:pt x="127" y="43"/>
                    <a:pt x="125" y="41"/>
                    <a:pt x="121" y="40"/>
                  </a:cubicBezTo>
                  <a:cubicBezTo>
                    <a:pt x="88" y="35"/>
                    <a:pt x="88" y="35"/>
                    <a:pt x="88" y="35"/>
                  </a:cubicBezTo>
                  <a:cubicBezTo>
                    <a:pt x="73" y="5"/>
                    <a:pt x="73" y="5"/>
                    <a:pt x="73" y="5"/>
                  </a:cubicBezTo>
                  <a:cubicBezTo>
                    <a:pt x="72" y="2"/>
                    <a:pt x="69" y="0"/>
                    <a:pt x="65" y="0"/>
                  </a:cubicBezTo>
                  <a:cubicBezTo>
                    <a:pt x="61" y="0"/>
                    <a:pt x="58" y="2"/>
                    <a:pt x="57" y="5"/>
                  </a:cubicBezTo>
                  <a:cubicBezTo>
                    <a:pt x="42" y="35"/>
                    <a:pt x="42" y="35"/>
                    <a:pt x="42" y="35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5" y="41"/>
                    <a:pt x="3" y="43"/>
                    <a:pt x="1" y="46"/>
                  </a:cubicBezTo>
                  <a:cubicBezTo>
                    <a:pt x="0" y="49"/>
                    <a:pt x="1" y="53"/>
                    <a:pt x="4" y="55"/>
                  </a:cubicBezTo>
                  <a:cubicBezTo>
                    <a:pt x="28" y="80"/>
                    <a:pt x="28" y="80"/>
                    <a:pt x="28" y="80"/>
                  </a:cubicBezTo>
                  <a:cubicBezTo>
                    <a:pt x="22" y="114"/>
                    <a:pt x="22" y="114"/>
                    <a:pt x="22" y="114"/>
                  </a:cubicBezTo>
                  <a:cubicBezTo>
                    <a:pt x="22" y="117"/>
                    <a:pt x="23" y="120"/>
                    <a:pt x="26" y="122"/>
                  </a:cubicBezTo>
                  <a:cubicBezTo>
                    <a:pt x="28" y="123"/>
                    <a:pt x="30" y="124"/>
                    <a:pt x="31" y="124"/>
                  </a:cubicBezTo>
                  <a:cubicBezTo>
                    <a:pt x="33" y="124"/>
                    <a:pt x="35" y="124"/>
                    <a:pt x="36" y="123"/>
                  </a:cubicBezTo>
                  <a:cubicBezTo>
                    <a:pt x="65" y="107"/>
                    <a:pt x="65" y="107"/>
                    <a:pt x="65" y="107"/>
                  </a:cubicBezTo>
                  <a:cubicBezTo>
                    <a:pt x="94" y="123"/>
                    <a:pt x="94" y="123"/>
                    <a:pt x="94" y="123"/>
                  </a:cubicBezTo>
                  <a:cubicBezTo>
                    <a:pt x="95" y="124"/>
                    <a:pt x="97" y="124"/>
                    <a:pt x="99" y="124"/>
                  </a:cubicBezTo>
                  <a:cubicBezTo>
                    <a:pt x="100" y="124"/>
                    <a:pt x="102" y="123"/>
                    <a:pt x="104" y="122"/>
                  </a:cubicBezTo>
                  <a:cubicBezTo>
                    <a:pt x="107" y="120"/>
                    <a:pt x="108" y="117"/>
                    <a:pt x="108" y="114"/>
                  </a:cubicBezTo>
                  <a:cubicBezTo>
                    <a:pt x="102" y="80"/>
                    <a:pt x="102" y="80"/>
                    <a:pt x="102" y="80"/>
                  </a:cubicBezTo>
                  <a:cubicBezTo>
                    <a:pt x="126" y="55"/>
                    <a:pt x="126" y="55"/>
                    <a:pt x="126" y="55"/>
                  </a:cubicBezTo>
                  <a:cubicBezTo>
                    <a:pt x="129" y="53"/>
                    <a:pt x="130" y="49"/>
                    <a:pt x="129" y="46"/>
                  </a:cubicBezTo>
                  <a:close/>
                  <a:moveTo>
                    <a:pt x="95" y="73"/>
                  </a:moveTo>
                  <a:cubicBezTo>
                    <a:pt x="93" y="75"/>
                    <a:pt x="92" y="78"/>
                    <a:pt x="93" y="81"/>
                  </a:cubicBezTo>
                  <a:cubicBezTo>
                    <a:pt x="99" y="115"/>
                    <a:pt x="99" y="115"/>
                    <a:pt x="99" y="115"/>
                  </a:cubicBezTo>
                  <a:cubicBezTo>
                    <a:pt x="69" y="99"/>
                    <a:pt x="69" y="99"/>
                    <a:pt x="69" y="99"/>
                  </a:cubicBezTo>
                  <a:cubicBezTo>
                    <a:pt x="68" y="99"/>
                    <a:pt x="67" y="98"/>
                    <a:pt x="65" y="98"/>
                  </a:cubicBezTo>
                  <a:cubicBezTo>
                    <a:pt x="63" y="98"/>
                    <a:pt x="62" y="99"/>
                    <a:pt x="61" y="99"/>
                  </a:cubicBezTo>
                  <a:cubicBezTo>
                    <a:pt x="31" y="115"/>
                    <a:pt x="31" y="115"/>
                    <a:pt x="31" y="115"/>
                  </a:cubicBezTo>
                  <a:cubicBezTo>
                    <a:pt x="37" y="81"/>
                    <a:pt x="37" y="81"/>
                    <a:pt x="37" y="81"/>
                  </a:cubicBezTo>
                  <a:cubicBezTo>
                    <a:pt x="38" y="78"/>
                    <a:pt x="37" y="75"/>
                    <a:pt x="35" y="73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7" y="44"/>
                    <a:pt x="49" y="42"/>
                    <a:pt x="51" y="39"/>
                  </a:cubicBezTo>
                  <a:cubicBezTo>
                    <a:pt x="65" y="9"/>
                    <a:pt x="65" y="9"/>
                    <a:pt x="65" y="9"/>
                  </a:cubicBezTo>
                  <a:cubicBezTo>
                    <a:pt x="79" y="39"/>
                    <a:pt x="79" y="39"/>
                    <a:pt x="79" y="39"/>
                  </a:cubicBezTo>
                  <a:cubicBezTo>
                    <a:pt x="81" y="42"/>
                    <a:pt x="83" y="44"/>
                    <a:pt x="86" y="44"/>
                  </a:cubicBezTo>
                  <a:cubicBezTo>
                    <a:pt x="120" y="49"/>
                    <a:pt x="120" y="49"/>
                    <a:pt x="120" y="49"/>
                  </a:cubicBezTo>
                  <a:lnTo>
                    <a:pt x="95" y="73"/>
                  </a:lnTo>
                  <a:close/>
                </a:path>
              </a:pathLst>
            </a:custGeom>
            <a:solidFill>
              <a:srgbClr val="FAD97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7" name="Freeform 61">
              <a:extLst>
                <a:ext uri="{FF2B5EF4-FFF2-40B4-BE49-F238E27FC236}">
                  <a16:creationId xmlns:a16="http://schemas.microsoft.com/office/drawing/2014/main" id="{B9660916-623C-4BBA-A414-269B601DE7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60921" y="5637757"/>
              <a:ext cx="138966" cy="132649"/>
            </a:xfrm>
            <a:custGeom>
              <a:gdLst>
                <a:gd fmla="*/ 129 w 130" name="T0"/>
                <a:gd fmla="*/ 46 h 124" name="T1"/>
                <a:gd fmla="*/ 121 w 130" name="T2"/>
                <a:gd fmla="*/ 40 h 124" name="T3"/>
                <a:gd fmla="*/ 88 w 130" name="T4"/>
                <a:gd fmla="*/ 35 h 124" name="T5"/>
                <a:gd fmla="*/ 73 w 130" name="T6"/>
                <a:gd fmla="*/ 5 h 124" name="T7"/>
                <a:gd fmla="*/ 65 w 130" name="T8"/>
                <a:gd fmla="*/ 0 h 124" name="T9"/>
                <a:gd fmla="*/ 57 w 130" name="T10"/>
                <a:gd fmla="*/ 5 h 124" name="T11"/>
                <a:gd fmla="*/ 42 w 130" name="T12"/>
                <a:gd fmla="*/ 35 h 124" name="T13"/>
                <a:gd fmla="*/ 9 w 130" name="T14"/>
                <a:gd fmla="*/ 40 h 124" name="T15"/>
                <a:gd fmla="*/ 1 w 130" name="T16"/>
                <a:gd fmla="*/ 46 h 124" name="T17"/>
                <a:gd fmla="*/ 4 w 130" name="T18"/>
                <a:gd fmla="*/ 55 h 124" name="T19"/>
                <a:gd fmla="*/ 28 w 130" name="T20"/>
                <a:gd fmla="*/ 80 h 124" name="T21"/>
                <a:gd fmla="*/ 22 w 130" name="T22"/>
                <a:gd fmla="*/ 114 h 124" name="T23"/>
                <a:gd fmla="*/ 26 w 130" name="T24"/>
                <a:gd fmla="*/ 122 h 124" name="T25"/>
                <a:gd fmla="*/ 31 w 130" name="T26"/>
                <a:gd fmla="*/ 124 h 124" name="T27"/>
                <a:gd fmla="*/ 36 w 130" name="T28"/>
                <a:gd fmla="*/ 123 h 124" name="T29"/>
                <a:gd fmla="*/ 65 w 130" name="T30"/>
                <a:gd fmla="*/ 107 h 124" name="T31"/>
                <a:gd fmla="*/ 94 w 130" name="T32"/>
                <a:gd fmla="*/ 123 h 124" name="T33"/>
                <a:gd fmla="*/ 99 w 130" name="T34"/>
                <a:gd fmla="*/ 124 h 124" name="T35"/>
                <a:gd fmla="*/ 104 w 130" name="T36"/>
                <a:gd fmla="*/ 122 h 124" name="T37"/>
                <a:gd fmla="*/ 108 w 130" name="T38"/>
                <a:gd fmla="*/ 114 h 124" name="T39"/>
                <a:gd fmla="*/ 102 w 130" name="T40"/>
                <a:gd fmla="*/ 80 h 124" name="T41"/>
                <a:gd fmla="*/ 126 w 130" name="T42"/>
                <a:gd fmla="*/ 55 h 124" name="T43"/>
                <a:gd fmla="*/ 129 w 130" name="T44"/>
                <a:gd fmla="*/ 46 h 124" name="T45"/>
                <a:gd fmla="*/ 95 w 130" name="T46"/>
                <a:gd fmla="*/ 73 h 124" name="T47"/>
                <a:gd fmla="*/ 93 w 130" name="T48"/>
                <a:gd fmla="*/ 81 h 124" name="T49"/>
                <a:gd fmla="*/ 99 w 130" name="T50"/>
                <a:gd fmla="*/ 115 h 124" name="T51"/>
                <a:gd fmla="*/ 69 w 130" name="T52"/>
                <a:gd fmla="*/ 99 h 124" name="T53"/>
                <a:gd fmla="*/ 65 w 130" name="T54"/>
                <a:gd fmla="*/ 98 h 124" name="T55"/>
                <a:gd fmla="*/ 61 w 130" name="T56"/>
                <a:gd fmla="*/ 99 h 124" name="T57"/>
                <a:gd fmla="*/ 31 w 130" name="T58"/>
                <a:gd fmla="*/ 115 h 124" name="T59"/>
                <a:gd fmla="*/ 37 w 130" name="T60"/>
                <a:gd fmla="*/ 81 h 124" name="T61"/>
                <a:gd fmla="*/ 35 w 130" name="T62"/>
                <a:gd fmla="*/ 73 h 124" name="T63"/>
                <a:gd fmla="*/ 10 w 130" name="T64"/>
                <a:gd fmla="*/ 49 h 124" name="T65"/>
                <a:gd fmla="*/ 44 w 130" name="T66"/>
                <a:gd fmla="*/ 44 h 124" name="T67"/>
                <a:gd fmla="*/ 51 w 130" name="T68"/>
                <a:gd fmla="*/ 39 h 124" name="T69"/>
                <a:gd fmla="*/ 65 w 130" name="T70"/>
                <a:gd fmla="*/ 9 h 124" name="T71"/>
                <a:gd fmla="*/ 79 w 130" name="T72"/>
                <a:gd fmla="*/ 39 h 124" name="T73"/>
                <a:gd fmla="*/ 86 w 130" name="T74"/>
                <a:gd fmla="*/ 44 h 124" name="T75"/>
                <a:gd fmla="*/ 120 w 130" name="T76"/>
                <a:gd fmla="*/ 49 h 124" name="T77"/>
                <a:gd fmla="*/ 95 w 130" name="T78"/>
                <a:gd fmla="*/ 73 h 124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124" w="130">
                  <a:moveTo>
                    <a:pt x="129" y="46"/>
                  </a:moveTo>
                  <a:cubicBezTo>
                    <a:pt x="127" y="43"/>
                    <a:pt x="125" y="41"/>
                    <a:pt x="121" y="40"/>
                  </a:cubicBezTo>
                  <a:cubicBezTo>
                    <a:pt x="88" y="35"/>
                    <a:pt x="88" y="35"/>
                    <a:pt x="88" y="35"/>
                  </a:cubicBezTo>
                  <a:cubicBezTo>
                    <a:pt x="73" y="5"/>
                    <a:pt x="73" y="5"/>
                    <a:pt x="73" y="5"/>
                  </a:cubicBezTo>
                  <a:cubicBezTo>
                    <a:pt x="72" y="2"/>
                    <a:pt x="69" y="0"/>
                    <a:pt x="65" y="0"/>
                  </a:cubicBezTo>
                  <a:cubicBezTo>
                    <a:pt x="61" y="0"/>
                    <a:pt x="58" y="2"/>
                    <a:pt x="57" y="5"/>
                  </a:cubicBezTo>
                  <a:cubicBezTo>
                    <a:pt x="42" y="35"/>
                    <a:pt x="42" y="35"/>
                    <a:pt x="42" y="35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5" y="41"/>
                    <a:pt x="3" y="43"/>
                    <a:pt x="1" y="46"/>
                  </a:cubicBezTo>
                  <a:cubicBezTo>
                    <a:pt x="0" y="49"/>
                    <a:pt x="1" y="53"/>
                    <a:pt x="4" y="55"/>
                  </a:cubicBezTo>
                  <a:cubicBezTo>
                    <a:pt x="28" y="80"/>
                    <a:pt x="28" y="80"/>
                    <a:pt x="28" y="80"/>
                  </a:cubicBezTo>
                  <a:cubicBezTo>
                    <a:pt x="22" y="114"/>
                    <a:pt x="22" y="114"/>
                    <a:pt x="22" y="114"/>
                  </a:cubicBezTo>
                  <a:cubicBezTo>
                    <a:pt x="22" y="117"/>
                    <a:pt x="23" y="120"/>
                    <a:pt x="26" y="122"/>
                  </a:cubicBezTo>
                  <a:cubicBezTo>
                    <a:pt x="28" y="123"/>
                    <a:pt x="30" y="124"/>
                    <a:pt x="31" y="124"/>
                  </a:cubicBezTo>
                  <a:cubicBezTo>
                    <a:pt x="33" y="124"/>
                    <a:pt x="35" y="124"/>
                    <a:pt x="36" y="123"/>
                  </a:cubicBezTo>
                  <a:cubicBezTo>
                    <a:pt x="65" y="107"/>
                    <a:pt x="65" y="107"/>
                    <a:pt x="65" y="107"/>
                  </a:cubicBezTo>
                  <a:cubicBezTo>
                    <a:pt x="94" y="123"/>
                    <a:pt x="94" y="123"/>
                    <a:pt x="94" y="123"/>
                  </a:cubicBezTo>
                  <a:cubicBezTo>
                    <a:pt x="95" y="124"/>
                    <a:pt x="97" y="124"/>
                    <a:pt x="99" y="124"/>
                  </a:cubicBezTo>
                  <a:cubicBezTo>
                    <a:pt x="100" y="124"/>
                    <a:pt x="102" y="123"/>
                    <a:pt x="104" y="122"/>
                  </a:cubicBezTo>
                  <a:cubicBezTo>
                    <a:pt x="107" y="120"/>
                    <a:pt x="108" y="117"/>
                    <a:pt x="108" y="114"/>
                  </a:cubicBezTo>
                  <a:cubicBezTo>
                    <a:pt x="102" y="80"/>
                    <a:pt x="102" y="80"/>
                    <a:pt x="102" y="80"/>
                  </a:cubicBezTo>
                  <a:cubicBezTo>
                    <a:pt x="126" y="55"/>
                    <a:pt x="126" y="55"/>
                    <a:pt x="126" y="55"/>
                  </a:cubicBezTo>
                  <a:cubicBezTo>
                    <a:pt x="129" y="53"/>
                    <a:pt x="130" y="49"/>
                    <a:pt x="129" y="46"/>
                  </a:cubicBezTo>
                  <a:close/>
                  <a:moveTo>
                    <a:pt x="95" y="73"/>
                  </a:moveTo>
                  <a:cubicBezTo>
                    <a:pt x="93" y="75"/>
                    <a:pt x="92" y="78"/>
                    <a:pt x="93" y="81"/>
                  </a:cubicBezTo>
                  <a:cubicBezTo>
                    <a:pt x="99" y="115"/>
                    <a:pt x="99" y="115"/>
                    <a:pt x="99" y="115"/>
                  </a:cubicBezTo>
                  <a:cubicBezTo>
                    <a:pt x="69" y="99"/>
                    <a:pt x="69" y="99"/>
                    <a:pt x="69" y="99"/>
                  </a:cubicBezTo>
                  <a:cubicBezTo>
                    <a:pt x="68" y="99"/>
                    <a:pt x="67" y="98"/>
                    <a:pt x="65" y="98"/>
                  </a:cubicBezTo>
                  <a:cubicBezTo>
                    <a:pt x="63" y="98"/>
                    <a:pt x="62" y="99"/>
                    <a:pt x="61" y="99"/>
                  </a:cubicBezTo>
                  <a:cubicBezTo>
                    <a:pt x="31" y="115"/>
                    <a:pt x="31" y="115"/>
                    <a:pt x="31" y="115"/>
                  </a:cubicBezTo>
                  <a:cubicBezTo>
                    <a:pt x="37" y="81"/>
                    <a:pt x="37" y="81"/>
                    <a:pt x="37" y="81"/>
                  </a:cubicBezTo>
                  <a:cubicBezTo>
                    <a:pt x="38" y="78"/>
                    <a:pt x="37" y="75"/>
                    <a:pt x="35" y="73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7" y="44"/>
                    <a:pt x="49" y="42"/>
                    <a:pt x="51" y="39"/>
                  </a:cubicBezTo>
                  <a:cubicBezTo>
                    <a:pt x="65" y="9"/>
                    <a:pt x="65" y="9"/>
                    <a:pt x="65" y="9"/>
                  </a:cubicBezTo>
                  <a:cubicBezTo>
                    <a:pt x="79" y="39"/>
                    <a:pt x="79" y="39"/>
                    <a:pt x="79" y="39"/>
                  </a:cubicBezTo>
                  <a:cubicBezTo>
                    <a:pt x="81" y="42"/>
                    <a:pt x="83" y="44"/>
                    <a:pt x="86" y="44"/>
                  </a:cubicBezTo>
                  <a:cubicBezTo>
                    <a:pt x="120" y="49"/>
                    <a:pt x="120" y="49"/>
                    <a:pt x="120" y="49"/>
                  </a:cubicBezTo>
                  <a:lnTo>
                    <a:pt x="95" y="73"/>
                  </a:lnTo>
                  <a:close/>
                </a:path>
              </a:pathLst>
            </a:custGeom>
            <a:solidFill>
              <a:srgbClr val="FAD97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8" name="Freeform 61">
              <a:extLst>
                <a:ext uri="{FF2B5EF4-FFF2-40B4-BE49-F238E27FC236}">
                  <a16:creationId xmlns:a16="http://schemas.microsoft.com/office/drawing/2014/main" id="{B3AC87B8-A234-4723-BFA4-2B16872D8E3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98428" y="5637757"/>
              <a:ext cx="138966" cy="132649"/>
            </a:xfrm>
            <a:custGeom>
              <a:gdLst>
                <a:gd fmla="*/ 129 w 130" name="T0"/>
                <a:gd fmla="*/ 46 h 124" name="T1"/>
                <a:gd fmla="*/ 121 w 130" name="T2"/>
                <a:gd fmla="*/ 40 h 124" name="T3"/>
                <a:gd fmla="*/ 88 w 130" name="T4"/>
                <a:gd fmla="*/ 35 h 124" name="T5"/>
                <a:gd fmla="*/ 73 w 130" name="T6"/>
                <a:gd fmla="*/ 5 h 124" name="T7"/>
                <a:gd fmla="*/ 65 w 130" name="T8"/>
                <a:gd fmla="*/ 0 h 124" name="T9"/>
                <a:gd fmla="*/ 57 w 130" name="T10"/>
                <a:gd fmla="*/ 5 h 124" name="T11"/>
                <a:gd fmla="*/ 42 w 130" name="T12"/>
                <a:gd fmla="*/ 35 h 124" name="T13"/>
                <a:gd fmla="*/ 9 w 130" name="T14"/>
                <a:gd fmla="*/ 40 h 124" name="T15"/>
                <a:gd fmla="*/ 1 w 130" name="T16"/>
                <a:gd fmla="*/ 46 h 124" name="T17"/>
                <a:gd fmla="*/ 4 w 130" name="T18"/>
                <a:gd fmla="*/ 55 h 124" name="T19"/>
                <a:gd fmla="*/ 28 w 130" name="T20"/>
                <a:gd fmla="*/ 80 h 124" name="T21"/>
                <a:gd fmla="*/ 22 w 130" name="T22"/>
                <a:gd fmla="*/ 114 h 124" name="T23"/>
                <a:gd fmla="*/ 26 w 130" name="T24"/>
                <a:gd fmla="*/ 122 h 124" name="T25"/>
                <a:gd fmla="*/ 31 w 130" name="T26"/>
                <a:gd fmla="*/ 124 h 124" name="T27"/>
                <a:gd fmla="*/ 36 w 130" name="T28"/>
                <a:gd fmla="*/ 123 h 124" name="T29"/>
                <a:gd fmla="*/ 65 w 130" name="T30"/>
                <a:gd fmla="*/ 107 h 124" name="T31"/>
                <a:gd fmla="*/ 94 w 130" name="T32"/>
                <a:gd fmla="*/ 123 h 124" name="T33"/>
                <a:gd fmla="*/ 99 w 130" name="T34"/>
                <a:gd fmla="*/ 124 h 124" name="T35"/>
                <a:gd fmla="*/ 104 w 130" name="T36"/>
                <a:gd fmla="*/ 122 h 124" name="T37"/>
                <a:gd fmla="*/ 108 w 130" name="T38"/>
                <a:gd fmla="*/ 114 h 124" name="T39"/>
                <a:gd fmla="*/ 102 w 130" name="T40"/>
                <a:gd fmla="*/ 80 h 124" name="T41"/>
                <a:gd fmla="*/ 126 w 130" name="T42"/>
                <a:gd fmla="*/ 55 h 124" name="T43"/>
                <a:gd fmla="*/ 129 w 130" name="T44"/>
                <a:gd fmla="*/ 46 h 124" name="T45"/>
                <a:gd fmla="*/ 95 w 130" name="T46"/>
                <a:gd fmla="*/ 73 h 124" name="T47"/>
                <a:gd fmla="*/ 93 w 130" name="T48"/>
                <a:gd fmla="*/ 81 h 124" name="T49"/>
                <a:gd fmla="*/ 99 w 130" name="T50"/>
                <a:gd fmla="*/ 115 h 124" name="T51"/>
                <a:gd fmla="*/ 69 w 130" name="T52"/>
                <a:gd fmla="*/ 99 h 124" name="T53"/>
                <a:gd fmla="*/ 65 w 130" name="T54"/>
                <a:gd fmla="*/ 98 h 124" name="T55"/>
                <a:gd fmla="*/ 61 w 130" name="T56"/>
                <a:gd fmla="*/ 99 h 124" name="T57"/>
                <a:gd fmla="*/ 31 w 130" name="T58"/>
                <a:gd fmla="*/ 115 h 124" name="T59"/>
                <a:gd fmla="*/ 37 w 130" name="T60"/>
                <a:gd fmla="*/ 81 h 124" name="T61"/>
                <a:gd fmla="*/ 35 w 130" name="T62"/>
                <a:gd fmla="*/ 73 h 124" name="T63"/>
                <a:gd fmla="*/ 10 w 130" name="T64"/>
                <a:gd fmla="*/ 49 h 124" name="T65"/>
                <a:gd fmla="*/ 44 w 130" name="T66"/>
                <a:gd fmla="*/ 44 h 124" name="T67"/>
                <a:gd fmla="*/ 51 w 130" name="T68"/>
                <a:gd fmla="*/ 39 h 124" name="T69"/>
                <a:gd fmla="*/ 65 w 130" name="T70"/>
                <a:gd fmla="*/ 9 h 124" name="T71"/>
                <a:gd fmla="*/ 79 w 130" name="T72"/>
                <a:gd fmla="*/ 39 h 124" name="T73"/>
                <a:gd fmla="*/ 86 w 130" name="T74"/>
                <a:gd fmla="*/ 44 h 124" name="T75"/>
                <a:gd fmla="*/ 120 w 130" name="T76"/>
                <a:gd fmla="*/ 49 h 124" name="T77"/>
                <a:gd fmla="*/ 95 w 130" name="T78"/>
                <a:gd fmla="*/ 73 h 124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124" w="130">
                  <a:moveTo>
                    <a:pt x="129" y="46"/>
                  </a:moveTo>
                  <a:cubicBezTo>
                    <a:pt x="127" y="43"/>
                    <a:pt x="125" y="41"/>
                    <a:pt x="121" y="40"/>
                  </a:cubicBezTo>
                  <a:cubicBezTo>
                    <a:pt x="88" y="35"/>
                    <a:pt x="88" y="35"/>
                    <a:pt x="88" y="35"/>
                  </a:cubicBezTo>
                  <a:cubicBezTo>
                    <a:pt x="73" y="5"/>
                    <a:pt x="73" y="5"/>
                    <a:pt x="73" y="5"/>
                  </a:cubicBezTo>
                  <a:cubicBezTo>
                    <a:pt x="72" y="2"/>
                    <a:pt x="69" y="0"/>
                    <a:pt x="65" y="0"/>
                  </a:cubicBezTo>
                  <a:cubicBezTo>
                    <a:pt x="61" y="0"/>
                    <a:pt x="58" y="2"/>
                    <a:pt x="57" y="5"/>
                  </a:cubicBezTo>
                  <a:cubicBezTo>
                    <a:pt x="42" y="35"/>
                    <a:pt x="42" y="35"/>
                    <a:pt x="42" y="35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5" y="41"/>
                    <a:pt x="3" y="43"/>
                    <a:pt x="1" y="46"/>
                  </a:cubicBezTo>
                  <a:cubicBezTo>
                    <a:pt x="0" y="49"/>
                    <a:pt x="1" y="53"/>
                    <a:pt x="4" y="55"/>
                  </a:cubicBezTo>
                  <a:cubicBezTo>
                    <a:pt x="28" y="80"/>
                    <a:pt x="28" y="80"/>
                    <a:pt x="28" y="80"/>
                  </a:cubicBezTo>
                  <a:cubicBezTo>
                    <a:pt x="22" y="114"/>
                    <a:pt x="22" y="114"/>
                    <a:pt x="22" y="114"/>
                  </a:cubicBezTo>
                  <a:cubicBezTo>
                    <a:pt x="22" y="117"/>
                    <a:pt x="23" y="120"/>
                    <a:pt x="26" y="122"/>
                  </a:cubicBezTo>
                  <a:cubicBezTo>
                    <a:pt x="28" y="123"/>
                    <a:pt x="30" y="124"/>
                    <a:pt x="31" y="124"/>
                  </a:cubicBezTo>
                  <a:cubicBezTo>
                    <a:pt x="33" y="124"/>
                    <a:pt x="35" y="124"/>
                    <a:pt x="36" y="123"/>
                  </a:cubicBezTo>
                  <a:cubicBezTo>
                    <a:pt x="65" y="107"/>
                    <a:pt x="65" y="107"/>
                    <a:pt x="65" y="107"/>
                  </a:cubicBezTo>
                  <a:cubicBezTo>
                    <a:pt x="94" y="123"/>
                    <a:pt x="94" y="123"/>
                    <a:pt x="94" y="123"/>
                  </a:cubicBezTo>
                  <a:cubicBezTo>
                    <a:pt x="95" y="124"/>
                    <a:pt x="97" y="124"/>
                    <a:pt x="99" y="124"/>
                  </a:cubicBezTo>
                  <a:cubicBezTo>
                    <a:pt x="100" y="124"/>
                    <a:pt x="102" y="123"/>
                    <a:pt x="104" y="122"/>
                  </a:cubicBezTo>
                  <a:cubicBezTo>
                    <a:pt x="107" y="120"/>
                    <a:pt x="108" y="117"/>
                    <a:pt x="108" y="114"/>
                  </a:cubicBezTo>
                  <a:cubicBezTo>
                    <a:pt x="102" y="80"/>
                    <a:pt x="102" y="80"/>
                    <a:pt x="102" y="80"/>
                  </a:cubicBezTo>
                  <a:cubicBezTo>
                    <a:pt x="126" y="55"/>
                    <a:pt x="126" y="55"/>
                    <a:pt x="126" y="55"/>
                  </a:cubicBezTo>
                  <a:cubicBezTo>
                    <a:pt x="129" y="53"/>
                    <a:pt x="130" y="49"/>
                    <a:pt x="129" y="46"/>
                  </a:cubicBezTo>
                  <a:close/>
                  <a:moveTo>
                    <a:pt x="95" y="73"/>
                  </a:moveTo>
                  <a:cubicBezTo>
                    <a:pt x="93" y="75"/>
                    <a:pt x="92" y="78"/>
                    <a:pt x="93" y="81"/>
                  </a:cubicBezTo>
                  <a:cubicBezTo>
                    <a:pt x="99" y="115"/>
                    <a:pt x="99" y="115"/>
                    <a:pt x="99" y="115"/>
                  </a:cubicBezTo>
                  <a:cubicBezTo>
                    <a:pt x="69" y="99"/>
                    <a:pt x="69" y="99"/>
                    <a:pt x="69" y="99"/>
                  </a:cubicBezTo>
                  <a:cubicBezTo>
                    <a:pt x="68" y="99"/>
                    <a:pt x="67" y="98"/>
                    <a:pt x="65" y="98"/>
                  </a:cubicBezTo>
                  <a:cubicBezTo>
                    <a:pt x="63" y="98"/>
                    <a:pt x="62" y="99"/>
                    <a:pt x="61" y="99"/>
                  </a:cubicBezTo>
                  <a:cubicBezTo>
                    <a:pt x="31" y="115"/>
                    <a:pt x="31" y="115"/>
                    <a:pt x="31" y="115"/>
                  </a:cubicBezTo>
                  <a:cubicBezTo>
                    <a:pt x="37" y="81"/>
                    <a:pt x="37" y="81"/>
                    <a:pt x="37" y="81"/>
                  </a:cubicBezTo>
                  <a:cubicBezTo>
                    <a:pt x="38" y="78"/>
                    <a:pt x="37" y="75"/>
                    <a:pt x="35" y="73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7" y="44"/>
                    <a:pt x="49" y="42"/>
                    <a:pt x="51" y="39"/>
                  </a:cubicBezTo>
                  <a:cubicBezTo>
                    <a:pt x="65" y="9"/>
                    <a:pt x="65" y="9"/>
                    <a:pt x="65" y="9"/>
                  </a:cubicBezTo>
                  <a:cubicBezTo>
                    <a:pt x="79" y="39"/>
                    <a:pt x="79" y="39"/>
                    <a:pt x="79" y="39"/>
                  </a:cubicBezTo>
                  <a:cubicBezTo>
                    <a:pt x="81" y="42"/>
                    <a:pt x="83" y="44"/>
                    <a:pt x="86" y="44"/>
                  </a:cubicBezTo>
                  <a:cubicBezTo>
                    <a:pt x="120" y="49"/>
                    <a:pt x="120" y="49"/>
                    <a:pt x="120" y="49"/>
                  </a:cubicBezTo>
                  <a:lnTo>
                    <a:pt x="95" y="73"/>
                  </a:lnTo>
                  <a:close/>
                </a:path>
              </a:pathLst>
            </a:custGeom>
            <a:solidFill>
              <a:srgbClr val="FAD97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9" name="Oval 12">
              <a:extLst>
                <a:ext uri="{FF2B5EF4-FFF2-40B4-BE49-F238E27FC236}">
                  <a16:creationId xmlns:a16="http://schemas.microsoft.com/office/drawing/2014/main" id="{DC86562B-B70C-4AB8-9C0D-ADD5A42724AA}"/>
                </a:ext>
              </a:extLst>
            </p:cNvPr>
            <p:cNvSpPr/>
            <p:nvPr/>
          </p:nvSpPr>
          <p:spPr bwMode="auto">
            <a:xfrm>
              <a:off x="6392014" y="3161307"/>
              <a:ext cx="577414" cy="577414"/>
            </a:xfrm>
            <a:prstGeom prst="ellipse">
              <a:avLst/>
            </a:prstGeom>
            <a:solidFill>
              <a:srgbClr val="201F20"/>
            </a:solidFill>
            <a:ln>
              <a:noFill/>
            </a:ln>
            <a:effectLst>
              <a:outerShdw algn="tl" blurRad="508000" dir="5400000" dist="50800" rotWithShape="0">
                <a:prstClr val="black">
                  <a:alpha val="20000"/>
                </a:prstClr>
              </a:outerShdw>
            </a:effectLst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zh-CN" lang="en-US">
                <a:ea charset="-122" panose="020b0503020204020204" pitchFamily="34" typeface="微软雅黑"/>
              </a:endParaRPr>
            </a:p>
          </p:txBody>
        </p:sp>
        <p:grpSp>
          <p:nvGrpSpPr>
            <p:cNvPr id="30" name="Group 3">
              <a:extLst>
                <a:ext uri="{FF2B5EF4-FFF2-40B4-BE49-F238E27FC236}">
                  <a16:creationId xmlns:a16="http://schemas.microsoft.com/office/drawing/2014/main" id="{771974AC-6E64-4C4D-8174-244D2C120D94}"/>
                </a:ext>
              </a:extLst>
            </p:cNvPr>
            <p:cNvGrpSpPr/>
            <p:nvPr/>
          </p:nvGrpSpPr>
          <p:grpSpPr>
            <a:xfrm>
              <a:off x="6587452" y="3336103"/>
              <a:ext cx="182024" cy="261607"/>
              <a:chOff x="9132888" y="2062163"/>
              <a:chExt cx="341312" cy="490537"/>
            </a:xfrm>
            <a:solidFill>
              <a:schemeClr val="bg1"/>
            </a:solidFill>
          </p:grpSpPr>
          <p:sp>
            <p:nvSpPr>
              <p:cNvPr id="34" name="Freeform 326">
                <a:extLst>
                  <a:ext uri="{FF2B5EF4-FFF2-40B4-BE49-F238E27FC236}">
                    <a16:creationId xmlns:a16="http://schemas.microsoft.com/office/drawing/2014/main" id="{706FEDE5-68F3-4932-9544-9EB60067A6E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132888" y="2062163"/>
                <a:ext cx="341312" cy="490537"/>
              </a:xfrm>
              <a:custGeom>
                <a:gdLst>
                  <a:gd fmla="*/ 44 w 88" name="T0"/>
                  <a:gd fmla="*/ 0 h 128" name="T1"/>
                  <a:gd fmla="*/ 0 w 88" name="T2"/>
                  <a:gd fmla="*/ 44 h 128" name="T3"/>
                  <a:gd fmla="*/ 20 w 88" name="T4"/>
                  <a:gd fmla="*/ 92 h 128" name="T5"/>
                  <a:gd fmla="*/ 44 w 88" name="T6"/>
                  <a:gd fmla="*/ 128 h 128" name="T7"/>
                  <a:gd fmla="*/ 68 w 88" name="T8"/>
                  <a:gd fmla="*/ 92 h 128" name="T9"/>
                  <a:gd fmla="*/ 88 w 88" name="T10"/>
                  <a:gd fmla="*/ 44 h 128" name="T11"/>
                  <a:gd fmla="*/ 44 w 88" name="T12"/>
                  <a:gd fmla="*/ 0 h 128" name="T13"/>
                  <a:gd fmla="*/ 54 w 88" name="T14"/>
                  <a:gd fmla="*/ 109 h 128" name="T15"/>
                  <a:gd fmla="*/ 35 w 88" name="T16"/>
                  <a:gd fmla="*/ 111 h 128" name="T17"/>
                  <a:gd fmla="*/ 32 w 88" name="T18"/>
                  <a:gd fmla="*/ 104 h 128" name="T19"/>
                  <a:gd fmla="*/ 32 w 88" name="T20"/>
                  <a:gd fmla="*/ 103 h 128" name="T21"/>
                  <a:gd fmla="*/ 57 w 88" name="T22"/>
                  <a:gd fmla="*/ 100 h 128" name="T23"/>
                  <a:gd fmla="*/ 56 w 88" name="T24"/>
                  <a:gd fmla="*/ 104 h 128" name="T25"/>
                  <a:gd fmla="*/ 54 w 88" name="T26"/>
                  <a:gd fmla="*/ 109 h 128" name="T27"/>
                  <a:gd fmla="*/ 31 w 88" name="T28"/>
                  <a:gd fmla="*/ 100 h 128" name="T29"/>
                  <a:gd fmla="*/ 28 w 88" name="T30"/>
                  <a:gd fmla="*/ 92 h 128" name="T31"/>
                  <a:gd fmla="*/ 60 w 88" name="T32"/>
                  <a:gd fmla="*/ 92 h 128" name="T33"/>
                  <a:gd fmla="*/ 58 w 88" name="T34"/>
                  <a:gd fmla="*/ 96 h 128" name="T35"/>
                  <a:gd fmla="*/ 31 w 88" name="T36"/>
                  <a:gd fmla="*/ 100 h 128" name="T37"/>
                  <a:gd fmla="*/ 44 w 88" name="T38"/>
                  <a:gd fmla="*/ 120 h 128" name="T39"/>
                  <a:gd fmla="*/ 36 w 88" name="T40"/>
                  <a:gd fmla="*/ 115 h 128" name="T41"/>
                  <a:gd fmla="*/ 53 w 88" name="T42"/>
                  <a:gd fmla="*/ 113 h 128" name="T43"/>
                  <a:gd fmla="*/ 44 w 88" name="T44"/>
                  <a:gd fmla="*/ 120 h 128" name="T45"/>
                  <a:gd fmla="*/ 63 w 88" name="T46"/>
                  <a:gd fmla="*/ 84 h 128" name="T47"/>
                  <a:gd fmla="*/ 25 w 88" name="T48"/>
                  <a:gd fmla="*/ 84 h 128" name="T49"/>
                  <a:gd fmla="*/ 19 w 88" name="T50"/>
                  <a:gd fmla="*/ 71 h 128" name="T51"/>
                  <a:gd fmla="*/ 8 w 88" name="T52"/>
                  <a:gd fmla="*/ 44 h 128" name="T53"/>
                  <a:gd fmla="*/ 44 w 88" name="T54"/>
                  <a:gd fmla="*/ 8 h 128" name="T55"/>
                  <a:gd fmla="*/ 80 w 88" name="T56"/>
                  <a:gd fmla="*/ 44 h 128" name="T57"/>
                  <a:gd fmla="*/ 69 w 88" name="T58"/>
                  <a:gd fmla="*/ 71 h 128" name="T59"/>
                  <a:gd fmla="*/ 63 w 88" name="T60"/>
                  <a:gd fmla="*/ 84 h 128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128" w="88">
                    <a:moveTo>
                      <a:pt x="44" y="0"/>
                    </a:moveTo>
                    <a:cubicBezTo>
                      <a:pt x="20" y="0"/>
                      <a:pt x="0" y="20"/>
                      <a:pt x="0" y="44"/>
                    </a:cubicBezTo>
                    <a:cubicBezTo>
                      <a:pt x="0" y="60"/>
                      <a:pt x="15" y="77"/>
                      <a:pt x="20" y="92"/>
                    </a:cubicBezTo>
                    <a:cubicBezTo>
                      <a:pt x="28" y="115"/>
                      <a:pt x="27" y="128"/>
                      <a:pt x="44" y="128"/>
                    </a:cubicBezTo>
                    <a:cubicBezTo>
                      <a:pt x="61" y="128"/>
                      <a:pt x="60" y="115"/>
                      <a:pt x="68" y="92"/>
                    </a:cubicBezTo>
                    <a:cubicBezTo>
                      <a:pt x="73" y="77"/>
                      <a:pt x="88" y="60"/>
                      <a:pt x="88" y="44"/>
                    </a:cubicBezTo>
                    <a:cubicBezTo>
                      <a:pt x="88" y="20"/>
                      <a:pt x="68" y="0"/>
                      <a:pt x="44" y="0"/>
                    </a:cubicBezTo>
                    <a:close/>
                    <a:moveTo>
                      <a:pt x="54" y="109"/>
                    </a:moveTo>
                    <a:cubicBezTo>
                      <a:pt x="35" y="111"/>
                      <a:pt x="35" y="111"/>
                      <a:pt x="35" y="111"/>
                    </a:cubicBezTo>
                    <a:cubicBezTo>
                      <a:pt x="34" y="109"/>
                      <a:pt x="33" y="107"/>
                      <a:pt x="32" y="104"/>
                    </a:cubicBezTo>
                    <a:cubicBezTo>
                      <a:pt x="32" y="104"/>
                      <a:pt x="32" y="104"/>
                      <a:pt x="32" y="103"/>
                    </a:cubicBezTo>
                    <a:cubicBezTo>
                      <a:pt x="57" y="100"/>
                      <a:pt x="57" y="100"/>
                      <a:pt x="57" y="100"/>
                    </a:cubicBezTo>
                    <a:cubicBezTo>
                      <a:pt x="57" y="102"/>
                      <a:pt x="56" y="103"/>
                      <a:pt x="56" y="104"/>
                    </a:cubicBezTo>
                    <a:cubicBezTo>
                      <a:pt x="55" y="106"/>
                      <a:pt x="55" y="107"/>
                      <a:pt x="54" y="109"/>
                    </a:cubicBezTo>
                    <a:close/>
                    <a:moveTo>
                      <a:pt x="31" y="100"/>
                    </a:moveTo>
                    <a:cubicBezTo>
                      <a:pt x="30" y="97"/>
                      <a:pt x="29" y="95"/>
                      <a:pt x="28" y="92"/>
                    </a:cubicBezTo>
                    <a:cubicBezTo>
                      <a:pt x="60" y="92"/>
                      <a:pt x="60" y="92"/>
                      <a:pt x="60" y="92"/>
                    </a:cubicBezTo>
                    <a:cubicBezTo>
                      <a:pt x="59" y="93"/>
                      <a:pt x="59" y="95"/>
                      <a:pt x="58" y="96"/>
                    </a:cubicBezTo>
                    <a:lnTo>
                      <a:pt x="31" y="100"/>
                    </a:lnTo>
                    <a:close/>
                    <a:moveTo>
                      <a:pt x="44" y="120"/>
                    </a:moveTo>
                    <a:cubicBezTo>
                      <a:pt x="40" y="120"/>
                      <a:pt x="38" y="120"/>
                      <a:pt x="36" y="115"/>
                    </a:cubicBezTo>
                    <a:cubicBezTo>
                      <a:pt x="53" y="113"/>
                      <a:pt x="53" y="113"/>
                      <a:pt x="53" y="113"/>
                    </a:cubicBezTo>
                    <a:cubicBezTo>
                      <a:pt x="51" y="119"/>
                      <a:pt x="49" y="120"/>
                      <a:pt x="44" y="120"/>
                    </a:cubicBezTo>
                    <a:close/>
                    <a:moveTo>
                      <a:pt x="63" y="84"/>
                    </a:moveTo>
                    <a:cubicBezTo>
                      <a:pt x="25" y="84"/>
                      <a:pt x="25" y="84"/>
                      <a:pt x="25" y="84"/>
                    </a:cubicBezTo>
                    <a:cubicBezTo>
                      <a:pt x="23" y="80"/>
                      <a:pt x="21" y="75"/>
                      <a:pt x="19" y="71"/>
                    </a:cubicBezTo>
                    <a:cubicBezTo>
                      <a:pt x="13" y="62"/>
                      <a:pt x="8" y="52"/>
                      <a:pt x="8" y="44"/>
                    </a:cubicBezTo>
                    <a:cubicBezTo>
                      <a:pt x="8" y="24"/>
                      <a:pt x="24" y="8"/>
                      <a:pt x="44" y="8"/>
                    </a:cubicBezTo>
                    <a:cubicBezTo>
                      <a:pt x="64" y="8"/>
                      <a:pt x="80" y="24"/>
                      <a:pt x="80" y="44"/>
                    </a:cubicBezTo>
                    <a:cubicBezTo>
                      <a:pt x="80" y="52"/>
                      <a:pt x="75" y="62"/>
                      <a:pt x="69" y="71"/>
                    </a:cubicBezTo>
                    <a:cubicBezTo>
                      <a:pt x="67" y="75"/>
                      <a:pt x="65" y="80"/>
                      <a:pt x="63" y="8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Freeform 327">
                <a:extLst>
                  <a:ext uri="{FF2B5EF4-FFF2-40B4-BE49-F238E27FC236}">
                    <a16:creationId xmlns:a16="http://schemas.microsoft.com/office/drawing/2014/main" id="{4B1628EC-093A-452C-A65E-9AF48571F9B1}"/>
                  </a:ext>
                </a:extLst>
              </p:cNvPr>
              <p:cNvSpPr/>
              <p:nvPr/>
            </p:nvSpPr>
            <p:spPr bwMode="auto">
              <a:xfrm>
                <a:off x="9209088" y="2138363"/>
                <a:ext cx="101600" cy="100012"/>
              </a:xfrm>
              <a:custGeom>
                <a:gdLst>
                  <a:gd fmla="*/ 24 w 26" name="T0"/>
                  <a:gd fmla="*/ 0 h 26" name="T1"/>
                  <a:gd fmla="*/ 0 w 26" name="T2"/>
                  <a:gd fmla="*/ 24 h 26" name="T3"/>
                  <a:gd fmla="*/ 2 w 26" name="T4"/>
                  <a:gd fmla="*/ 26 h 26" name="T5"/>
                  <a:gd fmla="*/ 4 w 26" name="T6"/>
                  <a:gd fmla="*/ 24 h 26" name="T7"/>
                  <a:gd fmla="*/ 24 w 26" name="T8"/>
                  <a:gd fmla="*/ 4 h 26" name="T9"/>
                  <a:gd fmla="*/ 26 w 26" name="T10"/>
                  <a:gd fmla="*/ 2 h 26" name="T11"/>
                  <a:gd fmla="*/ 24 w 26" name="T12"/>
                  <a:gd fmla="*/ 0 h 2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6" w="26">
                    <a:moveTo>
                      <a:pt x="24" y="0"/>
                    </a:moveTo>
                    <a:cubicBezTo>
                      <a:pt x="11" y="0"/>
                      <a:pt x="0" y="11"/>
                      <a:pt x="0" y="24"/>
                    </a:cubicBezTo>
                    <a:cubicBezTo>
                      <a:pt x="0" y="25"/>
                      <a:pt x="1" y="26"/>
                      <a:pt x="2" y="26"/>
                    </a:cubicBezTo>
                    <a:cubicBezTo>
                      <a:pt x="3" y="26"/>
                      <a:pt x="4" y="25"/>
                      <a:pt x="4" y="24"/>
                    </a:cubicBezTo>
                    <a:cubicBezTo>
                      <a:pt x="4" y="13"/>
                      <a:pt x="13" y="4"/>
                      <a:pt x="24" y="4"/>
                    </a:cubicBezTo>
                    <a:cubicBezTo>
                      <a:pt x="25" y="4"/>
                      <a:pt x="26" y="3"/>
                      <a:pt x="26" y="2"/>
                    </a:cubicBezTo>
                    <a:cubicBezTo>
                      <a:pt x="26" y="1"/>
                      <a:pt x="25" y="0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1" name="组合 56">
              <a:extLst>
                <a:ext uri="{FF2B5EF4-FFF2-40B4-BE49-F238E27FC236}">
                  <a16:creationId xmlns:a16="http://schemas.microsoft.com/office/drawing/2014/main" id="{A0FF9C5A-F0BC-4380-8D0D-D94229450330}"/>
                </a:ext>
              </a:extLst>
            </p:cNvPr>
            <p:cNvGrpSpPr/>
            <p:nvPr/>
          </p:nvGrpSpPr>
          <p:grpSpPr>
            <a:xfrm>
              <a:off x="5051978" y="3956326"/>
              <a:ext cx="2095272" cy="1386423"/>
              <a:chOff x="2009546" y="4901670"/>
              <a:chExt cx="2095272" cy="1386423"/>
            </a:xfrm>
          </p:grpSpPr>
          <p:sp>
            <p:nvSpPr>
              <p:cNvPr id="32" name="矩形 31">
                <a:extLst>
                  <a:ext uri="{FF2B5EF4-FFF2-40B4-BE49-F238E27FC236}">
                    <a16:creationId xmlns:a16="http://schemas.microsoft.com/office/drawing/2014/main" id="{F1D6A546-B89B-4363-8215-31F93D12BD29}"/>
                  </a:ext>
                </a:extLst>
              </p:cNvPr>
              <p:cNvSpPr/>
              <p:nvPr/>
            </p:nvSpPr>
            <p:spPr>
              <a:xfrm>
                <a:off x="2009547" y="4901669"/>
                <a:ext cx="1877467" cy="420624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altLang="en-US" b="1" lang="zh-CN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标题文字添加</a:t>
                </a:r>
              </a:p>
            </p:txBody>
          </p:sp>
          <p:sp>
            <p:nvSpPr>
              <p:cNvPr id="33" name="文本框 32">
                <a:extLst>
                  <a:ext uri="{FF2B5EF4-FFF2-40B4-BE49-F238E27FC236}">
                    <a16:creationId xmlns:a16="http://schemas.microsoft.com/office/drawing/2014/main" id="{6564EF95-2E84-4E1E-858C-446A421F7430}"/>
                  </a:ext>
                </a:extLst>
              </p:cNvPr>
              <p:cNvSpPr txBox="1"/>
              <p:nvPr/>
            </p:nvSpPr>
            <p:spPr>
              <a:xfrm>
                <a:off x="2009547" y="5318596"/>
                <a:ext cx="2095272" cy="786384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/>
              <a:p>
                <a:pPr>
                  <a:lnSpc>
                    <a:spcPct val="114000"/>
                  </a:lnSpc>
                </a:pPr>
                <a:r>
                  <a:rPr altLang="zh-CN" lang="en-US" sz="1000">
                    <a:solidFill>
                      <a:schemeClr val="bg1">
                        <a:lumMod val="50000"/>
                      </a:schemeClr>
                    </a:solidFill>
                    <a:latin charset="0" panose="020b0502020202020204" pitchFamily="34" typeface="Century Gothic"/>
                    <a:ea typeface="+mj-ea"/>
                  </a:rPr>
                  <a:t>The user can demonstrate on a projector or computer, or print the presentation and make it into a film to be used in a wider field</a:t>
                </a:r>
              </a:p>
            </p:txBody>
          </p:sp>
        </p:grpSp>
      </p:grpSp>
      <p:grpSp>
        <p:nvGrpSpPr>
          <p:cNvPr id="36" name="组合 5">
            <a:extLst>
              <a:ext uri="{FF2B5EF4-FFF2-40B4-BE49-F238E27FC236}">
                <a16:creationId xmlns:a16="http://schemas.microsoft.com/office/drawing/2014/main" id="{183B92B7-EC90-4B63-B42B-E1C67210BD66}"/>
              </a:ext>
            </a:extLst>
          </p:cNvPr>
          <p:cNvGrpSpPr/>
          <p:nvPr/>
        </p:nvGrpSpPr>
        <p:grpSpPr>
          <a:xfrm>
            <a:off x="8226011" y="2898347"/>
            <a:ext cx="2095272" cy="2609100"/>
            <a:chOff x="8226011" y="3159068"/>
            <a:chExt cx="2095272" cy="2609100"/>
          </a:xfrm>
        </p:grpSpPr>
        <p:sp>
          <p:nvSpPr>
            <p:cNvPr id="39" name="Freeform 61">
              <a:extLst>
                <a:ext uri="{FF2B5EF4-FFF2-40B4-BE49-F238E27FC236}">
                  <a16:creationId xmlns:a16="http://schemas.microsoft.com/office/drawing/2014/main" id="{C783BA23-824D-4E61-A6B1-6AA54D1F1B0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697033" y="5635519"/>
              <a:ext cx="138966" cy="132649"/>
            </a:xfrm>
            <a:custGeom>
              <a:gdLst>
                <a:gd fmla="*/ 129 w 130" name="T0"/>
                <a:gd fmla="*/ 46 h 124" name="T1"/>
                <a:gd fmla="*/ 121 w 130" name="T2"/>
                <a:gd fmla="*/ 40 h 124" name="T3"/>
                <a:gd fmla="*/ 88 w 130" name="T4"/>
                <a:gd fmla="*/ 35 h 124" name="T5"/>
                <a:gd fmla="*/ 73 w 130" name="T6"/>
                <a:gd fmla="*/ 5 h 124" name="T7"/>
                <a:gd fmla="*/ 65 w 130" name="T8"/>
                <a:gd fmla="*/ 0 h 124" name="T9"/>
                <a:gd fmla="*/ 57 w 130" name="T10"/>
                <a:gd fmla="*/ 5 h 124" name="T11"/>
                <a:gd fmla="*/ 42 w 130" name="T12"/>
                <a:gd fmla="*/ 35 h 124" name="T13"/>
                <a:gd fmla="*/ 9 w 130" name="T14"/>
                <a:gd fmla="*/ 40 h 124" name="T15"/>
                <a:gd fmla="*/ 1 w 130" name="T16"/>
                <a:gd fmla="*/ 46 h 124" name="T17"/>
                <a:gd fmla="*/ 4 w 130" name="T18"/>
                <a:gd fmla="*/ 55 h 124" name="T19"/>
                <a:gd fmla="*/ 28 w 130" name="T20"/>
                <a:gd fmla="*/ 80 h 124" name="T21"/>
                <a:gd fmla="*/ 22 w 130" name="T22"/>
                <a:gd fmla="*/ 114 h 124" name="T23"/>
                <a:gd fmla="*/ 26 w 130" name="T24"/>
                <a:gd fmla="*/ 122 h 124" name="T25"/>
                <a:gd fmla="*/ 31 w 130" name="T26"/>
                <a:gd fmla="*/ 124 h 124" name="T27"/>
                <a:gd fmla="*/ 36 w 130" name="T28"/>
                <a:gd fmla="*/ 123 h 124" name="T29"/>
                <a:gd fmla="*/ 65 w 130" name="T30"/>
                <a:gd fmla="*/ 107 h 124" name="T31"/>
                <a:gd fmla="*/ 94 w 130" name="T32"/>
                <a:gd fmla="*/ 123 h 124" name="T33"/>
                <a:gd fmla="*/ 99 w 130" name="T34"/>
                <a:gd fmla="*/ 124 h 124" name="T35"/>
                <a:gd fmla="*/ 104 w 130" name="T36"/>
                <a:gd fmla="*/ 122 h 124" name="T37"/>
                <a:gd fmla="*/ 108 w 130" name="T38"/>
                <a:gd fmla="*/ 114 h 124" name="T39"/>
                <a:gd fmla="*/ 102 w 130" name="T40"/>
                <a:gd fmla="*/ 80 h 124" name="T41"/>
                <a:gd fmla="*/ 126 w 130" name="T42"/>
                <a:gd fmla="*/ 55 h 124" name="T43"/>
                <a:gd fmla="*/ 129 w 130" name="T44"/>
                <a:gd fmla="*/ 46 h 124" name="T45"/>
                <a:gd fmla="*/ 95 w 130" name="T46"/>
                <a:gd fmla="*/ 73 h 124" name="T47"/>
                <a:gd fmla="*/ 93 w 130" name="T48"/>
                <a:gd fmla="*/ 81 h 124" name="T49"/>
                <a:gd fmla="*/ 99 w 130" name="T50"/>
                <a:gd fmla="*/ 115 h 124" name="T51"/>
                <a:gd fmla="*/ 69 w 130" name="T52"/>
                <a:gd fmla="*/ 99 h 124" name="T53"/>
                <a:gd fmla="*/ 65 w 130" name="T54"/>
                <a:gd fmla="*/ 98 h 124" name="T55"/>
                <a:gd fmla="*/ 61 w 130" name="T56"/>
                <a:gd fmla="*/ 99 h 124" name="T57"/>
                <a:gd fmla="*/ 31 w 130" name="T58"/>
                <a:gd fmla="*/ 115 h 124" name="T59"/>
                <a:gd fmla="*/ 37 w 130" name="T60"/>
                <a:gd fmla="*/ 81 h 124" name="T61"/>
                <a:gd fmla="*/ 35 w 130" name="T62"/>
                <a:gd fmla="*/ 73 h 124" name="T63"/>
                <a:gd fmla="*/ 10 w 130" name="T64"/>
                <a:gd fmla="*/ 49 h 124" name="T65"/>
                <a:gd fmla="*/ 44 w 130" name="T66"/>
                <a:gd fmla="*/ 44 h 124" name="T67"/>
                <a:gd fmla="*/ 51 w 130" name="T68"/>
                <a:gd fmla="*/ 39 h 124" name="T69"/>
                <a:gd fmla="*/ 65 w 130" name="T70"/>
                <a:gd fmla="*/ 9 h 124" name="T71"/>
                <a:gd fmla="*/ 79 w 130" name="T72"/>
                <a:gd fmla="*/ 39 h 124" name="T73"/>
                <a:gd fmla="*/ 86 w 130" name="T74"/>
                <a:gd fmla="*/ 44 h 124" name="T75"/>
                <a:gd fmla="*/ 120 w 130" name="T76"/>
                <a:gd fmla="*/ 49 h 124" name="T77"/>
                <a:gd fmla="*/ 95 w 130" name="T78"/>
                <a:gd fmla="*/ 73 h 124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124" w="130">
                  <a:moveTo>
                    <a:pt x="129" y="46"/>
                  </a:moveTo>
                  <a:cubicBezTo>
                    <a:pt x="127" y="43"/>
                    <a:pt x="125" y="41"/>
                    <a:pt x="121" y="40"/>
                  </a:cubicBezTo>
                  <a:cubicBezTo>
                    <a:pt x="88" y="35"/>
                    <a:pt x="88" y="35"/>
                    <a:pt x="88" y="35"/>
                  </a:cubicBezTo>
                  <a:cubicBezTo>
                    <a:pt x="73" y="5"/>
                    <a:pt x="73" y="5"/>
                    <a:pt x="73" y="5"/>
                  </a:cubicBezTo>
                  <a:cubicBezTo>
                    <a:pt x="72" y="2"/>
                    <a:pt x="69" y="0"/>
                    <a:pt x="65" y="0"/>
                  </a:cubicBezTo>
                  <a:cubicBezTo>
                    <a:pt x="61" y="0"/>
                    <a:pt x="58" y="2"/>
                    <a:pt x="57" y="5"/>
                  </a:cubicBezTo>
                  <a:cubicBezTo>
                    <a:pt x="42" y="35"/>
                    <a:pt x="42" y="35"/>
                    <a:pt x="42" y="35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5" y="41"/>
                    <a:pt x="3" y="43"/>
                    <a:pt x="1" y="46"/>
                  </a:cubicBezTo>
                  <a:cubicBezTo>
                    <a:pt x="0" y="49"/>
                    <a:pt x="1" y="53"/>
                    <a:pt x="4" y="55"/>
                  </a:cubicBezTo>
                  <a:cubicBezTo>
                    <a:pt x="28" y="80"/>
                    <a:pt x="28" y="80"/>
                    <a:pt x="28" y="80"/>
                  </a:cubicBezTo>
                  <a:cubicBezTo>
                    <a:pt x="22" y="114"/>
                    <a:pt x="22" y="114"/>
                    <a:pt x="22" y="114"/>
                  </a:cubicBezTo>
                  <a:cubicBezTo>
                    <a:pt x="22" y="117"/>
                    <a:pt x="23" y="120"/>
                    <a:pt x="26" y="122"/>
                  </a:cubicBezTo>
                  <a:cubicBezTo>
                    <a:pt x="28" y="123"/>
                    <a:pt x="30" y="124"/>
                    <a:pt x="31" y="124"/>
                  </a:cubicBezTo>
                  <a:cubicBezTo>
                    <a:pt x="33" y="124"/>
                    <a:pt x="35" y="124"/>
                    <a:pt x="36" y="123"/>
                  </a:cubicBezTo>
                  <a:cubicBezTo>
                    <a:pt x="65" y="107"/>
                    <a:pt x="65" y="107"/>
                    <a:pt x="65" y="107"/>
                  </a:cubicBezTo>
                  <a:cubicBezTo>
                    <a:pt x="94" y="123"/>
                    <a:pt x="94" y="123"/>
                    <a:pt x="94" y="123"/>
                  </a:cubicBezTo>
                  <a:cubicBezTo>
                    <a:pt x="95" y="124"/>
                    <a:pt x="97" y="124"/>
                    <a:pt x="99" y="124"/>
                  </a:cubicBezTo>
                  <a:cubicBezTo>
                    <a:pt x="100" y="124"/>
                    <a:pt x="102" y="123"/>
                    <a:pt x="104" y="122"/>
                  </a:cubicBezTo>
                  <a:cubicBezTo>
                    <a:pt x="107" y="120"/>
                    <a:pt x="108" y="117"/>
                    <a:pt x="108" y="114"/>
                  </a:cubicBezTo>
                  <a:cubicBezTo>
                    <a:pt x="102" y="80"/>
                    <a:pt x="102" y="80"/>
                    <a:pt x="102" y="80"/>
                  </a:cubicBezTo>
                  <a:cubicBezTo>
                    <a:pt x="126" y="55"/>
                    <a:pt x="126" y="55"/>
                    <a:pt x="126" y="55"/>
                  </a:cubicBezTo>
                  <a:cubicBezTo>
                    <a:pt x="129" y="53"/>
                    <a:pt x="130" y="49"/>
                    <a:pt x="129" y="46"/>
                  </a:cubicBezTo>
                  <a:close/>
                  <a:moveTo>
                    <a:pt x="95" y="73"/>
                  </a:moveTo>
                  <a:cubicBezTo>
                    <a:pt x="93" y="75"/>
                    <a:pt x="92" y="78"/>
                    <a:pt x="93" y="81"/>
                  </a:cubicBezTo>
                  <a:cubicBezTo>
                    <a:pt x="99" y="115"/>
                    <a:pt x="99" y="115"/>
                    <a:pt x="99" y="115"/>
                  </a:cubicBezTo>
                  <a:cubicBezTo>
                    <a:pt x="69" y="99"/>
                    <a:pt x="69" y="99"/>
                    <a:pt x="69" y="99"/>
                  </a:cubicBezTo>
                  <a:cubicBezTo>
                    <a:pt x="68" y="99"/>
                    <a:pt x="67" y="98"/>
                    <a:pt x="65" y="98"/>
                  </a:cubicBezTo>
                  <a:cubicBezTo>
                    <a:pt x="63" y="98"/>
                    <a:pt x="62" y="99"/>
                    <a:pt x="61" y="99"/>
                  </a:cubicBezTo>
                  <a:cubicBezTo>
                    <a:pt x="31" y="115"/>
                    <a:pt x="31" y="115"/>
                    <a:pt x="31" y="115"/>
                  </a:cubicBezTo>
                  <a:cubicBezTo>
                    <a:pt x="37" y="81"/>
                    <a:pt x="37" y="81"/>
                    <a:pt x="37" y="81"/>
                  </a:cubicBezTo>
                  <a:cubicBezTo>
                    <a:pt x="38" y="78"/>
                    <a:pt x="37" y="75"/>
                    <a:pt x="35" y="73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7" y="44"/>
                    <a:pt x="49" y="42"/>
                    <a:pt x="51" y="39"/>
                  </a:cubicBezTo>
                  <a:cubicBezTo>
                    <a:pt x="65" y="9"/>
                    <a:pt x="65" y="9"/>
                    <a:pt x="65" y="9"/>
                  </a:cubicBezTo>
                  <a:cubicBezTo>
                    <a:pt x="79" y="39"/>
                    <a:pt x="79" y="39"/>
                    <a:pt x="79" y="39"/>
                  </a:cubicBezTo>
                  <a:cubicBezTo>
                    <a:pt x="81" y="42"/>
                    <a:pt x="83" y="44"/>
                    <a:pt x="86" y="44"/>
                  </a:cubicBezTo>
                  <a:cubicBezTo>
                    <a:pt x="120" y="49"/>
                    <a:pt x="120" y="49"/>
                    <a:pt x="120" y="49"/>
                  </a:cubicBezTo>
                  <a:lnTo>
                    <a:pt x="95" y="73"/>
                  </a:lnTo>
                  <a:close/>
                </a:path>
              </a:pathLst>
            </a:custGeom>
            <a:solidFill>
              <a:srgbClr val="FAD97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40" name="Freeform 61">
              <a:extLst>
                <a:ext uri="{FF2B5EF4-FFF2-40B4-BE49-F238E27FC236}">
                  <a16:creationId xmlns:a16="http://schemas.microsoft.com/office/drawing/2014/main" id="{7C62E14D-0C2A-4E69-9731-30854CD601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34540" y="5635519"/>
              <a:ext cx="138966" cy="132649"/>
            </a:xfrm>
            <a:custGeom>
              <a:gdLst>
                <a:gd fmla="*/ 129 w 130" name="T0"/>
                <a:gd fmla="*/ 46 h 124" name="T1"/>
                <a:gd fmla="*/ 121 w 130" name="T2"/>
                <a:gd fmla="*/ 40 h 124" name="T3"/>
                <a:gd fmla="*/ 88 w 130" name="T4"/>
                <a:gd fmla="*/ 35 h 124" name="T5"/>
                <a:gd fmla="*/ 73 w 130" name="T6"/>
                <a:gd fmla="*/ 5 h 124" name="T7"/>
                <a:gd fmla="*/ 65 w 130" name="T8"/>
                <a:gd fmla="*/ 0 h 124" name="T9"/>
                <a:gd fmla="*/ 57 w 130" name="T10"/>
                <a:gd fmla="*/ 5 h 124" name="T11"/>
                <a:gd fmla="*/ 42 w 130" name="T12"/>
                <a:gd fmla="*/ 35 h 124" name="T13"/>
                <a:gd fmla="*/ 9 w 130" name="T14"/>
                <a:gd fmla="*/ 40 h 124" name="T15"/>
                <a:gd fmla="*/ 1 w 130" name="T16"/>
                <a:gd fmla="*/ 46 h 124" name="T17"/>
                <a:gd fmla="*/ 4 w 130" name="T18"/>
                <a:gd fmla="*/ 55 h 124" name="T19"/>
                <a:gd fmla="*/ 28 w 130" name="T20"/>
                <a:gd fmla="*/ 80 h 124" name="T21"/>
                <a:gd fmla="*/ 22 w 130" name="T22"/>
                <a:gd fmla="*/ 114 h 124" name="T23"/>
                <a:gd fmla="*/ 26 w 130" name="T24"/>
                <a:gd fmla="*/ 122 h 124" name="T25"/>
                <a:gd fmla="*/ 31 w 130" name="T26"/>
                <a:gd fmla="*/ 124 h 124" name="T27"/>
                <a:gd fmla="*/ 36 w 130" name="T28"/>
                <a:gd fmla="*/ 123 h 124" name="T29"/>
                <a:gd fmla="*/ 65 w 130" name="T30"/>
                <a:gd fmla="*/ 107 h 124" name="T31"/>
                <a:gd fmla="*/ 94 w 130" name="T32"/>
                <a:gd fmla="*/ 123 h 124" name="T33"/>
                <a:gd fmla="*/ 99 w 130" name="T34"/>
                <a:gd fmla="*/ 124 h 124" name="T35"/>
                <a:gd fmla="*/ 104 w 130" name="T36"/>
                <a:gd fmla="*/ 122 h 124" name="T37"/>
                <a:gd fmla="*/ 108 w 130" name="T38"/>
                <a:gd fmla="*/ 114 h 124" name="T39"/>
                <a:gd fmla="*/ 102 w 130" name="T40"/>
                <a:gd fmla="*/ 80 h 124" name="T41"/>
                <a:gd fmla="*/ 126 w 130" name="T42"/>
                <a:gd fmla="*/ 55 h 124" name="T43"/>
                <a:gd fmla="*/ 129 w 130" name="T44"/>
                <a:gd fmla="*/ 46 h 124" name="T45"/>
                <a:gd fmla="*/ 95 w 130" name="T46"/>
                <a:gd fmla="*/ 73 h 124" name="T47"/>
                <a:gd fmla="*/ 93 w 130" name="T48"/>
                <a:gd fmla="*/ 81 h 124" name="T49"/>
                <a:gd fmla="*/ 99 w 130" name="T50"/>
                <a:gd fmla="*/ 115 h 124" name="T51"/>
                <a:gd fmla="*/ 69 w 130" name="T52"/>
                <a:gd fmla="*/ 99 h 124" name="T53"/>
                <a:gd fmla="*/ 65 w 130" name="T54"/>
                <a:gd fmla="*/ 98 h 124" name="T55"/>
                <a:gd fmla="*/ 61 w 130" name="T56"/>
                <a:gd fmla="*/ 99 h 124" name="T57"/>
                <a:gd fmla="*/ 31 w 130" name="T58"/>
                <a:gd fmla="*/ 115 h 124" name="T59"/>
                <a:gd fmla="*/ 37 w 130" name="T60"/>
                <a:gd fmla="*/ 81 h 124" name="T61"/>
                <a:gd fmla="*/ 35 w 130" name="T62"/>
                <a:gd fmla="*/ 73 h 124" name="T63"/>
                <a:gd fmla="*/ 10 w 130" name="T64"/>
                <a:gd fmla="*/ 49 h 124" name="T65"/>
                <a:gd fmla="*/ 44 w 130" name="T66"/>
                <a:gd fmla="*/ 44 h 124" name="T67"/>
                <a:gd fmla="*/ 51 w 130" name="T68"/>
                <a:gd fmla="*/ 39 h 124" name="T69"/>
                <a:gd fmla="*/ 65 w 130" name="T70"/>
                <a:gd fmla="*/ 9 h 124" name="T71"/>
                <a:gd fmla="*/ 79 w 130" name="T72"/>
                <a:gd fmla="*/ 39 h 124" name="T73"/>
                <a:gd fmla="*/ 86 w 130" name="T74"/>
                <a:gd fmla="*/ 44 h 124" name="T75"/>
                <a:gd fmla="*/ 120 w 130" name="T76"/>
                <a:gd fmla="*/ 49 h 124" name="T77"/>
                <a:gd fmla="*/ 95 w 130" name="T78"/>
                <a:gd fmla="*/ 73 h 124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124" w="130">
                  <a:moveTo>
                    <a:pt x="129" y="46"/>
                  </a:moveTo>
                  <a:cubicBezTo>
                    <a:pt x="127" y="43"/>
                    <a:pt x="125" y="41"/>
                    <a:pt x="121" y="40"/>
                  </a:cubicBezTo>
                  <a:cubicBezTo>
                    <a:pt x="88" y="35"/>
                    <a:pt x="88" y="35"/>
                    <a:pt x="88" y="35"/>
                  </a:cubicBezTo>
                  <a:cubicBezTo>
                    <a:pt x="73" y="5"/>
                    <a:pt x="73" y="5"/>
                    <a:pt x="73" y="5"/>
                  </a:cubicBezTo>
                  <a:cubicBezTo>
                    <a:pt x="72" y="2"/>
                    <a:pt x="69" y="0"/>
                    <a:pt x="65" y="0"/>
                  </a:cubicBezTo>
                  <a:cubicBezTo>
                    <a:pt x="61" y="0"/>
                    <a:pt x="58" y="2"/>
                    <a:pt x="57" y="5"/>
                  </a:cubicBezTo>
                  <a:cubicBezTo>
                    <a:pt x="42" y="35"/>
                    <a:pt x="42" y="35"/>
                    <a:pt x="42" y="35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5" y="41"/>
                    <a:pt x="3" y="43"/>
                    <a:pt x="1" y="46"/>
                  </a:cubicBezTo>
                  <a:cubicBezTo>
                    <a:pt x="0" y="49"/>
                    <a:pt x="1" y="53"/>
                    <a:pt x="4" y="55"/>
                  </a:cubicBezTo>
                  <a:cubicBezTo>
                    <a:pt x="28" y="80"/>
                    <a:pt x="28" y="80"/>
                    <a:pt x="28" y="80"/>
                  </a:cubicBezTo>
                  <a:cubicBezTo>
                    <a:pt x="22" y="114"/>
                    <a:pt x="22" y="114"/>
                    <a:pt x="22" y="114"/>
                  </a:cubicBezTo>
                  <a:cubicBezTo>
                    <a:pt x="22" y="117"/>
                    <a:pt x="23" y="120"/>
                    <a:pt x="26" y="122"/>
                  </a:cubicBezTo>
                  <a:cubicBezTo>
                    <a:pt x="28" y="123"/>
                    <a:pt x="30" y="124"/>
                    <a:pt x="31" y="124"/>
                  </a:cubicBezTo>
                  <a:cubicBezTo>
                    <a:pt x="33" y="124"/>
                    <a:pt x="35" y="124"/>
                    <a:pt x="36" y="123"/>
                  </a:cubicBezTo>
                  <a:cubicBezTo>
                    <a:pt x="65" y="107"/>
                    <a:pt x="65" y="107"/>
                    <a:pt x="65" y="107"/>
                  </a:cubicBezTo>
                  <a:cubicBezTo>
                    <a:pt x="94" y="123"/>
                    <a:pt x="94" y="123"/>
                    <a:pt x="94" y="123"/>
                  </a:cubicBezTo>
                  <a:cubicBezTo>
                    <a:pt x="95" y="124"/>
                    <a:pt x="97" y="124"/>
                    <a:pt x="99" y="124"/>
                  </a:cubicBezTo>
                  <a:cubicBezTo>
                    <a:pt x="100" y="124"/>
                    <a:pt x="102" y="123"/>
                    <a:pt x="104" y="122"/>
                  </a:cubicBezTo>
                  <a:cubicBezTo>
                    <a:pt x="107" y="120"/>
                    <a:pt x="108" y="117"/>
                    <a:pt x="108" y="114"/>
                  </a:cubicBezTo>
                  <a:cubicBezTo>
                    <a:pt x="102" y="80"/>
                    <a:pt x="102" y="80"/>
                    <a:pt x="102" y="80"/>
                  </a:cubicBezTo>
                  <a:cubicBezTo>
                    <a:pt x="126" y="55"/>
                    <a:pt x="126" y="55"/>
                    <a:pt x="126" y="55"/>
                  </a:cubicBezTo>
                  <a:cubicBezTo>
                    <a:pt x="129" y="53"/>
                    <a:pt x="130" y="49"/>
                    <a:pt x="129" y="46"/>
                  </a:cubicBezTo>
                  <a:close/>
                  <a:moveTo>
                    <a:pt x="95" y="73"/>
                  </a:moveTo>
                  <a:cubicBezTo>
                    <a:pt x="93" y="75"/>
                    <a:pt x="92" y="78"/>
                    <a:pt x="93" y="81"/>
                  </a:cubicBezTo>
                  <a:cubicBezTo>
                    <a:pt x="99" y="115"/>
                    <a:pt x="99" y="115"/>
                    <a:pt x="99" y="115"/>
                  </a:cubicBezTo>
                  <a:cubicBezTo>
                    <a:pt x="69" y="99"/>
                    <a:pt x="69" y="99"/>
                    <a:pt x="69" y="99"/>
                  </a:cubicBezTo>
                  <a:cubicBezTo>
                    <a:pt x="68" y="99"/>
                    <a:pt x="67" y="98"/>
                    <a:pt x="65" y="98"/>
                  </a:cubicBezTo>
                  <a:cubicBezTo>
                    <a:pt x="63" y="98"/>
                    <a:pt x="62" y="99"/>
                    <a:pt x="61" y="99"/>
                  </a:cubicBezTo>
                  <a:cubicBezTo>
                    <a:pt x="31" y="115"/>
                    <a:pt x="31" y="115"/>
                    <a:pt x="31" y="115"/>
                  </a:cubicBezTo>
                  <a:cubicBezTo>
                    <a:pt x="37" y="81"/>
                    <a:pt x="37" y="81"/>
                    <a:pt x="37" y="81"/>
                  </a:cubicBezTo>
                  <a:cubicBezTo>
                    <a:pt x="38" y="78"/>
                    <a:pt x="37" y="75"/>
                    <a:pt x="35" y="73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7" y="44"/>
                    <a:pt x="49" y="42"/>
                    <a:pt x="51" y="39"/>
                  </a:cubicBezTo>
                  <a:cubicBezTo>
                    <a:pt x="65" y="9"/>
                    <a:pt x="65" y="9"/>
                    <a:pt x="65" y="9"/>
                  </a:cubicBezTo>
                  <a:cubicBezTo>
                    <a:pt x="79" y="39"/>
                    <a:pt x="79" y="39"/>
                    <a:pt x="79" y="39"/>
                  </a:cubicBezTo>
                  <a:cubicBezTo>
                    <a:pt x="81" y="42"/>
                    <a:pt x="83" y="44"/>
                    <a:pt x="86" y="44"/>
                  </a:cubicBezTo>
                  <a:cubicBezTo>
                    <a:pt x="120" y="49"/>
                    <a:pt x="120" y="49"/>
                    <a:pt x="120" y="49"/>
                  </a:cubicBezTo>
                  <a:lnTo>
                    <a:pt x="95" y="73"/>
                  </a:lnTo>
                  <a:close/>
                </a:path>
              </a:pathLst>
            </a:custGeom>
            <a:solidFill>
              <a:srgbClr val="FAD97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41" name="Freeform 61">
              <a:extLst>
                <a:ext uri="{FF2B5EF4-FFF2-40B4-BE49-F238E27FC236}">
                  <a16:creationId xmlns:a16="http://schemas.microsoft.com/office/drawing/2014/main" id="{49F8B28E-20B7-49CA-8229-218F788A84A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72047" y="5635518"/>
              <a:ext cx="138966" cy="132649"/>
            </a:xfrm>
            <a:custGeom>
              <a:gdLst>
                <a:gd fmla="*/ 129 w 130" name="T0"/>
                <a:gd fmla="*/ 46 h 124" name="T1"/>
                <a:gd fmla="*/ 121 w 130" name="T2"/>
                <a:gd fmla="*/ 40 h 124" name="T3"/>
                <a:gd fmla="*/ 88 w 130" name="T4"/>
                <a:gd fmla="*/ 35 h 124" name="T5"/>
                <a:gd fmla="*/ 73 w 130" name="T6"/>
                <a:gd fmla="*/ 5 h 124" name="T7"/>
                <a:gd fmla="*/ 65 w 130" name="T8"/>
                <a:gd fmla="*/ 0 h 124" name="T9"/>
                <a:gd fmla="*/ 57 w 130" name="T10"/>
                <a:gd fmla="*/ 5 h 124" name="T11"/>
                <a:gd fmla="*/ 42 w 130" name="T12"/>
                <a:gd fmla="*/ 35 h 124" name="T13"/>
                <a:gd fmla="*/ 9 w 130" name="T14"/>
                <a:gd fmla="*/ 40 h 124" name="T15"/>
                <a:gd fmla="*/ 1 w 130" name="T16"/>
                <a:gd fmla="*/ 46 h 124" name="T17"/>
                <a:gd fmla="*/ 4 w 130" name="T18"/>
                <a:gd fmla="*/ 55 h 124" name="T19"/>
                <a:gd fmla="*/ 28 w 130" name="T20"/>
                <a:gd fmla="*/ 80 h 124" name="T21"/>
                <a:gd fmla="*/ 22 w 130" name="T22"/>
                <a:gd fmla="*/ 114 h 124" name="T23"/>
                <a:gd fmla="*/ 26 w 130" name="T24"/>
                <a:gd fmla="*/ 122 h 124" name="T25"/>
                <a:gd fmla="*/ 31 w 130" name="T26"/>
                <a:gd fmla="*/ 124 h 124" name="T27"/>
                <a:gd fmla="*/ 36 w 130" name="T28"/>
                <a:gd fmla="*/ 123 h 124" name="T29"/>
                <a:gd fmla="*/ 65 w 130" name="T30"/>
                <a:gd fmla="*/ 107 h 124" name="T31"/>
                <a:gd fmla="*/ 94 w 130" name="T32"/>
                <a:gd fmla="*/ 123 h 124" name="T33"/>
                <a:gd fmla="*/ 99 w 130" name="T34"/>
                <a:gd fmla="*/ 124 h 124" name="T35"/>
                <a:gd fmla="*/ 104 w 130" name="T36"/>
                <a:gd fmla="*/ 122 h 124" name="T37"/>
                <a:gd fmla="*/ 108 w 130" name="T38"/>
                <a:gd fmla="*/ 114 h 124" name="T39"/>
                <a:gd fmla="*/ 102 w 130" name="T40"/>
                <a:gd fmla="*/ 80 h 124" name="T41"/>
                <a:gd fmla="*/ 126 w 130" name="T42"/>
                <a:gd fmla="*/ 55 h 124" name="T43"/>
                <a:gd fmla="*/ 129 w 130" name="T44"/>
                <a:gd fmla="*/ 46 h 124" name="T45"/>
                <a:gd fmla="*/ 95 w 130" name="T46"/>
                <a:gd fmla="*/ 73 h 124" name="T47"/>
                <a:gd fmla="*/ 93 w 130" name="T48"/>
                <a:gd fmla="*/ 81 h 124" name="T49"/>
                <a:gd fmla="*/ 99 w 130" name="T50"/>
                <a:gd fmla="*/ 115 h 124" name="T51"/>
                <a:gd fmla="*/ 69 w 130" name="T52"/>
                <a:gd fmla="*/ 99 h 124" name="T53"/>
                <a:gd fmla="*/ 65 w 130" name="T54"/>
                <a:gd fmla="*/ 98 h 124" name="T55"/>
                <a:gd fmla="*/ 61 w 130" name="T56"/>
                <a:gd fmla="*/ 99 h 124" name="T57"/>
                <a:gd fmla="*/ 31 w 130" name="T58"/>
                <a:gd fmla="*/ 115 h 124" name="T59"/>
                <a:gd fmla="*/ 37 w 130" name="T60"/>
                <a:gd fmla="*/ 81 h 124" name="T61"/>
                <a:gd fmla="*/ 35 w 130" name="T62"/>
                <a:gd fmla="*/ 73 h 124" name="T63"/>
                <a:gd fmla="*/ 10 w 130" name="T64"/>
                <a:gd fmla="*/ 49 h 124" name="T65"/>
                <a:gd fmla="*/ 44 w 130" name="T66"/>
                <a:gd fmla="*/ 44 h 124" name="T67"/>
                <a:gd fmla="*/ 51 w 130" name="T68"/>
                <a:gd fmla="*/ 39 h 124" name="T69"/>
                <a:gd fmla="*/ 65 w 130" name="T70"/>
                <a:gd fmla="*/ 9 h 124" name="T71"/>
                <a:gd fmla="*/ 79 w 130" name="T72"/>
                <a:gd fmla="*/ 39 h 124" name="T73"/>
                <a:gd fmla="*/ 86 w 130" name="T74"/>
                <a:gd fmla="*/ 44 h 124" name="T75"/>
                <a:gd fmla="*/ 120 w 130" name="T76"/>
                <a:gd fmla="*/ 49 h 124" name="T77"/>
                <a:gd fmla="*/ 95 w 130" name="T78"/>
                <a:gd fmla="*/ 73 h 124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124" w="130">
                  <a:moveTo>
                    <a:pt x="129" y="46"/>
                  </a:moveTo>
                  <a:cubicBezTo>
                    <a:pt x="127" y="43"/>
                    <a:pt x="125" y="41"/>
                    <a:pt x="121" y="40"/>
                  </a:cubicBezTo>
                  <a:cubicBezTo>
                    <a:pt x="88" y="35"/>
                    <a:pt x="88" y="35"/>
                    <a:pt x="88" y="35"/>
                  </a:cubicBezTo>
                  <a:cubicBezTo>
                    <a:pt x="73" y="5"/>
                    <a:pt x="73" y="5"/>
                    <a:pt x="73" y="5"/>
                  </a:cubicBezTo>
                  <a:cubicBezTo>
                    <a:pt x="72" y="2"/>
                    <a:pt x="69" y="0"/>
                    <a:pt x="65" y="0"/>
                  </a:cubicBezTo>
                  <a:cubicBezTo>
                    <a:pt x="61" y="0"/>
                    <a:pt x="58" y="2"/>
                    <a:pt x="57" y="5"/>
                  </a:cubicBezTo>
                  <a:cubicBezTo>
                    <a:pt x="42" y="35"/>
                    <a:pt x="42" y="35"/>
                    <a:pt x="42" y="35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5" y="41"/>
                    <a:pt x="3" y="43"/>
                    <a:pt x="1" y="46"/>
                  </a:cubicBezTo>
                  <a:cubicBezTo>
                    <a:pt x="0" y="49"/>
                    <a:pt x="1" y="53"/>
                    <a:pt x="4" y="55"/>
                  </a:cubicBezTo>
                  <a:cubicBezTo>
                    <a:pt x="28" y="80"/>
                    <a:pt x="28" y="80"/>
                    <a:pt x="28" y="80"/>
                  </a:cubicBezTo>
                  <a:cubicBezTo>
                    <a:pt x="22" y="114"/>
                    <a:pt x="22" y="114"/>
                    <a:pt x="22" y="114"/>
                  </a:cubicBezTo>
                  <a:cubicBezTo>
                    <a:pt x="22" y="117"/>
                    <a:pt x="23" y="120"/>
                    <a:pt x="26" y="122"/>
                  </a:cubicBezTo>
                  <a:cubicBezTo>
                    <a:pt x="28" y="123"/>
                    <a:pt x="30" y="124"/>
                    <a:pt x="31" y="124"/>
                  </a:cubicBezTo>
                  <a:cubicBezTo>
                    <a:pt x="33" y="124"/>
                    <a:pt x="35" y="124"/>
                    <a:pt x="36" y="123"/>
                  </a:cubicBezTo>
                  <a:cubicBezTo>
                    <a:pt x="65" y="107"/>
                    <a:pt x="65" y="107"/>
                    <a:pt x="65" y="107"/>
                  </a:cubicBezTo>
                  <a:cubicBezTo>
                    <a:pt x="94" y="123"/>
                    <a:pt x="94" y="123"/>
                    <a:pt x="94" y="123"/>
                  </a:cubicBezTo>
                  <a:cubicBezTo>
                    <a:pt x="95" y="124"/>
                    <a:pt x="97" y="124"/>
                    <a:pt x="99" y="124"/>
                  </a:cubicBezTo>
                  <a:cubicBezTo>
                    <a:pt x="100" y="124"/>
                    <a:pt x="102" y="123"/>
                    <a:pt x="104" y="122"/>
                  </a:cubicBezTo>
                  <a:cubicBezTo>
                    <a:pt x="107" y="120"/>
                    <a:pt x="108" y="117"/>
                    <a:pt x="108" y="114"/>
                  </a:cubicBezTo>
                  <a:cubicBezTo>
                    <a:pt x="102" y="80"/>
                    <a:pt x="102" y="80"/>
                    <a:pt x="102" y="80"/>
                  </a:cubicBezTo>
                  <a:cubicBezTo>
                    <a:pt x="126" y="55"/>
                    <a:pt x="126" y="55"/>
                    <a:pt x="126" y="55"/>
                  </a:cubicBezTo>
                  <a:cubicBezTo>
                    <a:pt x="129" y="53"/>
                    <a:pt x="130" y="49"/>
                    <a:pt x="129" y="46"/>
                  </a:cubicBezTo>
                  <a:close/>
                  <a:moveTo>
                    <a:pt x="95" y="73"/>
                  </a:moveTo>
                  <a:cubicBezTo>
                    <a:pt x="93" y="75"/>
                    <a:pt x="92" y="78"/>
                    <a:pt x="93" y="81"/>
                  </a:cubicBezTo>
                  <a:cubicBezTo>
                    <a:pt x="99" y="115"/>
                    <a:pt x="99" y="115"/>
                    <a:pt x="99" y="115"/>
                  </a:cubicBezTo>
                  <a:cubicBezTo>
                    <a:pt x="69" y="99"/>
                    <a:pt x="69" y="99"/>
                    <a:pt x="69" y="99"/>
                  </a:cubicBezTo>
                  <a:cubicBezTo>
                    <a:pt x="68" y="99"/>
                    <a:pt x="67" y="98"/>
                    <a:pt x="65" y="98"/>
                  </a:cubicBezTo>
                  <a:cubicBezTo>
                    <a:pt x="63" y="98"/>
                    <a:pt x="62" y="99"/>
                    <a:pt x="61" y="99"/>
                  </a:cubicBezTo>
                  <a:cubicBezTo>
                    <a:pt x="31" y="115"/>
                    <a:pt x="31" y="115"/>
                    <a:pt x="31" y="115"/>
                  </a:cubicBezTo>
                  <a:cubicBezTo>
                    <a:pt x="37" y="81"/>
                    <a:pt x="37" y="81"/>
                    <a:pt x="37" y="81"/>
                  </a:cubicBezTo>
                  <a:cubicBezTo>
                    <a:pt x="38" y="78"/>
                    <a:pt x="37" y="75"/>
                    <a:pt x="35" y="73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7" y="44"/>
                    <a:pt x="49" y="42"/>
                    <a:pt x="51" y="39"/>
                  </a:cubicBezTo>
                  <a:cubicBezTo>
                    <a:pt x="65" y="9"/>
                    <a:pt x="65" y="9"/>
                    <a:pt x="65" y="9"/>
                  </a:cubicBezTo>
                  <a:cubicBezTo>
                    <a:pt x="79" y="39"/>
                    <a:pt x="79" y="39"/>
                    <a:pt x="79" y="39"/>
                  </a:cubicBezTo>
                  <a:cubicBezTo>
                    <a:pt x="81" y="42"/>
                    <a:pt x="83" y="44"/>
                    <a:pt x="86" y="44"/>
                  </a:cubicBezTo>
                  <a:cubicBezTo>
                    <a:pt x="120" y="49"/>
                    <a:pt x="120" y="49"/>
                    <a:pt x="120" y="49"/>
                  </a:cubicBezTo>
                  <a:lnTo>
                    <a:pt x="95" y="73"/>
                  </a:lnTo>
                  <a:close/>
                </a:path>
              </a:pathLst>
            </a:custGeom>
            <a:solidFill>
              <a:srgbClr val="FAD97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42" name="Freeform 61">
              <a:extLst>
                <a:ext uri="{FF2B5EF4-FFF2-40B4-BE49-F238E27FC236}">
                  <a16:creationId xmlns:a16="http://schemas.microsoft.com/office/drawing/2014/main" id="{216AA0A7-9800-4100-8372-F6595AD4F0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09554" y="5635518"/>
              <a:ext cx="138966" cy="132649"/>
            </a:xfrm>
            <a:custGeom>
              <a:gdLst>
                <a:gd fmla="*/ 129 w 130" name="T0"/>
                <a:gd fmla="*/ 46 h 124" name="T1"/>
                <a:gd fmla="*/ 121 w 130" name="T2"/>
                <a:gd fmla="*/ 40 h 124" name="T3"/>
                <a:gd fmla="*/ 88 w 130" name="T4"/>
                <a:gd fmla="*/ 35 h 124" name="T5"/>
                <a:gd fmla="*/ 73 w 130" name="T6"/>
                <a:gd fmla="*/ 5 h 124" name="T7"/>
                <a:gd fmla="*/ 65 w 130" name="T8"/>
                <a:gd fmla="*/ 0 h 124" name="T9"/>
                <a:gd fmla="*/ 57 w 130" name="T10"/>
                <a:gd fmla="*/ 5 h 124" name="T11"/>
                <a:gd fmla="*/ 42 w 130" name="T12"/>
                <a:gd fmla="*/ 35 h 124" name="T13"/>
                <a:gd fmla="*/ 9 w 130" name="T14"/>
                <a:gd fmla="*/ 40 h 124" name="T15"/>
                <a:gd fmla="*/ 1 w 130" name="T16"/>
                <a:gd fmla="*/ 46 h 124" name="T17"/>
                <a:gd fmla="*/ 4 w 130" name="T18"/>
                <a:gd fmla="*/ 55 h 124" name="T19"/>
                <a:gd fmla="*/ 28 w 130" name="T20"/>
                <a:gd fmla="*/ 80 h 124" name="T21"/>
                <a:gd fmla="*/ 22 w 130" name="T22"/>
                <a:gd fmla="*/ 114 h 124" name="T23"/>
                <a:gd fmla="*/ 26 w 130" name="T24"/>
                <a:gd fmla="*/ 122 h 124" name="T25"/>
                <a:gd fmla="*/ 31 w 130" name="T26"/>
                <a:gd fmla="*/ 124 h 124" name="T27"/>
                <a:gd fmla="*/ 36 w 130" name="T28"/>
                <a:gd fmla="*/ 123 h 124" name="T29"/>
                <a:gd fmla="*/ 65 w 130" name="T30"/>
                <a:gd fmla="*/ 107 h 124" name="T31"/>
                <a:gd fmla="*/ 94 w 130" name="T32"/>
                <a:gd fmla="*/ 123 h 124" name="T33"/>
                <a:gd fmla="*/ 99 w 130" name="T34"/>
                <a:gd fmla="*/ 124 h 124" name="T35"/>
                <a:gd fmla="*/ 104 w 130" name="T36"/>
                <a:gd fmla="*/ 122 h 124" name="T37"/>
                <a:gd fmla="*/ 108 w 130" name="T38"/>
                <a:gd fmla="*/ 114 h 124" name="T39"/>
                <a:gd fmla="*/ 102 w 130" name="T40"/>
                <a:gd fmla="*/ 80 h 124" name="T41"/>
                <a:gd fmla="*/ 126 w 130" name="T42"/>
                <a:gd fmla="*/ 55 h 124" name="T43"/>
                <a:gd fmla="*/ 129 w 130" name="T44"/>
                <a:gd fmla="*/ 46 h 124" name="T45"/>
                <a:gd fmla="*/ 95 w 130" name="T46"/>
                <a:gd fmla="*/ 73 h 124" name="T47"/>
                <a:gd fmla="*/ 93 w 130" name="T48"/>
                <a:gd fmla="*/ 81 h 124" name="T49"/>
                <a:gd fmla="*/ 99 w 130" name="T50"/>
                <a:gd fmla="*/ 115 h 124" name="T51"/>
                <a:gd fmla="*/ 69 w 130" name="T52"/>
                <a:gd fmla="*/ 99 h 124" name="T53"/>
                <a:gd fmla="*/ 65 w 130" name="T54"/>
                <a:gd fmla="*/ 98 h 124" name="T55"/>
                <a:gd fmla="*/ 61 w 130" name="T56"/>
                <a:gd fmla="*/ 99 h 124" name="T57"/>
                <a:gd fmla="*/ 31 w 130" name="T58"/>
                <a:gd fmla="*/ 115 h 124" name="T59"/>
                <a:gd fmla="*/ 37 w 130" name="T60"/>
                <a:gd fmla="*/ 81 h 124" name="T61"/>
                <a:gd fmla="*/ 35 w 130" name="T62"/>
                <a:gd fmla="*/ 73 h 124" name="T63"/>
                <a:gd fmla="*/ 10 w 130" name="T64"/>
                <a:gd fmla="*/ 49 h 124" name="T65"/>
                <a:gd fmla="*/ 44 w 130" name="T66"/>
                <a:gd fmla="*/ 44 h 124" name="T67"/>
                <a:gd fmla="*/ 51 w 130" name="T68"/>
                <a:gd fmla="*/ 39 h 124" name="T69"/>
                <a:gd fmla="*/ 65 w 130" name="T70"/>
                <a:gd fmla="*/ 9 h 124" name="T71"/>
                <a:gd fmla="*/ 79 w 130" name="T72"/>
                <a:gd fmla="*/ 39 h 124" name="T73"/>
                <a:gd fmla="*/ 86 w 130" name="T74"/>
                <a:gd fmla="*/ 44 h 124" name="T75"/>
                <a:gd fmla="*/ 120 w 130" name="T76"/>
                <a:gd fmla="*/ 49 h 124" name="T77"/>
                <a:gd fmla="*/ 95 w 130" name="T78"/>
                <a:gd fmla="*/ 73 h 124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124" w="130">
                  <a:moveTo>
                    <a:pt x="129" y="46"/>
                  </a:moveTo>
                  <a:cubicBezTo>
                    <a:pt x="127" y="43"/>
                    <a:pt x="125" y="41"/>
                    <a:pt x="121" y="40"/>
                  </a:cubicBezTo>
                  <a:cubicBezTo>
                    <a:pt x="88" y="35"/>
                    <a:pt x="88" y="35"/>
                    <a:pt x="88" y="35"/>
                  </a:cubicBezTo>
                  <a:cubicBezTo>
                    <a:pt x="73" y="5"/>
                    <a:pt x="73" y="5"/>
                    <a:pt x="73" y="5"/>
                  </a:cubicBezTo>
                  <a:cubicBezTo>
                    <a:pt x="72" y="2"/>
                    <a:pt x="69" y="0"/>
                    <a:pt x="65" y="0"/>
                  </a:cubicBezTo>
                  <a:cubicBezTo>
                    <a:pt x="61" y="0"/>
                    <a:pt x="58" y="2"/>
                    <a:pt x="57" y="5"/>
                  </a:cubicBezTo>
                  <a:cubicBezTo>
                    <a:pt x="42" y="35"/>
                    <a:pt x="42" y="35"/>
                    <a:pt x="42" y="35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5" y="41"/>
                    <a:pt x="3" y="43"/>
                    <a:pt x="1" y="46"/>
                  </a:cubicBezTo>
                  <a:cubicBezTo>
                    <a:pt x="0" y="49"/>
                    <a:pt x="1" y="53"/>
                    <a:pt x="4" y="55"/>
                  </a:cubicBezTo>
                  <a:cubicBezTo>
                    <a:pt x="28" y="80"/>
                    <a:pt x="28" y="80"/>
                    <a:pt x="28" y="80"/>
                  </a:cubicBezTo>
                  <a:cubicBezTo>
                    <a:pt x="22" y="114"/>
                    <a:pt x="22" y="114"/>
                    <a:pt x="22" y="114"/>
                  </a:cubicBezTo>
                  <a:cubicBezTo>
                    <a:pt x="22" y="117"/>
                    <a:pt x="23" y="120"/>
                    <a:pt x="26" y="122"/>
                  </a:cubicBezTo>
                  <a:cubicBezTo>
                    <a:pt x="28" y="123"/>
                    <a:pt x="30" y="124"/>
                    <a:pt x="31" y="124"/>
                  </a:cubicBezTo>
                  <a:cubicBezTo>
                    <a:pt x="33" y="124"/>
                    <a:pt x="35" y="124"/>
                    <a:pt x="36" y="123"/>
                  </a:cubicBezTo>
                  <a:cubicBezTo>
                    <a:pt x="65" y="107"/>
                    <a:pt x="65" y="107"/>
                    <a:pt x="65" y="107"/>
                  </a:cubicBezTo>
                  <a:cubicBezTo>
                    <a:pt x="94" y="123"/>
                    <a:pt x="94" y="123"/>
                    <a:pt x="94" y="123"/>
                  </a:cubicBezTo>
                  <a:cubicBezTo>
                    <a:pt x="95" y="124"/>
                    <a:pt x="97" y="124"/>
                    <a:pt x="99" y="124"/>
                  </a:cubicBezTo>
                  <a:cubicBezTo>
                    <a:pt x="100" y="124"/>
                    <a:pt x="102" y="123"/>
                    <a:pt x="104" y="122"/>
                  </a:cubicBezTo>
                  <a:cubicBezTo>
                    <a:pt x="107" y="120"/>
                    <a:pt x="108" y="117"/>
                    <a:pt x="108" y="114"/>
                  </a:cubicBezTo>
                  <a:cubicBezTo>
                    <a:pt x="102" y="80"/>
                    <a:pt x="102" y="80"/>
                    <a:pt x="102" y="80"/>
                  </a:cubicBezTo>
                  <a:cubicBezTo>
                    <a:pt x="126" y="55"/>
                    <a:pt x="126" y="55"/>
                    <a:pt x="126" y="55"/>
                  </a:cubicBezTo>
                  <a:cubicBezTo>
                    <a:pt x="129" y="53"/>
                    <a:pt x="130" y="49"/>
                    <a:pt x="129" y="46"/>
                  </a:cubicBezTo>
                  <a:close/>
                  <a:moveTo>
                    <a:pt x="95" y="73"/>
                  </a:moveTo>
                  <a:cubicBezTo>
                    <a:pt x="93" y="75"/>
                    <a:pt x="92" y="78"/>
                    <a:pt x="93" y="81"/>
                  </a:cubicBezTo>
                  <a:cubicBezTo>
                    <a:pt x="99" y="115"/>
                    <a:pt x="99" y="115"/>
                    <a:pt x="99" y="115"/>
                  </a:cubicBezTo>
                  <a:cubicBezTo>
                    <a:pt x="69" y="99"/>
                    <a:pt x="69" y="99"/>
                    <a:pt x="69" y="99"/>
                  </a:cubicBezTo>
                  <a:cubicBezTo>
                    <a:pt x="68" y="99"/>
                    <a:pt x="67" y="98"/>
                    <a:pt x="65" y="98"/>
                  </a:cubicBezTo>
                  <a:cubicBezTo>
                    <a:pt x="63" y="98"/>
                    <a:pt x="62" y="99"/>
                    <a:pt x="61" y="99"/>
                  </a:cubicBezTo>
                  <a:cubicBezTo>
                    <a:pt x="31" y="115"/>
                    <a:pt x="31" y="115"/>
                    <a:pt x="31" y="115"/>
                  </a:cubicBezTo>
                  <a:cubicBezTo>
                    <a:pt x="37" y="81"/>
                    <a:pt x="37" y="81"/>
                    <a:pt x="37" y="81"/>
                  </a:cubicBezTo>
                  <a:cubicBezTo>
                    <a:pt x="38" y="78"/>
                    <a:pt x="37" y="75"/>
                    <a:pt x="35" y="73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7" y="44"/>
                    <a:pt x="49" y="42"/>
                    <a:pt x="51" y="39"/>
                  </a:cubicBezTo>
                  <a:cubicBezTo>
                    <a:pt x="65" y="9"/>
                    <a:pt x="65" y="9"/>
                    <a:pt x="65" y="9"/>
                  </a:cubicBezTo>
                  <a:cubicBezTo>
                    <a:pt x="79" y="39"/>
                    <a:pt x="79" y="39"/>
                    <a:pt x="79" y="39"/>
                  </a:cubicBezTo>
                  <a:cubicBezTo>
                    <a:pt x="81" y="42"/>
                    <a:pt x="83" y="44"/>
                    <a:pt x="86" y="44"/>
                  </a:cubicBezTo>
                  <a:cubicBezTo>
                    <a:pt x="120" y="49"/>
                    <a:pt x="120" y="49"/>
                    <a:pt x="120" y="49"/>
                  </a:cubicBezTo>
                  <a:lnTo>
                    <a:pt x="95" y="73"/>
                  </a:lnTo>
                  <a:close/>
                </a:path>
              </a:pathLst>
            </a:custGeom>
            <a:solidFill>
              <a:srgbClr val="FAD97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43" name="Freeform 61">
              <a:extLst>
                <a:ext uri="{FF2B5EF4-FFF2-40B4-BE49-F238E27FC236}">
                  <a16:creationId xmlns:a16="http://schemas.microsoft.com/office/drawing/2014/main" id="{3625AF37-56F8-4024-A3A8-BAC1BE0D785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647061" y="5635518"/>
              <a:ext cx="138966" cy="132649"/>
            </a:xfrm>
            <a:custGeom>
              <a:gdLst>
                <a:gd fmla="*/ 129 w 130" name="T0"/>
                <a:gd fmla="*/ 46 h 124" name="T1"/>
                <a:gd fmla="*/ 121 w 130" name="T2"/>
                <a:gd fmla="*/ 40 h 124" name="T3"/>
                <a:gd fmla="*/ 88 w 130" name="T4"/>
                <a:gd fmla="*/ 35 h 124" name="T5"/>
                <a:gd fmla="*/ 73 w 130" name="T6"/>
                <a:gd fmla="*/ 5 h 124" name="T7"/>
                <a:gd fmla="*/ 65 w 130" name="T8"/>
                <a:gd fmla="*/ 0 h 124" name="T9"/>
                <a:gd fmla="*/ 57 w 130" name="T10"/>
                <a:gd fmla="*/ 5 h 124" name="T11"/>
                <a:gd fmla="*/ 42 w 130" name="T12"/>
                <a:gd fmla="*/ 35 h 124" name="T13"/>
                <a:gd fmla="*/ 9 w 130" name="T14"/>
                <a:gd fmla="*/ 40 h 124" name="T15"/>
                <a:gd fmla="*/ 1 w 130" name="T16"/>
                <a:gd fmla="*/ 46 h 124" name="T17"/>
                <a:gd fmla="*/ 4 w 130" name="T18"/>
                <a:gd fmla="*/ 55 h 124" name="T19"/>
                <a:gd fmla="*/ 28 w 130" name="T20"/>
                <a:gd fmla="*/ 80 h 124" name="T21"/>
                <a:gd fmla="*/ 22 w 130" name="T22"/>
                <a:gd fmla="*/ 114 h 124" name="T23"/>
                <a:gd fmla="*/ 26 w 130" name="T24"/>
                <a:gd fmla="*/ 122 h 124" name="T25"/>
                <a:gd fmla="*/ 31 w 130" name="T26"/>
                <a:gd fmla="*/ 124 h 124" name="T27"/>
                <a:gd fmla="*/ 36 w 130" name="T28"/>
                <a:gd fmla="*/ 123 h 124" name="T29"/>
                <a:gd fmla="*/ 65 w 130" name="T30"/>
                <a:gd fmla="*/ 107 h 124" name="T31"/>
                <a:gd fmla="*/ 94 w 130" name="T32"/>
                <a:gd fmla="*/ 123 h 124" name="T33"/>
                <a:gd fmla="*/ 99 w 130" name="T34"/>
                <a:gd fmla="*/ 124 h 124" name="T35"/>
                <a:gd fmla="*/ 104 w 130" name="T36"/>
                <a:gd fmla="*/ 122 h 124" name="T37"/>
                <a:gd fmla="*/ 108 w 130" name="T38"/>
                <a:gd fmla="*/ 114 h 124" name="T39"/>
                <a:gd fmla="*/ 102 w 130" name="T40"/>
                <a:gd fmla="*/ 80 h 124" name="T41"/>
                <a:gd fmla="*/ 126 w 130" name="T42"/>
                <a:gd fmla="*/ 55 h 124" name="T43"/>
                <a:gd fmla="*/ 129 w 130" name="T44"/>
                <a:gd fmla="*/ 46 h 124" name="T45"/>
                <a:gd fmla="*/ 95 w 130" name="T46"/>
                <a:gd fmla="*/ 73 h 124" name="T47"/>
                <a:gd fmla="*/ 93 w 130" name="T48"/>
                <a:gd fmla="*/ 81 h 124" name="T49"/>
                <a:gd fmla="*/ 99 w 130" name="T50"/>
                <a:gd fmla="*/ 115 h 124" name="T51"/>
                <a:gd fmla="*/ 69 w 130" name="T52"/>
                <a:gd fmla="*/ 99 h 124" name="T53"/>
                <a:gd fmla="*/ 65 w 130" name="T54"/>
                <a:gd fmla="*/ 98 h 124" name="T55"/>
                <a:gd fmla="*/ 61 w 130" name="T56"/>
                <a:gd fmla="*/ 99 h 124" name="T57"/>
                <a:gd fmla="*/ 31 w 130" name="T58"/>
                <a:gd fmla="*/ 115 h 124" name="T59"/>
                <a:gd fmla="*/ 37 w 130" name="T60"/>
                <a:gd fmla="*/ 81 h 124" name="T61"/>
                <a:gd fmla="*/ 35 w 130" name="T62"/>
                <a:gd fmla="*/ 73 h 124" name="T63"/>
                <a:gd fmla="*/ 10 w 130" name="T64"/>
                <a:gd fmla="*/ 49 h 124" name="T65"/>
                <a:gd fmla="*/ 44 w 130" name="T66"/>
                <a:gd fmla="*/ 44 h 124" name="T67"/>
                <a:gd fmla="*/ 51 w 130" name="T68"/>
                <a:gd fmla="*/ 39 h 124" name="T69"/>
                <a:gd fmla="*/ 65 w 130" name="T70"/>
                <a:gd fmla="*/ 9 h 124" name="T71"/>
                <a:gd fmla="*/ 79 w 130" name="T72"/>
                <a:gd fmla="*/ 39 h 124" name="T73"/>
                <a:gd fmla="*/ 86 w 130" name="T74"/>
                <a:gd fmla="*/ 44 h 124" name="T75"/>
                <a:gd fmla="*/ 120 w 130" name="T76"/>
                <a:gd fmla="*/ 49 h 124" name="T77"/>
                <a:gd fmla="*/ 95 w 130" name="T78"/>
                <a:gd fmla="*/ 73 h 124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124" w="130">
                  <a:moveTo>
                    <a:pt x="129" y="46"/>
                  </a:moveTo>
                  <a:cubicBezTo>
                    <a:pt x="127" y="43"/>
                    <a:pt x="125" y="41"/>
                    <a:pt x="121" y="40"/>
                  </a:cubicBezTo>
                  <a:cubicBezTo>
                    <a:pt x="88" y="35"/>
                    <a:pt x="88" y="35"/>
                    <a:pt x="88" y="35"/>
                  </a:cubicBezTo>
                  <a:cubicBezTo>
                    <a:pt x="73" y="5"/>
                    <a:pt x="73" y="5"/>
                    <a:pt x="73" y="5"/>
                  </a:cubicBezTo>
                  <a:cubicBezTo>
                    <a:pt x="72" y="2"/>
                    <a:pt x="69" y="0"/>
                    <a:pt x="65" y="0"/>
                  </a:cubicBezTo>
                  <a:cubicBezTo>
                    <a:pt x="61" y="0"/>
                    <a:pt x="58" y="2"/>
                    <a:pt x="57" y="5"/>
                  </a:cubicBezTo>
                  <a:cubicBezTo>
                    <a:pt x="42" y="35"/>
                    <a:pt x="42" y="35"/>
                    <a:pt x="42" y="35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5" y="41"/>
                    <a:pt x="3" y="43"/>
                    <a:pt x="1" y="46"/>
                  </a:cubicBezTo>
                  <a:cubicBezTo>
                    <a:pt x="0" y="49"/>
                    <a:pt x="1" y="53"/>
                    <a:pt x="4" y="55"/>
                  </a:cubicBezTo>
                  <a:cubicBezTo>
                    <a:pt x="28" y="80"/>
                    <a:pt x="28" y="80"/>
                    <a:pt x="28" y="80"/>
                  </a:cubicBezTo>
                  <a:cubicBezTo>
                    <a:pt x="22" y="114"/>
                    <a:pt x="22" y="114"/>
                    <a:pt x="22" y="114"/>
                  </a:cubicBezTo>
                  <a:cubicBezTo>
                    <a:pt x="22" y="117"/>
                    <a:pt x="23" y="120"/>
                    <a:pt x="26" y="122"/>
                  </a:cubicBezTo>
                  <a:cubicBezTo>
                    <a:pt x="28" y="123"/>
                    <a:pt x="30" y="124"/>
                    <a:pt x="31" y="124"/>
                  </a:cubicBezTo>
                  <a:cubicBezTo>
                    <a:pt x="33" y="124"/>
                    <a:pt x="35" y="124"/>
                    <a:pt x="36" y="123"/>
                  </a:cubicBezTo>
                  <a:cubicBezTo>
                    <a:pt x="65" y="107"/>
                    <a:pt x="65" y="107"/>
                    <a:pt x="65" y="107"/>
                  </a:cubicBezTo>
                  <a:cubicBezTo>
                    <a:pt x="94" y="123"/>
                    <a:pt x="94" y="123"/>
                    <a:pt x="94" y="123"/>
                  </a:cubicBezTo>
                  <a:cubicBezTo>
                    <a:pt x="95" y="124"/>
                    <a:pt x="97" y="124"/>
                    <a:pt x="99" y="124"/>
                  </a:cubicBezTo>
                  <a:cubicBezTo>
                    <a:pt x="100" y="124"/>
                    <a:pt x="102" y="123"/>
                    <a:pt x="104" y="122"/>
                  </a:cubicBezTo>
                  <a:cubicBezTo>
                    <a:pt x="107" y="120"/>
                    <a:pt x="108" y="117"/>
                    <a:pt x="108" y="114"/>
                  </a:cubicBezTo>
                  <a:cubicBezTo>
                    <a:pt x="102" y="80"/>
                    <a:pt x="102" y="80"/>
                    <a:pt x="102" y="80"/>
                  </a:cubicBezTo>
                  <a:cubicBezTo>
                    <a:pt x="126" y="55"/>
                    <a:pt x="126" y="55"/>
                    <a:pt x="126" y="55"/>
                  </a:cubicBezTo>
                  <a:cubicBezTo>
                    <a:pt x="129" y="53"/>
                    <a:pt x="130" y="49"/>
                    <a:pt x="129" y="46"/>
                  </a:cubicBezTo>
                  <a:close/>
                  <a:moveTo>
                    <a:pt x="95" y="73"/>
                  </a:moveTo>
                  <a:cubicBezTo>
                    <a:pt x="93" y="75"/>
                    <a:pt x="92" y="78"/>
                    <a:pt x="93" y="81"/>
                  </a:cubicBezTo>
                  <a:cubicBezTo>
                    <a:pt x="99" y="115"/>
                    <a:pt x="99" y="115"/>
                    <a:pt x="99" y="115"/>
                  </a:cubicBezTo>
                  <a:cubicBezTo>
                    <a:pt x="69" y="99"/>
                    <a:pt x="69" y="99"/>
                    <a:pt x="69" y="99"/>
                  </a:cubicBezTo>
                  <a:cubicBezTo>
                    <a:pt x="68" y="99"/>
                    <a:pt x="67" y="98"/>
                    <a:pt x="65" y="98"/>
                  </a:cubicBezTo>
                  <a:cubicBezTo>
                    <a:pt x="63" y="98"/>
                    <a:pt x="62" y="99"/>
                    <a:pt x="61" y="99"/>
                  </a:cubicBezTo>
                  <a:cubicBezTo>
                    <a:pt x="31" y="115"/>
                    <a:pt x="31" y="115"/>
                    <a:pt x="31" y="115"/>
                  </a:cubicBezTo>
                  <a:cubicBezTo>
                    <a:pt x="37" y="81"/>
                    <a:pt x="37" y="81"/>
                    <a:pt x="37" y="81"/>
                  </a:cubicBezTo>
                  <a:cubicBezTo>
                    <a:pt x="38" y="78"/>
                    <a:pt x="37" y="75"/>
                    <a:pt x="35" y="73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7" y="44"/>
                    <a:pt x="49" y="42"/>
                    <a:pt x="51" y="39"/>
                  </a:cubicBezTo>
                  <a:cubicBezTo>
                    <a:pt x="65" y="9"/>
                    <a:pt x="65" y="9"/>
                    <a:pt x="65" y="9"/>
                  </a:cubicBezTo>
                  <a:cubicBezTo>
                    <a:pt x="79" y="39"/>
                    <a:pt x="79" y="39"/>
                    <a:pt x="79" y="39"/>
                  </a:cubicBezTo>
                  <a:cubicBezTo>
                    <a:pt x="81" y="42"/>
                    <a:pt x="83" y="44"/>
                    <a:pt x="86" y="44"/>
                  </a:cubicBezTo>
                  <a:cubicBezTo>
                    <a:pt x="120" y="49"/>
                    <a:pt x="120" y="49"/>
                    <a:pt x="120" y="49"/>
                  </a:cubicBezTo>
                  <a:lnTo>
                    <a:pt x="95" y="73"/>
                  </a:lnTo>
                  <a:close/>
                </a:path>
              </a:pathLst>
            </a:custGeom>
            <a:solidFill>
              <a:srgbClr val="FAD97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44" name="Oval 12">
              <a:extLst>
                <a:ext uri="{FF2B5EF4-FFF2-40B4-BE49-F238E27FC236}">
                  <a16:creationId xmlns:a16="http://schemas.microsoft.com/office/drawing/2014/main" id="{C6D8D899-D421-4DA1-99B7-B906A57D5C55}"/>
                </a:ext>
              </a:extLst>
            </p:cNvPr>
            <p:cNvSpPr/>
            <p:nvPr/>
          </p:nvSpPr>
          <p:spPr bwMode="auto">
            <a:xfrm>
              <a:off x="9540647" y="3159068"/>
              <a:ext cx="577414" cy="577414"/>
            </a:xfrm>
            <a:prstGeom prst="ellipse">
              <a:avLst/>
            </a:prstGeom>
            <a:solidFill>
              <a:srgbClr val="201F20"/>
            </a:solidFill>
            <a:ln>
              <a:noFill/>
            </a:ln>
            <a:effectLst>
              <a:outerShdw algn="tl" blurRad="508000" dir="5400000" dist="50800" rotWithShape="0">
                <a:prstClr val="black">
                  <a:alpha val="20000"/>
                </a:prstClr>
              </a:outerShdw>
            </a:effectLst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zh-CN" lang="en-US">
                <a:ea charset="-122" panose="020b0503020204020204" pitchFamily="34" typeface="微软雅黑"/>
              </a:endParaRPr>
            </a:p>
          </p:txBody>
        </p:sp>
        <p:sp>
          <p:nvSpPr>
            <p:cNvPr id="45" name="Freeform 170">
              <a:extLst>
                <a:ext uri="{FF2B5EF4-FFF2-40B4-BE49-F238E27FC236}">
                  <a16:creationId xmlns:a16="http://schemas.microsoft.com/office/drawing/2014/main" id="{370CB9E9-428D-4037-81C7-CEEB7A5F0BF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739834" y="3309598"/>
              <a:ext cx="179039" cy="298890"/>
            </a:xfrm>
            <a:custGeom>
              <a:gdLst>
                <a:gd fmla="*/ 40 w 72" name="T0"/>
                <a:gd fmla="*/ 8 h 120" name="T1"/>
                <a:gd fmla="*/ 40 w 72" name="T2"/>
                <a:gd fmla="*/ 48 h 120" name="T3"/>
                <a:gd fmla="*/ 64 w 72" name="T4"/>
                <a:gd fmla="*/ 48 h 120" name="T5"/>
                <a:gd fmla="*/ 32 w 72" name="T6"/>
                <a:gd fmla="*/ 112 h 120" name="T7"/>
                <a:gd fmla="*/ 32 w 72" name="T8"/>
                <a:gd fmla="*/ 72 h 120" name="T9"/>
                <a:gd fmla="*/ 8 w 72" name="T10"/>
                <a:gd fmla="*/ 72 h 120" name="T11"/>
                <a:gd fmla="*/ 40 w 72" name="T12"/>
                <a:gd fmla="*/ 8 h 120" name="T13"/>
                <a:gd fmla="*/ 40 w 72" name="T14"/>
                <a:gd fmla="*/ 0 h 120" name="T15"/>
                <a:gd fmla="*/ 33 w 72" name="T16"/>
                <a:gd fmla="*/ 4 h 120" name="T17"/>
                <a:gd fmla="*/ 1 w 72" name="T18"/>
                <a:gd fmla="*/ 68 h 120" name="T19"/>
                <a:gd fmla="*/ 1 w 72" name="T20"/>
                <a:gd fmla="*/ 76 h 120" name="T21"/>
                <a:gd fmla="*/ 8 w 72" name="T22"/>
                <a:gd fmla="*/ 80 h 120" name="T23"/>
                <a:gd fmla="*/ 24 w 72" name="T24"/>
                <a:gd fmla="*/ 80 h 120" name="T25"/>
                <a:gd fmla="*/ 24 w 72" name="T26"/>
                <a:gd fmla="*/ 112 h 120" name="T27"/>
                <a:gd fmla="*/ 30 w 72" name="T28"/>
                <a:gd fmla="*/ 120 h 120" name="T29"/>
                <a:gd fmla="*/ 32 w 72" name="T30"/>
                <a:gd fmla="*/ 120 h 120" name="T31"/>
                <a:gd fmla="*/ 39 w 72" name="T32"/>
                <a:gd fmla="*/ 116 h 120" name="T33"/>
                <a:gd fmla="*/ 71 w 72" name="T34"/>
                <a:gd fmla="*/ 52 h 120" name="T35"/>
                <a:gd fmla="*/ 71 w 72" name="T36"/>
                <a:gd fmla="*/ 44 h 120" name="T37"/>
                <a:gd fmla="*/ 64 w 72" name="T38"/>
                <a:gd fmla="*/ 40 h 120" name="T39"/>
                <a:gd fmla="*/ 48 w 72" name="T40"/>
                <a:gd fmla="*/ 40 h 120" name="T41"/>
                <a:gd fmla="*/ 48 w 72" name="T42"/>
                <a:gd fmla="*/ 8 h 120" name="T43"/>
                <a:gd fmla="*/ 42 w 72" name="T44"/>
                <a:gd fmla="*/ 0 h 120" name="T45"/>
                <a:gd fmla="*/ 40 w 72" name="T46"/>
                <a:gd fmla="*/ 0 h 120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120" w="72">
                  <a:moveTo>
                    <a:pt x="40" y="8"/>
                  </a:moveTo>
                  <a:cubicBezTo>
                    <a:pt x="40" y="48"/>
                    <a:pt x="40" y="48"/>
                    <a:pt x="40" y="48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32" y="112"/>
                    <a:pt x="32" y="112"/>
                    <a:pt x="32" y="112"/>
                  </a:cubicBezTo>
                  <a:cubicBezTo>
                    <a:pt x="32" y="72"/>
                    <a:pt x="32" y="72"/>
                    <a:pt x="32" y="72"/>
                  </a:cubicBezTo>
                  <a:cubicBezTo>
                    <a:pt x="8" y="72"/>
                    <a:pt x="8" y="72"/>
                    <a:pt x="8" y="72"/>
                  </a:cubicBezTo>
                  <a:cubicBezTo>
                    <a:pt x="40" y="8"/>
                    <a:pt x="40" y="8"/>
                    <a:pt x="40" y="8"/>
                  </a:cubicBezTo>
                  <a:moveTo>
                    <a:pt x="40" y="0"/>
                  </a:moveTo>
                  <a:cubicBezTo>
                    <a:pt x="37" y="0"/>
                    <a:pt x="34" y="2"/>
                    <a:pt x="33" y="4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0" y="71"/>
                    <a:pt x="0" y="74"/>
                    <a:pt x="1" y="76"/>
                  </a:cubicBezTo>
                  <a:cubicBezTo>
                    <a:pt x="3" y="79"/>
                    <a:pt x="5" y="80"/>
                    <a:pt x="8" y="80"/>
                  </a:cubicBezTo>
                  <a:cubicBezTo>
                    <a:pt x="24" y="80"/>
                    <a:pt x="24" y="80"/>
                    <a:pt x="24" y="80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6"/>
                    <a:pt x="27" y="119"/>
                    <a:pt x="30" y="120"/>
                  </a:cubicBezTo>
                  <a:cubicBezTo>
                    <a:pt x="31" y="120"/>
                    <a:pt x="31" y="120"/>
                    <a:pt x="32" y="120"/>
                  </a:cubicBezTo>
                  <a:cubicBezTo>
                    <a:pt x="35" y="120"/>
                    <a:pt x="38" y="118"/>
                    <a:pt x="39" y="116"/>
                  </a:cubicBezTo>
                  <a:cubicBezTo>
                    <a:pt x="71" y="52"/>
                    <a:pt x="71" y="52"/>
                    <a:pt x="71" y="52"/>
                  </a:cubicBezTo>
                  <a:cubicBezTo>
                    <a:pt x="72" y="49"/>
                    <a:pt x="72" y="46"/>
                    <a:pt x="71" y="44"/>
                  </a:cubicBezTo>
                  <a:cubicBezTo>
                    <a:pt x="69" y="41"/>
                    <a:pt x="67" y="40"/>
                    <a:pt x="64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48" y="4"/>
                    <a:pt x="45" y="1"/>
                    <a:pt x="42" y="0"/>
                  </a:cubicBezTo>
                  <a:cubicBezTo>
                    <a:pt x="41" y="0"/>
                    <a:pt x="41" y="0"/>
                    <a:pt x="4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grpSp>
          <p:nvGrpSpPr>
            <p:cNvPr id="46" name="组合 59">
              <a:extLst>
                <a:ext uri="{FF2B5EF4-FFF2-40B4-BE49-F238E27FC236}">
                  <a16:creationId xmlns:a16="http://schemas.microsoft.com/office/drawing/2014/main" id="{BD0899AD-762B-4BF5-8CD5-2CBD7DF0A258}"/>
                </a:ext>
              </a:extLst>
            </p:cNvPr>
            <p:cNvGrpSpPr/>
            <p:nvPr/>
          </p:nvGrpSpPr>
          <p:grpSpPr>
            <a:xfrm>
              <a:off x="8226011" y="3956326"/>
              <a:ext cx="2095272" cy="1386423"/>
              <a:chOff x="2009546" y="4901670"/>
              <a:chExt cx="2095272" cy="1386423"/>
            </a:xfrm>
          </p:grpSpPr>
          <p:sp>
            <p:nvSpPr>
              <p:cNvPr id="47" name="矩形 46">
                <a:extLst>
                  <a:ext uri="{FF2B5EF4-FFF2-40B4-BE49-F238E27FC236}">
                    <a16:creationId xmlns:a16="http://schemas.microsoft.com/office/drawing/2014/main" id="{F46FDCF0-DC8B-4D75-AE6D-FFAE2589DA0A}"/>
                  </a:ext>
                </a:extLst>
              </p:cNvPr>
              <p:cNvSpPr/>
              <p:nvPr/>
            </p:nvSpPr>
            <p:spPr>
              <a:xfrm>
                <a:off x="2009545" y="4901671"/>
                <a:ext cx="1877467" cy="420624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altLang="en-US" b="1" lang="zh-CN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标题文字添加</a:t>
                </a:r>
              </a:p>
            </p:txBody>
          </p:sp>
          <p:sp>
            <p:nvSpPr>
              <p:cNvPr id="48" name="文本框 47">
                <a:extLst>
                  <a:ext uri="{FF2B5EF4-FFF2-40B4-BE49-F238E27FC236}">
                    <a16:creationId xmlns:a16="http://schemas.microsoft.com/office/drawing/2014/main" id="{C7BD2635-FE7F-4B0C-AD28-24858D2A8543}"/>
                  </a:ext>
                </a:extLst>
              </p:cNvPr>
              <p:cNvSpPr txBox="1"/>
              <p:nvPr/>
            </p:nvSpPr>
            <p:spPr>
              <a:xfrm>
                <a:off x="2009545" y="5318597"/>
                <a:ext cx="2095272" cy="786384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/>
              <a:p>
                <a:pPr>
                  <a:lnSpc>
                    <a:spcPct val="114000"/>
                  </a:lnSpc>
                </a:pPr>
                <a:r>
                  <a:rPr altLang="zh-CN" lang="en-US" sz="1000">
                    <a:solidFill>
                      <a:schemeClr val="bg1">
                        <a:lumMod val="50000"/>
                      </a:schemeClr>
                    </a:solidFill>
                    <a:latin charset="0" panose="020b0502020202020204" pitchFamily="34" typeface="Century Gothic"/>
                    <a:ea typeface="+mj-ea"/>
                  </a:rPr>
                  <a:t>The user can demonstrate on a projector or computer, or print the presentation and make it into a film to be used in a wider field</a:t>
                </a:r>
              </a:p>
            </p:txBody>
          </p:sp>
        </p:grpSp>
      </p:grpSp>
    </p:spTree>
    <p:extLst>
      <p:ext uri="{BB962C8B-B14F-4D97-AF65-F5344CB8AC3E}">
        <p14:creationId val="262000267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7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12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17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5" name="图片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687673" y="2383014"/>
            <a:ext cx="4454752" cy="2969834"/>
          </a:xfrm>
          <a:prstGeom prst="rect">
            <a:avLst/>
          </a:prstGeom>
        </p:spPr>
      </p:pic>
      <p:grpSp>
        <p:nvGrpSpPr>
          <p:cNvPr id="2" name="组 1"/>
          <p:cNvGrpSpPr/>
          <p:nvPr/>
        </p:nvGrpSpPr>
        <p:grpSpPr>
          <a:xfrm>
            <a:off x="419576" y="333889"/>
            <a:ext cx="4101681" cy="734266"/>
            <a:chOff x="607832" y="2055111"/>
            <a:chExt cx="4101681" cy="734266"/>
          </a:xfrm>
        </p:grpSpPr>
        <p:sp>
          <p:nvSpPr>
            <p:cNvPr id="3" name="矩形 2"/>
            <p:cNvSpPr/>
            <p:nvPr/>
          </p:nvSpPr>
          <p:spPr>
            <a:xfrm>
              <a:off x="607832" y="2097404"/>
              <a:ext cx="187696" cy="33522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795528" y="2358490"/>
              <a:ext cx="3913985" cy="42672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 on a projector or computer, or print the presentation and make it into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95528" y="2055111"/>
              <a:ext cx="2720584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/>
              <a:r>
                <a:rPr altLang="zh-CN" b="1"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05.标题文字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607832" y="2420551"/>
              <a:ext cx="187696" cy="335220"/>
            </a:xfrm>
            <a:prstGeom prst="rect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7" name="组合 15">
            <a:extLst>
              <a:ext uri="{FF2B5EF4-FFF2-40B4-BE49-F238E27FC236}">
                <a16:creationId xmlns:a16="http://schemas.microsoft.com/office/drawing/2014/main" id="{764571ED-A97E-4DBC-A2AA-C6525B016EAB}"/>
              </a:ext>
            </a:extLst>
          </p:cNvPr>
          <p:cNvGrpSpPr/>
          <p:nvPr/>
        </p:nvGrpSpPr>
        <p:grpSpPr>
          <a:xfrm>
            <a:off x="1687676" y="2067829"/>
            <a:ext cx="5158213" cy="3594339"/>
            <a:chOff x="1056219" y="1917828"/>
            <a:chExt cx="5816017" cy="4052711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931718CE-C29D-432B-9D22-7F474F1ACC54}"/>
                </a:ext>
              </a:extLst>
            </p:cNvPr>
            <p:cNvSpPr/>
            <p:nvPr/>
          </p:nvSpPr>
          <p:spPr>
            <a:xfrm>
              <a:off x="1056219" y="1917828"/>
              <a:ext cx="1907293" cy="4052711"/>
            </a:xfrm>
            <a:prstGeom prst="rect">
              <a:avLst/>
            </a:prstGeom>
            <a:solidFill>
              <a:srgbClr val="201F20">
                <a:alpha val="8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0" panose="020b0502020202020204" pitchFamily="34" typeface="Century Gothic"/>
              </a:endParaRPr>
            </a:p>
          </p:txBody>
        </p: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C0966FC5-0B5B-48CF-BBAF-DADA8E610732}"/>
                </a:ext>
              </a:extLst>
            </p:cNvPr>
            <p:cNvGrpSpPr/>
            <p:nvPr/>
          </p:nvGrpSpPr>
          <p:grpSpPr>
            <a:xfrm>
              <a:off x="5466873" y="3241501"/>
              <a:ext cx="1405363" cy="1405364"/>
              <a:chOff x="5393317" y="3241501"/>
              <a:chExt cx="1405363" cy="1405364"/>
            </a:xfrm>
          </p:grpSpPr>
          <p:sp>
            <p:nvSpPr>
              <p:cNvPr id="12" name="Freeform 7">
                <a:extLst>
                  <a:ext uri="{FF2B5EF4-FFF2-40B4-BE49-F238E27FC236}">
                    <a16:creationId xmlns:a16="http://schemas.microsoft.com/office/drawing/2014/main" id="{E1C22D44-6834-4AF8-B421-D972B5104B5D}"/>
                  </a:ext>
                </a:extLst>
              </p:cNvPr>
              <p:cNvSpPr/>
              <p:nvPr/>
            </p:nvSpPr>
            <p:spPr>
              <a:xfrm>
                <a:off x="5393317" y="3241501"/>
                <a:ext cx="1405363" cy="1405364"/>
              </a:xfrm>
              <a:custGeom>
                <a:gdLst>
                  <a:gd fmla="*/ 688860 w 1377719" name="connsiteX0"/>
                  <a:gd fmla="*/ 0 h 1377720" name="connsiteY0"/>
                  <a:gd fmla="*/ 739322 w 1377719" name="connsiteX1"/>
                  <a:gd fmla="*/ 20901 h 1377720" name="connsiteY1"/>
                  <a:gd fmla="*/ 1356818 w 1377719" name="connsiteX2"/>
                  <a:gd fmla="*/ 638398 h 1377720" name="connsiteY2"/>
                  <a:gd fmla="*/ 1356818 w 1377719" name="connsiteX3"/>
                  <a:gd fmla="*/ 739322 h 1377720" name="connsiteY3"/>
                  <a:gd fmla="*/ 739322 w 1377719" name="connsiteX4"/>
                  <a:gd fmla="*/ 1356819 h 1377720" name="connsiteY4"/>
                  <a:gd fmla="*/ 638398 w 1377719" name="connsiteX5"/>
                  <a:gd fmla="*/ 1356819 h 1377720" name="connsiteY5"/>
                  <a:gd fmla="*/ 20901 w 1377719" name="connsiteX6"/>
                  <a:gd fmla="*/ 739322 h 1377720" name="connsiteY6"/>
                  <a:gd fmla="*/ 20901 w 1377719" name="connsiteX7"/>
                  <a:gd fmla="*/ 638398 h 1377720" name="connsiteY7"/>
                  <a:gd fmla="*/ 638398 w 1377719" name="connsiteX8"/>
                  <a:gd fmla="*/ 20901 h 1377720" name="connsiteY8"/>
                  <a:gd fmla="*/ 688860 w 1377719" name="connsiteX9"/>
                  <a:gd fmla="*/ 0 h 1377720" name="connsiteY9"/>
                  <a:gd fmla="*/ 20901 w 1621876" name="connsiteX10"/>
                  <a:gd fmla="*/ 638398 h 3497531" name="connsiteY10"/>
                  <a:gd fmla="*/ 638398 w 1621876" name="connsiteX11"/>
                  <a:gd fmla="*/ 20901 h 3497531" name="connsiteY11"/>
                  <a:gd fmla="*/ 688860 w 1621876" name="connsiteX12"/>
                  <a:gd fmla="*/ 0 h 3497531" name="connsiteY12"/>
                  <a:gd fmla="*/ 688860 w 3927730" name="connsiteX13"/>
                  <a:gd fmla="*/ 0 h 3497531" name="connsiteY13"/>
                  <a:gd fmla="*/ 688860 w 4116165" name="connsiteX14"/>
                  <a:gd fmla="*/ 0 h 3497531" name="connsiteY14"/>
                  <a:gd fmla="*/ 688860 w 4116165" name="connsiteX15"/>
                  <a:gd fmla="*/ 0 h 3497531" name="connsiteY15"/>
                  <a:gd fmla="*/ 688860 w 4116165" name="connsiteX16"/>
                  <a:gd fmla="*/ 0 h 3497531" name="connsiteY16"/>
                  <a:gd fmla="*/ 688860 w 4116165" name="connsiteX17"/>
                  <a:gd fmla="*/ 0 h 3497531" name="connsiteY17"/>
                  <a:gd fmla="*/ 688860 w 4116165" name="connsiteX18"/>
                  <a:gd fmla="*/ 0 h 3497531" name="connsiteY1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b="b" l="l" r="r" t="t"/>
                <a:pathLst>
                  <a:path h="1377720" w="1377719">
                    <a:moveTo>
                      <a:pt x="688860" y="0"/>
                    </a:moveTo>
                    <a:cubicBezTo>
                      <a:pt x="707124" y="0"/>
                      <a:pt x="725387" y="6967"/>
                      <a:pt x="739322" y="20901"/>
                    </a:cubicBezTo>
                    <a:lnTo>
                      <a:pt x="1356818" y="638398"/>
                    </a:lnTo>
                    <a:cubicBezTo>
                      <a:pt x="1384687" y="666267"/>
                      <a:pt x="1384687" y="711453"/>
                      <a:pt x="1356818" y="739322"/>
                    </a:cubicBezTo>
                    <a:lnTo>
                      <a:pt x="739322" y="1356819"/>
                    </a:lnTo>
                    <a:cubicBezTo>
                      <a:pt x="711453" y="1384688"/>
                      <a:pt x="666267" y="1384688"/>
                      <a:pt x="638398" y="1356819"/>
                    </a:cubicBezTo>
                    <a:lnTo>
                      <a:pt x="20901" y="739322"/>
                    </a:lnTo>
                    <a:cubicBezTo>
                      <a:pt x="-6968" y="711453"/>
                      <a:pt x="-6968" y="666267"/>
                      <a:pt x="20901" y="638398"/>
                    </a:cubicBezTo>
                    <a:lnTo>
                      <a:pt x="638398" y="20901"/>
                    </a:lnTo>
                    <a:cubicBezTo>
                      <a:pt x="652332" y="6967"/>
                      <a:pt x="670596" y="0"/>
                      <a:pt x="688860" y="0"/>
                    </a:cubicBezTo>
                    <a:close/>
                  </a:path>
                </a:pathLst>
              </a:custGeom>
              <a:solidFill>
                <a:srgbClr val="FAD978"/>
              </a:solidFill>
              <a:ln>
                <a:noFill/>
              </a:ln>
              <a:effectLst>
                <a:outerShdw algn="tl" blurRad="508000" dir="5400000" dist="254000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>
                  <a:latin charset="0" panose="020b0502020202020204" pitchFamily="34" typeface="Century Gothic"/>
                  <a:ea charset="-122" panose="020b0503020204020204" pitchFamily="34" typeface="微软雅黑"/>
                </a:endParaRPr>
              </a:p>
            </p:txBody>
          </p:sp>
          <p:grpSp>
            <p:nvGrpSpPr>
              <p:cNvPr id="13" name="Group 2">
                <a:extLst>
                  <a:ext uri="{FF2B5EF4-FFF2-40B4-BE49-F238E27FC236}">
                    <a16:creationId xmlns:a16="http://schemas.microsoft.com/office/drawing/2014/main" id="{4268EE2F-672B-4FFE-8914-F466BC8289AC}"/>
                  </a:ext>
                </a:extLst>
              </p:cNvPr>
              <p:cNvGrpSpPr/>
              <p:nvPr/>
            </p:nvGrpSpPr>
            <p:grpSpPr>
              <a:xfrm>
                <a:off x="5930898" y="3702883"/>
                <a:ext cx="330200" cy="482600"/>
                <a:chOff x="6258454" y="3849160"/>
                <a:chExt cx="330200" cy="482600"/>
              </a:xfrm>
              <a:solidFill>
                <a:schemeClr val="bg1"/>
              </a:solidFill>
            </p:grpSpPr>
            <p:sp>
              <p:nvSpPr>
                <p:cNvPr id="14" name="Freeform 35">
                  <a:extLst>
                    <a:ext uri="{FF2B5EF4-FFF2-40B4-BE49-F238E27FC236}">
                      <a16:creationId xmlns:a16="http://schemas.microsoft.com/office/drawing/2014/main" id="{37D13C80-23C5-4947-8B57-39FA981045C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6258454" y="3849160"/>
                  <a:ext cx="330200" cy="482600"/>
                </a:xfrm>
                <a:custGeom>
                  <a:gdLst>
                    <a:gd fmla="*/ 44 w 88" name="T0"/>
                    <a:gd fmla="*/ 0 h 128" name="T1"/>
                    <a:gd fmla="*/ 0 w 88" name="T2"/>
                    <a:gd fmla="*/ 44 h 128" name="T3"/>
                    <a:gd fmla="*/ 20 w 88" name="T4"/>
                    <a:gd fmla="*/ 92 h 128" name="T5"/>
                    <a:gd fmla="*/ 44 w 88" name="T6"/>
                    <a:gd fmla="*/ 128 h 128" name="T7"/>
                    <a:gd fmla="*/ 68 w 88" name="T8"/>
                    <a:gd fmla="*/ 92 h 128" name="T9"/>
                    <a:gd fmla="*/ 88 w 88" name="T10"/>
                    <a:gd fmla="*/ 44 h 128" name="T11"/>
                    <a:gd fmla="*/ 44 w 88" name="T12"/>
                    <a:gd fmla="*/ 0 h 128" name="T13"/>
                    <a:gd fmla="*/ 54 w 88" name="T14"/>
                    <a:gd fmla="*/ 109 h 128" name="T15"/>
                    <a:gd fmla="*/ 35 w 88" name="T16"/>
                    <a:gd fmla="*/ 111 h 128" name="T17"/>
                    <a:gd fmla="*/ 32 w 88" name="T18"/>
                    <a:gd fmla="*/ 104 h 128" name="T19"/>
                    <a:gd fmla="*/ 32 w 88" name="T20"/>
                    <a:gd fmla="*/ 103 h 128" name="T21"/>
                    <a:gd fmla="*/ 57 w 88" name="T22"/>
                    <a:gd fmla="*/ 100 h 128" name="T23"/>
                    <a:gd fmla="*/ 56 w 88" name="T24"/>
                    <a:gd fmla="*/ 104 h 128" name="T25"/>
                    <a:gd fmla="*/ 54 w 88" name="T26"/>
                    <a:gd fmla="*/ 109 h 128" name="T27"/>
                    <a:gd fmla="*/ 31 w 88" name="T28"/>
                    <a:gd fmla="*/ 100 h 128" name="T29"/>
                    <a:gd fmla="*/ 28 w 88" name="T30"/>
                    <a:gd fmla="*/ 92 h 128" name="T31"/>
                    <a:gd fmla="*/ 60 w 88" name="T32"/>
                    <a:gd fmla="*/ 92 h 128" name="T33"/>
                    <a:gd fmla="*/ 58 w 88" name="T34"/>
                    <a:gd fmla="*/ 96 h 128" name="T35"/>
                    <a:gd fmla="*/ 31 w 88" name="T36"/>
                    <a:gd fmla="*/ 100 h 128" name="T37"/>
                    <a:gd fmla="*/ 44 w 88" name="T38"/>
                    <a:gd fmla="*/ 120 h 128" name="T39"/>
                    <a:gd fmla="*/ 36 w 88" name="T40"/>
                    <a:gd fmla="*/ 115 h 128" name="T41"/>
                    <a:gd fmla="*/ 53 w 88" name="T42"/>
                    <a:gd fmla="*/ 113 h 128" name="T43"/>
                    <a:gd fmla="*/ 44 w 88" name="T44"/>
                    <a:gd fmla="*/ 120 h 128" name="T45"/>
                    <a:gd fmla="*/ 63 w 88" name="T46"/>
                    <a:gd fmla="*/ 84 h 128" name="T47"/>
                    <a:gd fmla="*/ 25 w 88" name="T48"/>
                    <a:gd fmla="*/ 84 h 128" name="T49"/>
                    <a:gd fmla="*/ 19 w 88" name="T50"/>
                    <a:gd fmla="*/ 71 h 128" name="T51"/>
                    <a:gd fmla="*/ 8 w 88" name="T52"/>
                    <a:gd fmla="*/ 44 h 128" name="T53"/>
                    <a:gd fmla="*/ 44 w 88" name="T54"/>
                    <a:gd fmla="*/ 8 h 128" name="T55"/>
                    <a:gd fmla="*/ 80 w 88" name="T56"/>
                    <a:gd fmla="*/ 44 h 128" name="T57"/>
                    <a:gd fmla="*/ 69 w 88" name="T58"/>
                    <a:gd fmla="*/ 71 h 128" name="T59"/>
                    <a:gd fmla="*/ 63 w 88" name="T60"/>
                    <a:gd fmla="*/ 84 h 128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28" w="88">
                      <a:moveTo>
                        <a:pt x="44" y="0"/>
                      </a:moveTo>
                      <a:cubicBezTo>
                        <a:pt x="20" y="0"/>
                        <a:pt x="0" y="20"/>
                        <a:pt x="0" y="44"/>
                      </a:cubicBezTo>
                      <a:cubicBezTo>
                        <a:pt x="0" y="60"/>
                        <a:pt x="15" y="77"/>
                        <a:pt x="20" y="92"/>
                      </a:cubicBezTo>
                      <a:cubicBezTo>
                        <a:pt x="28" y="115"/>
                        <a:pt x="27" y="128"/>
                        <a:pt x="44" y="128"/>
                      </a:cubicBezTo>
                      <a:cubicBezTo>
                        <a:pt x="61" y="128"/>
                        <a:pt x="60" y="115"/>
                        <a:pt x="68" y="92"/>
                      </a:cubicBezTo>
                      <a:cubicBezTo>
                        <a:pt x="73" y="77"/>
                        <a:pt x="88" y="60"/>
                        <a:pt x="88" y="44"/>
                      </a:cubicBezTo>
                      <a:cubicBezTo>
                        <a:pt x="88" y="20"/>
                        <a:pt x="68" y="0"/>
                        <a:pt x="44" y="0"/>
                      </a:cubicBezTo>
                      <a:close/>
                      <a:moveTo>
                        <a:pt x="54" y="109"/>
                      </a:moveTo>
                      <a:cubicBezTo>
                        <a:pt x="35" y="111"/>
                        <a:pt x="35" y="111"/>
                        <a:pt x="35" y="111"/>
                      </a:cubicBezTo>
                      <a:cubicBezTo>
                        <a:pt x="34" y="109"/>
                        <a:pt x="33" y="107"/>
                        <a:pt x="32" y="104"/>
                      </a:cubicBezTo>
                      <a:cubicBezTo>
                        <a:pt x="32" y="104"/>
                        <a:pt x="32" y="104"/>
                        <a:pt x="32" y="103"/>
                      </a:cubicBezTo>
                      <a:cubicBezTo>
                        <a:pt x="57" y="100"/>
                        <a:pt x="57" y="100"/>
                        <a:pt x="57" y="100"/>
                      </a:cubicBezTo>
                      <a:cubicBezTo>
                        <a:pt x="57" y="102"/>
                        <a:pt x="56" y="103"/>
                        <a:pt x="56" y="104"/>
                      </a:cubicBezTo>
                      <a:cubicBezTo>
                        <a:pt x="55" y="106"/>
                        <a:pt x="55" y="107"/>
                        <a:pt x="54" y="109"/>
                      </a:cubicBezTo>
                      <a:close/>
                      <a:moveTo>
                        <a:pt x="31" y="100"/>
                      </a:moveTo>
                      <a:cubicBezTo>
                        <a:pt x="30" y="97"/>
                        <a:pt x="29" y="95"/>
                        <a:pt x="28" y="92"/>
                      </a:cubicBezTo>
                      <a:cubicBezTo>
                        <a:pt x="60" y="92"/>
                        <a:pt x="60" y="92"/>
                        <a:pt x="60" y="92"/>
                      </a:cubicBezTo>
                      <a:cubicBezTo>
                        <a:pt x="59" y="93"/>
                        <a:pt x="59" y="95"/>
                        <a:pt x="58" y="96"/>
                      </a:cubicBezTo>
                      <a:lnTo>
                        <a:pt x="31" y="100"/>
                      </a:lnTo>
                      <a:close/>
                      <a:moveTo>
                        <a:pt x="44" y="120"/>
                      </a:moveTo>
                      <a:cubicBezTo>
                        <a:pt x="40" y="120"/>
                        <a:pt x="38" y="120"/>
                        <a:pt x="36" y="115"/>
                      </a:cubicBezTo>
                      <a:cubicBezTo>
                        <a:pt x="53" y="113"/>
                        <a:pt x="53" y="113"/>
                        <a:pt x="53" y="113"/>
                      </a:cubicBezTo>
                      <a:cubicBezTo>
                        <a:pt x="51" y="119"/>
                        <a:pt x="49" y="120"/>
                        <a:pt x="44" y="120"/>
                      </a:cubicBezTo>
                      <a:close/>
                      <a:moveTo>
                        <a:pt x="63" y="84"/>
                      </a:moveTo>
                      <a:cubicBezTo>
                        <a:pt x="25" y="84"/>
                        <a:pt x="25" y="84"/>
                        <a:pt x="25" y="84"/>
                      </a:cubicBezTo>
                      <a:cubicBezTo>
                        <a:pt x="23" y="80"/>
                        <a:pt x="21" y="75"/>
                        <a:pt x="19" y="71"/>
                      </a:cubicBezTo>
                      <a:cubicBezTo>
                        <a:pt x="13" y="62"/>
                        <a:pt x="8" y="52"/>
                        <a:pt x="8" y="44"/>
                      </a:cubicBezTo>
                      <a:cubicBezTo>
                        <a:pt x="8" y="24"/>
                        <a:pt x="24" y="8"/>
                        <a:pt x="44" y="8"/>
                      </a:cubicBezTo>
                      <a:cubicBezTo>
                        <a:pt x="64" y="8"/>
                        <a:pt x="80" y="24"/>
                        <a:pt x="80" y="44"/>
                      </a:cubicBezTo>
                      <a:cubicBezTo>
                        <a:pt x="80" y="52"/>
                        <a:pt x="75" y="62"/>
                        <a:pt x="69" y="71"/>
                      </a:cubicBezTo>
                      <a:cubicBezTo>
                        <a:pt x="67" y="75"/>
                        <a:pt x="65" y="80"/>
                        <a:pt x="63" y="8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prstClr val="black"/>
                    </a:solidFill>
                    <a:latin charset="0" panose="020b0502020202020204" pitchFamily="34" typeface="Century Gothic"/>
                  </a:endParaRPr>
                </a:p>
              </p:txBody>
            </p:sp>
            <p:sp>
              <p:nvSpPr>
                <p:cNvPr id="15" name="Freeform 36">
                  <a:extLst>
                    <a:ext uri="{FF2B5EF4-FFF2-40B4-BE49-F238E27FC236}">
                      <a16:creationId xmlns:a16="http://schemas.microsoft.com/office/drawing/2014/main" id="{88019CE3-D3ED-4F91-9D7A-5A7CE316D533}"/>
                    </a:ext>
                  </a:extLst>
                </p:cNvPr>
                <p:cNvSpPr/>
                <p:nvPr/>
              </p:nvSpPr>
              <p:spPr bwMode="auto">
                <a:xfrm>
                  <a:off x="6333066" y="3925360"/>
                  <a:ext cx="96837" cy="96838"/>
                </a:xfrm>
                <a:custGeom>
                  <a:gdLst>
                    <a:gd fmla="*/ 24 w 26" name="T0"/>
                    <a:gd fmla="*/ 0 h 26" name="T1"/>
                    <a:gd fmla="*/ 0 w 26" name="T2"/>
                    <a:gd fmla="*/ 24 h 26" name="T3"/>
                    <a:gd fmla="*/ 2 w 26" name="T4"/>
                    <a:gd fmla="*/ 26 h 26" name="T5"/>
                    <a:gd fmla="*/ 4 w 26" name="T6"/>
                    <a:gd fmla="*/ 24 h 26" name="T7"/>
                    <a:gd fmla="*/ 24 w 26" name="T8"/>
                    <a:gd fmla="*/ 4 h 26" name="T9"/>
                    <a:gd fmla="*/ 26 w 26" name="T10"/>
                    <a:gd fmla="*/ 2 h 26" name="T11"/>
                    <a:gd fmla="*/ 24 w 26" name="T12"/>
                    <a:gd fmla="*/ 0 h 26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26" w="26">
                      <a:moveTo>
                        <a:pt x="24" y="0"/>
                      </a:moveTo>
                      <a:cubicBezTo>
                        <a:pt x="11" y="0"/>
                        <a:pt x="0" y="11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13"/>
                        <a:pt x="13" y="4"/>
                        <a:pt x="24" y="4"/>
                      </a:cubicBezTo>
                      <a:cubicBezTo>
                        <a:pt x="25" y="4"/>
                        <a:pt x="26" y="3"/>
                        <a:pt x="26" y="2"/>
                      </a:cubicBezTo>
                      <a:cubicBezTo>
                        <a:pt x="26" y="1"/>
                        <a:pt x="25" y="0"/>
                        <a:pt x="24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prstClr val="black"/>
                    </a:solidFill>
                    <a:latin charset="0" panose="020b0502020202020204" pitchFamily="34" typeface="Century Gothic"/>
                  </a:endParaRPr>
                </a:p>
              </p:txBody>
            </p:sp>
          </p:grpSp>
        </p:grpSp>
        <p:sp>
          <p:nvSpPr>
            <p:cNvPr id="11" name="PA_矩形 10">
              <a:extLst>
                <a:ext uri="{FF2B5EF4-FFF2-40B4-BE49-F238E27FC236}">
                  <a16:creationId xmlns:a16="http://schemas.microsoft.com/office/drawing/2014/main" id="{84F2A054-EC2E-47CD-A350-03B9C326A318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1238668" y="2541228"/>
              <a:ext cx="1597707" cy="21651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zh-CN" i="1" lang="en-US" sz="1000">
                  <a:solidFill>
                    <a:schemeClr val="bg1"/>
                  </a:solidFill>
                  <a:latin charset="0" panose="020b0502020202020204" pitchFamily="34" typeface="Century Gothic"/>
                  <a:ea charset="-122" panose="020b0502040204020203" typeface="微软雅黑 Light"/>
                </a:rPr>
                <a:t>age has reached the end of the beginning of a word. may be guilty in his seems to passing a lot of different life became the appearance of the same day; </a:t>
              </a:r>
            </a:p>
          </p:txBody>
        </p:sp>
      </p:grpSp>
      <p:grpSp>
        <p:nvGrpSpPr>
          <p:cNvPr id="16" name="组合 21">
            <a:extLst>
              <a:ext uri="{FF2B5EF4-FFF2-40B4-BE49-F238E27FC236}">
                <a16:creationId xmlns:a16="http://schemas.microsoft.com/office/drawing/2014/main" id="{A8B5E89A-1B64-4516-86D1-3D4EEB029BD7}"/>
              </a:ext>
            </a:extLst>
          </p:cNvPr>
          <p:cNvGrpSpPr/>
          <p:nvPr/>
        </p:nvGrpSpPr>
        <p:grpSpPr>
          <a:xfrm>
            <a:off x="7087190" y="2056018"/>
            <a:ext cx="3441113" cy="997458"/>
            <a:chOff x="2009545" y="4901670"/>
            <a:chExt cx="3441113" cy="997458"/>
          </a:xfrm>
        </p:grpSpPr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15157BDA-F9CC-4928-9D7A-08541AE3B8C9}"/>
                </a:ext>
              </a:extLst>
            </p:cNvPr>
            <p:cNvSpPr/>
            <p:nvPr/>
          </p:nvSpPr>
          <p:spPr>
            <a:xfrm>
              <a:off x="2009546" y="4901670"/>
              <a:ext cx="2241974" cy="42062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altLang="en-US" b="1" lang="zh-CN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标题文字添加</a:t>
              </a: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643BCA33-2DBE-4F1C-A9DF-9D31C9578C2A}"/>
                </a:ext>
              </a:extLst>
            </p:cNvPr>
            <p:cNvSpPr txBox="1"/>
            <p:nvPr/>
          </p:nvSpPr>
          <p:spPr>
            <a:xfrm>
              <a:off x="2009544" y="5280497"/>
              <a:ext cx="3441113" cy="612648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0" panose="020b0502020202020204" pitchFamily="34" typeface="Century Gothic"/>
                  <a:ea typeface="+mj-ea"/>
                </a:rPr>
                <a:t>The user can demonstrate on a projector or computer, or print the presentation and make it into a film to be used in a wider field</a:t>
              </a:r>
            </a:p>
          </p:txBody>
        </p:sp>
      </p:grpSp>
      <p:grpSp>
        <p:nvGrpSpPr>
          <p:cNvPr id="19" name="组合 24">
            <a:extLst>
              <a:ext uri="{FF2B5EF4-FFF2-40B4-BE49-F238E27FC236}">
                <a16:creationId xmlns:a16="http://schemas.microsoft.com/office/drawing/2014/main" id="{63D2AF81-055B-44E5-B785-92E44E24E992}"/>
              </a:ext>
            </a:extLst>
          </p:cNvPr>
          <p:cNvGrpSpPr/>
          <p:nvPr/>
        </p:nvGrpSpPr>
        <p:grpSpPr>
          <a:xfrm>
            <a:off x="7087190" y="3360363"/>
            <a:ext cx="3441113" cy="997458"/>
            <a:chOff x="2009545" y="4901670"/>
            <a:chExt cx="3441113" cy="997458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3306BCF7-5C29-4BB2-BE08-7E4D802BDFF4}"/>
                </a:ext>
              </a:extLst>
            </p:cNvPr>
            <p:cNvSpPr/>
            <p:nvPr/>
          </p:nvSpPr>
          <p:spPr>
            <a:xfrm>
              <a:off x="2009546" y="4901669"/>
              <a:ext cx="2241974" cy="42062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altLang="en-US" b="1" lang="zh-CN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标题文字添加</a:t>
              </a: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4FB376E4-67F8-495F-A3CD-C46F9CD599C5}"/>
                </a:ext>
              </a:extLst>
            </p:cNvPr>
            <p:cNvSpPr txBox="1"/>
            <p:nvPr/>
          </p:nvSpPr>
          <p:spPr>
            <a:xfrm>
              <a:off x="2009544" y="5280497"/>
              <a:ext cx="3441113" cy="612648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0" panose="020b0502020202020204" pitchFamily="34" typeface="Century Gothic"/>
                  <a:ea typeface="+mj-ea"/>
                </a:rPr>
                <a:t>The user can demonstrate on a projector or computer, or print the presentation and make it into a film to be used in a wider field</a:t>
              </a:r>
            </a:p>
          </p:txBody>
        </p:sp>
      </p:grpSp>
      <p:grpSp>
        <p:nvGrpSpPr>
          <p:cNvPr id="22" name="组合 27">
            <a:extLst>
              <a:ext uri="{FF2B5EF4-FFF2-40B4-BE49-F238E27FC236}">
                <a16:creationId xmlns:a16="http://schemas.microsoft.com/office/drawing/2014/main" id="{D2A5D7E0-9E96-4F2E-BA3C-78201E7AC9AE}"/>
              </a:ext>
            </a:extLst>
          </p:cNvPr>
          <p:cNvGrpSpPr/>
          <p:nvPr/>
        </p:nvGrpSpPr>
        <p:grpSpPr>
          <a:xfrm>
            <a:off x="7087190" y="4664708"/>
            <a:ext cx="3441113" cy="997458"/>
            <a:chOff x="2009545" y="4901670"/>
            <a:chExt cx="3441113" cy="997458"/>
          </a:xfrm>
        </p:grpSpPr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2A8A88C8-B052-4F36-AC71-0991BE44F5AB}"/>
                </a:ext>
              </a:extLst>
            </p:cNvPr>
            <p:cNvSpPr/>
            <p:nvPr/>
          </p:nvSpPr>
          <p:spPr>
            <a:xfrm>
              <a:off x="2009546" y="4901670"/>
              <a:ext cx="2241974" cy="42062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altLang="en-US" b="1" lang="zh-CN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标题文字添加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55F46519-B8E6-4EA3-8DAE-4A776E5E8CFD}"/>
                </a:ext>
              </a:extLst>
            </p:cNvPr>
            <p:cNvSpPr txBox="1"/>
            <p:nvPr/>
          </p:nvSpPr>
          <p:spPr>
            <a:xfrm>
              <a:off x="2009544" y="5280496"/>
              <a:ext cx="3441113" cy="612648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0" panose="020b0502020202020204" pitchFamily="34" typeface="Century Gothic"/>
                  <a:ea typeface="+mj-ea"/>
                </a:rPr>
                <a:t>The user can demonstrate on a projector or computer, or print the presentation and make it into a film to be used in a wider field</a:t>
              </a:r>
            </a:p>
          </p:txBody>
        </p:sp>
      </p:grpSp>
    </p:spTree>
    <p:extLst>
      <p:ext uri="{BB962C8B-B14F-4D97-AF65-F5344CB8AC3E}">
        <p14:creationId val="347290479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4964083" y="2394249"/>
            <a:ext cx="4969193" cy="1005840"/>
          </a:xfrm>
          <a:prstGeom prst="rect">
            <a:avLst/>
          </a:prstGeom>
          <a:noFill/>
        </p:spPr>
        <p:txBody>
          <a:bodyPr rtlCol="0" wrap="non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b="1" lang="en-US" sz="6000">
                <a:solidFill>
                  <a:schemeClr val="tx1">
                    <a:lumMod val="75000"/>
                    <a:lumOff val="25000"/>
                  </a:schemeClr>
                </a:solidFill>
                <a:latin charset="-122" typeface="Microsoft YaHei"/>
                <a:ea charset="-122" typeface="Microsoft YaHei"/>
                <a:cs charset="-122" typeface="Microsoft YaHei"/>
              </a:rPr>
              <a:t>THANK YOU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949820" y="3829445"/>
            <a:ext cx="5661144" cy="473659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>
              <a:lnSpc>
                <a:spcPct val="114000"/>
              </a:lnSpc>
            </a:pPr>
            <a:r>
              <a:rPr altLang="zh-CN" lang="en-US" sz="1100">
                <a:solidFill>
                  <a:schemeClr val="tx1">
                    <a:lumMod val="50000"/>
                    <a:lumOff val="50000"/>
                  </a:schemeClr>
                </a:solidFill>
                <a:latin charset="-122" typeface="Microsoft YaHei"/>
                <a:ea charset="-122" typeface="Microsoft YaHei"/>
                <a:cs charset="-122" typeface="Microsoft YaHei"/>
              </a:rPr>
              <a:t>The user can demonstrate on a projector or computer, or print the presentation and make it into a film to be used in a wider field</a:t>
            </a:r>
          </a:p>
        </p:txBody>
      </p:sp>
      <p:sp>
        <p:nvSpPr>
          <p:cNvPr id="4" name="矩形 3"/>
          <p:cNvSpPr/>
          <p:nvPr/>
        </p:nvSpPr>
        <p:spPr>
          <a:xfrm>
            <a:off x="5046676" y="3389352"/>
            <a:ext cx="4734243" cy="36576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en-US" b="1" lang="zh-CN">
                <a:solidFill>
                  <a:schemeClr val="tx1">
                    <a:lumMod val="65000"/>
                    <a:lumOff val="35000"/>
                  </a:schemeClr>
                </a:solidFill>
                <a:latin charset="-122" typeface="Microsoft YaHei"/>
                <a:ea charset="-122" typeface="Microsoft YaHei"/>
                <a:cs charset="-122" typeface="Microsoft YaHei"/>
              </a:rPr>
              <a:t>工作总结/ 工作计划 / 教育培训 / 信息化教育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949820" y="4384340"/>
            <a:ext cx="5661144" cy="33467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>
              <a:lnSpc>
                <a:spcPct val="114000"/>
              </a:lnSpc>
            </a:pPr>
            <a:r>
              <a:rPr altLang="en-US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typeface="Microsoft YaHei"/>
                <a:ea charset="-122" typeface="Microsoft YaHei"/>
                <a:cs charset="-122" typeface="Microsoft YaHei"/>
              </a:rPr>
              <a:t>汇报人：优页PPT    时间：2020.9.30</a:t>
            </a:r>
          </a:p>
        </p:txBody>
      </p:sp>
    </p:spTree>
    <p:extLst>
      <p:ext uri="{BB962C8B-B14F-4D97-AF65-F5344CB8AC3E}">
        <p14:creationId val="438797530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8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9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905000" y="0"/>
            <a:ext cx="10287000" cy="6858000"/>
          </a:xfrm>
          <a:prstGeom prst="rect">
            <a:avLst/>
          </a:prstGeom>
        </p:spPr>
      </p:pic>
      <p:grpSp>
        <p:nvGrpSpPr>
          <p:cNvPr id="5" name="组 4"/>
          <p:cNvGrpSpPr/>
          <p:nvPr/>
        </p:nvGrpSpPr>
        <p:grpSpPr>
          <a:xfrm>
            <a:off x="786398" y="3346704"/>
            <a:ext cx="457200" cy="2907792"/>
            <a:chOff x="10972800" y="749808"/>
            <a:chExt cx="457200" cy="2907792"/>
          </a:xfrm>
        </p:grpSpPr>
        <p:sp>
          <p:nvSpPr>
            <p:cNvPr id="6" name="矩形 5"/>
            <p:cNvSpPr/>
            <p:nvPr/>
          </p:nvSpPr>
          <p:spPr>
            <a:xfrm>
              <a:off x="10972800" y="749808"/>
              <a:ext cx="457200" cy="4572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0972800" y="1448844"/>
              <a:ext cx="373990" cy="2208755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>
                <a:lnSpc>
                  <a:spcPct val="114000"/>
                </a:lnSpc>
              </a:pPr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</a:t>
              </a:r>
            </a:p>
          </p:txBody>
        </p:sp>
      </p:grpSp>
      <p:sp>
        <p:nvSpPr>
          <p:cNvPr id="8" name="矩形 7"/>
          <p:cNvSpPr/>
          <p:nvPr/>
        </p:nvSpPr>
        <p:spPr>
          <a:xfrm>
            <a:off x="621793" y="658368"/>
            <a:ext cx="4630707" cy="1078992"/>
          </a:xfrm>
          <a:prstGeom prst="rect">
            <a:avLst/>
          </a:prstGeom>
          <a:solidFill>
            <a:srgbClr val="FAD9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9" name="文本框 8"/>
          <p:cNvSpPr txBox="1"/>
          <p:nvPr/>
        </p:nvSpPr>
        <p:spPr>
          <a:xfrm>
            <a:off x="1931586" y="721701"/>
            <a:ext cx="3175590" cy="1005840"/>
          </a:xfrm>
          <a:prstGeom prst="rect">
            <a:avLst/>
          </a:prstGeom>
          <a:noFill/>
        </p:spPr>
        <p:txBody>
          <a:bodyPr rtlCol="0" wrap="non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b="1" lang="en-US" sz="6000">
                <a:solidFill>
                  <a:schemeClr val="tx1">
                    <a:lumMod val="75000"/>
                    <a:lumOff val="25000"/>
                  </a:schemeClr>
                </a:solidFill>
                <a:latin charset="0" typeface="Avenir Next Demi Bold"/>
                <a:ea charset="0" typeface="Avenir Next Demi Bold"/>
                <a:cs charset="0" typeface="Avenir Next Demi Bold"/>
              </a:rPr>
              <a:t>PART.01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942858" y="4045741"/>
            <a:ext cx="3913985" cy="473659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>
              <a:lnSpc>
                <a:spcPct val="114000"/>
              </a:lnSpc>
            </a:pPr>
            <a:r>
              <a:rPr altLang="zh-CN" lang="en-US" sz="1100">
                <a:solidFill>
                  <a:schemeClr val="tx1">
                    <a:lumMod val="50000"/>
                    <a:lumOff val="50000"/>
                  </a:schemeClr>
                </a:solidFill>
                <a:latin charset="-122" typeface="Microsoft YaHei"/>
                <a:ea charset="-122" typeface="Microsoft YaHei"/>
                <a:cs charset="-122" typeface="Microsoft YaHei"/>
              </a:rPr>
              <a:t>The user can demonstrate on a projector or computer, or print the presentation and make it into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942857" y="3113639"/>
            <a:ext cx="4814955" cy="91440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dist"/>
            <a:r>
              <a:rPr altLang="en-US" b="1" lang="zh-CN" smtClean="0" sz="5400">
                <a:solidFill>
                  <a:schemeClr val="tx1">
                    <a:lumMod val="75000"/>
                    <a:lumOff val="25000"/>
                  </a:schemeClr>
                </a:solidFill>
                <a:latin charset="-122" typeface="Microsoft YaHei"/>
                <a:ea charset="-122" typeface="Microsoft YaHei"/>
                <a:cs charset="-122" typeface="Microsoft YaHei"/>
              </a:rPr>
              <a:t>标题文字</a:t>
            </a:r>
          </a:p>
        </p:txBody>
      </p:sp>
    </p:spTree>
    <p:extLst>
      <p:ext uri="{BB962C8B-B14F-4D97-AF65-F5344CB8AC3E}">
        <p14:creationId val="223053217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5"/>
      <p:bldP grpId="0" spid="16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 1"/>
          <p:cNvGrpSpPr/>
          <p:nvPr/>
        </p:nvGrpSpPr>
        <p:grpSpPr>
          <a:xfrm>
            <a:off x="419576" y="333889"/>
            <a:ext cx="4101681" cy="734266"/>
            <a:chOff x="607832" y="2055111"/>
            <a:chExt cx="4101681" cy="734266"/>
          </a:xfrm>
        </p:grpSpPr>
        <p:sp>
          <p:nvSpPr>
            <p:cNvPr id="3" name="矩形 2"/>
            <p:cNvSpPr/>
            <p:nvPr/>
          </p:nvSpPr>
          <p:spPr>
            <a:xfrm>
              <a:off x="607832" y="2097404"/>
              <a:ext cx="187696" cy="33522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795528" y="2358490"/>
              <a:ext cx="3913985" cy="42672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 on a projector or computer, or print the presentation and make it into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95528" y="2055111"/>
              <a:ext cx="2720584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/>
              <a:r>
                <a:rPr altLang="zh-CN" b="1"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01.标题文字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607832" y="2420551"/>
              <a:ext cx="187696" cy="335220"/>
            </a:xfrm>
            <a:prstGeom prst="rect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sp>
        <p:nvSpPr>
          <p:cNvPr id="8" name="稻壳儿原创设计师【幻雨工作室】_6">
            <a:extLst>
              <a:ext uri="{FF2B5EF4-FFF2-40B4-BE49-F238E27FC236}">
                <a16:creationId xmlns:a16="http://schemas.microsoft.com/office/drawing/2014/main" id="{6003662B-BBEF-4923-98AF-23B4B6707173}"/>
              </a:ext>
            </a:extLst>
          </p:cNvPr>
          <p:cNvSpPr/>
          <p:nvPr/>
        </p:nvSpPr>
        <p:spPr>
          <a:xfrm>
            <a:off x="537030" y="1609797"/>
            <a:ext cx="5581649" cy="4286250"/>
          </a:xfrm>
          <a:prstGeom prst="rect">
            <a:avLst/>
          </a:prstGeom>
          <a:solidFill>
            <a:srgbClr val="FAD9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稻壳儿原创设计师【幻雨工作室】_7">
            <a:extLst>
              <a:ext uri="{FF2B5EF4-FFF2-40B4-BE49-F238E27FC236}">
                <a16:creationId xmlns:a16="http://schemas.microsoft.com/office/drawing/2014/main" id="{BFA08D76-689D-4CF3-B241-AE8F19B4867A}"/>
              </a:ext>
            </a:extLst>
          </p:cNvPr>
          <p:cNvSpPr/>
          <p:nvPr/>
        </p:nvSpPr>
        <p:spPr>
          <a:xfrm>
            <a:off x="41729" y="1609797"/>
            <a:ext cx="495299" cy="4286250"/>
          </a:xfrm>
          <a:prstGeom prst="rect">
            <a:avLst/>
          </a:prstGeom>
          <a:solidFill>
            <a:srgbClr val="201F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descr="e7d195523061f1c09e9d68d7cf438b91ef959ecb14fc25d26BBA7F7DBC18E55DFF4014AF651F0BF2569D4B6C1DA7F1A4683A481403BD872FC687266AD13265C1DE7C373772FD8728ABDD69ADD03BFF5BE2862BC891DBB79E9CE98C9F39EBFB98FA5B31B5505EBC7D120A4F1DD826DB4D66FA01FD02F768AE3D84ADB7DD6E81DC411D9A3D48D278362461AE574825276F" id="11" name="稻壳儿原创设计师【幻雨工作室】_9">
            <a:extLst>
              <a:ext uri="{FF2B5EF4-FFF2-40B4-BE49-F238E27FC236}">
                <a16:creationId xmlns:a16="http://schemas.microsoft.com/office/drawing/2014/main" id="{0BEDD243-AD3F-45BB-BF16-4E13A6ABA3C0}"/>
              </a:ext>
            </a:extLst>
          </p:cNvPr>
          <p:cNvCxnSpPr/>
          <p:nvPr/>
        </p:nvCxnSpPr>
        <p:spPr>
          <a:xfrm>
            <a:off x="983210" y="2990924"/>
            <a:ext cx="33168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稻壳儿原创设计师【幻雨工作室】_10">
            <a:extLst>
              <a:ext uri="{FF2B5EF4-FFF2-40B4-BE49-F238E27FC236}">
                <a16:creationId xmlns:a16="http://schemas.microsoft.com/office/drawing/2014/main" id="{232E4D85-CA0D-4C3A-91B3-A8F51595E8ED}"/>
              </a:ext>
            </a:extLst>
          </p:cNvPr>
          <p:cNvSpPr/>
          <p:nvPr/>
        </p:nvSpPr>
        <p:spPr>
          <a:xfrm>
            <a:off x="860879" y="3144583"/>
            <a:ext cx="5212447" cy="2286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71450" marL="171450">
              <a:lnSpc>
                <a:spcPct val="200000"/>
              </a:lnSpc>
              <a:buFont charset="2" panose="05000000000000000000" pitchFamily="2" typeface="Wingdings"/>
              <a:buChar char="l"/>
            </a:pPr>
            <a:r>
              <a:rPr altLang="en-US" lang="zh-CN" sz="900">
                <a:solidFill>
                  <a:schemeClr val="tx1">
                    <a:lumMod val="95000"/>
                    <a:lumOff val="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新教材通过大量的资料引入的知识,让人耳目一新,教师反映各学科的教材象卡通书一样,好看了,学生也喜欢看了。新教材通过情景设计,较为贴近生活,密切教学与现实生活的联系。</a:t>
            </a:r>
          </a:p>
          <a:p>
            <a:pPr indent="-171450" marL="171450">
              <a:lnSpc>
                <a:spcPct val="200000"/>
              </a:lnSpc>
              <a:buFont charset="2" panose="05000000000000000000" pitchFamily="2" typeface="Wingdings"/>
              <a:buChar char="l"/>
            </a:pPr>
            <a:r>
              <a:rPr altLang="en-US" lang="zh-CN" sz="900">
                <a:solidFill>
                  <a:schemeClr val="tx1">
                    <a:lumMod val="95000"/>
                    <a:lumOff val="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新教材在义务教育阶段,通过主动学习来让学生得到发展。新教材体现了时代气息,教材图文并茂,符合儿童年龄和认知特点,内容现实,练习题有挑战性、创造性、开放性。</a:t>
            </a:r>
          </a:p>
          <a:p>
            <a:pPr indent="-171450" marL="171450">
              <a:lnSpc>
                <a:spcPct val="200000"/>
              </a:lnSpc>
              <a:buFont charset="2" panose="05000000000000000000" pitchFamily="2" typeface="Wingdings"/>
              <a:buChar char="l"/>
            </a:pPr>
            <a:r>
              <a:rPr altLang="en-US" lang="zh-CN" sz="900">
                <a:solidFill>
                  <a:schemeClr val="tx1">
                    <a:lumMod val="95000"/>
                    <a:lumOff val="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新教材删减了一些“难、繁、偏、旧旧日"的内容,减轻了学生的负担。</a:t>
            </a:r>
          </a:p>
          <a:p>
            <a:pPr indent="-171450" marL="171450">
              <a:lnSpc>
                <a:spcPct val="200000"/>
              </a:lnSpc>
              <a:buFont charset="2" panose="05000000000000000000" pitchFamily="2" typeface="Wingdings"/>
              <a:buChar char="l"/>
            </a:pPr>
            <a:r>
              <a:rPr altLang="en-US" lang="zh-CN" sz="900">
                <a:solidFill>
                  <a:schemeClr val="tx1">
                    <a:lumMod val="95000"/>
                    <a:lumOff val="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新教材内容广而浅,难度成螺旋形上升,按学段提出目标要求,适应不同水平层次和不同阶段的学习,有较强的弹性和教师把握的余地。为学生提供了积极思考与交流合作的情境,也有利于师生互动,为活跃课堂教学活动提供了机会与可能。</a:t>
            </a:r>
          </a:p>
        </p:txBody>
      </p:sp>
      <p:sp>
        <p:nvSpPr>
          <p:cNvPr id="15" name="稻壳儿原创设计师【幻雨工作室】_13">
            <a:extLst>
              <a:ext uri="{FF2B5EF4-FFF2-40B4-BE49-F238E27FC236}">
                <a16:creationId xmlns:a16="http://schemas.microsoft.com/office/drawing/2014/main" id="{F48BA49A-1F99-4AAE-8CA6-2CDF731D7E20}"/>
              </a:ext>
            </a:extLst>
          </p:cNvPr>
          <p:cNvSpPr txBox="1"/>
          <p:nvPr/>
        </p:nvSpPr>
        <p:spPr>
          <a:xfrm>
            <a:off x="860879" y="2388078"/>
            <a:ext cx="616011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kern="100" sz="2400">
                <a:solidFill>
                  <a:schemeClr val="accent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defRPr>
            </a:lvl1pPr>
          </a:lstStyle>
          <a:p>
            <a:r>
              <a:rPr altLang="en-US" lang="zh-CN">
                <a:solidFill>
                  <a:srgbClr val="201F20"/>
                </a:solidFill>
              </a:rPr>
              <a:t>新教材的特点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B45A8BB5-75CB-4F2A-9F50-D549660E26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6118677" y="1609797"/>
            <a:ext cx="6073323" cy="4290182"/>
          </a:xfrm>
          <a:prstGeom prst="rect">
            <a:avLst/>
          </a:prstGeom>
        </p:spPr>
      </p:pic>
    </p:spTree>
    <p:extLst>
      <p:ext uri="{BB962C8B-B14F-4D97-AF65-F5344CB8AC3E}">
        <p14:creationId val="1615393481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2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8" name="组 7"/>
          <p:cNvGrpSpPr/>
          <p:nvPr/>
        </p:nvGrpSpPr>
        <p:grpSpPr>
          <a:xfrm>
            <a:off x="419576" y="333889"/>
            <a:ext cx="4101681" cy="734266"/>
            <a:chOff x="607832" y="2055111"/>
            <a:chExt cx="4101681" cy="734266"/>
          </a:xfrm>
        </p:grpSpPr>
        <p:sp>
          <p:nvSpPr>
            <p:cNvPr id="3" name="矩形 2"/>
            <p:cNvSpPr/>
            <p:nvPr/>
          </p:nvSpPr>
          <p:spPr>
            <a:xfrm>
              <a:off x="607832" y="2097404"/>
              <a:ext cx="187696" cy="33522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95528" y="2358490"/>
              <a:ext cx="3913985" cy="42672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 on a projector or computer, or print the presentation and make it into</a:t>
              </a: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795528" y="2055111"/>
              <a:ext cx="2720584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/>
              <a:r>
                <a:rPr altLang="zh-CN" b="1"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01.标题文字</a:t>
              </a:r>
            </a:p>
          </p:txBody>
        </p:sp>
        <p:sp>
          <p:nvSpPr>
            <p:cNvPr id="7" name="矩形 6"/>
            <p:cNvSpPr/>
            <p:nvPr/>
          </p:nvSpPr>
          <p:spPr>
            <a:xfrm>
              <a:off x="607832" y="2420551"/>
              <a:ext cx="187696" cy="335220"/>
            </a:xfrm>
            <a:prstGeom prst="rect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sp>
        <p:nvSpPr>
          <p:cNvPr id="9" name="稻壳儿原创设计师【幻雨工作室】_5">
            <a:extLst>
              <a:ext uri="{FF2B5EF4-FFF2-40B4-BE49-F238E27FC236}">
                <a16:creationId xmlns:a16="http://schemas.microsoft.com/office/drawing/2014/main" id="{1C7E72C5-E192-49A3-BF38-616F89AB3280}"/>
              </a:ext>
            </a:extLst>
          </p:cNvPr>
          <p:cNvSpPr/>
          <p:nvPr/>
        </p:nvSpPr>
        <p:spPr>
          <a:xfrm>
            <a:off x="1304927" y="1759845"/>
            <a:ext cx="2292831" cy="1105786"/>
          </a:xfrm>
          <a:custGeom>
            <a:gdLst>
              <a:gd fmla="*/ 60394 w 2292830" name="connsiteX0"/>
              <a:gd fmla="*/ 227029 h 1105786" name="connsiteY0"/>
              <a:gd fmla="*/ 1591673 w 2292830" name="connsiteX1"/>
              <a:gd fmla="*/ 227029 h 1105786" name="connsiteY1"/>
              <a:gd fmla="*/ 1591673 w 2292830" name="connsiteX2"/>
              <a:gd fmla="*/ 0 h 1105786" name="connsiteY2"/>
              <a:gd fmla="*/ 2292830 w 2292830" name="connsiteX3"/>
              <a:gd fmla="*/ 552893 h 1105786" name="connsiteY3"/>
              <a:gd fmla="*/ 1591673 w 2292830" name="connsiteX4"/>
              <a:gd fmla="*/ 1105786 h 1105786" name="connsiteY4"/>
              <a:gd fmla="*/ 1591673 w 2292830" name="connsiteX5"/>
              <a:gd fmla="*/ 878757 h 1105786" name="connsiteY5"/>
              <a:gd fmla="*/ 60394 w 2292830" name="connsiteX6"/>
              <a:gd fmla="*/ 878757 h 1105786" name="connsiteY6"/>
              <a:gd fmla="*/ 60394 w 2292830" name="connsiteX7"/>
              <a:gd fmla="*/ 227029 h 110578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1105786" w="2292830">
                <a:moveTo>
                  <a:pt x="60394" y="227029"/>
                </a:moveTo>
                <a:cubicBezTo>
                  <a:pt x="592085" y="88806"/>
                  <a:pt x="1006819" y="407782"/>
                  <a:pt x="1591673" y="227029"/>
                </a:cubicBezTo>
                <a:lnTo>
                  <a:pt x="1591673" y="0"/>
                </a:lnTo>
                <a:cubicBezTo>
                  <a:pt x="1867922" y="354419"/>
                  <a:pt x="2059111" y="368595"/>
                  <a:pt x="2292830" y="552893"/>
                </a:cubicBezTo>
                <a:cubicBezTo>
                  <a:pt x="2059111" y="737191"/>
                  <a:pt x="1761597" y="878958"/>
                  <a:pt x="1591673" y="1105786"/>
                </a:cubicBezTo>
                <a:lnTo>
                  <a:pt x="1591673" y="878757"/>
                </a:lnTo>
                <a:cubicBezTo>
                  <a:pt x="1113145" y="666106"/>
                  <a:pt x="538922" y="1038246"/>
                  <a:pt x="60394" y="878757"/>
                </a:cubicBezTo>
                <a:cubicBezTo>
                  <a:pt x="-35299" y="640249"/>
                  <a:pt x="-3402" y="444272"/>
                  <a:pt x="60394" y="227029"/>
                </a:cubicBezTo>
                <a:close/>
              </a:path>
            </a:pathLst>
          </a:custGeom>
          <a:solidFill>
            <a:srgbClr val="201F20"/>
          </a:solidFill>
          <a:ln>
            <a:noFill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10" name="稻壳儿原创设计师【幻雨工作室】_6">
            <a:extLst>
              <a:ext uri="{FF2B5EF4-FFF2-40B4-BE49-F238E27FC236}">
                <a16:creationId xmlns:a16="http://schemas.microsoft.com/office/drawing/2014/main" id="{A3B07D0C-15DC-417D-8D3D-2A9C77F5713E}"/>
              </a:ext>
            </a:extLst>
          </p:cNvPr>
          <p:cNvSpPr txBox="1"/>
          <p:nvPr/>
        </p:nvSpPr>
        <p:spPr>
          <a:xfrm>
            <a:off x="1936871" y="2158853"/>
            <a:ext cx="8940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6030504020204" pitchFamily="34" typeface="Open Sans"/>
              </a:rPr>
              <a:t>情景设计</a:t>
            </a:r>
          </a:p>
        </p:txBody>
      </p:sp>
      <p:sp>
        <p:nvSpPr>
          <p:cNvPr id="11" name="稻壳儿原创设计师【幻雨工作室】_7">
            <a:extLst>
              <a:ext uri="{FF2B5EF4-FFF2-40B4-BE49-F238E27FC236}">
                <a16:creationId xmlns:a16="http://schemas.microsoft.com/office/drawing/2014/main" id="{CC9CD71C-C0C5-4173-A2D0-4D65F6A30497}"/>
              </a:ext>
            </a:extLst>
          </p:cNvPr>
          <p:cNvSpPr/>
          <p:nvPr/>
        </p:nvSpPr>
        <p:spPr>
          <a:xfrm>
            <a:off x="1304928" y="2952339"/>
            <a:ext cx="2907961" cy="777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000">
                <a:solidFill>
                  <a:schemeClr val="bg1">
                    <a:lumMod val="50000"/>
                  </a:schemeClr>
                </a:solidFill>
                <a:latin charset="0" panose="020b0502020202020204" pitchFamily="34" typeface="Century Gothic"/>
              </a:rPr>
              <a:t>The user can demonstrate on a projector or computer, or print the presentation and make it into a film a wider field</a:t>
            </a:r>
          </a:p>
        </p:txBody>
      </p:sp>
      <p:sp>
        <p:nvSpPr>
          <p:cNvPr id="12" name="稻壳儿原创设计师【幻雨工作室】_8">
            <a:extLst>
              <a:ext uri="{FF2B5EF4-FFF2-40B4-BE49-F238E27FC236}">
                <a16:creationId xmlns:a16="http://schemas.microsoft.com/office/drawing/2014/main" id="{E51F0DB2-4AC5-4C21-B301-4233EF460189}"/>
              </a:ext>
            </a:extLst>
          </p:cNvPr>
          <p:cNvSpPr/>
          <p:nvPr/>
        </p:nvSpPr>
        <p:spPr>
          <a:xfrm>
            <a:off x="5838827" y="1759845"/>
            <a:ext cx="2292831" cy="1105786"/>
          </a:xfrm>
          <a:custGeom>
            <a:gdLst>
              <a:gd fmla="*/ 60394 w 2292830" name="connsiteX0"/>
              <a:gd fmla="*/ 227029 h 1105786" name="connsiteY0"/>
              <a:gd fmla="*/ 1591673 w 2292830" name="connsiteX1"/>
              <a:gd fmla="*/ 227029 h 1105786" name="connsiteY1"/>
              <a:gd fmla="*/ 1591673 w 2292830" name="connsiteX2"/>
              <a:gd fmla="*/ 0 h 1105786" name="connsiteY2"/>
              <a:gd fmla="*/ 2292830 w 2292830" name="connsiteX3"/>
              <a:gd fmla="*/ 552893 h 1105786" name="connsiteY3"/>
              <a:gd fmla="*/ 1591673 w 2292830" name="connsiteX4"/>
              <a:gd fmla="*/ 1105786 h 1105786" name="connsiteY4"/>
              <a:gd fmla="*/ 1591673 w 2292830" name="connsiteX5"/>
              <a:gd fmla="*/ 878757 h 1105786" name="connsiteY5"/>
              <a:gd fmla="*/ 60394 w 2292830" name="connsiteX6"/>
              <a:gd fmla="*/ 878757 h 1105786" name="connsiteY6"/>
              <a:gd fmla="*/ 60394 w 2292830" name="connsiteX7"/>
              <a:gd fmla="*/ 227029 h 110578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1105786" w="2292830">
                <a:moveTo>
                  <a:pt x="60394" y="227029"/>
                </a:moveTo>
                <a:cubicBezTo>
                  <a:pt x="592085" y="88806"/>
                  <a:pt x="1006819" y="407782"/>
                  <a:pt x="1591673" y="227029"/>
                </a:cubicBezTo>
                <a:lnTo>
                  <a:pt x="1591673" y="0"/>
                </a:lnTo>
                <a:cubicBezTo>
                  <a:pt x="1867922" y="354419"/>
                  <a:pt x="2059111" y="368595"/>
                  <a:pt x="2292830" y="552893"/>
                </a:cubicBezTo>
                <a:cubicBezTo>
                  <a:pt x="2059111" y="737191"/>
                  <a:pt x="1761597" y="878958"/>
                  <a:pt x="1591673" y="1105786"/>
                </a:cubicBezTo>
                <a:lnTo>
                  <a:pt x="1591673" y="878757"/>
                </a:lnTo>
                <a:cubicBezTo>
                  <a:pt x="1113145" y="666106"/>
                  <a:pt x="538922" y="1038246"/>
                  <a:pt x="60394" y="878757"/>
                </a:cubicBezTo>
                <a:cubicBezTo>
                  <a:pt x="-35299" y="640249"/>
                  <a:pt x="-3402" y="444272"/>
                  <a:pt x="60394" y="227029"/>
                </a:cubicBezTo>
                <a:close/>
              </a:path>
            </a:pathLst>
          </a:custGeom>
          <a:solidFill>
            <a:srgbClr val="FAD97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13" name="稻壳儿原创设计师【幻雨工作室】_9">
            <a:extLst>
              <a:ext uri="{FF2B5EF4-FFF2-40B4-BE49-F238E27FC236}">
                <a16:creationId xmlns:a16="http://schemas.microsoft.com/office/drawing/2014/main" id="{626357CD-5883-475B-A64C-22060A031E71}"/>
              </a:ext>
            </a:extLst>
          </p:cNvPr>
          <p:cNvSpPr txBox="1"/>
          <p:nvPr/>
        </p:nvSpPr>
        <p:spPr>
          <a:xfrm>
            <a:off x="6470766" y="2158853"/>
            <a:ext cx="8940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z="1400">
                <a:solidFill>
                  <a:schemeClr val="tx1">
                    <a:lumMod val="95000"/>
                    <a:lumOff val="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6030504020204" pitchFamily="34" typeface="Open Sans"/>
              </a:rPr>
              <a:t>图文并茂</a:t>
            </a:r>
          </a:p>
        </p:txBody>
      </p:sp>
      <p:sp>
        <p:nvSpPr>
          <p:cNvPr id="14" name="稻壳儿原创设计师【幻雨工作室】_10">
            <a:extLst>
              <a:ext uri="{FF2B5EF4-FFF2-40B4-BE49-F238E27FC236}">
                <a16:creationId xmlns:a16="http://schemas.microsoft.com/office/drawing/2014/main" id="{342EC3E7-2A2A-4DF0-BF23-A485C786DBF4}"/>
              </a:ext>
            </a:extLst>
          </p:cNvPr>
          <p:cNvSpPr/>
          <p:nvPr/>
        </p:nvSpPr>
        <p:spPr>
          <a:xfrm>
            <a:off x="5838828" y="2952339"/>
            <a:ext cx="2907961" cy="777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000">
                <a:solidFill>
                  <a:schemeClr val="bg1">
                    <a:lumMod val="50000"/>
                  </a:schemeClr>
                </a:solidFill>
                <a:latin charset="0" panose="020b0502020202020204" pitchFamily="34" typeface="Century Gothic"/>
              </a:rPr>
              <a:t>The user can demonstrate on a projector or computer, or print the presentation and make it into a film a wider field</a:t>
            </a:r>
          </a:p>
        </p:txBody>
      </p:sp>
      <p:sp>
        <p:nvSpPr>
          <p:cNvPr id="15" name="稻壳儿原创设计师【幻雨工作室】_11">
            <a:extLst>
              <a:ext uri="{FF2B5EF4-FFF2-40B4-BE49-F238E27FC236}">
                <a16:creationId xmlns:a16="http://schemas.microsoft.com/office/drawing/2014/main" id="{03B71DE2-5FDD-4BD8-8880-BE18E318F56B}"/>
              </a:ext>
            </a:extLst>
          </p:cNvPr>
          <p:cNvSpPr/>
          <p:nvPr/>
        </p:nvSpPr>
        <p:spPr>
          <a:xfrm>
            <a:off x="3038477" y="3988695"/>
            <a:ext cx="2292831" cy="1105786"/>
          </a:xfrm>
          <a:custGeom>
            <a:gdLst>
              <a:gd fmla="*/ 60394 w 2292830" name="connsiteX0"/>
              <a:gd fmla="*/ 227029 h 1105786" name="connsiteY0"/>
              <a:gd fmla="*/ 1591673 w 2292830" name="connsiteX1"/>
              <a:gd fmla="*/ 227029 h 1105786" name="connsiteY1"/>
              <a:gd fmla="*/ 1591673 w 2292830" name="connsiteX2"/>
              <a:gd fmla="*/ 0 h 1105786" name="connsiteY2"/>
              <a:gd fmla="*/ 2292830 w 2292830" name="connsiteX3"/>
              <a:gd fmla="*/ 552893 h 1105786" name="connsiteY3"/>
              <a:gd fmla="*/ 1591673 w 2292830" name="connsiteX4"/>
              <a:gd fmla="*/ 1105786 h 1105786" name="connsiteY4"/>
              <a:gd fmla="*/ 1591673 w 2292830" name="connsiteX5"/>
              <a:gd fmla="*/ 878757 h 1105786" name="connsiteY5"/>
              <a:gd fmla="*/ 60394 w 2292830" name="connsiteX6"/>
              <a:gd fmla="*/ 878757 h 1105786" name="connsiteY6"/>
              <a:gd fmla="*/ 60394 w 2292830" name="connsiteX7"/>
              <a:gd fmla="*/ 227029 h 110578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1105786" w="2292830">
                <a:moveTo>
                  <a:pt x="60394" y="227029"/>
                </a:moveTo>
                <a:cubicBezTo>
                  <a:pt x="592085" y="88806"/>
                  <a:pt x="1006819" y="407782"/>
                  <a:pt x="1591673" y="227029"/>
                </a:cubicBezTo>
                <a:lnTo>
                  <a:pt x="1591673" y="0"/>
                </a:lnTo>
                <a:cubicBezTo>
                  <a:pt x="1867922" y="354419"/>
                  <a:pt x="2059111" y="368595"/>
                  <a:pt x="2292830" y="552893"/>
                </a:cubicBezTo>
                <a:cubicBezTo>
                  <a:pt x="2059111" y="737191"/>
                  <a:pt x="1761597" y="878958"/>
                  <a:pt x="1591673" y="1105786"/>
                </a:cubicBezTo>
                <a:lnTo>
                  <a:pt x="1591673" y="878757"/>
                </a:lnTo>
                <a:cubicBezTo>
                  <a:pt x="1113145" y="666106"/>
                  <a:pt x="538922" y="1038246"/>
                  <a:pt x="60394" y="878757"/>
                </a:cubicBezTo>
                <a:cubicBezTo>
                  <a:pt x="-35299" y="640249"/>
                  <a:pt x="-3402" y="444272"/>
                  <a:pt x="60394" y="227029"/>
                </a:cubicBezTo>
                <a:close/>
              </a:path>
            </a:pathLst>
          </a:custGeom>
          <a:solidFill>
            <a:srgbClr val="FAD97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16" name="稻壳儿原创设计师【幻雨工作室】_12">
            <a:extLst>
              <a:ext uri="{FF2B5EF4-FFF2-40B4-BE49-F238E27FC236}">
                <a16:creationId xmlns:a16="http://schemas.microsoft.com/office/drawing/2014/main" id="{F77AF7E7-5B18-48CC-AC78-AE9A79BACFFA}"/>
              </a:ext>
            </a:extLst>
          </p:cNvPr>
          <p:cNvSpPr txBox="1"/>
          <p:nvPr/>
        </p:nvSpPr>
        <p:spPr>
          <a:xfrm>
            <a:off x="3670419" y="4387703"/>
            <a:ext cx="8940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z="1400">
                <a:solidFill>
                  <a:schemeClr val="tx1">
                    <a:lumMod val="95000"/>
                    <a:lumOff val="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6030504020204" pitchFamily="34" typeface="Open Sans"/>
              </a:rPr>
              <a:t>简化设计</a:t>
            </a:r>
          </a:p>
        </p:txBody>
      </p:sp>
      <p:sp>
        <p:nvSpPr>
          <p:cNvPr id="17" name="稻壳儿原创设计师【幻雨工作室】_13">
            <a:extLst>
              <a:ext uri="{FF2B5EF4-FFF2-40B4-BE49-F238E27FC236}">
                <a16:creationId xmlns:a16="http://schemas.microsoft.com/office/drawing/2014/main" id="{4C93EBB4-0A55-45E4-86AE-CC6E76FD8BA2}"/>
              </a:ext>
            </a:extLst>
          </p:cNvPr>
          <p:cNvSpPr/>
          <p:nvPr/>
        </p:nvSpPr>
        <p:spPr>
          <a:xfrm>
            <a:off x="3038478" y="5181189"/>
            <a:ext cx="2907961" cy="777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000">
                <a:solidFill>
                  <a:schemeClr val="bg1">
                    <a:lumMod val="50000"/>
                  </a:schemeClr>
                </a:solidFill>
                <a:latin charset="0" panose="020b0502020202020204" pitchFamily="34" typeface="Century Gothic"/>
              </a:rPr>
              <a:t>The user can demonstrate on a projector or computer, or print the presentation and make it into a film a wider field</a:t>
            </a:r>
          </a:p>
        </p:txBody>
      </p:sp>
      <p:sp>
        <p:nvSpPr>
          <p:cNvPr id="18" name="稻壳儿原创设计师【幻雨工作室】_14">
            <a:extLst>
              <a:ext uri="{FF2B5EF4-FFF2-40B4-BE49-F238E27FC236}">
                <a16:creationId xmlns:a16="http://schemas.microsoft.com/office/drawing/2014/main" id="{78C81A2C-33AA-4A71-8BCE-58526C6AB3D0}"/>
              </a:ext>
            </a:extLst>
          </p:cNvPr>
          <p:cNvSpPr/>
          <p:nvPr/>
        </p:nvSpPr>
        <p:spPr>
          <a:xfrm>
            <a:off x="7572377" y="3988695"/>
            <a:ext cx="2292831" cy="1105786"/>
          </a:xfrm>
          <a:custGeom>
            <a:gdLst>
              <a:gd fmla="*/ 60394 w 2292830" name="connsiteX0"/>
              <a:gd fmla="*/ 227029 h 1105786" name="connsiteY0"/>
              <a:gd fmla="*/ 1591673 w 2292830" name="connsiteX1"/>
              <a:gd fmla="*/ 227029 h 1105786" name="connsiteY1"/>
              <a:gd fmla="*/ 1591673 w 2292830" name="connsiteX2"/>
              <a:gd fmla="*/ 0 h 1105786" name="connsiteY2"/>
              <a:gd fmla="*/ 2292830 w 2292830" name="connsiteX3"/>
              <a:gd fmla="*/ 552893 h 1105786" name="connsiteY3"/>
              <a:gd fmla="*/ 1591673 w 2292830" name="connsiteX4"/>
              <a:gd fmla="*/ 1105786 h 1105786" name="connsiteY4"/>
              <a:gd fmla="*/ 1591673 w 2292830" name="connsiteX5"/>
              <a:gd fmla="*/ 878757 h 1105786" name="connsiteY5"/>
              <a:gd fmla="*/ 60394 w 2292830" name="connsiteX6"/>
              <a:gd fmla="*/ 878757 h 1105786" name="connsiteY6"/>
              <a:gd fmla="*/ 60394 w 2292830" name="connsiteX7"/>
              <a:gd fmla="*/ 227029 h 110578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1105786" w="2292830">
                <a:moveTo>
                  <a:pt x="60394" y="227029"/>
                </a:moveTo>
                <a:cubicBezTo>
                  <a:pt x="592085" y="88806"/>
                  <a:pt x="1006819" y="407782"/>
                  <a:pt x="1591673" y="227029"/>
                </a:cubicBezTo>
                <a:lnTo>
                  <a:pt x="1591673" y="0"/>
                </a:lnTo>
                <a:cubicBezTo>
                  <a:pt x="1867922" y="354419"/>
                  <a:pt x="2059111" y="368595"/>
                  <a:pt x="2292830" y="552893"/>
                </a:cubicBezTo>
                <a:cubicBezTo>
                  <a:pt x="2059111" y="737191"/>
                  <a:pt x="1761597" y="878958"/>
                  <a:pt x="1591673" y="1105786"/>
                </a:cubicBezTo>
                <a:lnTo>
                  <a:pt x="1591673" y="878757"/>
                </a:lnTo>
                <a:cubicBezTo>
                  <a:pt x="1113145" y="666106"/>
                  <a:pt x="538922" y="1038246"/>
                  <a:pt x="60394" y="878757"/>
                </a:cubicBezTo>
                <a:cubicBezTo>
                  <a:pt x="-35299" y="640249"/>
                  <a:pt x="-3402" y="444272"/>
                  <a:pt x="60394" y="227029"/>
                </a:cubicBezTo>
                <a:close/>
              </a:path>
            </a:pathLst>
          </a:custGeom>
          <a:solidFill>
            <a:srgbClr val="201F2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19" name="稻壳儿原创设计师【幻雨工作室】_15">
            <a:extLst>
              <a:ext uri="{FF2B5EF4-FFF2-40B4-BE49-F238E27FC236}">
                <a16:creationId xmlns:a16="http://schemas.microsoft.com/office/drawing/2014/main" id="{35755AC9-0A52-4A14-930E-8F34F5E7E60B}"/>
              </a:ext>
            </a:extLst>
          </p:cNvPr>
          <p:cNvSpPr txBox="1"/>
          <p:nvPr/>
        </p:nvSpPr>
        <p:spPr>
          <a:xfrm>
            <a:off x="8204316" y="4387703"/>
            <a:ext cx="8940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6030504020204" pitchFamily="34" typeface="Open Sans"/>
              </a:rPr>
              <a:t>循序渐进</a:t>
            </a:r>
          </a:p>
        </p:txBody>
      </p:sp>
      <p:sp>
        <p:nvSpPr>
          <p:cNvPr id="20" name="稻壳儿原创设计师【幻雨工作室】_16">
            <a:extLst>
              <a:ext uri="{FF2B5EF4-FFF2-40B4-BE49-F238E27FC236}">
                <a16:creationId xmlns:a16="http://schemas.microsoft.com/office/drawing/2014/main" id="{0B8A276D-AE77-401C-A1F8-2C0C7FC2ED45}"/>
              </a:ext>
            </a:extLst>
          </p:cNvPr>
          <p:cNvSpPr/>
          <p:nvPr/>
        </p:nvSpPr>
        <p:spPr>
          <a:xfrm>
            <a:off x="7572377" y="5181189"/>
            <a:ext cx="2907961" cy="777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000">
                <a:solidFill>
                  <a:schemeClr val="bg1">
                    <a:lumMod val="50000"/>
                  </a:schemeClr>
                </a:solidFill>
                <a:latin charset="0" panose="020b0502020202020204" pitchFamily="34" typeface="Century Gothic"/>
              </a:rPr>
              <a:t>The user can demonstrate on a projector or computer, or print the presentation and make it into a film a wider field</a:t>
            </a:r>
          </a:p>
        </p:txBody>
      </p:sp>
    </p:spTree>
    <p:extLst>
      <p:ext uri="{BB962C8B-B14F-4D97-AF65-F5344CB8AC3E}">
        <p14:creationId val="11323053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 nodeType="clickPar">
                      <p:stCondLst>
                        <p:cond delay="indefinite"/>
                      </p:stCondLst>
                      <p:childTnLst>
                        <p:par>
                          <p:cTn fill="hold" id="4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18"/>
      <p:bldP grpId="0" spid="19"/>
      <p:bldP grpId="0" spid="20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稻壳儿原创设计师【幻雨工作室】_8">
            <a:extLst>
              <a:ext uri="{FF2B5EF4-FFF2-40B4-BE49-F238E27FC236}">
                <a16:creationId xmlns:a16="http://schemas.microsoft.com/office/drawing/2014/main" id="{A6184E76-B92B-4839-8EBB-718117A80008}"/>
              </a:ext>
            </a:extLst>
          </p:cNvPr>
          <p:cNvSpPr/>
          <p:nvPr/>
        </p:nvSpPr>
        <p:spPr>
          <a:xfrm>
            <a:off x="7066041" y="0"/>
            <a:ext cx="4741863" cy="6858000"/>
          </a:xfrm>
          <a:prstGeom prst="parallelogram">
            <a:avLst>
              <a:gd fmla="val 52051" name="adj"/>
            </a:avLst>
          </a:prstGeom>
          <a:solidFill>
            <a:srgbClr val="201F20"/>
          </a:solidFill>
          <a:ln>
            <a:noFill/>
          </a:ln>
          <a:effectLst/>
          <a:scene3d>
            <a:camera prst="orthographicFront"/>
            <a:lightRig dir="t" rig="threePt"/>
          </a:scene3d>
          <a:sp3d prstMaterial="softEdge">
            <a:bevelT h="6350"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" name="组 1"/>
          <p:cNvGrpSpPr/>
          <p:nvPr/>
        </p:nvGrpSpPr>
        <p:grpSpPr>
          <a:xfrm>
            <a:off x="419576" y="333889"/>
            <a:ext cx="4101681" cy="734266"/>
            <a:chOff x="607832" y="2055111"/>
            <a:chExt cx="4101681" cy="734266"/>
          </a:xfrm>
        </p:grpSpPr>
        <p:sp>
          <p:nvSpPr>
            <p:cNvPr id="3" name="矩形 2"/>
            <p:cNvSpPr/>
            <p:nvPr/>
          </p:nvSpPr>
          <p:spPr>
            <a:xfrm>
              <a:off x="607832" y="2097404"/>
              <a:ext cx="187696" cy="33522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795528" y="2358490"/>
              <a:ext cx="3913985" cy="42672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 on a projector or computer, or print the presentation and make it into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95528" y="2055111"/>
              <a:ext cx="2720584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/>
              <a:r>
                <a:rPr altLang="zh-CN" b="1"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01.标题文字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607832" y="2420551"/>
              <a:ext cx="187696" cy="335220"/>
            </a:xfrm>
            <a:prstGeom prst="rect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sp>
        <p:nvSpPr>
          <p:cNvPr id="7" name="稻壳儿原创设计师【幻雨工作室】_5">
            <a:extLst>
              <a:ext uri="{FF2B5EF4-FFF2-40B4-BE49-F238E27FC236}">
                <a16:creationId xmlns:a16="http://schemas.microsoft.com/office/drawing/2014/main" id="{0BA10D38-ECD4-4CCC-9EBF-CC1C596CB87B}"/>
              </a:ext>
            </a:extLst>
          </p:cNvPr>
          <p:cNvSpPr/>
          <p:nvPr/>
        </p:nvSpPr>
        <p:spPr>
          <a:xfrm>
            <a:off x="751392" y="1494272"/>
            <a:ext cx="4185424" cy="3291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2800">
                <a:solidFill>
                  <a:srgbClr val="201F2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课程定位</a:t>
            </a:r>
          </a:p>
          <a:p>
            <a:pPr>
              <a:lnSpc>
                <a:spcPct val="150000"/>
              </a:lnSpc>
            </a:pPr>
            <a:r>
              <a:rPr altLang="en-US" b="1" lang="zh-CN" sz="2800">
                <a:solidFill>
                  <a:srgbClr val="201F2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课程紧扣大纲，注重知识点的理解非死记硬背，注重学习和实践相结合而非只学习不实践。</a:t>
            </a:r>
          </a:p>
        </p:txBody>
      </p:sp>
      <p:sp>
        <p:nvSpPr>
          <p:cNvPr id="8" name="稻壳儿原创设计师【幻雨工作室】_6">
            <a:extLst>
              <a:ext uri="{FF2B5EF4-FFF2-40B4-BE49-F238E27FC236}">
                <a16:creationId xmlns:a16="http://schemas.microsoft.com/office/drawing/2014/main" id="{63D9D23A-3AB2-486C-811E-19E976E351F9}"/>
              </a:ext>
            </a:extLst>
          </p:cNvPr>
          <p:cNvSpPr/>
          <p:nvPr/>
        </p:nvSpPr>
        <p:spPr>
          <a:xfrm>
            <a:off x="751392" y="2783483"/>
            <a:ext cx="4185424" cy="1920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600">
                <a:solidFill>
                  <a:srgbClr val="201F2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概念</a:t>
            </a:r>
          </a:p>
          <a:p>
            <a:pPr>
              <a:lnSpc>
                <a:spcPct val="150000"/>
              </a:lnSpc>
            </a:pPr>
            <a:r>
              <a:rPr altLang="en-US" b="1" lang="zh-CN" sz="1600">
                <a:solidFill>
                  <a:srgbClr val="201F2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The user can demonstrate on a projector or computer, or print the presentation and make it into a film a wider field</a:t>
            </a:r>
          </a:p>
        </p:txBody>
      </p:sp>
      <p:sp>
        <p:nvSpPr>
          <p:cNvPr id="10" name="稻壳儿原创设计师【幻雨工作室】_8">
            <a:extLst>
              <a:ext uri="{FF2B5EF4-FFF2-40B4-BE49-F238E27FC236}">
                <a16:creationId xmlns:a16="http://schemas.microsoft.com/office/drawing/2014/main" id="{A6184E76-B92B-4839-8EBB-718117A80008}"/>
              </a:ext>
            </a:extLst>
          </p:cNvPr>
          <p:cNvSpPr/>
          <p:nvPr/>
        </p:nvSpPr>
        <p:spPr>
          <a:xfrm>
            <a:off x="7478417" y="0"/>
            <a:ext cx="4741863" cy="6858000"/>
          </a:xfrm>
          <a:prstGeom prst="parallelogram">
            <a:avLst>
              <a:gd fmla="val 52051" name="adj"/>
            </a:avLst>
          </a:prstGeom>
          <a:solidFill>
            <a:srgbClr val="FAD978"/>
          </a:solidFill>
          <a:ln>
            <a:noFill/>
          </a:ln>
          <a:effectLst/>
          <a:scene3d>
            <a:camera prst="orthographicFront"/>
            <a:lightRig dir="t" rig="threePt"/>
          </a:scene3d>
          <a:sp3d prstMaterial="softEdge">
            <a:bevelT h="6350"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11" name="稻壳儿原创设计师【幻雨工作室】_9">
            <a:extLst>
              <a:ext uri="{FF2B5EF4-FFF2-40B4-BE49-F238E27FC236}">
                <a16:creationId xmlns:a16="http://schemas.microsoft.com/office/drawing/2014/main" id="{594F0714-35E3-4B6B-8528-9AB1F9905F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6209583" y="1683245"/>
            <a:ext cx="5982044" cy="3988528"/>
          </a:xfrm>
          <a:prstGeom prst="rect">
            <a:avLst/>
          </a:prstGeom>
        </p:spPr>
      </p:pic>
      <p:sp>
        <p:nvSpPr>
          <p:cNvPr id="14" name="稻壳儿原创设计师【幻雨工作室】_6">
            <a:extLst>
              <a:ext uri="{FF2B5EF4-FFF2-40B4-BE49-F238E27FC236}">
                <a16:creationId xmlns:a16="http://schemas.microsoft.com/office/drawing/2014/main" id="{DE8AFEAA-2783-411F-A200-20B4B9900735}"/>
              </a:ext>
            </a:extLst>
          </p:cNvPr>
          <p:cNvSpPr/>
          <p:nvPr/>
        </p:nvSpPr>
        <p:spPr>
          <a:xfrm>
            <a:off x="765531" y="3677508"/>
            <a:ext cx="4185424" cy="1920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600">
                <a:solidFill>
                  <a:srgbClr val="201F2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发展</a:t>
            </a:r>
          </a:p>
          <a:p>
            <a:pPr>
              <a:lnSpc>
                <a:spcPct val="150000"/>
              </a:lnSpc>
            </a:pPr>
            <a:r>
              <a:rPr altLang="en-US" b="1" lang="zh-CN" sz="1600">
                <a:solidFill>
                  <a:srgbClr val="201F2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The user can demonstrate on a projector or computer, or print the presentation and make it into a film a wider field</a:t>
            </a:r>
          </a:p>
        </p:txBody>
      </p:sp>
      <p:sp>
        <p:nvSpPr>
          <p:cNvPr id="15" name="稻壳儿原创设计师【幻雨工作室】_6">
            <a:extLst>
              <a:ext uri="{FF2B5EF4-FFF2-40B4-BE49-F238E27FC236}">
                <a16:creationId xmlns:a16="http://schemas.microsoft.com/office/drawing/2014/main" id="{2419DB16-529F-4294-B44B-12719C110FFF}"/>
              </a:ext>
            </a:extLst>
          </p:cNvPr>
          <p:cNvSpPr/>
          <p:nvPr/>
        </p:nvSpPr>
        <p:spPr>
          <a:xfrm>
            <a:off x="751392" y="4571537"/>
            <a:ext cx="4185424" cy="1920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600">
                <a:solidFill>
                  <a:srgbClr val="201F2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性质</a:t>
            </a:r>
          </a:p>
          <a:p>
            <a:pPr>
              <a:lnSpc>
                <a:spcPct val="150000"/>
              </a:lnSpc>
            </a:pPr>
            <a:r>
              <a:rPr altLang="en-US" b="1" lang="zh-CN" sz="1600">
                <a:solidFill>
                  <a:srgbClr val="201F2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The user can demonstrate on a projector or computer, or print the presentation and make it into a film a wider field</a:t>
            </a:r>
          </a:p>
        </p:txBody>
      </p:sp>
      <p:sp>
        <p:nvSpPr>
          <p:cNvPr id="16" name="稻壳儿原创设计师【幻雨工作室】_6">
            <a:extLst>
              <a:ext uri="{FF2B5EF4-FFF2-40B4-BE49-F238E27FC236}">
                <a16:creationId xmlns:a16="http://schemas.microsoft.com/office/drawing/2014/main" id="{8F2EC243-F525-48D5-A220-2C2594033538}"/>
              </a:ext>
            </a:extLst>
          </p:cNvPr>
          <p:cNvSpPr/>
          <p:nvPr/>
        </p:nvSpPr>
        <p:spPr>
          <a:xfrm>
            <a:off x="765531" y="5465564"/>
            <a:ext cx="4185424" cy="1920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600">
                <a:solidFill>
                  <a:srgbClr val="201F2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应用</a:t>
            </a:r>
          </a:p>
          <a:p>
            <a:pPr>
              <a:lnSpc>
                <a:spcPct val="150000"/>
              </a:lnSpc>
            </a:pPr>
            <a:r>
              <a:rPr altLang="en-US" b="1" lang="zh-CN" sz="1600">
                <a:solidFill>
                  <a:srgbClr val="201F2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The user can demonstrate on a projector or computer, or print the presentation and make it into a film a wider field</a:t>
            </a:r>
          </a:p>
        </p:txBody>
      </p:sp>
    </p:spTree>
    <p:extLst>
      <p:ext uri="{BB962C8B-B14F-4D97-AF65-F5344CB8AC3E}">
        <p14:creationId val="744420574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"/>
      <p:bldP grpId="0" spid="7"/>
      <p:bldP grpId="0" spid="8"/>
      <p:bldP grpId="0" spid="10"/>
      <p:bldP grpId="0" spid="14"/>
      <p:bldP grpId="0" spid="15"/>
      <p:bldP grpId="0" spid="16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905000" y="0"/>
            <a:ext cx="10287000" cy="6858000"/>
          </a:xfrm>
          <a:prstGeom prst="rect">
            <a:avLst/>
          </a:prstGeom>
        </p:spPr>
      </p:pic>
      <p:grpSp>
        <p:nvGrpSpPr>
          <p:cNvPr id="5" name="组 4"/>
          <p:cNvGrpSpPr/>
          <p:nvPr/>
        </p:nvGrpSpPr>
        <p:grpSpPr>
          <a:xfrm>
            <a:off x="786398" y="3346704"/>
            <a:ext cx="457200" cy="2907792"/>
            <a:chOff x="10972800" y="749808"/>
            <a:chExt cx="457200" cy="2907792"/>
          </a:xfrm>
        </p:grpSpPr>
        <p:sp>
          <p:nvSpPr>
            <p:cNvPr id="6" name="矩形 5"/>
            <p:cNvSpPr/>
            <p:nvPr/>
          </p:nvSpPr>
          <p:spPr>
            <a:xfrm>
              <a:off x="10972800" y="749808"/>
              <a:ext cx="457200" cy="4572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0972800" y="1448844"/>
              <a:ext cx="373990" cy="2208755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>
                <a:lnSpc>
                  <a:spcPct val="114000"/>
                </a:lnSpc>
              </a:pPr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</a:t>
              </a:r>
            </a:p>
          </p:txBody>
        </p:sp>
      </p:grpSp>
      <p:sp>
        <p:nvSpPr>
          <p:cNvPr id="8" name="矩形 7"/>
          <p:cNvSpPr/>
          <p:nvPr/>
        </p:nvSpPr>
        <p:spPr>
          <a:xfrm>
            <a:off x="621793" y="658368"/>
            <a:ext cx="4630707" cy="1078992"/>
          </a:xfrm>
          <a:prstGeom prst="rect">
            <a:avLst/>
          </a:prstGeom>
          <a:solidFill>
            <a:srgbClr val="FAD9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9" name="文本框 8"/>
          <p:cNvSpPr txBox="1"/>
          <p:nvPr/>
        </p:nvSpPr>
        <p:spPr>
          <a:xfrm>
            <a:off x="1931585" y="721701"/>
            <a:ext cx="3175590" cy="1005840"/>
          </a:xfrm>
          <a:prstGeom prst="rect">
            <a:avLst/>
          </a:prstGeom>
          <a:noFill/>
        </p:spPr>
        <p:txBody>
          <a:bodyPr rtlCol="0" wrap="non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b="1" lang="en-US" sz="6000">
                <a:solidFill>
                  <a:schemeClr val="tx1">
                    <a:lumMod val="75000"/>
                    <a:lumOff val="25000"/>
                  </a:schemeClr>
                </a:solidFill>
                <a:latin charset="0" typeface="Avenir Next Demi Bold"/>
                <a:ea charset="0" typeface="Avenir Next Demi Bold"/>
                <a:cs charset="0" typeface="Avenir Next Demi Bold"/>
              </a:rPr>
              <a:t>PART.02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942858" y="4045741"/>
            <a:ext cx="3913985" cy="473659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>
              <a:lnSpc>
                <a:spcPct val="114000"/>
              </a:lnSpc>
            </a:pPr>
            <a:r>
              <a:rPr altLang="zh-CN" lang="en-US" sz="1100">
                <a:solidFill>
                  <a:schemeClr val="tx1">
                    <a:lumMod val="50000"/>
                    <a:lumOff val="50000"/>
                  </a:schemeClr>
                </a:solidFill>
                <a:latin charset="-122" typeface="Microsoft YaHei"/>
                <a:ea charset="-122" typeface="Microsoft YaHei"/>
                <a:cs charset="-122" typeface="Microsoft YaHei"/>
              </a:rPr>
              <a:t>The user can demonstrate on a projector or computer, or print the presentation and make it into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942857" y="3113639"/>
            <a:ext cx="4814955" cy="91440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dist"/>
            <a:r>
              <a:rPr altLang="en-US" b="1" lang="zh-CN" smtClean="0" sz="5400">
                <a:solidFill>
                  <a:schemeClr val="tx1">
                    <a:lumMod val="75000"/>
                    <a:lumOff val="25000"/>
                  </a:schemeClr>
                </a:solidFill>
                <a:latin charset="-122" typeface="Microsoft YaHei"/>
                <a:ea charset="-122" typeface="Microsoft YaHei"/>
                <a:cs charset="-122" typeface="Microsoft YaHei"/>
              </a:rPr>
              <a:t>标题文字</a:t>
            </a:r>
          </a:p>
        </p:txBody>
      </p:sp>
    </p:spTree>
    <p:extLst>
      <p:ext uri="{BB962C8B-B14F-4D97-AF65-F5344CB8AC3E}">
        <p14:creationId val="920535593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5"/>
      <p:bldP grpId="0" spid="16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 1"/>
          <p:cNvGrpSpPr/>
          <p:nvPr/>
        </p:nvGrpSpPr>
        <p:grpSpPr>
          <a:xfrm>
            <a:off x="419576" y="333889"/>
            <a:ext cx="4101681" cy="734266"/>
            <a:chOff x="607832" y="2055111"/>
            <a:chExt cx="4101681" cy="734266"/>
          </a:xfrm>
        </p:grpSpPr>
        <p:sp>
          <p:nvSpPr>
            <p:cNvPr id="3" name="矩形 2"/>
            <p:cNvSpPr/>
            <p:nvPr/>
          </p:nvSpPr>
          <p:spPr>
            <a:xfrm>
              <a:off x="607832" y="2097404"/>
              <a:ext cx="187696" cy="33522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795528" y="2358490"/>
              <a:ext cx="3913985" cy="42672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 on a projector or computer, or print the presentation and make it into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95528" y="2055111"/>
              <a:ext cx="2720584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/>
              <a:r>
                <a:rPr altLang="zh-CN" b="1"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02.标题文字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607832" y="2420551"/>
              <a:ext cx="187696" cy="335220"/>
            </a:xfrm>
            <a:prstGeom prst="rect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sp>
        <p:nvSpPr>
          <p:cNvPr id="8" name="稻壳儿原创设计师【幻雨工作室】_6">
            <a:extLst>
              <a:ext uri="{FF2B5EF4-FFF2-40B4-BE49-F238E27FC236}">
                <a16:creationId xmlns:a16="http://schemas.microsoft.com/office/drawing/2014/main" id="{24987769-4F1C-440F-8588-E810519971D4}"/>
              </a:ext>
            </a:extLst>
          </p:cNvPr>
          <p:cNvSpPr/>
          <p:nvPr/>
        </p:nvSpPr>
        <p:spPr>
          <a:xfrm>
            <a:off x="807987" y="2749503"/>
            <a:ext cx="2913623" cy="811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z="1050">
                <a:solidFill>
                  <a:schemeClr val="bg1">
                    <a:lumMod val="50000"/>
                  </a:schemeClr>
                </a:solidFill>
                <a:latin charset="0" panose="020b0502020202020204" pitchFamily="34" typeface="Century Gothic"/>
              </a:rPr>
              <a:t>The user can demonstrate on a projector or computer, or print the presentation and make it into a film a wider field</a:t>
            </a:r>
          </a:p>
        </p:txBody>
      </p:sp>
      <p:sp>
        <p:nvSpPr>
          <p:cNvPr id="9" name="稻壳儿原创设计师【幻雨工作室】_7">
            <a:extLst>
              <a:ext uri="{FF2B5EF4-FFF2-40B4-BE49-F238E27FC236}">
                <a16:creationId xmlns:a16="http://schemas.microsoft.com/office/drawing/2014/main" id="{A182DD1B-6349-4072-ABBC-CB8534E53600}"/>
              </a:ext>
            </a:extLst>
          </p:cNvPr>
          <p:cNvSpPr/>
          <p:nvPr/>
        </p:nvSpPr>
        <p:spPr>
          <a:xfrm>
            <a:off x="807987" y="4685034"/>
            <a:ext cx="2913623" cy="811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z="1050">
                <a:solidFill>
                  <a:schemeClr val="bg1">
                    <a:lumMod val="50000"/>
                  </a:schemeClr>
                </a:solidFill>
                <a:latin charset="0" panose="020b0502020202020204" pitchFamily="34" typeface="Century Gothic"/>
              </a:rPr>
              <a:t>The user can demonstrate on a projector or computer, or print the presentation and make it into a film a wider field</a:t>
            </a:r>
          </a:p>
        </p:txBody>
      </p:sp>
      <p:sp>
        <p:nvSpPr>
          <p:cNvPr id="10" name="稻壳儿原创设计师【幻雨工作室】_8">
            <a:extLst>
              <a:ext uri="{FF2B5EF4-FFF2-40B4-BE49-F238E27FC236}">
                <a16:creationId xmlns:a16="http://schemas.microsoft.com/office/drawing/2014/main" id="{F520F129-0424-4572-AB3E-B10F311B8073}"/>
              </a:ext>
            </a:extLst>
          </p:cNvPr>
          <p:cNvSpPr/>
          <p:nvPr/>
        </p:nvSpPr>
        <p:spPr>
          <a:xfrm>
            <a:off x="8194073" y="4694051"/>
            <a:ext cx="3111280" cy="811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050">
                <a:solidFill>
                  <a:schemeClr val="bg1">
                    <a:lumMod val="50000"/>
                  </a:schemeClr>
                </a:solidFill>
                <a:latin charset="0" panose="020b0502020202020204" pitchFamily="34" typeface="Century Gothic"/>
              </a:rPr>
              <a:t>The user can demonstrate on a projector or computer, or print the presentation and make it into a film a wider field</a:t>
            </a:r>
          </a:p>
        </p:txBody>
      </p:sp>
      <p:sp>
        <p:nvSpPr>
          <p:cNvPr id="11" name="稻壳儿原创设计师【幻雨工作室】_9">
            <a:extLst>
              <a:ext uri="{FF2B5EF4-FFF2-40B4-BE49-F238E27FC236}">
                <a16:creationId xmlns:a16="http://schemas.microsoft.com/office/drawing/2014/main" id="{D93A1A10-719D-49D6-8A68-53DA9D0B61CB}"/>
              </a:ext>
            </a:extLst>
          </p:cNvPr>
          <p:cNvSpPr/>
          <p:nvPr/>
        </p:nvSpPr>
        <p:spPr>
          <a:xfrm>
            <a:off x="8194073" y="2803610"/>
            <a:ext cx="3111280" cy="811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050">
                <a:solidFill>
                  <a:schemeClr val="bg1">
                    <a:lumMod val="50000"/>
                  </a:schemeClr>
                </a:solidFill>
                <a:latin charset="0" panose="020b0502020202020204" pitchFamily="34" typeface="Century Gothic"/>
              </a:rPr>
              <a:t>The user can demonstrate on a projector or computer, or print the presentation and make it into a film a wider field</a:t>
            </a:r>
          </a:p>
        </p:txBody>
      </p:sp>
      <p:sp>
        <p:nvSpPr>
          <p:cNvPr id="12" name="稻壳儿原创设计师【幻雨工作室】_10">
            <a:extLst>
              <a:ext uri="{FF2B5EF4-FFF2-40B4-BE49-F238E27FC236}">
                <a16:creationId xmlns:a16="http://schemas.microsoft.com/office/drawing/2014/main" id="{2B294724-F78D-4D57-A4F8-1A01B1FE77C8}"/>
              </a:ext>
            </a:extLst>
          </p:cNvPr>
          <p:cNvSpPr/>
          <p:nvPr/>
        </p:nvSpPr>
        <p:spPr>
          <a:xfrm>
            <a:off x="4253453" y="2087144"/>
            <a:ext cx="1663067" cy="1663067"/>
          </a:xfrm>
          <a:custGeom>
            <a:gdLst>
              <a:gd fmla="*/ 0 w 1221940" name="connsiteX0"/>
              <a:gd fmla="*/ 0 h 1221940" name="connsiteY0"/>
              <a:gd fmla="*/ 1221940 w 1221940" name="connsiteX1"/>
              <a:gd fmla="*/ 0 h 1221940" name="connsiteY1"/>
              <a:gd fmla="*/ 1221940 w 1221940" name="connsiteX2"/>
              <a:gd fmla="*/ 1221940 h 1221940" name="connsiteY2"/>
              <a:gd fmla="*/ 0 w 1221940" name="connsiteX3"/>
              <a:gd fmla="*/ 1221940 h 1221940" name="connsiteY3"/>
              <a:gd fmla="*/ 0 w 1221940" name="connsiteX4"/>
              <a:gd fmla="*/ 0 h 122194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21940" w="1221940">
                <a:moveTo>
                  <a:pt x="0" y="0"/>
                </a:moveTo>
                <a:lnTo>
                  <a:pt x="1221940" y="0"/>
                </a:lnTo>
                <a:lnTo>
                  <a:pt x="1221940" y="1221940"/>
                </a:lnTo>
                <a:lnTo>
                  <a:pt x="0" y="1221940"/>
                </a:lnTo>
                <a:lnTo>
                  <a:pt x="0" y="0"/>
                </a:lnTo>
                <a:close/>
              </a:path>
            </a:pathLst>
          </a:custGeom>
          <a:solidFill>
            <a:srgbClr val="201F2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38100" lIns="38100" numCol="1" rIns="38100" spcCol="1270" spcFirstLastPara="0" tIns="38100" vert="horz" wrap="square">
            <a:noAutofit/>
          </a:bodyPr>
          <a:lstStyle/>
          <a:p>
            <a:pPr algn="ctr" defTabSz="44450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ern="1200" lang="en-US" sz="1200">
                <a:latin charset="-122" panose="020b0503020204020204" pitchFamily="34" typeface="微软雅黑"/>
                <a:ea charset="-122" panose="020b0503020204020204" pitchFamily="34" typeface="微软雅黑"/>
              </a:rPr>
              <a:t> </a:t>
            </a:r>
          </a:p>
        </p:txBody>
      </p:sp>
      <p:sp>
        <p:nvSpPr>
          <p:cNvPr id="13" name="稻壳儿原创设计师【幻雨工作室】_11">
            <a:extLst>
              <a:ext uri="{FF2B5EF4-FFF2-40B4-BE49-F238E27FC236}">
                <a16:creationId xmlns:a16="http://schemas.microsoft.com/office/drawing/2014/main" id="{B0429BD1-AC9E-4020-B0B1-B08FB355BD88}"/>
              </a:ext>
            </a:extLst>
          </p:cNvPr>
          <p:cNvSpPr/>
          <p:nvPr/>
        </p:nvSpPr>
        <p:spPr>
          <a:xfrm>
            <a:off x="4453007" y="2241648"/>
            <a:ext cx="1263959" cy="1310640"/>
          </a:xfrm>
          <a:prstGeom prst="rect">
            <a:avLst/>
          </a:prstGeom>
        </p:spPr>
        <p:txBody>
          <a:bodyPr anchor="ctr" wrap="square">
            <a:spAutoFit/>
          </a:bodyPr>
          <a:lstStyle/>
          <a:p>
            <a:pPr algn="ctr"/>
            <a:r>
              <a:rPr lang="en-US" sz="8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6030504020204" pitchFamily="34" typeface="Open Sans"/>
              </a:rPr>
              <a:t>S</a:t>
            </a:r>
          </a:p>
        </p:txBody>
      </p:sp>
      <p:sp>
        <p:nvSpPr>
          <p:cNvPr id="14" name="稻壳儿原创设计师【幻雨工作室】_12">
            <a:extLst>
              <a:ext uri="{FF2B5EF4-FFF2-40B4-BE49-F238E27FC236}">
                <a16:creationId xmlns:a16="http://schemas.microsoft.com/office/drawing/2014/main" id="{DB7A8E63-37BA-4982-8458-F52D6A58A170}"/>
              </a:ext>
            </a:extLst>
          </p:cNvPr>
          <p:cNvSpPr/>
          <p:nvPr/>
        </p:nvSpPr>
        <p:spPr>
          <a:xfrm>
            <a:off x="6207557" y="2087144"/>
            <a:ext cx="1663067" cy="1663067"/>
          </a:xfrm>
          <a:custGeom>
            <a:gdLst>
              <a:gd fmla="*/ 0 w 1221940" name="connsiteX0"/>
              <a:gd fmla="*/ 0 h 1221940" name="connsiteY0"/>
              <a:gd fmla="*/ 1221940 w 1221940" name="connsiteX1"/>
              <a:gd fmla="*/ 0 h 1221940" name="connsiteY1"/>
              <a:gd fmla="*/ 1221940 w 1221940" name="connsiteX2"/>
              <a:gd fmla="*/ 1221940 h 1221940" name="connsiteY2"/>
              <a:gd fmla="*/ 0 w 1221940" name="connsiteX3"/>
              <a:gd fmla="*/ 1221940 h 1221940" name="connsiteY3"/>
              <a:gd fmla="*/ 0 w 1221940" name="connsiteX4"/>
              <a:gd fmla="*/ 0 h 122194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21940" w="1221940">
                <a:moveTo>
                  <a:pt x="0" y="0"/>
                </a:moveTo>
                <a:lnTo>
                  <a:pt x="1221940" y="0"/>
                </a:lnTo>
                <a:lnTo>
                  <a:pt x="1221940" y="1221940"/>
                </a:lnTo>
                <a:lnTo>
                  <a:pt x="0" y="1221940"/>
                </a:lnTo>
                <a:lnTo>
                  <a:pt x="0" y="0"/>
                </a:lnTo>
                <a:close/>
              </a:path>
            </a:pathLst>
          </a:custGeom>
          <a:solidFill>
            <a:srgbClr val="FAD9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b="0" g="0" r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38100" lIns="38100" numCol="1" rIns="38100" spcCol="1270" spcFirstLastPara="0" tIns="38100" vert="horz" wrap="square">
            <a:noAutofit/>
          </a:bodyPr>
          <a:lstStyle/>
          <a:p>
            <a:pPr algn="ctr" defTabSz="44450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ern="1200" lang="en-US" sz="1200">
                <a:latin charset="-122" panose="020b0503020204020204" pitchFamily="34" typeface="微软雅黑"/>
                <a:ea charset="-122" panose="020b0503020204020204" pitchFamily="34" typeface="微软雅黑"/>
              </a:rPr>
              <a:t> </a:t>
            </a:r>
          </a:p>
        </p:txBody>
      </p:sp>
      <p:sp>
        <p:nvSpPr>
          <p:cNvPr id="15" name="稻壳儿原创设计师【幻雨工作室】_13">
            <a:extLst>
              <a:ext uri="{FF2B5EF4-FFF2-40B4-BE49-F238E27FC236}">
                <a16:creationId xmlns:a16="http://schemas.microsoft.com/office/drawing/2014/main" id="{812CC470-CCAB-4B96-BEFF-28D4A041149D}"/>
              </a:ext>
            </a:extLst>
          </p:cNvPr>
          <p:cNvSpPr/>
          <p:nvPr/>
        </p:nvSpPr>
        <p:spPr>
          <a:xfrm>
            <a:off x="6407111" y="2241648"/>
            <a:ext cx="1263959" cy="1310640"/>
          </a:xfrm>
          <a:prstGeom prst="rect">
            <a:avLst/>
          </a:prstGeom>
        </p:spPr>
        <p:txBody>
          <a:bodyPr anchor="ctr" wrap="square">
            <a:spAutoFit/>
          </a:bodyPr>
          <a:lstStyle/>
          <a:p>
            <a:pPr algn="ctr"/>
            <a:r>
              <a:rPr lang="en-US" sz="8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6030504020204" pitchFamily="34" typeface="Open Sans"/>
              </a:rPr>
              <a:t>W</a:t>
            </a:r>
          </a:p>
        </p:txBody>
      </p:sp>
      <p:sp>
        <p:nvSpPr>
          <p:cNvPr id="16" name="稻壳儿原创设计师【幻雨工作室】_14">
            <a:extLst>
              <a:ext uri="{FF2B5EF4-FFF2-40B4-BE49-F238E27FC236}">
                <a16:creationId xmlns:a16="http://schemas.microsoft.com/office/drawing/2014/main" id="{11EF3CAD-8465-4E01-A572-C0EE0E5BE712}"/>
              </a:ext>
            </a:extLst>
          </p:cNvPr>
          <p:cNvSpPr/>
          <p:nvPr/>
        </p:nvSpPr>
        <p:spPr>
          <a:xfrm>
            <a:off x="4253453" y="4041247"/>
            <a:ext cx="1663067" cy="1663067"/>
          </a:xfrm>
          <a:custGeom>
            <a:gdLst>
              <a:gd fmla="*/ 0 w 1221940" name="connsiteX0"/>
              <a:gd fmla="*/ 0 h 1221940" name="connsiteY0"/>
              <a:gd fmla="*/ 1221940 w 1221940" name="connsiteX1"/>
              <a:gd fmla="*/ 0 h 1221940" name="connsiteY1"/>
              <a:gd fmla="*/ 1221940 w 1221940" name="connsiteX2"/>
              <a:gd fmla="*/ 1221940 h 1221940" name="connsiteY2"/>
              <a:gd fmla="*/ 0 w 1221940" name="connsiteX3"/>
              <a:gd fmla="*/ 1221940 h 1221940" name="connsiteY3"/>
              <a:gd fmla="*/ 0 w 1221940" name="connsiteX4"/>
              <a:gd fmla="*/ 0 h 122194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21940" w="1221940">
                <a:moveTo>
                  <a:pt x="0" y="0"/>
                </a:moveTo>
                <a:lnTo>
                  <a:pt x="1221940" y="0"/>
                </a:lnTo>
                <a:lnTo>
                  <a:pt x="1221940" y="1221940"/>
                </a:lnTo>
                <a:lnTo>
                  <a:pt x="0" y="1221940"/>
                </a:lnTo>
                <a:lnTo>
                  <a:pt x="0" y="0"/>
                </a:lnTo>
                <a:close/>
              </a:path>
            </a:pathLst>
          </a:custGeom>
          <a:solidFill>
            <a:srgbClr val="FAD9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b="0" g="0" r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38100" lIns="38100" numCol="1" rIns="38100" spcCol="1270" spcFirstLastPara="0" tIns="38100" vert="horz" wrap="square">
            <a:noAutofit/>
          </a:bodyPr>
          <a:lstStyle/>
          <a:p>
            <a:pPr algn="ctr" defTabSz="44450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ern="1200" lang="en-US" sz="1200">
                <a:latin charset="-122" panose="020b0503020204020204" pitchFamily="34" typeface="微软雅黑"/>
                <a:ea charset="-122" panose="020b0503020204020204" pitchFamily="34" typeface="微软雅黑"/>
              </a:rPr>
              <a:t> </a:t>
            </a:r>
          </a:p>
        </p:txBody>
      </p:sp>
      <p:sp>
        <p:nvSpPr>
          <p:cNvPr id="17" name="稻壳儿原创设计师【幻雨工作室】_15">
            <a:extLst>
              <a:ext uri="{FF2B5EF4-FFF2-40B4-BE49-F238E27FC236}">
                <a16:creationId xmlns:a16="http://schemas.microsoft.com/office/drawing/2014/main" id="{1F9EA8E9-CCFE-4DE3-83FC-3CB5B9EA9AF0}"/>
              </a:ext>
            </a:extLst>
          </p:cNvPr>
          <p:cNvSpPr/>
          <p:nvPr/>
        </p:nvSpPr>
        <p:spPr>
          <a:xfrm>
            <a:off x="4453007" y="4186200"/>
            <a:ext cx="1263959" cy="1310640"/>
          </a:xfrm>
          <a:prstGeom prst="rect">
            <a:avLst/>
          </a:prstGeom>
        </p:spPr>
        <p:txBody>
          <a:bodyPr anchor="ctr" wrap="square">
            <a:spAutoFit/>
          </a:bodyPr>
          <a:lstStyle/>
          <a:p>
            <a:pPr algn="ctr"/>
            <a:r>
              <a:rPr lang="en-US" sz="8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6030504020204" pitchFamily="34" typeface="Open Sans"/>
              </a:rPr>
              <a:t>O</a:t>
            </a:r>
          </a:p>
        </p:txBody>
      </p:sp>
      <p:sp>
        <p:nvSpPr>
          <p:cNvPr id="18" name="稻壳儿原创设计师【幻雨工作室】_16">
            <a:extLst>
              <a:ext uri="{FF2B5EF4-FFF2-40B4-BE49-F238E27FC236}">
                <a16:creationId xmlns:a16="http://schemas.microsoft.com/office/drawing/2014/main" id="{285E4F98-0220-4AB0-B965-833053E3F0BE}"/>
              </a:ext>
            </a:extLst>
          </p:cNvPr>
          <p:cNvSpPr/>
          <p:nvPr/>
        </p:nvSpPr>
        <p:spPr>
          <a:xfrm>
            <a:off x="6207557" y="4041247"/>
            <a:ext cx="1663067" cy="1663067"/>
          </a:xfrm>
          <a:custGeom>
            <a:gdLst>
              <a:gd fmla="*/ 0 w 1221940" name="connsiteX0"/>
              <a:gd fmla="*/ 0 h 1221940" name="connsiteY0"/>
              <a:gd fmla="*/ 1221940 w 1221940" name="connsiteX1"/>
              <a:gd fmla="*/ 0 h 1221940" name="connsiteY1"/>
              <a:gd fmla="*/ 1221940 w 1221940" name="connsiteX2"/>
              <a:gd fmla="*/ 1221940 h 1221940" name="connsiteY2"/>
              <a:gd fmla="*/ 0 w 1221940" name="connsiteX3"/>
              <a:gd fmla="*/ 1221940 h 1221940" name="connsiteY3"/>
              <a:gd fmla="*/ 0 w 1221940" name="connsiteX4"/>
              <a:gd fmla="*/ 0 h 122194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21940" w="1221940">
                <a:moveTo>
                  <a:pt x="0" y="0"/>
                </a:moveTo>
                <a:lnTo>
                  <a:pt x="1221940" y="0"/>
                </a:lnTo>
                <a:lnTo>
                  <a:pt x="1221940" y="1221940"/>
                </a:lnTo>
                <a:lnTo>
                  <a:pt x="0" y="1221940"/>
                </a:lnTo>
                <a:lnTo>
                  <a:pt x="0" y="0"/>
                </a:lnTo>
                <a:close/>
              </a:path>
            </a:pathLst>
          </a:custGeom>
          <a:solidFill>
            <a:srgbClr val="201F2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b="0" g="0" r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38100" lIns="38100" numCol="1" rIns="38100" spcCol="1270" spcFirstLastPara="0" tIns="38100" vert="horz" wrap="square">
            <a:noAutofit/>
          </a:bodyPr>
          <a:lstStyle/>
          <a:p>
            <a:pPr algn="ctr" defTabSz="44450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ern="1200" lang="en-US" sz="1200">
                <a:latin charset="-122" panose="020b0503020204020204" pitchFamily="34" typeface="微软雅黑"/>
                <a:ea charset="-122" panose="020b0503020204020204" pitchFamily="34" typeface="微软雅黑"/>
              </a:rPr>
              <a:t> </a:t>
            </a:r>
          </a:p>
        </p:txBody>
      </p:sp>
      <p:sp>
        <p:nvSpPr>
          <p:cNvPr id="19" name="稻壳儿原创设计师【幻雨工作室】_17">
            <a:extLst>
              <a:ext uri="{FF2B5EF4-FFF2-40B4-BE49-F238E27FC236}">
                <a16:creationId xmlns:a16="http://schemas.microsoft.com/office/drawing/2014/main" id="{849A51B9-8FEA-47BE-BBF2-B64F478D8B46}"/>
              </a:ext>
            </a:extLst>
          </p:cNvPr>
          <p:cNvSpPr/>
          <p:nvPr/>
        </p:nvSpPr>
        <p:spPr>
          <a:xfrm>
            <a:off x="6407111" y="4217461"/>
            <a:ext cx="1263959" cy="1310640"/>
          </a:xfrm>
          <a:prstGeom prst="rect">
            <a:avLst/>
          </a:prstGeom>
        </p:spPr>
        <p:txBody>
          <a:bodyPr anchor="ctr" wrap="square">
            <a:spAutoFit/>
          </a:bodyPr>
          <a:lstStyle/>
          <a:p>
            <a:pPr algn="ctr"/>
            <a:r>
              <a:rPr lang="en-US" sz="8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6030504020204" pitchFamily="34" typeface="Open Sans"/>
              </a:rPr>
              <a:t>T</a:t>
            </a:r>
          </a:p>
        </p:txBody>
      </p:sp>
      <p:sp>
        <p:nvSpPr>
          <p:cNvPr id="20" name="稻壳儿原创设计师【幻雨工作室】_18">
            <a:extLst>
              <a:ext uri="{FF2B5EF4-FFF2-40B4-BE49-F238E27FC236}">
                <a16:creationId xmlns:a16="http://schemas.microsoft.com/office/drawing/2014/main" id="{A77180CC-39C5-4979-B021-2951AD681F4F}"/>
              </a:ext>
            </a:extLst>
          </p:cNvPr>
          <p:cNvSpPr txBox="1"/>
          <p:nvPr/>
        </p:nvSpPr>
        <p:spPr>
          <a:xfrm>
            <a:off x="2325221" y="4259160"/>
            <a:ext cx="1402080" cy="457048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en-US" b="1" lang="zh-CN" sz="2399">
                <a:solidFill>
                  <a:srgbClr val="FAD97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循序渐进</a:t>
            </a:r>
          </a:p>
        </p:txBody>
      </p:sp>
      <p:sp>
        <p:nvSpPr>
          <p:cNvPr id="21" name="稻壳儿原创设计师【幻雨工作室】_19">
            <a:extLst>
              <a:ext uri="{FF2B5EF4-FFF2-40B4-BE49-F238E27FC236}">
                <a16:creationId xmlns:a16="http://schemas.microsoft.com/office/drawing/2014/main" id="{A6B895CA-42E6-4FFA-A586-9A8D108C455E}"/>
              </a:ext>
            </a:extLst>
          </p:cNvPr>
          <p:cNvSpPr txBox="1"/>
          <p:nvPr/>
        </p:nvSpPr>
        <p:spPr>
          <a:xfrm>
            <a:off x="8175351" y="4259160"/>
            <a:ext cx="1402080" cy="457048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en-US" b="1" lang="zh-CN" sz="2399">
                <a:solidFill>
                  <a:srgbClr val="201F2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分层兼顾</a:t>
            </a:r>
          </a:p>
        </p:txBody>
      </p:sp>
      <p:sp>
        <p:nvSpPr>
          <p:cNvPr id="22" name="稻壳儿原创设计师【幻雨工作室】_20">
            <a:extLst>
              <a:ext uri="{FF2B5EF4-FFF2-40B4-BE49-F238E27FC236}">
                <a16:creationId xmlns:a16="http://schemas.microsoft.com/office/drawing/2014/main" id="{C03980AE-359A-4798-AB1B-FA235E1C1738}"/>
              </a:ext>
            </a:extLst>
          </p:cNvPr>
          <p:cNvSpPr txBox="1"/>
          <p:nvPr/>
        </p:nvSpPr>
        <p:spPr>
          <a:xfrm>
            <a:off x="2322100" y="2315998"/>
            <a:ext cx="1402080" cy="457048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en-US" b="1" lang="zh-CN" sz="2399">
                <a:solidFill>
                  <a:srgbClr val="201F2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形式新颖</a:t>
            </a:r>
          </a:p>
        </p:txBody>
      </p:sp>
      <p:sp>
        <p:nvSpPr>
          <p:cNvPr id="23" name="稻壳儿原创设计师【幻雨工作室】_21">
            <a:extLst>
              <a:ext uri="{FF2B5EF4-FFF2-40B4-BE49-F238E27FC236}">
                <a16:creationId xmlns:a16="http://schemas.microsoft.com/office/drawing/2014/main" id="{CF6CEC1C-F824-4149-8A42-59E67E7A1FF7}"/>
              </a:ext>
            </a:extLst>
          </p:cNvPr>
          <p:cNvSpPr txBox="1"/>
          <p:nvPr/>
        </p:nvSpPr>
        <p:spPr>
          <a:xfrm>
            <a:off x="8207764" y="2344871"/>
            <a:ext cx="1402080" cy="457048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en-US" b="1" lang="zh-CN" sz="2399">
                <a:solidFill>
                  <a:srgbClr val="FAD97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因材施教</a:t>
            </a:r>
          </a:p>
        </p:txBody>
      </p:sp>
    </p:spTree>
    <p:extLst>
      <p:ext uri="{BB962C8B-B14F-4D97-AF65-F5344CB8AC3E}">
        <p14:creationId val="362774347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 nodeType="clickPar">
                      <p:stCondLst>
                        <p:cond delay="indefinite"/>
                      </p:stCondLst>
                      <p:childTnLst>
                        <p:par>
                          <p:cTn fill="hold" id="4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9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9" nodeType="clickPar">
                      <p:stCondLst>
                        <p:cond delay="indefinite"/>
                      </p:stCondLst>
                      <p:childTnLst>
                        <p:par>
                          <p:cTn fill="hold" id="7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5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9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18"/>
      <p:bldP grpId="0" spid="19"/>
      <p:bldP grpId="0" spid="20"/>
      <p:bldP grpId="0" spid="21"/>
      <p:bldP grpId="0" spid="22"/>
      <p:bldP grpId="0" spid="23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 1"/>
          <p:cNvGrpSpPr/>
          <p:nvPr/>
        </p:nvGrpSpPr>
        <p:grpSpPr>
          <a:xfrm>
            <a:off x="419576" y="333889"/>
            <a:ext cx="4101681" cy="734266"/>
            <a:chOff x="607832" y="2055111"/>
            <a:chExt cx="4101681" cy="734266"/>
          </a:xfrm>
        </p:grpSpPr>
        <p:sp>
          <p:nvSpPr>
            <p:cNvPr id="3" name="矩形 2"/>
            <p:cNvSpPr/>
            <p:nvPr/>
          </p:nvSpPr>
          <p:spPr>
            <a:xfrm>
              <a:off x="607832" y="2097404"/>
              <a:ext cx="187696" cy="33522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795528" y="2358490"/>
              <a:ext cx="3913985" cy="42672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The user can demonstrate on a projector or computer, or print the presentation and make it into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95528" y="2055111"/>
              <a:ext cx="2720584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/>
              <a:r>
                <a:rPr altLang="zh-CN" b="1"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typeface="Microsoft YaHei"/>
                  <a:ea charset="-122" typeface="Microsoft YaHei"/>
                  <a:cs charset="-122" typeface="Microsoft YaHei"/>
                </a:rPr>
                <a:t>02.标题文字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607832" y="2420551"/>
              <a:ext cx="187696" cy="335220"/>
            </a:xfrm>
            <a:prstGeom prst="rect">
              <a:avLst/>
            </a:prstGeom>
            <a:solidFill>
              <a:srgbClr val="FAD9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sp>
        <p:nvSpPr>
          <p:cNvPr id="16" name="Прямоугольник 25"/>
          <p:cNvSpPr/>
          <p:nvPr/>
        </p:nvSpPr>
        <p:spPr>
          <a:xfrm>
            <a:off x="1585163" y="2065421"/>
            <a:ext cx="2095500" cy="1981200"/>
          </a:xfrm>
          <a:prstGeom prst="rect">
            <a:avLst/>
          </a:prstGeom>
          <a:solidFill>
            <a:srgbClr val="FAD978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/>
          <a:lstStyle/>
          <a:p>
            <a:pPr algn="ctr"/>
            <a:endParaRPr lang="ru-RU" sz="2489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7" name="Прямоугольник 26"/>
          <p:cNvSpPr/>
          <p:nvPr/>
        </p:nvSpPr>
        <p:spPr>
          <a:xfrm>
            <a:off x="4996695" y="2065421"/>
            <a:ext cx="2095500" cy="1981200"/>
          </a:xfrm>
          <a:prstGeom prst="rect">
            <a:avLst/>
          </a:prstGeom>
          <a:solidFill>
            <a:srgbClr val="201F2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/>
          <a:lstStyle/>
          <a:p>
            <a:pPr algn="ctr"/>
            <a:endParaRPr lang="ru-RU" sz="2489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8" name="Прямоугольник 27"/>
          <p:cNvSpPr/>
          <p:nvPr/>
        </p:nvSpPr>
        <p:spPr>
          <a:xfrm>
            <a:off x="8390151" y="2084471"/>
            <a:ext cx="2095500" cy="1981200"/>
          </a:xfrm>
          <a:prstGeom prst="rect">
            <a:avLst/>
          </a:prstGeom>
          <a:solidFill>
            <a:srgbClr val="FAD978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/>
          <a:lstStyle/>
          <a:p>
            <a:pPr algn="ctr"/>
            <a:endParaRPr lang="ru-RU" sz="2489">
              <a:latin charset="-122" panose="020b0503020204020204" pitchFamily="34" typeface="微软雅黑"/>
              <a:ea charset="-122" panose="020b0503020204020204" pitchFamily="34" typeface="微软雅黑"/>
              <a:sym charset="-122" panose="020b0503020204020204" pitchFamily="34" typeface="微软雅黑"/>
            </a:endParaRPr>
          </a:p>
        </p:txBody>
      </p:sp>
      <p:sp>
        <p:nvSpPr>
          <p:cNvPr id="19" name="Подзаголовок 2"/>
          <p:cNvSpPr txBox="1"/>
          <p:nvPr/>
        </p:nvSpPr>
        <p:spPr>
          <a:xfrm>
            <a:off x="1474905" y="4500998"/>
            <a:ext cx="2893827" cy="1325617"/>
          </a:xfrm>
          <a:prstGeom prst="rect">
            <a:avLst/>
          </a:prstGeom>
        </p:spPr>
        <p:txBody>
          <a:bodyPr bIns="45720" lIns="91440" rIns="91440" rtlCol="0" tIns="45720" vert="horz">
            <a:normAutofit fontScale="50000" lnSpcReduction="20000"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lnSpc>
                <a:spcPct val="150000"/>
              </a:lnSpc>
              <a:spcBef>
                <a:spcPts val="1200"/>
              </a:spcBef>
              <a:buNone/>
            </a:pPr>
            <a:r>
              <a:rPr altLang="en-US" b="1" i="1" lang="zh-CN" sz="2000">
                <a:solidFill>
                  <a:srgbClr val="201F2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00000000000000000" pitchFamily="2" typeface="Poppins SemiBold"/>
                <a:sym charset="-122" panose="020b0503020204020204" pitchFamily="34" typeface="微软雅黑"/>
              </a:rPr>
              <a:t>紧扣大纲</a:t>
            </a:r>
          </a:p>
          <a:p>
            <a:pPr indent="0" marL="0">
              <a:lnSpc>
                <a:spcPct val="150000"/>
              </a:lnSpc>
              <a:spcBef>
                <a:spcPts val="1200"/>
              </a:spcBef>
              <a:buNone/>
            </a:pPr>
            <a:r>
              <a:rPr altLang="en-US" b="1" i="1" lang="zh-CN" sz="2000">
                <a:solidFill>
                  <a:srgbClr val="201F2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00000000000000000" pitchFamily="2" typeface="Poppins SemiBold"/>
                <a:sym charset="-122" panose="020b0503020204020204" pitchFamily="34" typeface="微软雅黑"/>
              </a:rPr>
              <a:t>The user can demonstrate on a projector or computer, or print the presentation and make it into a film a wider field</a:t>
            </a:r>
          </a:p>
        </p:txBody>
      </p:sp>
      <p:sp>
        <p:nvSpPr>
          <p:cNvPr id="20" name="Подзаголовок 2"/>
          <p:cNvSpPr txBox="1"/>
          <p:nvPr/>
        </p:nvSpPr>
        <p:spPr>
          <a:xfrm>
            <a:off x="4790187" y="4424288"/>
            <a:ext cx="2893828" cy="1402325"/>
          </a:xfrm>
          <a:prstGeom prst="rect">
            <a:avLst/>
          </a:prstGeom>
        </p:spPr>
        <p:txBody>
          <a:bodyPr bIns="45720" lIns="91440" rIns="91440" rtlCol="0" tIns="45720" vert="horz">
            <a:normAutofit fontScale="62500" lnSpcReduction="20000"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lnSpc>
                <a:spcPct val="150000"/>
              </a:lnSpc>
              <a:spcBef>
                <a:spcPts val="1200"/>
              </a:spcBef>
              <a:buNone/>
            </a:pPr>
            <a:r>
              <a:rPr altLang="en-US" b="1" i="1" lang="zh-CN" sz="1800">
                <a:solidFill>
                  <a:srgbClr val="201F2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00000000000000000" pitchFamily="2" typeface="Poppins SemiBold"/>
                <a:sym charset="-122" panose="020b0503020204020204" pitchFamily="34" typeface="微软雅黑"/>
              </a:rPr>
              <a:t>紧贴专业</a:t>
            </a:r>
          </a:p>
          <a:p>
            <a:pPr indent="0" marL="0">
              <a:lnSpc>
                <a:spcPct val="150000"/>
              </a:lnSpc>
              <a:spcBef>
                <a:spcPts val="1200"/>
              </a:spcBef>
              <a:buNone/>
            </a:pPr>
            <a:r>
              <a:rPr altLang="en-US" b="1" i="1" lang="zh-CN" sz="1800">
                <a:solidFill>
                  <a:srgbClr val="201F2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00000000000000000" pitchFamily="2" typeface="Poppins SemiBold"/>
                <a:sym charset="-122" panose="020b0503020204020204" pitchFamily="34" typeface="微软雅黑"/>
              </a:rPr>
              <a:t>The user can demonstrate on a projector or computer, or print the presentation and make it into a film a wider field</a:t>
            </a:r>
          </a:p>
        </p:txBody>
      </p:sp>
      <p:sp>
        <p:nvSpPr>
          <p:cNvPr id="21" name="Подзаголовок 2"/>
          <p:cNvSpPr txBox="1"/>
          <p:nvPr/>
        </p:nvSpPr>
        <p:spPr>
          <a:xfrm>
            <a:off x="8183640" y="4500998"/>
            <a:ext cx="2893829" cy="1402325"/>
          </a:xfrm>
          <a:prstGeom prst="rect">
            <a:avLst/>
          </a:prstGeom>
        </p:spPr>
        <p:txBody>
          <a:bodyPr bIns="45720" lIns="91440" rIns="91440" rtlCol="0" tIns="45720" vert="horz">
            <a:normAutofit fontScale="62500" lnSpcReduction="20000"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lnSpc>
                <a:spcPct val="150000"/>
              </a:lnSpc>
              <a:spcBef>
                <a:spcPts val="1200"/>
              </a:spcBef>
              <a:buNone/>
            </a:pPr>
            <a:r>
              <a:rPr altLang="en-US" b="1" i="1" lang="zh-CN" sz="1800">
                <a:solidFill>
                  <a:srgbClr val="201F2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00000000000000000" pitchFamily="2" typeface="Poppins SemiBold"/>
                <a:sym charset="-122" panose="020b0503020204020204" pitchFamily="34" typeface="微软雅黑"/>
              </a:rPr>
              <a:t>灵活应用</a:t>
            </a:r>
          </a:p>
          <a:p>
            <a:pPr indent="0" marL="0">
              <a:lnSpc>
                <a:spcPct val="150000"/>
              </a:lnSpc>
              <a:spcBef>
                <a:spcPts val="1200"/>
              </a:spcBef>
              <a:buNone/>
            </a:pPr>
            <a:r>
              <a:rPr altLang="en-US" b="1" i="1" lang="zh-CN" sz="1800">
                <a:solidFill>
                  <a:srgbClr val="201F20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00000000000000000" pitchFamily="2" typeface="Poppins SemiBold"/>
                <a:sym charset="-122" panose="020b0503020204020204" pitchFamily="34" typeface="微软雅黑"/>
              </a:rPr>
              <a:t>The user can demonstrate on a projector or computer, or print the presentation and make it into a film a wider field</a:t>
            </a:r>
          </a:p>
        </p:txBody>
      </p:sp>
      <p:pic>
        <p:nvPicPr>
          <p:cNvPr id="22" name="图片占位符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346815" y="2214464"/>
            <a:ext cx="2196292" cy="2056984"/>
          </a:xfrm>
          <a:prstGeom prst="rect">
            <a:avLst/>
          </a:prstGeom>
        </p:spPr>
      </p:pic>
      <p:pic>
        <p:nvPicPr>
          <p:cNvPr id="23" name="图片占位符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4790187" y="2214468"/>
            <a:ext cx="2063663" cy="2056985"/>
          </a:xfrm>
          <a:prstGeom prst="rect">
            <a:avLst/>
          </a:prstGeom>
        </p:spPr>
      </p:pic>
      <p:pic>
        <p:nvPicPr>
          <p:cNvPr id="24" name="图片占位符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8217782" y="2215133"/>
            <a:ext cx="2063663" cy="2056319"/>
          </a:xfrm>
          <a:prstGeom prst="rect">
            <a:avLst/>
          </a:prstGeom>
        </p:spPr>
      </p:pic>
    </p:spTree>
    <p:extLst>
      <p:ext uri="{BB962C8B-B14F-4D97-AF65-F5344CB8AC3E}">
        <p14:creationId val="428340258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1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  <p:cond delay="0" evt="onBegin">
                          <p:tn val="12"/>
                        </p:cond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400" id="1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2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2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2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2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  <p:cond delay="0" evt="onBegin">
                          <p:tn val="25"/>
                        </p:cond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8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400" id="3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3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3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3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3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 nodeType="clickPar">
                      <p:stCondLst>
                        <p:cond delay="indefinite"/>
                        <p:cond delay="0" evt="onBegin">
                          <p:tn val="38"/>
                        </p:cond>
                      </p:stCondLst>
                      <p:childTnLst>
                        <p:par>
                          <p:cTn fill="hold" id="4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1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400" id="43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6"/>
      <p:bldP grpId="0" spid="17"/>
      <p:bldP grpId="0" spid="18"/>
      <p:bldP grpId="0" spid="19"/>
      <p:bldP grpId="0" spid="20"/>
      <p:bldP grpId="0" spid="21"/>
    </p:bldLst>
  </p:timing>
</p:sld>
</file>

<file path=ppt/tags/tag1.xml><?xml version="1.0" encoding="utf-8"?>
<p:tagLst xmlns:p="http://schemas.openxmlformats.org/presentationml/2006/main">
  <p:tag name="ISLIDE.DIAGRAM" val="c768152d-9a5a-4056-812a-6df03700c6a1"/>
</p:tagLst>
</file>

<file path=ppt/tags/tag2.xml><?xml version="1.0" encoding="utf-8"?>
<p:tagLst xmlns:p="http://schemas.openxmlformats.org/presentationml/2006/main">
  <p:tag name="PA" val="v4.0.0"/>
</p:tagLst>
</file>

<file path=ppt/tags/tag3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Office 主题​​">
      <a:majorFont>
        <a:latin typeface="Calibri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Company/>
  <PresentationFormat>宽屏</PresentationFormat>
  <Paragraphs>201</Paragraphs>
  <Slides>23</Slides>
  <Notes>0</Notes>
  <TotalTime>394</TotalTime>
  <HiddenSlides>0</HiddenSlides>
  <MMClips>0</MMClips>
  <ScaleCrop>0</ScaleCrop>
  <HeadingPairs>
    <vt:vector baseType="variant" size="6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baseType="lpstr" size="39">
      <vt:lpstr>Arial</vt:lpstr>
      <vt:lpstr>Calibri Light</vt:lpstr>
      <vt:lpstr>Calibri</vt:lpstr>
      <vt:lpstr>宋体</vt:lpstr>
      <vt:lpstr>Microsoft YaHei</vt:lpstr>
      <vt:lpstr>Avenir Next Medium</vt:lpstr>
      <vt:lpstr>Avenir Next Demi Bold</vt:lpstr>
      <vt:lpstr>Wingdings</vt:lpstr>
      <vt:lpstr>微软雅黑 Light</vt:lpstr>
      <vt:lpstr>微软雅黑</vt:lpstr>
      <vt:lpstr>Times New Roman</vt:lpstr>
      <vt:lpstr>Open Sans</vt:lpstr>
      <vt:lpstr>Century Gothic</vt:lpstr>
      <vt:lpstr>Poppins SemiBold</vt:lpstr>
      <vt:lpstr>Impact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2017-08-18T03:02:00Z</dcterms:created>
  <cp:lastModifiedBy>kan</cp:lastModifiedBy>
  <dcterms:modified xsi:type="dcterms:W3CDTF">2021-08-20T11:01:36Z</dcterms:modified>
  <cp:revision>110</cp:revision>
  <dc:title>PowerPoint 演示文稿</dc:title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KSOProductBuildVer">
    <vt:lpwstr>2052-10.1.0.6748</vt:lpwstr>
  </property>
</Properties>
</file>