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</p:sldIdLst>
  <p:sldSz cx="24384000" cy="13716000"/>
  <p:notesSz cx="6858000" cy="9144000"/>
  <p:custDataLst>
    <p:tags r:id="rId17"/>
  </p:custDataLst>
  <p:defaultTextStyle>
    <a:lvl1pPr algn="ctr" defTabSz="825500">
      <a:defRPr sz="5000">
        <a:latin typeface="+mn-lt"/>
        <a:ea typeface="+mn-ea"/>
        <a:cs typeface="+mn-cs"/>
        <a:sym typeface="Helvetica Light"/>
      </a:defRPr>
    </a:lvl1pPr>
    <a:lvl2pPr indent="228600" algn="ctr" defTabSz="825500">
      <a:defRPr sz="5000">
        <a:latin typeface="+mn-lt"/>
        <a:ea typeface="+mn-ea"/>
        <a:cs typeface="+mn-cs"/>
        <a:sym typeface="Helvetica Light"/>
      </a:defRPr>
    </a:lvl2pPr>
    <a:lvl3pPr indent="457200" algn="ctr" defTabSz="825500">
      <a:defRPr sz="5000">
        <a:latin typeface="+mn-lt"/>
        <a:ea typeface="+mn-ea"/>
        <a:cs typeface="+mn-cs"/>
        <a:sym typeface="Helvetica Light"/>
      </a:defRPr>
    </a:lvl3pPr>
    <a:lvl4pPr indent="685800" algn="ctr" defTabSz="825500">
      <a:defRPr sz="5000">
        <a:latin typeface="+mn-lt"/>
        <a:ea typeface="+mn-ea"/>
        <a:cs typeface="+mn-cs"/>
        <a:sym typeface="Helvetica Light"/>
      </a:defRPr>
    </a:lvl4pPr>
    <a:lvl5pPr indent="914400" algn="ctr" defTabSz="825500">
      <a:defRPr sz="5000">
        <a:latin typeface="+mn-lt"/>
        <a:ea typeface="+mn-ea"/>
        <a:cs typeface="+mn-cs"/>
        <a:sym typeface="Helvetica Light"/>
      </a:defRPr>
    </a:lvl5pPr>
    <a:lvl6pPr indent="1143000" algn="ctr" defTabSz="825500">
      <a:defRPr sz="5000">
        <a:latin typeface="+mn-lt"/>
        <a:ea typeface="+mn-ea"/>
        <a:cs typeface="+mn-cs"/>
        <a:sym typeface="Helvetica Light"/>
      </a:defRPr>
    </a:lvl6pPr>
    <a:lvl7pPr indent="1371600" algn="ctr" defTabSz="825500">
      <a:defRPr sz="5000">
        <a:latin typeface="+mn-lt"/>
        <a:ea typeface="+mn-ea"/>
        <a:cs typeface="+mn-cs"/>
        <a:sym typeface="Helvetica Light"/>
      </a:defRPr>
    </a:lvl7pPr>
    <a:lvl8pPr indent="1600200" algn="ctr" defTabSz="825500">
      <a:defRPr sz="5000">
        <a:latin typeface="+mn-lt"/>
        <a:ea typeface="+mn-ea"/>
        <a:cs typeface="+mn-cs"/>
        <a:sym typeface="Helvetica Light"/>
      </a:defRPr>
    </a:lvl8pPr>
    <a:lvl9pPr indent="1828800" algn="ctr" defTabSz="825500">
      <a:defRPr sz="50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940675A-B579-460E-94D1-54222C63F5D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29"/>
    <p:restoredTop sz="94890"/>
  </p:normalViewPr>
  <p:slideViewPr>
    <p:cSldViewPr snapToGrid="0" snapToObjects="1">
      <p:cViewPr varScale="1">
        <p:scale>
          <a:sx n="44" d="100"/>
          <a:sy n="44" d="100"/>
        </p:scale>
        <p:origin x="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tags/tag1.xml" Type="http://schemas.openxmlformats.org/officeDocument/2006/relationships/tags"/><Relationship Id="rId18" Target="presProps.xml" Type="http://schemas.openxmlformats.org/officeDocument/2006/relationships/presProps"/><Relationship Id="rId19" Target="viewProps.xml" Type="http://schemas.openxmlformats.org/officeDocument/2006/relationships/viewProps"/><Relationship Id="rId2" Target="slideMasters/slideMaster2.xml" Type="http://schemas.openxmlformats.org/officeDocument/2006/relationships/slideMaster"/><Relationship Id="rId20" Target="theme/theme1.xml" Type="http://schemas.openxmlformats.org/officeDocument/2006/relationships/theme"/><Relationship Id="rId21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1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 rot="0"/>
          <a:lstStyle/>
          <a:p>
            <a:pPr lvl="0"/>
            <a:endParaRPr lang="zh-CN" altLang="en-US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03784719854593277"/>
          <c:y val="0.04447849839925766"/>
          <c:w val="0.93834799528121948"/>
          <c:h val="0.87630397081375122"/>
        </c:manualLayout>
      </c:layout>
      <c:lineChart>
        <c:grouping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区域 1</c:v>
                </c:pt>
              </c:strCache>
            </c:strRef>
          </c:tx>
          <c:spPr>
            <a:ln w="63500" cap="flat">
              <a:solidFill>
                <a:srgbClr val="3766D7"/>
              </a:solidFill>
              <a:prstDash val="solid"/>
              <a:miter lim="400000"/>
            </a:ln>
            <a:effectLst/>
          </c:spPr>
          <c:marker>
            <c:symbol val="circle"/>
            <c:size val="12"/>
            <c:spPr>
              <a:solidFill>
                <a:srgbClr val="FFFFFF"/>
              </a:solidFill>
              <a:ln w="63500" cap="flat">
                <a:solidFill>
                  <a:srgbClr val="3766D7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Sheet1!$B$1:$M$1</c:f>
              <c:strCache>
                <c:ptCount val="12"/>
                <c:pt idx="0">
                  <c:v>一月</c:v>
                </c:pt>
                <c:pt idx="1">
                  <c:v>二月</c:v>
                </c:pt>
                <c:pt idx="2">
                  <c:v>三月</c:v>
                </c:pt>
                <c:pt idx="3">
                  <c:v>四月</c:v>
                </c:pt>
                <c:pt idx="4">
                  <c:v>五月</c:v>
                </c:pt>
                <c:pt idx="5">
                  <c:v>六月</c:v>
                </c:pt>
                <c:pt idx="6">
                  <c:v>七月</c:v>
                </c:pt>
                <c:pt idx="7">
                  <c:v>八月</c:v>
                </c:pt>
                <c:pt idx="8">
                  <c:v>九月</c:v>
                </c:pt>
                <c:pt idx="9">
                  <c:v>十月</c:v>
                </c:pt>
                <c:pt idx="10">
                  <c:v>十一月</c:v>
                </c:pt>
                <c:pt idx="11">
                  <c:v>十二月</c:v>
                </c:pt>
              </c:strCache>
            </c:strRef>
          </c:cat>
          <c:val>
            <c:numRef>
              <c:f>Sheet1!$B$2:$M$2</c:f>
              <c:numCache>
                <c:formatCode>General</c:formatCode>
                <c:ptCount val="12"/>
                <c:pt idx="0">
                  <c:v>17</c:v>
                </c:pt>
                <c:pt idx="1">
                  <c:v>26</c:v>
                </c:pt>
                <c:pt idx="2">
                  <c:v>44</c:v>
                </c:pt>
                <c:pt idx="3">
                  <c:v>58</c:v>
                </c:pt>
                <c:pt idx="4">
                  <c:v>69</c:v>
                </c:pt>
                <c:pt idx="5">
                  <c:v>98</c:v>
                </c:pt>
                <c:pt idx="6">
                  <c:v>43</c:v>
                </c:pt>
                <c:pt idx="7">
                  <c:v>56</c:v>
                </c:pt>
                <c:pt idx="8">
                  <c:v>68</c:v>
                </c:pt>
                <c:pt idx="9">
                  <c:v>88</c:v>
                </c:pt>
                <c:pt idx="10">
                  <c:v>76</c:v>
                </c:pt>
                <c:pt idx="11">
                  <c:v>80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区域 2</c:v>
                </c:pt>
              </c:strCache>
            </c:strRef>
          </c:tx>
          <c:spPr>
            <a:ln w="63500" cap="flat">
              <a:solidFill>
                <a:srgbClr val="EC5D57"/>
              </a:solidFill>
              <a:prstDash val="solid"/>
              <a:miter lim="400000"/>
            </a:ln>
            <a:effectLst/>
          </c:spPr>
          <c:marker>
            <c:symbol val="circle"/>
            <c:size val="12"/>
            <c:spPr>
              <a:solidFill>
                <a:srgbClr val="FFFFFF"/>
              </a:solidFill>
              <a:ln w="63500" cap="flat">
                <a:solidFill>
                  <a:srgbClr val="EC5D57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Sheet1!$B$1:$M$1</c:f>
              <c:strCache>
                <c:ptCount val="12"/>
                <c:pt idx="0">
                  <c:v>一月</c:v>
                </c:pt>
                <c:pt idx="1">
                  <c:v>二月</c:v>
                </c:pt>
                <c:pt idx="2">
                  <c:v>三月</c:v>
                </c:pt>
                <c:pt idx="3">
                  <c:v>四月</c:v>
                </c:pt>
                <c:pt idx="4">
                  <c:v>五月</c:v>
                </c:pt>
                <c:pt idx="5">
                  <c:v>六月</c:v>
                </c:pt>
                <c:pt idx="6">
                  <c:v>七月</c:v>
                </c:pt>
                <c:pt idx="7">
                  <c:v>八月</c:v>
                </c:pt>
                <c:pt idx="8">
                  <c:v>九月</c:v>
                </c:pt>
                <c:pt idx="9">
                  <c:v>十月</c:v>
                </c:pt>
                <c:pt idx="10">
                  <c:v>十一月</c:v>
                </c:pt>
                <c:pt idx="11">
                  <c:v>十二月</c:v>
                </c:pt>
              </c:strCache>
            </c:strRef>
          </c:cat>
          <c:val>
            <c:numRef>
              <c:f>Sheet1!$B$3:$M$3</c:f>
              <c:numCache>
                <c:formatCode>General</c:formatCode>
                <c:ptCount val="12"/>
                <c:pt idx="0">
                  <c:v>55</c:v>
                </c:pt>
                <c:pt idx="1">
                  <c:v>43</c:v>
                </c:pt>
                <c:pt idx="2">
                  <c:v>70</c:v>
                </c:pt>
                <c:pt idx="3">
                  <c:v>45</c:v>
                </c:pt>
                <c:pt idx="4">
                  <c:v>56</c:v>
                </c:pt>
                <c:pt idx="5">
                  <c:v>77</c:v>
                </c:pt>
                <c:pt idx="6">
                  <c:v>85</c:v>
                </c:pt>
                <c:pt idx="7">
                  <c:v>65</c:v>
                </c:pt>
                <c:pt idx="8">
                  <c:v>56</c:v>
                </c:pt>
                <c:pt idx="9">
                  <c:v>70</c:v>
                </c:pt>
                <c:pt idx="10">
                  <c:v>66</c:v>
                </c:pt>
                <c:pt idx="11">
                  <c:v>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47213976"/>
        <c:axId val="347218456"/>
      </c:lineChart>
      <c:catAx>
        <c:axId val="347213976"/>
        <c:scaling>
          <c:orientation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p>
            <a:pPr>
              <a:defRPr sz="2400" b="0" i="0" u="none" strike="noStrike" smtId="4294967295">
                <a:solidFill>
                  <a:srgbClr val="53585F"/>
                </a:solidFill>
                <a:effectLst/>
                <a:latin typeface="Helvetica Light"/>
              </a:defRPr>
            </a:pPr>
            <a:endParaRPr sz="2400" b="0" i="0" u="none" strike="noStrike" smtId="4294967295">
              <a:solidFill>
                <a:srgbClr val="53585F"/>
              </a:solidFill>
              <a:effectLst/>
              <a:latin typeface="Helvetica Light"/>
            </a:endParaRPr>
          </a:p>
        </c:txPr>
        <c:crossAx val="347218456"/>
        <c:crosses val="autoZero"/>
        <c:auto val="0"/>
        <c:lblAlgn val="ctr"/>
        <c:lblOffset/>
        <c:noMultiLvlLbl val="1"/>
      </c:catAx>
      <c:valAx>
        <c:axId val="347218456"/>
        <c:scaling>
          <c:orientation/>
        </c:scaling>
        <c:delete val="0"/>
        <c:axPos val="l"/>
        <c:majorGridlines>
          <c:spPr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c:spPr>
        </c:majorGridlines>
        <c:numFmt formatCode="General" sourceLinked="0"/>
        <c:majorTickMark val="none"/>
        <c:minorTickMark val="none"/>
        <c:spPr>
          <a:ln w="12700" cap="flat">
            <a:noFill/>
            <a:prstDash val="solid"/>
            <a:miter lim="400000"/>
          </a:ln>
        </c:spPr>
        <c:txPr>
          <a:bodyPr rot="0"/>
          <a:p>
            <a:pPr>
              <a:defRPr sz="2400" b="0" i="0" u="none" strike="noStrike" smtId="4294967295">
                <a:solidFill>
                  <a:srgbClr val="53585F"/>
                </a:solidFill>
                <a:effectLst/>
                <a:latin typeface="Helvetica Light"/>
              </a:defRPr>
            </a:pPr>
            <a:endParaRPr sz="2400" b="0" i="0" u="none" strike="noStrike" smtId="4294967295">
              <a:solidFill>
                <a:srgbClr val="53585F"/>
              </a:solidFill>
              <a:effectLst/>
              <a:latin typeface="Helvetica Light"/>
            </a:endParaRPr>
          </a:p>
        </c:txPr>
        <c:crossAx val="347213976"/>
        <c:crosses val="autoZero"/>
        <c:crossBetween val="midCat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1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 rot="0"/>
          <a:lstStyle/>
          <a:p>
            <a:pPr lvl="0"/>
            <a:endParaRPr lang="zh-CN" altLang="en-US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004999999888241291"/>
          <c:y val="0.004999999888241291"/>
          <c:w val="1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FFFFFF"/>
            </a:solidFill>
            <a:ln w="12700" cap="flat">
              <a:noFill/>
              <a:miter lim="400000"/>
            </a:ln>
            <a:effectLst/>
          </c:spPr>
          <c:dPt>
            <c:idx val="1"/>
            <c:invertIfNegative val="1"/>
            <c:spPr>
              <a:solidFill>
                <a:srgbClr val="EC5D57"/>
              </a:solidFill>
              <a:ln w="12700" cap="flat">
                <a:noFill/>
                <a:miter lim="400000"/>
              </a:ln>
              <a:effectLst/>
            </c:spPr>
          </c:dPt>
          <c:cat>
            <c:strRef>
              <c:f>Sheet1!$B$1:$C$1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43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1"/>
  <c:lang val="zh-CN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 rot="0"/>
          <a:lstStyle/>
          <a:p>
            <a:pPr lvl="0"/>
            <a:endParaRPr lang="zh-CN" altLang="en-US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004999999888241291"/>
          <c:y val="0.004999999888241291"/>
          <c:w val="1"/>
          <c:h val="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销售额</c:v>
                </c:pt>
              </c:strCache>
            </c:strRef>
          </c:tx>
          <c:spPr>
            <a:solidFill>
              <a:srgbClr val="FFFFFF"/>
            </a:solidFill>
            <a:ln w="12700" cap="flat">
              <a:noFill/>
              <a:miter lim="400000"/>
            </a:ln>
            <a:effectLst/>
          </c:spPr>
          <c:dPt>
            <c:idx val="1"/>
            <c:invertIfNegative val="1"/>
            <c:spPr>
              <a:solidFill>
                <a:srgbClr val="3766D7"/>
              </a:solidFill>
              <a:ln w="12700" cap="flat">
                <a:noFill/>
                <a:miter lim="400000"/>
              </a:ln>
              <a:effectLst/>
            </c:spPr>
          </c:dPt>
          <c:cat>
            <c:strRef>
              <c:f>Sheet1!$B$1:$C$1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7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06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1" name="Shape 4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val="115912650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与副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lIns="0" tIns="0" rIns="0" bIns="0" anchor="b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1pPr>
            <a:lvl2pPr marL="0" indent="2286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2pPr>
            <a:lvl3pPr marL="0" indent="4572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3pPr>
            <a:lvl4pPr marL="0" indent="6858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4pPr>
            <a:lvl5pPr marL="0" indent="9144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4400"/>
              <a:t>正文级别 1</a:t>
            </a:r>
          </a:p>
          <a:p>
            <a:pPr lvl="1">
              <a:defRPr sz="1800"/>
            </a:pPr>
            <a:r>
              <a:rPr sz="4400"/>
              <a:t>正文级别 2</a:t>
            </a:r>
          </a:p>
          <a:p>
            <a:pPr lvl="2">
              <a:defRPr sz="1800"/>
            </a:pPr>
            <a:r>
              <a:rPr sz="4400"/>
              <a:t>正文级别 3</a:t>
            </a:r>
          </a:p>
          <a:p>
            <a:pPr lvl="3">
              <a:defRPr sz="1800"/>
            </a:pPr>
            <a:r>
              <a:rPr sz="4400"/>
              <a:t>正文级别 4</a:t>
            </a:r>
          </a:p>
          <a:p>
            <a:pPr lvl="4">
              <a:defRPr sz="1800"/>
            </a:pPr>
            <a:r>
              <a:rPr sz="44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引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照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1_标题和内容 拷贝"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0740791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55968631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747012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6120469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9446812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照片 - 水平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lIns="0" tIns="0" rIns="0" bIns="0" anchor="b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1pPr>
            <a:lvl2pPr marL="0" indent="2286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2pPr>
            <a:lvl3pPr marL="0" indent="4572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3pPr>
            <a:lvl4pPr marL="0" indent="6858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4pPr>
            <a:lvl5pPr marL="0" indent="9144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4400"/>
              <a:t>正文级别 1</a:t>
            </a:r>
          </a:p>
          <a:p>
            <a:pPr lvl="1">
              <a:defRPr sz="1800"/>
            </a:pPr>
            <a:r>
              <a:rPr sz="4400"/>
              <a:t>正文级别 2</a:t>
            </a:r>
          </a:p>
          <a:p>
            <a:pPr lvl="2">
              <a:defRPr sz="1800"/>
            </a:pPr>
            <a:r>
              <a:rPr sz="4400"/>
              <a:t>正文级别 3</a:t>
            </a:r>
          </a:p>
          <a:p>
            <a:pPr lvl="3">
              <a:defRPr sz="1800"/>
            </a:pPr>
            <a:r>
              <a:rPr sz="4400"/>
              <a:t>正文级别 4</a:t>
            </a:r>
          </a:p>
          <a:p>
            <a:pPr lvl="4">
              <a:defRPr sz="1800"/>
            </a:pPr>
            <a:r>
              <a:rPr sz="44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907237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6903389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46038155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5695298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50340451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2015/10/15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3524977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 - 居中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Shape 12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</p:spTree>
  </p:cSld>
  <p:clrMapOvr>
    <a:masterClrMapping/>
  </p:clrMapOvr>
  <p:transition spd="med"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照片 - 垂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lIns="0" tIns="0" rIns="0" bIns="0" anchor="b"/>
          <a:lstStyle>
            <a:lvl1pPr algn="ctr" defTabSz="825500">
              <a:lnSpc>
                <a:spcPct val="100000"/>
              </a:lnSpc>
              <a:defRPr sz="84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8400"/>
              <a:t>标题文本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1pPr>
            <a:lvl2pPr marL="0" indent="2286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2pPr>
            <a:lvl3pPr marL="0" indent="4572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3pPr>
            <a:lvl4pPr marL="0" indent="6858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4pPr>
            <a:lvl5pPr marL="0" indent="914400" algn="ctr" defTabSz="825500">
              <a:lnSpc>
                <a:spcPct val="100000"/>
              </a:lnSpc>
              <a:spcBef>
                <a:spcPct val="0"/>
              </a:spcBef>
              <a:buSzTx/>
              <a:buFontTx/>
              <a:buNone/>
              <a:defRPr sz="44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4400"/>
              <a:t>正文级别 1</a:t>
            </a:r>
          </a:p>
          <a:p>
            <a:pPr lvl="1">
              <a:defRPr sz="1800"/>
            </a:pPr>
            <a:r>
              <a:rPr sz="4400"/>
              <a:t>正文级别 2</a:t>
            </a:r>
          </a:p>
          <a:p>
            <a:pPr lvl="2">
              <a:defRPr sz="1800"/>
            </a:pPr>
            <a:r>
              <a:rPr sz="4400"/>
              <a:t>正文级别 3</a:t>
            </a:r>
          </a:p>
          <a:p>
            <a:pPr lvl="3">
              <a:defRPr sz="1800"/>
            </a:pPr>
            <a:r>
              <a:rPr sz="4400"/>
              <a:t>正文级别 4</a:t>
            </a:r>
          </a:p>
          <a:p>
            <a:pPr lvl="4">
              <a:defRPr sz="1800"/>
            </a:pPr>
            <a:r>
              <a:rPr sz="44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 - 顶部对齐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</p:spTree>
  </p:cSld>
  <p:clrMapOvr>
    <a:masterClrMapping/>
  </p:clrMapOvr>
  <p:transition spd="med"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与项目符号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</p:spPr>
        <p:txBody>
          <a:bodyPr lIns="0" tIns="0" rIns="0" bIns="0" anchor="ctr"/>
          <a:lstStyle>
            <a:lvl1pPr marL="63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1pPr>
            <a:lvl2pPr marL="1270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2pPr>
            <a:lvl3pPr marL="190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3pPr>
            <a:lvl4pPr marL="2540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4pPr>
            <a:lvl5pPr marL="317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5200"/>
              <a:t>正文级别 1</a:t>
            </a:r>
          </a:p>
          <a:p>
            <a:pPr lvl="1">
              <a:defRPr sz="1800"/>
            </a:pPr>
            <a:r>
              <a:rPr sz="5200"/>
              <a:t>正文级别 2</a:t>
            </a:r>
          </a:p>
          <a:p>
            <a:pPr lvl="2">
              <a:defRPr sz="1800"/>
            </a:pPr>
            <a:r>
              <a:rPr sz="5200"/>
              <a:t>正文级别 3</a:t>
            </a:r>
          </a:p>
          <a:p>
            <a:pPr lvl="3">
              <a:defRPr sz="1800"/>
            </a:pPr>
            <a:r>
              <a:rPr sz="5200"/>
              <a:t>正文级别 4</a:t>
            </a:r>
          </a:p>
          <a:p>
            <a:pPr lvl="4">
              <a:defRPr sz="1800"/>
            </a:pPr>
            <a:r>
              <a:rPr sz="52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标题、项目符号与照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</p:spPr>
        <p:txBody>
          <a:bodyPr lIns="0" tIns="0" rIns="0" bIns="0"/>
          <a:lstStyle>
            <a:lvl1pPr algn="ctr" defTabSz="825500">
              <a:lnSpc>
                <a:spcPct val="100000"/>
              </a:lnSpc>
              <a:defRPr sz="1120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/>
            </a:pPr>
            <a:r>
              <a:rPr sz="11200"/>
              <a:t>标题文本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 lIns="0" tIns="0" rIns="0" bIns="0" anchor="ctr"/>
          <a:lstStyle>
            <a:lvl1pPr marL="558800" indent="-558800" defTabSz="825500">
              <a:lnSpc>
                <a:spcPct val="100000"/>
              </a:lnSpc>
              <a:spcBef>
                <a:spcPts val="4500"/>
              </a:spcBef>
              <a:buSzPct val="75000"/>
              <a:buFontTx/>
              <a:defRPr sz="4500">
                <a:latin typeface="+mn-lt"/>
                <a:ea typeface="+mn-ea"/>
                <a:cs typeface="+mn-cs"/>
                <a:sym typeface="Helvetica Light"/>
              </a:defRPr>
            </a:lvl1pPr>
            <a:lvl2pPr marL="1117600" indent="-558800" defTabSz="825500">
              <a:lnSpc>
                <a:spcPct val="100000"/>
              </a:lnSpc>
              <a:spcBef>
                <a:spcPts val="4500"/>
              </a:spcBef>
              <a:buSzPct val="75000"/>
              <a:buFontTx/>
              <a:defRPr sz="4500">
                <a:latin typeface="+mn-lt"/>
                <a:ea typeface="+mn-ea"/>
                <a:cs typeface="+mn-cs"/>
                <a:sym typeface="Helvetica Light"/>
              </a:defRPr>
            </a:lvl2pPr>
            <a:lvl3pPr marL="1676400" indent="-558800" defTabSz="825500">
              <a:lnSpc>
                <a:spcPct val="100000"/>
              </a:lnSpc>
              <a:spcBef>
                <a:spcPts val="4500"/>
              </a:spcBef>
              <a:buSzPct val="75000"/>
              <a:buFontTx/>
              <a:defRPr sz="4500">
                <a:latin typeface="+mn-lt"/>
                <a:ea typeface="+mn-ea"/>
                <a:cs typeface="+mn-cs"/>
                <a:sym typeface="Helvetica Light"/>
              </a:defRPr>
            </a:lvl3pPr>
            <a:lvl4pPr marL="2235200" indent="-558800" defTabSz="825500">
              <a:lnSpc>
                <a:spcPct val="100000"/>
              </a:lnSpc>
              <a:spcBef>
                <a:spcPts val="4500"/>
              </a:spcBef>
              <a:buSzPct val="75000"/>
              <a:buFontTx/>
              <a:defRPr sz="4500">
                <a:latin typeface="+mn-lt"/>
                <a:ea typeface="+mn-ea"/>
                <a:cs typeface="+mn-cs"/>
                <a:sym typeface="Helvetica Light"/>
              </a:defRPr>
            </a:lvl4pPr>
            <a:lvl5pPr marL="2794000" indent="-558800" defTabSz="825500">
              <a:lnSpc>
                <a:spcPct val="100000"/>
              </a:lnSpc>
              <a:spcBef>
                <a:spcPts val="4500"/>
              </a:spcBef>
              <a:buSzPct val="75000"/>
              <a:buFontTx/>
              <a:defRPr sz="45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4500"/>
              <a:t>正文级别 1</a:t>
            </a:r>
          </a:p>
          <a:p>
            <a:pPr lvl="1">
              <a:defRPr sz="1800"/>
            </a:pPr>
            <a:r>
              <a:rPr sz="4500"/>
              <a:t>正文级别 2</a:t>
            </a:r>
          </a:p>
          <a:p>
            <a:pPr lvl="2">
              <a:defRPr sz="1800"/>
            </a:pPr>
            <a:r>
              <a:rPr sz="4500"/>
              <a:t>正文级别 3</a:t>
            </a:r>
          </a:p>
          <a:p>
            <a:pPr lvl="3">
              <a:defRPr sz="1800"/>
            </a:pPr>
            <a:r>
              <a:rPr sz="4500"/>
              <a:t>正文级别 4</a:t>
            </a:r>
          </a:p>
          <a:p>
            <a:pPr lvl="4">
              <a:defRPr sz="1800"/>
            </a:pPr>
            <a:r>
              <a:rPr sz="45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项目符号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 lIns="0" tIns="0" rIns="0" bIns="0" anchor="ctr"/>
          <a:lstStyle>
            <a:lvl1pPr marL="63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1pPr>
            <a:lvl2pPr marL="1270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2pPr>
            <a:lvl3pPr marL="190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3pPr>
            <a:lvl4pPr marL="2540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4pPr>
            <a:lvl5pPr marL="3175000" indent="-635000" defTabSz="825500">
              <a:lnSpc>
                <a:spcPct val="100000"/>
              </a:lnSpc>
              <a:spcBef>
                <a:spcPts val="5900"/>
              </a:spcBef>
              <a:buSzPct val="75000"/>
              <a:buFontTx/>
              <a:defRPr sz="5200">
                <a:latin typeface="+mn-lt"/>
                <a:ea typeface="+mn-ea"/>
                <a:cs typeface="+mn-cs"/>
                <a:sym typeface="Helvetica Light"/>
              </a:defRPr>
            </a:lvl5pPr>
          </a:lstStyle>
          <a:p>
            <a:pPr lvl="0">
              <a:defRPr sz="1800"/>
            </a:pPr>
            <a:r>
              <a:rPr sz="5200"/>
              <a:t>正文级别 1</a:t>
            </a:r>
          </a:p>
          <a:p>
            <a:pPr lvl="1">
              <a:defRPr sz="1800"/>
            </a:pPr>
            <a:r>
              <a:rPr sz="5200"/>
              <a:t>正文级别 2</a:t>
            </a:r>
          </a:p>
          <a:p>
            <a:pPr lvl="2">
              <a:defRPr sz="1800"/>
            </a:pPr>
            <a:r>
              <a:rPr sz="5200"/>
              <a:t>正文级别 3</a:t>
            </a:r>
          </a:p>
          <a:p>
            <a:pPr lvl="3">
              <a:defRPr sz="1800"/>
            </a:pPr>
            <a:r>
              <a:rPr sz="5200"/>
              <a:t>正文级别 4</a:t>
            </a:r>
          </a:p>
          <a:p>
            <a:pPr lvl="4">
              <a:defRPr sz="1800"/>
            </a:pPr>
            <a:r>
              <a:rPr sz="5200"/>
              <a:t>正文级别 5</a:t>
            </a:r>
          </a:p>
        </p:txBody>
      </p:sp>
    </p:spTree>
  </p:cSld>
  <p:clrMapOvr>
    <a:masterClrMapping/>
  </p:clrMapOvr>
  <p:transition spd="med"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x">
  <p:cSld name="照片 - 3 联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media/image2.jpeg" Type="http://schemas.openxmlformats.org/officeDocument/2006/relationships/image"/><Relationship Id="rId16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5.xml" Type="http://schemas.openxmlformats.org/officeDocument/2006/relationships/slideLayout"/><Relationship Id="rId10" Target="../slideLayouts/slideLayout24.xml" Type="http://schemas.openxmlformats.org/officeDocument/2006/relationships/slideLayout"/><Relationship Id="rId11" Target="../slideLayouts/slideLayout2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6.xml" Type="http://schemas.openxmlformats.org/officeDocument/2006/relationships/slideLayout"/><Relationship Id="rId3" Target="../slideLayouts/slideLayout17.xml" Type="http://schemas.openxmlformats.org/officeDocument/2006/relationships/slideLayout"/><Relationship Id="rId4" Target="../slideLayouts/slideLayout18.xml" Type="http://schemas.openxmlformats.org/officeDocument/2006/relationships/slideLayout"/><Relationship Id="rId5" Target="../slideLayouts/slideLayout19.xml" Type="http://schemas.openxmlformats.org/officeDocument/2006/relationships/slideLayout"/><Relationship Id="rId6" Target="../slideLayouts/slideLayout20.xml" Type="http://schemas.openxmlformats.org/officeDocument/2006/relationships/slideLayout"/><Relationship Id="rId7" Target="../slideLayouts/slideLayout21.xml" Type="http://schemas.openxmlformats.org/officeDocument/2006/relationships/slideLayout"/><Relationship Id="rId8" Target="../slideLayouts/slideLayout22.xml" Type="http://schemas.openxmlformats.org/officeDocument/2006/relationships/slideLayout"/><Relationship Id="rId9" Target="../slideLayouts/slideLayout2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rotWithShape="1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76400" y="460375"/>
            <a:ext cx="21031200" cy="3190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/>
          </a:bodyPr>
          <a:lstStyle/>
          <a:p>
            <a:pPr lvl="0">
              <a:defRPr sz="1800"/>
            </a:pPr>
            <a:r>
              <a:rPr sz="8800"/>
              <a:t>标题文本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10064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/>
          </a:bodyPr>
          <a:lstStyle/>
          <a:p>
            <a:pPr lvl="0">
              <a:defRPr sz="1800"/>
            </a:pPr>
            <a:r>
              <a:rPr sz="5600"/>
              <a:t>正文级别 1</a:t>
            </a:r>
          </a:p>
          <a:p>
            <a:pPr lvl="1">
              <a:defRPr sz="1800"/>
            </a:pPr>
            <a:r>
              <a:rPr sz="5600"/>
              <a:t>正文级别 2</a:t>
            </a:r>
          </a:p>
          <a:p>
            <a:pPr lvl="2">
              <a:defRPr sz="1800"/>
            </a:pPr>
            <a:r>
              <a:rPr sz="5600"/>
              <a:t>正文级别 3</a:t>
            </a:r>
          </a:p>
          <a:p>
            <a:pPr lvl="3">
              <a:defRPr sz="1800"/>
            </a:pPr>
            <a:r>
              <a:rPr sz="5600"/>
              <a:t>正文级别 4</a:t>
            </a:r>
          </a:p>
          <a:p>
            <a:pPr lvl="4">
              <a:defRPr sz="1800"/>
            </a:pPr>
            <a:r>
              <a:rPr sz="5600"/>
              <a:t>正文级别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7221200" y="12802234"/>
            <a:ext cx="5486400" cy="551181"/>
          </a:xfrm>
          <a:prstGeom prst="rect">
            <a:avLst/>
          </a:prstGeom>
          <a:ln w="12700">
            <a:miter lim="400000"/>
          </a:ln>
        </p:spPr>
        <p:txBody>
          <a:bodyPr tIns="91439" bIns="91439" anchor="ctr">
            <a:spAutoFit/>
          </a:bodyPr>
          <a:lstStyle>
            <a:lvl1pPr algn="r" defTabSz="914400">
              <a:defRPr sz="24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iming/>
  <p:txStyles>
    <p:titleStyle>
      <a:lvl1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1pPr>
      <a:lvl2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2pPr>
      <a:lvl3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3pPr>
      <a:lvl4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4pPr>
      <a:lvl5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5pPr>
      <a:lvl6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6pPr>
      <a:lvl7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7pPr>
      <a:lvl8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8pPr>
      <a:lvl9pPr>
        <a:lnSpc>
          <a:spcPct val="90000"/>
        </a:lnSpc>
        <a:defRPr sz="8800">
          <a:latin typeface="Calibri Light"/>
          <a:ea typeface="Calibri Light"/>
          <a:cs typeface="Calibri Light"/>
          <a:sym typeface="Calibri Light"/>
        </a:defRPr>
      </a:lvl9pPr>
    </p:titleStyle>
    <p:bodyStyle>
      <a:lvl1pPr marL="457200" indent="-457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1pPr>
      <a:lvl2pPr marL="990600" indent="-5334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2pPr>
      <a:lvl3pPr marL="1554479" indent="-640079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3pPr>
      <a:lvl4pPr marL="20828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4pPr>
      <a:lvl5pPr marL="25400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5pPr>
      <a:lvl6pPr marL="29972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6pPr>
      <a:lvl7pPr marL="34544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7pPr>
      <a:lvl8pPr marL="39116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8pPr>
      <a:lvl9pPr marL="4368800" indent="-711200">
        <a:lnSpc>
          <a:spcPct val="90000"/>
        </a:lnSpc>
        <a:spcBef>
          <a:spcPts val="1000"/>
        </a:spcBef>
        <a:buSzTx/>
        <a:buFont typeface="Arial"/>
        <a:buChar char="•"/>
        <a:defRPr sz="56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24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rtl="0"/>
            <a:fld id="{16E5758D-A3C3-4E88-8AC0-22500507BD7E}" type="datetimeFigureOut">
              <a:rPr lang="zh-CN" altLang="en-US" kern="1200" smtClean="0">
                <a:solidFill>
                  <a:prstClr val="black">
                    <a:tint val="75000"/>
                  </a:prstClr>
                </a:solidFill>
              </a:rPr>
              <a:pPr defTabSz="1828800" rtl="0"/>
              <a:t>2015/10/15</a:t>
            </a:fld>
            <a:endParaRPr lang="zh-CN" altLang="en-US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rtl="0"/>
            <a:endParaRPr lang="zh-CN" altLang="en-US" kern="12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rtl="0"/>
            <a:fld id="{AA4E786F-588D-4932-A7B2-AE3451FA4ACA}" type="slidenum">
              <a:rPr lang="zh-CN" altLang="en-US" kern="1200" smtClean="0">
                <a:solidFill>
                  <a:prstClr val="black">
                    <a:tint val="75000"/>
                  </a:prstClr>
                </a:solidFill>
              </a:rPr>
              <a:pPr defTabSz="1828800" rtl="0"/>
              <a:t>‹#›</a:t>
            </a:fld>
            <a:endParaRPr lang="zh-CN" altLang="en-US" kern="12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6615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timing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charts/chart2.xml" Type="http://schemas.openxmlformats.org/officeDocument/2006/relationships/chart"/><Relationship Id="rId3" Target="../charts/chart3.xml" Type="http://schemas.openxmlformats.org/officeDocument/2006/relationships/chart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4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" name="Shape 43"/>
          <p:cNvSpPr/>
          <p:nvPr/>
        </p:nvSpPr>
        <p:spPr>
          <a:xfrm>
            <a:off x="2043" y="2215"/>
            <a:ext cx="24379913" cy="5031058"/>
          </a:xfrm>
          <a:prstGeom prst="rect">
            <a:avLst/>
          </a:prstGeom>
          <a:solidFill>
            <a:srgbClr val="3767D7"/>
          </a:solidFill>
          <a:ln w="12700">
            <a:miter lim="400000"/>
          </a:ln>
        </p:spPr>
        <p:txBody>
          <a:bodyPr anchor="ctr" bIns="91439" tIns="91439"/>
          <a:lstStyle/>
          <a:p>
            <a:pPr algn="l"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44" name="pasted-image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967442" y="937711"/>
            <a:ext cx="8449115" cy="3160066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4335594" y="6394122"/>
            <a:ext cx="15700690" cy="1554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cap="all" spc="1350" sz="9000">
                <a:solidFill>
                  <a:srgbClr val="3766D7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1350" sz="9000">
                <a:solidFill>
                  <a:srgbClr val="3766D7"/>
                </a:solidFill>
              </a:rPr>
              <a:t>Annual business report</a:t>
            </a:r>
          </a:p>
        </p:txBody>
      </p:sp>
      <p:sp>
        <p:nvSpPr>
          <p:cNvPr id="46" name="Shape 46"/>
          <p:cNvSpPr/>
          <p:nvPr/>
        </p:nvSpPr>
        <p:spPr>
          <a:xfrm>
            <a:off x="8442960" y="7994202"/>
            <a:ext cx="7485380" cy="944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cap="all" spc="750">
                <a:solidFill>
                  <a:srgbClr val="53585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750" sz="5000">
                <a:solidFill>
                  <a:srgbClr val="53585F"/>
                </a:solidFill>
                <a:latin charset="-122" typeface="Heiti SC Light"/>
                <a:ea charset="-122" typeface="Heiti SC Light"/>
                <a:cs charset="-122" typeface="Heiti SC Light"/>
              </a:rPr>
              <a:t>企业商务汇报总结模板</a:t>
            </a:r>
          </a:p>
        </p:txBody>
      </p:sp>
      <p:sp>
        <p:nvSpPr>
          <p:cNvPr id="47" name="Shape 47"/>
          <p:cNvSpPr/>
          <p:nvPr/>
        </p:nvSpPr>
        <p:spPr>
          <a:xfrm>
            <a:off x="4511504" y="8530143"/>
            <a:ext cx="2629961" cy="1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16981550" y="8530143"/>
            <a:ext cx="2629961" cy="1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-1" y="5137713"/>
            <a:ext cx="24384002" cy="1"/>
          </a:xfrm>
          <a:prstGeom prst="line">
            <a:avLst/>
          </a:prstGeom>
          <a:ln w="63500">
            <a:solidFill>
              <a:srgbClr val="37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-1" y="5226899"/>
            <a:ext cx="24384002" cy="1"/>
          </a:xfrm>
          <a:prstGeom prst="line">
            <a:avLst/>
          </a:prstGeom>
          <a:ln w="25400">
            <a:solidFill>
              <a:srgbClr val="3766D7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0" name="Shape 46"/>
          <p:cNvSpPr/>
          <p:nvPr/>
        </p:nvSpPr>
        <p:spPr>
          <a:xfrm>
            <a:off x="7894655" y="12521515"/>
            <a:ext cx="9307830" cy="6705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cap="all" spc="750">
                <a:solidFill>
                  <a:srgbClr val="53585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none" lang="en-US" smtClean="0" spc="1000" sz="3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charset="-122" typeface="Heiti SC Light"/>
                <a:cs charset="-122" typeface="Heiti SC Light"/>
              </a:rPr>
              <a:t>DESIGNED BY POWER STUDIO</a:t>
            </a:r>
          </a:p>
        </p:txBody>
      </p:sp>
    </p:spTree>
  </p:cSld>
  <p:clrMapOvr>
    <a:masterClrMapping/>
  </p:clrMapOvr>
  <p:transition spd="med"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2" name="Shape 162"/>
          <p:cNvSpPr/>
          <p:nvPr/>
        </p:nvSpPr>
        <p:spPr>
          <a:xfrm rot="10800000">
            <a:off x="7542768" y="-385265"/>
            <a:ext cx="10628306" cy="5764325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3" name="Shape 163"/>
          <p:cNvSpPr/>
          <p:nvPr/>
        </p:nvSpPr>
        <p:spPr>
          <a:xfrm rot="10800000">
            <a:off x="7542768" y="-253392"/>
            <a:ext cx="10628306" cy="576432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19050">
            <a:solidFill>
              <a:srgbClr val="3566D7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4" name="Shape 164"/>
          <p:cNvSpPr/>
          <p:nvPr/>
        </p:nvSpPr>
        <p:spPr>
          <a:xfrm rot="10800000">
            <a:off x="8002553" y="-56679"/>
            <a:ext cx="9708736" cy="52655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10824920" y="1537213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03200" dir="18003538" dist="32494" rotWithShape="0">
              <a:srgbClr val="000000">
                <a:alpha val="21724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11984667" y="1693423"/>
            <a:ext cx="1732280" cy="3688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z="23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300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67" name="Shape 167"/>
          <p:cNvSpPr/>
          <p:nvPr/>
        </p:nvSpPr>
        <p:spPr>
          <a:xfrm>
            <a:off x="9817176" y="6243101"/>
            <a:ext cx="6079490" cy="154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665" sz="9500">
                <a:solidFill>
                  <a:srgbClr val="666C75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665" sz="9500">
                <a:solidFill>
                  <a:srgbClr val="666C75"/>
                </a:solidFill>
              </a:rPr>
              <a:t>keywords</a:t>
            </a:r>
          </a:p>
        </p:txBody>
      </p:sp>
      <p:sp>
        <p:nvSpPr>
          <p:cNvPr id="168" name="Shape 168"/>
          <p:cNvSpPr/>
          <p:nvPr/>
        </p:nvSpPr>
        <p:spPr>
          <a:xfrm>
            <a:off x="8525392" y="7781182"/>
            <a:ext cx="8663059" cy="1473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3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777777"/>
                </a:solidFill>
              </a:rPr>
              <a:t>This one is super crisp at 2X. Lined paper with some dust and scratches.Don’t look at this one too long if you’re high on something.</a:t>
            </a:r>
          </a:p>
        </p:txBody>
      </p:sp>
    </p:spTree>
  </p:cSld>
  <p:clrMapOvr>
    <a:masterClrMapping/>
  </p:clrMapOvr>
  <p:transition spd="med"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0" name="Shape 170"/>
          <p:cNvSpPr/>
          <p:nvPr/>
        </p:nvSpPr>
        <p:spPr>
          <a:xfrm>
            <a:off x="4458904" y="1554659"/>
            <a:ext cx="5333749" cy="533374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19050">
            <a:solidFill>
              <a:srgbClr val="53585F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1" name="Shape 171"/>
          <p:cNvSpPr/>
          <p:nvPr/>
        </p:nvSpPr>
        <p:spPr>
          <a:xfrm>
            <a:off x="14624803" y="1728471"/>
            <a:ext cx="4986125" cy="498612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57C86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2" name="Shape 172"/>
          <p:cNvSpPr/>
          <p:nvPr/>
        </p:nvSpPr>
        <p:spPr>
          <a:xfrm>
            <a:off x="4632716" y="1728471"/>
            <a:ext cx="4986124" cy="498612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757C86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graphicFrame>
        <p:nvGraphicFramePr>
          <p:cNvPr id="173" name="Chart 173"/>
          <p:cNvGraphicFramePr/>
          <p:nvPr/>
        </p:nvGraphicFramePr>
        <p:xfrm>
          <a:off x="5135341" y="2231096"/>
          <a:ext cx="3980874" cy="3980874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174" name="Chart 174"/>
          <p:cNvGraphicFramePr/>
          <p:nvPr/>
        </p:nvGraphicFramePr>
        <p:xfrm>
          <a:off x="15127430" y="2231096"/>
          <a:ext cx="3980873" cy="3980874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75" name="Shape 175"/>
          <p:cNvSpPr/>
          <p:nvPr/>
        </p:nvSpPr>
        <p:spPr>
          <a:xfrm>
            <a:off x="7505185" y="3634836"/>
            <a:ext cx="1193800" cy="756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43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300">
                <a:solidFill>
                  <a:srgbClr val="FFFFFF"/>
                </a:solidFill>
              </a:rPr>
              <a:t>40%</a:t>
            </a:r>
          </a:p>
        </p:txBody>
      </p:sp>
      <p:sp>
        <p:nvSpPr>
          <p:cNvPr id="176" name="Shape 176"/>
          <p:cNvSpPr/>
          <p:nvPr/>
        </p:nvSpPr>
        <p:spPr>
          <a:xfrm>
            <a:off x="17404719" y="3155826"/>
            <a:ext cx="1193800" cy="756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43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300">
                <a:solidFill>
                  <a:srgbClr val="FFFFFF"/>
                </a:solidFill>
              </a:rPr>
              <a:t>30%</a:t>
            </a:r>
          </a:p>
        </p:txBody>
      </p:sp>
      <p:sp>
        <p:nvSpPr>
          <p:cNvPr id="177" name="Shape 177"/>
          <p:cNvSpPr/>
          <p:nvPr/>
        </p:nvSpPr>
        <p:spPr>
          <a:xfrm>
            <a:off x="5092216" y="7486621"/>
            <a:ext cx="4067125" cy="726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41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4100">
                <a:solidFill>
                  <a:srgbClr val="53585F"/>
                </a:solidFill>
              </a:rPr>
              <a:t>Data analysis</a:t>
            </a:r>
          </a:p>
        </p:txBody>
      </p:sp>
      <p:sp>
        <p:nvSpPr>
          <p:cNvPr id="178" name="Shape 178"/>
          <p:cNvSpPr/>
          <p:nvPr/>
        </p:nvSpPr>
        <p:spPr>
          <a:xfrm>
            <a:off x="4188982" y="8263114"/>
            <a:ext cx="6154303" cy="1564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79" name="Shape 179"/>
          <p:cNvSpPr/>
          <p:nvPr/>
        </p:nvSpPr>
        <p:spPr>
          <a:xfrm>
            <a:off x="14943948" y="7486621"/>
            <a:ext cx="4067125" cy="726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41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4100">
                <a:solidFill>
                  <a:srgbClr val="53585F"/>
                </a:solidFill>
              </a:rPr>
              <a:t>Data analysis</a:t>
            </a:r>
          </a:p>
        </p:txBody>
      </p:sp>
      <p:sp>
        <p:nvSpPr>
          <p:cNvPr id="180" name="Shape 180"/>
          <p:cNvSpPr/>
          <p:nvPr/>
        </p:nvSpPr>
        <p:spPr>
          <a:xfrm>
            <a:off x="14040715" y="8263114"/>
            <a:ext cx="6154303" cy="1564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81" name="Shape 181"/>
          <p:cNvSpPr/>
          <p:nvPr/>
        </p:nvSpPr>
        <p:spPr>
          <a:xfrm flipH="1">
            <a:off x="12191999" y="-51261"/>
            <a:ext cx="1" cy="13818522"/>
          </a:xfrm>
          <a:prstGeom prst="line">
            <a:avLst/>
          </a:prstGeom>
          <a:ln w="19050">
            <a:solidFill>
              <a:srgbClr val="53585F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82" name="Shape 182"/>
          <p:cNvSpPr/>
          <p:nvPr/>
        </p:nvSpPr>
        <p:spPr>
          <a:xfrm>
            <a:off x="14450992" y="1554659"/>
            <a:ext cx="5333749" cy="5333749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19050">
            <a:solidFill>
              <a:srgbClr val="53585F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6708875" y="10688679"/>
            <a:ext cx="817984" cy="151203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243795" y="10688679"/>
            <a:ext cx="2044676" cy="1512030"/>
          </a:xfrm>
          <a:prstGeom prst="rect">
            <a:avLst/>
          </a:prstGeom>
        </p:spPr>
      </p:pic>
    </p:spTree>
  </p:cSld>
  <p:clrMapOvr>
    <a:masterClrMapping/>
  </p:clrMapOvr>
  <p:transition spd="med"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6" name="Shape 186"/>
          <p:cNvSpPr/>
          <p:nvPr/>
        </p:nvSpPr>
        <p:spPr>
          <a:xfrm>
            <a:off x="1995045" y="1797366"/>
            <a:ext cx="452934" cy="245437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7" name="Shape 187"/>
          <p:cNvSpPr/>
          <p:nvPr/>
        </p:nvSpPr>
        <p:spPr>
          <a:xfrm>
            <a:off x="1604272" y="2407313"/>
            <a:ext cx="1234480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1880200" y="2592753"/>
            <a:ext cx="682625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89" name="Shape 189"/>
          <p:cNvSpPr/>
          <p:nvPr/>
        </p:nvSpPr>
        <p:spPr>
          <a:xfrm>
            <a:off x="3075524" y="2592753"/>
            <a:ext cx="236061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a</a:t>
            </a:r>
          </a:p>
        </p:txBody>
      </p:sp>
      <p:sp>
        <p:nvSpPr>
          <p:cNvPr id="190" name="Shape 190"/>
          <p:cNvSpPr/>
          <p:nvPr/>
        </p:nvSpPr>
        <p:spPr>
          <a:xfrm>
            <a:off x="5993658" y="2425113"/>
            <a:ext cx="5557781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191" name="Shape 191"/>
          <p:cNvSpPr/>
          <p:nvPr/>
        </p:nvSpPr>
        <p:spPr>
          <a:xfrm flipH="1" flipV="1">
            <a:off x="5685608" y="2413782"/>
            <a:ext cx="1" cy="1221543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92" name="Shape 192"/>
          <p:cNvSpPr/>
          <p:nvPr/>
        </p:nvSpPr>
        <p:spPr>
          <a:xfrm>
            <a:off x="13223334" y="1797366"/>
            <a:ext cx="452935" cy="245437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3" name="Shape 193"/>
          <p:cNvSpPr/>
          <p:nvPr/>
        </p:nvSpPr>
        <p:spPr>
          <a:xfrm>
            <a:off x="12832561" y="2407313"/>
            <a:ext cx="1234481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94" name="Shape 194"/>
          <p:cNvSpPr/>
          <p:nvPr/>
        </p:nvSpPr>
        <p:spPr>
          <a:xfrm>
            <a:off x="13069594" y="2592753"/>
            <a:ext cx="76041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95" name="Shape 195"/>
          <p:cNvSpPr/>
          <p:nvPr/>
        </p:nvSpPr>
        <p:spPr>
          <a:xfrm>
            <a:off x="14303812" y="2592753"/>
            <a:ext cx="236061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B</a:t>
            </a:r>
          </a:p>
        </p:txBody>
      </p:sp>
      <p:sp>
        <p:nvSpPr>
          <p:cNvPr id="196" name="Shape 196"/>
          <p:cNvSpPr/>
          <p:nvPr/>
        </p:nvSpPr>
        <p:spPr>
          <a:xfrm>
            <a:off x="17221947" y="2425113"/>
            <a:ext cx="5557780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197" name="Shape 197"/>
          <p:cNvSpPr/>
          <p:nvPr/>
        </p:nvSpPr>
        <p:spPr>
          <a:xfrm flipV="1">
            <a:off x="16913896" y="2413782"/>
            <a:ext cx="1" cy="1221543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98" name="Shape 198"/>
          <p:cNvSpPr/>
          <p:nvPr/>
        </p:nvSpPr>
        <p:spPr>
          <a:xfrm>
            <a:off x="1995045" y="5630812"/>
            <a:ext cx="452934" cy="245437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9" name="Shape 199"/>
          <p:cNvSpPr/>
          <p:nvPr/>
        </p:nvSpPr>
        <p:spPr>
          <a:xfrm>
            <a:off x="1604272" y="6240760"/>
            <a:ext cx="1234480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0" name="Shape 200"/>
          <p:cNvSpPr/>
          <p:nvPr/>
        </p:nvSpPr>
        <p:spPr>
          <a:xfrm>
            <a:off x="1832575" y="6426200"/>
            <a:ext cx="777875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01" name="Shape 201"/>
          <p:cNvSpPr/>
          <p:nvPr/>
        </p:nvSpPr>
        <p:spPr>
          <a:xfrm>
            <a:off x="3058062" y="6426200"/>
            <a:ext cx="2395537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C</a:t>
            </a:r>
          </a:p>
        </p:txBody>
      </p:sp>
      <p:sp>
        <p:nvSpPr>
          <p:cNvPr id="202" name="Shape 202"/>
          <p:cNvSpPr/>
          <p:nvPr/>
        </p:nvSpPr>
        <p:spPr>
          <a:xfrm>
            <a:off x="5993658" y="6258560"/>
            <a:ext cx="5557781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203" name="Shape 203"/>
          <p:cNvSpPr/>
          <p:nvPr/>
        </p:nvSpPr>
        <p:spPr>
          <a:xfrm flipV="1">
            <a:off x="5685608" y="6247229"/>
            <a:ext cx="1" cy="1221542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204" name="Shape 204"/>
          <p:cNvSpPr/>
          <p:nvPr/>
        </p:nvSpPr>
        <p:spPr>
          <a:xfrm>
            <a:off x="13223334" y="5630812"/>
            <a:ext cx="452934" cy="245437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5" name="Shape 205"/>
          <p:cNvSpPr/>
          <p:nvPr/>
        </p:nvSpPr>
        <p:spPr>
          <a:xfrm>
            <a:off x="12832562" y="6240760"/>
            <a:ext cx="1234480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13070388" y="6426200"/>
            <a:ext cx="758825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07" name="Shape 207"/>
          <p:cNvSpPr/>
          <p:nvPr/>
        </p:nvSpPr>
        <p:spPr>
          <a:xfrm>
            <a:off x="14286351" y="6426200"/>
            <a:ext cx="2395537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D</a:t>
            </a:r>
          </a:p>
        </p:txBody>
      </p:sp>
      <p:sp>
        <p:nvSpPr>
          <p:cNvPr id="208" name="Shape 208"/>
          <p:cNvSpPr/>
          <p:nvPr/>
        </p:nvSpPr>
        <p:spPr>
          <a:xfrm>
            <a:off x="17221947" y="6258560"/>
            <a:ext cx="5557781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209" name="Shape 209"/>
          <p:cNvSpPr/>
          <p:nvPr/>
        </p:nvSpPr>
        <p:spPr>
          <a:xfrm flipV="1">
            <a:off x="16913896" y="6247229"/>
            <a:ext cx="1" cy="1221542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210" name="Shape 210"/>
          <p:cNvSpPr/>
          <p:nvPr/>
        </p:nvSpPr>
        <p:spPr>
          <a:xfrm>
            <a:off x="1995045" y="9464259"/>
            <a:ext cx="452934" cy="245437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1" name="Shape 211"/>
          <p:cNvSpPr/>
          <p:nvPr/>
        </p:nvSpPr>
        <p:spPr>
          <a:xfrm>
            <a:off x="1604272" y="10074207"/>
            <a:ext cx="1234480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12" name="Shape 212"/>
          <p:cNvSpPr/>
          <p:nvPr/>
        </p:nvSpPr>
        <p:spPr>
          <a:xfrm>
            <a:off x="1830193" y="10259647"/>
            <a:ext cx="782637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05</a:t>
            </a:r>
          </a:p>
        </p:txBody>
      </p:sp>
      <p:sp>
        <p:nvSpPr>
          <p:cNvPr id="213" name="Shape 213"/>
          <p:cNvSpPr/>
          <p:nvPr/>
        </p:nvSpPr>
        <p:spPr>
          <a:xfrm>
            <a:off x="3075524" y="10259647"/>
            <a:ext cx="236061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E</a:t>
            </a:r>
          </a:p>
        </p:txBody>
      </p:sp>
      <p:sp>
        <p:nvSpPr>
          <p:cNvPr id="214" name="Shape 214"/>
          <p:cNvSpPr/>
          <p:nvPr/>
        </p:nvSpPr>
        <p:spPr>
          <a:xfrm>
            <a:off x="5993658" y="10092006"/>
            <a:ext cx="5557781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215" name="Shape 215"/>
          <p:cNvSpPr/>
          <p:nvPr/>
        </p:nvSpPr>
        <p:spPr>
          <a:xfrm flipV="1">
            <a:off x="5685608" y="10080676"/>
            <a:ext cx="1" cy="1221543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216" name="Shape 216"/>
          <p:cNvSpPr/>
          <p:nvPr/>
        </p:nvSpPr>
        <p:spPr>
          <a:xfrm>
            <a:off x="13223334" y="9464259"/>
            <a:ext cx="452934" cy="245437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7" name="Shape 217"/>
          <p:cNvSpPr/>
          <p:nvPr/>
        </p:nvSpPr>
        <p:spPr>
          <a:xfrm>
            <a:off x="12832562" y="10074207"/>
            <a:ext cx="1234480" cy="123448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5400" dir="5249647" dist="381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218" name="Shape 218"/>
          <p:cNvSpPr/>
          <p:nvPr/>
        </p:nvSpPr>
        <p:spPr>
          <a:xfrm>
            <a:off x="13056894" y="10259647"/>
            <a:ext cx="785812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FFFFFF"/>
                </a:solidFill>
              </a:rPr>
              <a:t>06</a:t>
            </a:r>
          </a:p>
        </p:txBody>
      </p:sp>
      <p:sp>
        <p:nvSpPr>
          <p:cNvPr id="219" name="Shape 219"/>
          <p:cNvSpPr/>
          <p:nvPr/>
        </p:nvSpPr>
        <p:spPr>
          <a:xfrm>
            <a:off x="14322070" y="10259647"/>
            <a:ext cx="2324100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53585F"/>
                </a:solidFill>
              </a:rPr>
              <a:t>plan F</a:t>
            </a:r>
          </a:p>
        </p:txBody>
      </p:sp>
      <p:sp>
        <p:nvSpPr>
          <p:cNvPr id="220" name="Shape 220"/>
          <p:cNvSpPr/>
          <p:nvPr/>
        </p:nvSpPr>
        <p:spPr>
          <a:xfrm>
            <a:off x="17221947" y="10092006"/>
            <a:ext cx="5557781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You know I like walls, what can I say. This one needs to be used in small areas, though. You can see it repeat.</a:t>
            </a:r>
          </a:p>
        </p:txBody>
      </p:sp>
      <p:sp>
        <p:nvSpPr>
          <p:cNvPr id="221" name="Shape 221"/>
          <p:cNvSpPr/>
          <p:nvPr/>
        </p:nvSpPr>
        <p:spPr>
          <a:xfrm flipV="1">
            <a:off x="16913896" y="10080676"/>
            <a:ext cx="1" cy="1221543"/>
          </a:xfrm>
          <a:prstGeom prst="line">
            <a:avLst/>
          </a:prstGeom>
          <a:ln w="254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</p:spTree>
  </p:cSld>
  <p:clrMapOvr>
    <a:masterClrMapping/>
  </p:clrMapOvr>
  <p:transition spd="med"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3" name="Shape 223"/>
          <p:cNvSpPr/>
          <p:nvPr/>
        </p:nvSpPr>
        <p:spPr>
          <a:xfrm>
            <a:off x="10037762" y="7032076"/>
            <a:ext cx="4308475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>
                <a:solidFill>
                  <a:srgbClr val="53585F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000">
                <a:solidFill>
                  <a:srgbClr val="53585F"/>
                </a:solidFill>
              </a:rPr>
              <a:t>@ FUTURA_H</a:t>
            </a:r>
          </a:p>
        </p:txBody>
      </p:sp>
      <p:sp>
        <p:nvSpPr>
          <p:cNvPr id="224" name="Shape 224"/>
          <p:cNvSpPr/>
          <p:nvPr/>
        </p:nvSpPr>
        <p:spPr>
          <a:xfrm>
            <a:off x="10881519" y="5838669"/>
            <a:ext cx="2620962" cy="6807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800">
                <a:solidFill>
                  <a:srgbClr val="53585F"/>
                </a:solidFill>
                <a:latin typeface="Lantinghei SC Extralight"/>
                <a:ea typeface="Lantinghei SC Extralight"/>
                <a:cs typeface="Lantinghei SC Extralight"/>
                <a:sym typeface="Lantinghei SC Extra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53585F"/>
                </a:solidFill>
              </a:rPr>
              <a:t>咨询 &amp; 交流</a:t>
            </a:r>
          </a:p>
        </p:txBody>
      </p:sp>
      <p:sp>
        <p:nvSpPr>
          <p:cNvPr id="225" name="Shape 225"/>
          <p:cNvSpPr/>
          <p:nvPr/>
        </p:nvSpPr>
        <p:spPr>
          <a:xfrm>
            <a:off x="10099968" y="6784906"/>
            <a:ext cx="4184064" cy="1"/>
          </a:xfrm>
          <a:prstGeom prst="line">
            <a:avLst/>
          </a:prstGeom>
          <a:ln>
            <a:solidFill>
              <a:srgbClr val="A6AAA9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</p:spTree>
    <p:extLst>
      <p:ext uri="{BB962C8B-B14F-4D97-AF65-F5344CB8AC3E}">
        <p14:creationId val="841148365"/>
      </p:ext>
    </p:extLst>
  </p:cSld>
  <p:clrMapOvr>
    <a:masterClrMapping/>
  </p:clrMapOvr>
  <p:transition spd="med"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2" name="Shape 52"/>
          <p:cNvSpPr/>
          <p:nvPr/>
        </p:nvSpPr>
        <p:spPr>
          <a:xfrm rot="10800000">
            <a:off x="8002553" y="-56679"/>
            <a:ext cx="9708736" cy="52655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 rot="10800000">
            <a:off x="7542768" y="-385265"/>
            <a:ext cx="10628306" cy="5764325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>
            <a:off x="7542768" y="-253392"/>
            <a:ext cx="10628306" cy="576432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19050">
            <a:solidFill>
              <a:srgbClr val="3566D7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10824920" y="1537213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09685" dir="18003538" dist="32494" rotWithShape="0">
              <a:srgbClr val="000000">
                <a:alpha val="21724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12202886" y="1693423"/>
            <a:ext cx="1295717" cy="3688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z="23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30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57" name="Shape 57"/>
          <p:cNvSpPr/>
          <p:nvPr/>
        </p:nvSpPr>
        <p:spPr>
          <a:xfrm>
            <a:off x="9817176" y="6243101"/>
            <a:ext cx="6079490" cy="154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665" sz="9500">
                <a:solidFill>
                  <a:srgbClr val="666C75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665" sz="9500">
                <a:solidFill>
                  <a:srgbClr val="666C75"/>
                </a:solidFill>
              </a:rPr>
              <a:t>keywords</a:t>
            </a:r>
          </a:p>
        </p:txBody>
      </p:sp>
      <p:sp>
        <p:nvSpPr>
          <p:cNvPr id="9" name="Shape 97"/>
          <p:cNvSpPr/>
          <p:nvPr/>
        </p:nvSpPr>
        <p:spPr>
          <a:xfrm>
            <a:off x="8525392" y="7781182"/>
            <a:ext cx="8663059" cy="1473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3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777777"/>
                </a:solidFill>
              </a:rPr>
              <a:t>This one is super crisp at 2X. Lined paper with some dust and scratches.Don’t look at this one too long if you’re high on something.</a:t>
            </a:r>
          </a:p>
        </p:txBody>
      </p:sp>
    </p:spTree>
  </p:cSld>
  <p:clrMapOvr>
    <a:masterClrMapping/>
  </p:clrMapOvr>
  <p:transition spd="med"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" name="Shape 60"/>
          <p:cNvSpPr/>
          <p:nvPr/>
        </p:nvSpPr>
        <p:spPr>
          <a:xfrm>
            <a:off x="6238524" y="6857999"/>
            <a:ext cx="18147810" cy="1"/>
          </a:xfrm>
          <a:prstGeom prst="line">
            <a:avLst/>
          </a:prstGeom>
          <a:ln w="127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734633" y="4825999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12700">
            <a:miter lim="400000"/>
          </a:ln>
          <a:effectLst>
            <a:outerShdw blurRad="203200" dir="18003538" dist="32494" rotWithShape="0">
              <a:srgbClr val="000000">
                <a:alpha val="21724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62" name="Shape 62"/>
          <p:cNvSpPr/>
          <p:nvPr/>
        </p:nvSpPr>
        <p:spPr>
          <a:xfrm flipV="1">
            <a:off x="7757228" y="6228837"/>
            <a:ext cx="1" cy="616274"/>
          </a:xfrm>
          <a:prstGeom prst="line">
            <a:avLst/>
          </a:prstGeom>
          <a:ln w="127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63" name="Shape 63"/>
          <p:cNvSpPr/>
          <p:nvPr/>
        </p:nvSpPr>
        <p:spPr>
          <a:xfrm flipV="1">
            <a:off x="11838171" y="6838019"/>
            <a:ext cx="1" cy="616274"/>
          </a:xfrm>
          <a:prstGeom prst="line">
            <a:avLst/>
          </a:prstGeom>
          <a:ln w="127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64" name="Shape 64"/>
          <p:cNvSpPr/>
          <p:nvPr/>
        </p:nvSpPr>
        <p:spPr>
          <a:xfrm flipV="1">
            <a:off x="15919114" y="6228837"/>
            <a:ext cx="1" cy="616274"/>
          </a:xfrm>
          <a:prstGeom prst="line">
            <a:avLst/>
          </a:prstGeom>
          <a:ln w="127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65" name="Shape 65"/>
          <p:cNvSpPr/>
          <p:nvPr/>
        </p:nvSpPr>
        <p:spPr>
          <a:xfrm flipV="1">
            <a:off x="20000057" y="6838019"/>
            <a:ext cx="1" cy="616274"/>
          </a:xfrm>
          <a:prstGeom prst="line">
            <a:avLst/>
          </a:prstGeom>
          <a:ln w="12700">
            <a:solidFill>
              <a:srgbClr val="53585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7211128" y="5455701"/>
            <a:ext cx="10922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5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500">
                <a:solidFill>
                  <a:srgbClr val="53585F"/>
                </a:solidFill>
              </a:rPr>
              <a:t>2001</a:t>
            </a:r>
          </a:p>
        </p:txBody>
      </p:sp>
      <p:sp>
        <p:nvSpPr>
          <p:cNvPr id="67" name="Shape 67"/>
          <p:cNvSpPr/>
          <p:nvPr/>
        </p:nvSpPr>
        <p:spPr>
          <a:xfrm>
            <a:off x="5230555" y="4481906"/>
            <a:ext cx="5053349" cy="8331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Don’t look at this one too long if you’re high on something.</a:t>
            </a:r>
          </a:p>
        </p:txBody>
      </p:sp>
      <p:sp>
        <p:nvSpPr>
          <p:cNvPr id="68" name="Shape 68"/>
          <p:cNvSpPr/>
          <p:nvPr/>
        </p:nvSpPr>
        <p:spPr>
          <a:xfrm>
            <a:off x="15373014" y="5455701"/>
            <a:ext cx="10922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5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500">
                <a:solidFill>
                  <a:srgbClr val="53585F"/>
                </a:solidFill>
              </a:rPr>
              <a:t>2010</a:t>
            </a:r>
          </a:p>
        </p:txBody>
      </p:sp>
      <p:sp>
        <p:nvSpPr>
          <p:cNvPr id="69" name="Shape 69"/>
          <p:cNvSpPr/>
          <p:nvPr/>
        </p:nvSpPr>
        <p:spPr>
          <a:xfrm>
            <a:off x="13392438" y="4481906"/>
            <a:ext cx="5053349" cy="8331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Don’t look at this one too long if you’re high on something.</a:t>
            </a:r>
          </a:p>
        </p:txBody>
      </p:sp>
      <p:sp>
        <p:nvSpPr>
          <p:cNvPr id="70" name="Shape 70"/>
          <p:cNvSpPr/>
          <p:nvPr/>
        </p:nvSpPr>
        <p:spPr>
          <a:xfrm>
            <a:off x="11292070" y="7625300"/>
            <a:ext cx="10922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5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500">
                <a:solidFill>
                  <a:srgbClr val="53585F"/>
                </a:solidFill>
              </a:rPr>
              <a:t>2006</a:t>
            </a:r>
          </a:p>
        </p:txBody>
      </p:sp>
      <p:sp>
        <p:nvSpPr>
          <p:cNvPr id="71" name="Shape 71"/>
          <p:cNvSpPr/>
          <p:nvPr/>
        </p:nvSpPr>
        <p:spPr>
          <a:xfrm>
            <a:off x="9311496" y="8400976"/>
            <a:ext cx="5053350" cy="8331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Don’t look at this one too long if you’re high on something.</a:t>
            </a:r>
          </a:p>
        </p:txBody>
      </p:sp>
      <p:sp>
        <p:nvSpPr>
          <p:cNvPr id="72" name="Shape 72"/>
          <p:cNvSpPr/>
          <p:nvPr/>
        </p:nvSpPr>
        <p:spPr>
          <a:xfrm>
            <a:off x="19453957" y="7625300"/>
            <a:ext cx="109220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500">
                <a:solidFill>
                  <a:srgbClr val="53585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500">
                <a:solidFill>
                  <a:srgbClr val="53585F"/>
                </a:solidFill>
              </a:rPr>
              <a:t>2014</a:t>
            </a:r>
          </a:p>
        </p:txBody>
      </p:sp>
      <p:sp>
        <p:nvSpPr>
          <p:cNvPr id="73" name="Shape 73"/>
          <p:cNvSpPr/>
          <p:nvPr/>
        </p:nvSpPr>
        <p:spPr>
          <a:xfrm>
            <a:off x="17473383" y="8400976"/>
            <a:ext cx="5053349" cy="8331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Don’t look at this one too long if you’re high on something.</a:t>
            </a:r>
          </a:p>
        </p:txBody>
      </p:sp>
    </p:spTree>
  </p:cSld>
  <p:clrMapOvr>
    <a:masterClrMapping/>
  </p:clrMapOvr>
  <p:transition spd="med"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5" name="Chart 75"/>
          <p:cNvGraphicFramePr/>
          <p:nvPr/>
        </p:nvGraphicFramePr>
        <p:xfrm>
          <a:off x="2455401" y="2078143"/>
          <a:ext cx="19473197" cy="828040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6" name="Shape 76"/>
          <p:cNvSpPr/>
          <p:nvPr/>
        </p:nvSpPr>
        <p:spPr>
          <a:xfrm>
            <a:off x="10633278" y="11244144"/>
            <a:ext cx="3390900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>
                <a:solidFill>
                  <a:srgbClr val="666C75"/>
                </a:solidFill>
                <a:latin typeface="Corbel"/>
                <a:ea typeface="Corbel"/>
                <a:cs typeface="Corbel"/>
                <a:sym typeface="Corbel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5000">
                <a:solidFill>
                  <a:srgbClr val="666C75"/>
                </a:solidFill>
              </a:rPr>
              <a:t>keywords</a:t>
            </a:r>
          </a:p>
        </p:txBody>
      </p:sp>
    </p:spTree>
  </p:cSld>
  <p:clrMapOvr>
    <a:masterClrMapping/>
  </p:clrMapOvr>
  <p:transition spd="med"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Shape 78"/>
          <p:cNvSpPr/>
          <p:nvPr/>
        </p:nvSpPr>
        <p:spPr>
          <a:xfrm>
            <a:off x="2798968" y="5433022"/>
            <a:ext cx="7542286" cy="195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9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chemeClr val="bg1">
                    <a:lumMod val="50000"/>
                  </a:schemeClr>
                </a:solidFill>
              </a:rPr>
              <a:t>The internet all over the world is exploding in nerdgasm. That's right, the new teaser trailer for the upcoming Star Wars Episode VII has recharged fans after three terrible movies.</a:t>
            </a:r>
          </a:p>
        </p:txBody>
      </p:sp>
      <p:sp>
        <p:nvSpPr>
          <p:cNvPr id="79" name="Shape 79"/>
          <p:cNvSpPr/>
          <p:nvPr/>
        </p:nvSpPr>
        <p:spPr>
          <a:xfrm>
            <a:off x="4723057" y="7930297"/>
            <a:ext cx="3694105" cy="1374049"/>
          </a:xfrm>
          <a:prstGeom prst="roundRect">
            <a:avLst>
              <a:gd fmla="val 8333" name="adj"/>
            </a:avLst>
          </a:prstGeom>
          <a:ln w="25400">
            <a:solidFill>
              <a:srgbClr val="53585F"/>
            </a:solidFill>
            <a:miter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5681472" y="8094081"/>
            <a:ext cx="1767205" cy="1036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5600">
                <a:solidFill>
                  <a:srgbClr val="53585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600" sz="5600">
                <a:solidFill>
                  <a:srgbClr val="53585F"/>
                </a:solidFill>
              </a:rPr>
              <a:t>98.8</a:t>
            </a:r>
          </a:p>
        </p:txBody>
      </p:sp>
      <p:sp>
        <p:nvSpPr>
          <p:cNvPr id="81" name="Shape 81"/>
          <p:cNvSpPr/>
          <p:nvPr/>
        </p:nvSpPr>
        <p:spPr>
          <a:xfrm>
            <a:off x="5325816" y="4398954"/>
            <a:ext cx="2651442" cy="1036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cap="all" spc="1200" sz="5600">
                <a:solidFill>
                  <a:srgbClr val="3766D7"/>
                </a:solidFill>
                <a:latin typeface="Adobe 고딕 Std B"/>
                <a:ea typeface="Adobe 고딕 Std B"/>
                <a:cs typeface="Adobe 고딕 Std B"/>
                <a:sym typeface="Adobe 고딕 Std B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1200" sz="5600">
                <a:solidFill>
                  <a:srgbClr val="3766D7"/>
                </a:solidFill>
              </a:rPr>
              <a:t>June</a:t>
            </a:r>
          </a:p>
        </p:txBody>
      </p:sp>
      <p:sp>
        <p:nvSpPr>
          <p:cNvPr id="82" name="Shape 82"/>
          <p:cNvSpPr/>
          <p:nvPr/>
        </p:nvSpPr>
        <p:spPr>
          <a:xfrm>
            <a:off x="14042746" y="5433022"/>
            <a:ext cx="7542286" cy="195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9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chemeClr val="bg1">
                    <a:lumMod val="50000"/>
                  </a:schemeClr>
                </a:solidFill>
              </a:rPr>
              <a:t>The internet all over the world is exploding in nerdgasm. That's right, the new teaser trailer for the upcoming Star Wars Episode VII has recharged fans after three terrible movies.</a:t>
            </a:r>
          </a:p>
        </p:txBody>
      </p:sp>
      <p:sp>
        <p:nvSpPr>
          <p:cNvPr id="83" name="Shape 83"/>
          <p:cNvSpPr/>
          <p:nvPr/>
        </p:nvSpPr>
        <p:spPr>
          <a:xfrm>
            <a:off x="15966838" y="7930298"/>
            <a:ext cx="3694105" cy="1374049"/>
          </a:xfrm>
          <a:prstGeom prst="roundRect">
            <a:avLst>
              <a:gd fmla="val 8333" name="adj"/>
            </a:avLst>
          </a:prstGeom>
          <a:ln w="25400">
            <a:solidFill>
              <a:srgbClr val="53585F"/>
            </a:solidFill>
            <a:miter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16976127" y="8094081"/>
            <a:ext cx="1664017" cy="1036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5600">
                <a:solidFill>
                  <a:srgbClr val="53585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600" sz="5600">
                <a:solidFill>
                  <a:srgbClr val="53585F"/>
                </a:solidFill>
              </a:rPr>
              <a:t>78.9</a:t>
            </a:r>
          </a:p>
        </p:txBody>
      </p:sp>
      <p:sp>
        <p:nvSpPr>
          <p:cNvPr id="85" name="Shape 85"/>
          <p:cNvSpPr/>
          <p:nvPr/>
        </p:nvSpPr>
        <p:spPr>
          <a:xfrm>
            <a:off x="15890906" y="4398954"/>
            <a:ext cx="4062730" cy="1036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1200" sz="5600">
                <a:solidFill>
                  <a:srgbClr val="3766D7"/>
                </a:solidFill>
                <a:latin typeface="Adobe 고딕 Std B"/>
                <a:ea typeface="Adobe 고딕 Std B"/>
                <a:cs typeface="Adobe 고딕 Std B"/>
                <a:sym typeface="Adobe 고딕 Std B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1200" sz="5600">
                <a:solidFill>
                  <a:srgbClr val="3766D7"/>
                </a:solidFill>
              </a:rPr>
              <a:t>AUGUST</a:t>
            </a:r>
          </a:p>
        </p:txBody>
      </p:sp>
      <p:sp>
        <p:nvSpPr>
          <p:cNvPr id="86" name="Shape 86"/>
          <p:cNvSpPr/>
          <p:nvPr/>
        </p:nvSpPr>
        <p:spPr>
          <a:xfrm flipV="1">
            <a:off x="6570109" y="-20318"/>
            <a:ext cx="1" cy="3489064"/>
          </a:xfrm>
          <a:prstGeom prst="line">
            <a:avLst/>
          </a:pr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87" name="Shape 87"/>
          <p:cNvSpPr/>
          <p:nvPr/>
        </p:nvSpPr>
        <p:spPr>
          <a:xfrm flipV="1">
            <a:off x="17813889" y="-20318"/>
            <a:ext cx="1" cy="3489064"/>
          </a:xfrm>
          <a:prstGeom prst="line">
            <a:avLst/>
          </a:pr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88" name="Shape 88"/>
          <p:cNvSpPr/>
          <p:nvPr/>
        </p:nvSpPr>
        <p:spPr>
          <a:xfrm>
            <a:off x="6435538" y="3473106"/>
            <a:ext cx="269144" cy="26914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3566D7"/>
            </a:solidFill>
            <a:miter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9" name="Shape 89"/>
          <p:cNvSpPr/>
          <p:nvPr/>
        </p:nvSpPr>
        <p:spPr>
          <a:xfrm>
            <a:off x="17679318" y="3473106"/>
            <a:ext cx="269144" cy="26914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25400">
            <a:solidFill>
              <a:srgbClr val="3566D7"/>
            </a:solidFill>
            <a:miter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1" name="Shape 91"/>
          <p:cNvSpPr/>
          <p:nvPr/>
        </p:nvSpPr>
        <p:spPr>
          <a:xfrm rot="10800000">
            <a:off x="7542768" y="-385265"/>
            <a:ext cx="10628306" cy="5764325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Shape 92"/>
          <p:cNvSpPr/>
          <p:nvPr/>
        </p:nvSpPr>
        <p:spPr>
          <a:xfrm rot="10800000">
            <a:off x="7542768" y="-253392"/>
            <a:ext cx="10628306" cy="5764324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ln w="19050">
            <a:solidFill>
              <a:srgbClr val="3566D7"/>
            </a:solidFill>
            <a:custDash>
              <a:ds d="600000" sp="600000"/>
            </a:custDash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3" name="Shape 93"/>
          <p:cNvSpPr/>
          <p:nvPr/>
        </p:nvSpPr>
        <p:spPr>
          <a:xfrm rot="10800000">
            <a:off x="8002553" y="-56679"/>
            <a:ext cx="9708736" cy="5265590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10824920" y="1537213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203200" dir="18003538" dist="32494" rotWithShape="0">
              <a:srgbClr val="000000">
                <a:alpha val="21724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2026029" y="1693423"/>
            <a:ext cx="1649730" cy="3688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z="230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30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96" name="Shape 96"/>
          <p:cNvSpPr/>
          <p:nvPr/>
        </p:nvSpPr>
        <p:spPr>
          <a:xfrm>
            <a:off x="9817176" y="6243101"/>
            <a:ext cx="6079490" cy="154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665" sz="9500">
                <a:solidFill>
                  <a:srgbClr val="666C75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665" sz="9500">
                <a:solidFill>
                  <a:srgbClr val="666C75"/>
                </a:solidFill>
              </a:rPr>
              <a:t>keywords</a:t>
            </a:r>
          </a:p>
        </p:txBody>
      </p:sp>
      <p:sp>
        <p:nvSpPr>
          <p:cNvPr id="97" name="Shape 97"/>
          <p:cNvSpPr/>
          <p:nvPr/>
        </p:nvSpPr>
        <p:spPr>
          <a:xfrm>
            <a:off x="8525392" y="7781182"/>
            <a:ext cx="8663059" cy="1473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defTabSz="457200">
              <a:defRPr sz="3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777777"/>
                </a:solidFill>
              </a:rPr>
              <a:t>This one is super crisp at 2X. Lined paper with some dust and scratches.Don’t look at this one too long if you’re high on something.</a:t>
            </a:r>
          </a:p>
        </p:txBody>
      </p:sp>
    </p:spTree>
  </p:cSld>
  <p:clrMapOvr>
    <a:masterClrMapping/>
  </p:clrMapOvr>
  <p:transition spd="med"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9" name="Shape 99"/>
          <p:cNvSpPr/>
          <p:nvPr/>
        </p:nvSpPr>
        <p:spPr>
          <a:xfrm>
            <a:off x="14537452" y="3619977"/>
            <a:ext cx="1" cy="6698159"/>
          </a:xfrm>
          <a:prstGeom prst="line">
            <a:avLst/>
          </a:prstGeom>
          <a:ln w="25400">
            <a:solidFill>
              <a:srgbClr val="35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pic>
        <p:nvPicPr>
          <p:cNvPr id="100" name="image5.pdf"/>
          <p:cNvPicPr/>
          <p:nvPr/>
        </p:nvPicPr>
        <p:blipFill>
          <a:blip r:embed="rId2">
            <a:extLst/>
          </a:blip>
          <a:srcRect r="27611"/>
          <a:stretch>
            <a:fillRect/>
          </a:stretch>
        </p:blipFill>
        <p:spPr>
          <a:xfrm>
            <a:off x="1243171" y="2222499"/>
            <a:ext cx="11656211" cy="927116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80387" y="5473496"/>
            <a:ext cx="719807" cy="11696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51076" y="7058472"/>
            <a:ext cx="719808" cy="11696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3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31372" y="8155764"/>
            <a:ext cx="719808" cy="1169686"/>
          </a:xfrm>
          <a:prstGeom prst="rect">
            <a:avLst/>
          </a:prstGeom>
          <a:ln w="12700">
            <a:miter lim="400000"/>
          </a:ln>
        </p:spPr>
      </p:pic>
      <p:pic>
        <p:nvPicPr>
          <p:cNvPr id="104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017331" y="7253546"/>
            <a:ext cx="719807" cy="11696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761110" y="5795433"/>
            <a:ext cx="719807" cy="11696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731665" y="3866236"/>
            <a:ext cx="719808" cy="11696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138956" y="9093013"/>
            <a:ext cx="719808" cy="1169686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14148167" y="2595365"/>
            <a:ext cx="10208084" cy="1169686"/>
          </a:xfrm>
          <a:prstGeom prst="rect">
            <a:avLst/>
          </a:pr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14656527" y="2748407"/>
            <a:ext cx="6373378" cy="86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5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500" sz="5000">
                <a:solidFill>
                  <a:srgbClr val="FFFFFF"/>
                </a:solidFill>
              </a:rPr>
              <a:t>Market conditions</a:t>
            </a:r>
          </a:p>
        </p:txBody>
      </p:sp>
      <p:sp>
        <p:nvSpPr>
          <p:cNvPr id="110" name="Shape 110"/>
          <p:cNvSpPr/>
          <p:nvPr/>
        </p:nvSpPr>
        <p:spPr>
          <a:xfrm>
            <a:off x="14177549" y="4589562"/>
            <a:ext cx="719807" cy="710692"/>
          </a:xfrm>
          <a:prstGeom prst="rect">
            <a:avLst/>
          </a:pr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14177549" y="6458204"/>
            <a:ext cx="719808" cy="710692"/>
          </a:xfrm>
          <a:prstGeom prst="rect">
            <a:avLst/>
          </a:pr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2" name="Shape 112"/>
          <p:cNvSpPr/>
          <p:nvPr/>
        </p:nvSpPr>
        <p:spPr>
          <a:xfrm>
            <a:off x="14177549" y="8326846"/>
            <a:ext cx="719808" cy="710692"/>
          </a:xfrm>
          <a:prstGeom prst="rect">
            <a:avLst/>
          </a:pr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4177549" y="10195488"/>
            <a:ext cx="719808" cy="710692"/>
          </a:xfrm>
          <a:prstGeom prst="rect">
            <a:avLst/>
          </a:prstGeom>
          <a:solidFill>
            <a:srgbClr val="3766D7"/>
          </a:solidFill>
          <a:ln w="12700"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4" name="Shape 114"/>
          <p:cNvSpPr/>
          <p:nvPr/>
        </p:nvSpPr>
        <p:spPr>
          <a:xfrm>
            <a:off x="15136571" y="4635028"/>
            <a:ext cx="3219450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34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400">
                <a:solidFill>
                  <a:srgbClr val="53585F"/>
                </a:solidFill>
              </a:rPr>
              <a:t>conditions a</a:t>
            </a:r>
          </a:p>
        </p:txBody>
      </p:sp>
      <p:sp>
        <p:nvSpPr>
          <p:cNvPr id="115" name="Shape 115"/>
          <p:cNvSpPr/>
          <p:nvPr/>
        </p:nvSpPr>
        <p:spPr>
          <a:xfrm>
            <a:off x="14392196" y="4603024"/>
            <a:ext cx="290512" cy="695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16" name="Shape 116"/>
          <p:cNvSpPr/>
          <p:nvPr/>
        </p:nvSpPr>
        <p:spPr>
          <a:xfrm>
            <a:off x="14362638" y="6471666"/>
            <a:ext cx="350838" cy="695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117" name="Shape 117"/>
          <p:cNvSpPr/>
          <p:nvPr/>
        </p:nvSpPr>
        <p:spPr>
          <a:xfrm>
            <a:off x="14355683" y="8340306"/>
            <a:ext cx="363538" cy="695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118" name="Shape 118"/>
          <p:cNvSpPr/>
          <p:nvPr/>
        </p:nvSpPr>
        <p:spPr>
          <a:xfrm>
            <a:off x="14362827" y="10196757"/>
            <a:ext cx="349250" cy="6959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sz="39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900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119" name="Shape 119"/>
          <p:cNvSpPr/>
          <p:nvPr/>
        </p:nvSpPr>
        <p:spPr>
          <a:xfrm>
            <a:off x="15267349" y="5232114"/>
            <a:ext cx="8201159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20" name="Shape 120"/>
          <p:cNvSpPr/>
          <p:nvPr/>
        </p:nvSpPr>
        <p:spPr>
          <a:xfrm>
            <a:off x="15136569" y="6513092"/>
            <a:ext cx="3219450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34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400">
                <a:solidFill>
                  <a:srgbClr val="53585F"/>
                </a:solidFill>
              </a:rPr>
              <a:t>conditions b</a:t>
            </a:r>
          </a:p>
        </p:txBody>
      </p:sp>
      <p:sp>
        <p:nvSpPr>
          <p:cNvPr id="121" name="Shape 121"/>
          <p:cNvSpPr/>
          <p:nvPr/>
        </p:nvSpPr>
        <p:spPr>
          <a:xfrm>
            <a:off x="15124661" y="8391157"/>
            <a:ext cx="3243262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34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400">
                <a:solidFill>
                  <a:srgbClr val="53585F"/>
                </a:solidFill>
              </a:rPr>
              <a:t>conditions c</a:t>
            </a:r>
          </a:p>
        </p:txBody>
      </p:sp>
      <p:sp>
        <p:nvSpPr>
          <p:cNvPr id="122" name="Shape 122"/>
          <p:cNvSpPr/>
          <p:nvPr/>
        </p:nvSpPr>
        <p:spPr>
          <a:xfrm>
            <a:off x="15124661" y="10269222"/>
            <a:ext cx="3243262" cy="619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z="3400">
                <a:solidFill>
                  <a:srgbClr val="53585F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cap="none" sz="1800">
                <a:solidFill>
                  <a:srgbClr val="000000"/>
                </a:solidFill>
              </a:defRPr>
            </a:pPr>
            <a:r>
              <a:rPr cap="all" sz="3400">
                <a:solidFill>
                  <a:srgbClr val="53585F"/>
                </a:solidFill>
              </a:rPr>
              <a:t>conditions d</a:t>
            </a:r>
          </a:p>
        </p:txBody>
      </p:sp>
      <p:sp>
        <p:nvSpPr>
          <p:cNvPr id="123" name="Shape 123"/>
          <p:cNvSpPr/>
          <p:nvPr/>
        </p:nvSpPr>
        <p:spPr>
          <a:xfrm>
            <a:off x="15267347" y="7127611"/>
            <a:ext cx="8201160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24" name="Shape 124"/>
          <p:cNvSpPr/>
          <p:nvPr/>
        </p:nvSpPr>
        <p:spPr>
          <a:xfrm>
            <a:off x="15267347" y="9023105"/>
            <a:ext cx="8201160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25" name="Shape 125"/>
          <p:cNvSpPr/>
          <p:nvPr/>
        </p:nvSpPr>
        <p:spPr>
          <a:xfrm>
            <a:off x="15267347" y="10918603"/>
            <a:ext cx="8201160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0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</p:spTree>
  </p:cSld>
  <p:clrMapOvr>
    <a:masterClrMapping/>
  </p:clrMapOvr>
  <p:transition spd="med"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7" name="Shape 127"/>
          <p:cNvSpPr/>
          <p:nvPr/>
        </p:nvSpPr>
        <p:spPr>
          <a:xfrm>
            <a:off x="7378781" y="6562464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3566D7"/>
            </a:solidFill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28" name="Shape 128"/>
          <p:cNvSpPr/>
          <p:nvPr/>
        </p:nvSpPr>
        <p:spPr>
          <a:xfrm>
            <a:off x="12941218" y="6562464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3566D7"/>
            </a:solidFill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29" name="Shape 129"/>
          <p:cNvSpPr/>
          <p:nvPr/>
        </p:nvSpPr>
        <p:spPr>
          <a:xfrm>
            <a:off x="10159999" y="1733626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3566D7"/>
            </a:solidFill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30" name="Shape 130"/>
          <p:cNvSpPr/>
          <p:nvPr/>
        </p:nvSpPr>
        <p:spPr>
          <a:xfrm>
            <a:off x="10159999" y="4825999"/>
            <a:ext cx="4064001" cy="406400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31" name="Shape 131"/>
          <p:cNvSpPr/>
          <p:nvPr/>
        </p:nvSpPr>
        <p:spPr>
          <a:xfrm>
            <a:off x="10441845" y="6395720"/>
            <a:ext cx="3500310" cy="924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378" sz="5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378" sz="5400">
                <a:solidFill>
                  <a:srgbClr val="FFFFFF"/>
                </a:solidFill>
              </a:rPr>
              <a:t>keywords</a:t>
            </a:r>
          </a:p>
        </p:txBody>
      </p:sp>
      <p:sp>
        <p:nvSpPr>
          <p:cNvPr id="132" name="Shape 132"/>
          <p:cNvSpPr/>
          <p:nvPr/>
        </p:nvSpPr>
        <p:spPr>
          <a:xfrm>
            <a:off x="10772044" y="3303346"/>
            <a:ext cx="2839910" cy="924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378" sz="5400">
                <a:solidFill>
                  <a:srgbClr val="707680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378" sz="5400">
                <a:solidFill>
                  <a:srgbClr val="707680"/>
                </a:solidFill>
              </a:rPr>
              <a:t>POINT 01</a:t>
            </a:r>
          </a:p>
        </p:txBody>
      </p:sp>
      <p:sp>
        <p:nvSpPr>
          <p:cNvPr id="133" name="Shape 133"/>
          <p:cNvSpPr/>
          <p:nvPr/>
        </p:nvSpPr>
        <p:spPr>
          <a:xfrm>
            <a:off x="7784452" y="8132185"/>
            <a:ext cx="2922460" cy="924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378" sz="5400">
                <a:solidFill>
                  <a:srgbClr val="707680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378" sz="5400">
                <a:solidFill>
                  <a:srgbClr val="707680"/>
                </a:solidFill>
              </a:rPr>
              <a:t>POINT 02</a:t>
            </a:r>
          </a:p>
        </p:txBody>
      </p:sp>
      <p:sp>
        <p:nvSpPr>
          <p:cNvPr id="134" name="Shape 134"/>
          <p:cNvSpPr/>
          <p:nvPr/>
        </p:nvSpPr>
        <p:spPr>
          <a:xfrm>
            <a:off x="13675537" y="8132185"/>
            <a:ext cx="2941510" cy="9245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 wrap="none">
            <a:spAutoFit/>
          </a:bodyPr>
          <a:lstStyle>
            <a:lvl1pPr>
              <a:defRPr cap="all" spc="378" sz="5400">
                <a:solidFill>
                  <a:srgbClr val="707680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cap="none" spc="0" sz="1800">
                <a:solidFill>
                  <a:srgbClr val="000000"/>
                </a:solidFill>
              </a:defRPr>
            </a:pPr>
            <a:r>
              <a:rPr cap="all" spc="378" sz="5400">
                <a:solidFill>
                  <a:srgbClr val="707680"/>
                </a:solidFill>
              </a:rPr>
              <a:t>POINT 03</a:t>
            </a:r>
          </a:p>
        </p:txBody>
      </p:sp>
      <p:sp>
        <p:nvSpPr>
          <p:cNvPr id="135" name="Shape 135"/>
          <p:cNvSpPr/>
          <p:nvPr/>
        </p:nvSpPr>
        <p:spPr>
          <a:xfrm>
            <a:off x="14710063" y="3166187"/>
            <a:ext cx="7138146" cy="11988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36" name="Shape 136"/>
          <p:cNvSpPr/>
          <p:nvPr/>
        </p:nvSpPr>
        <p:spPr>
          <a:xfrm>
            <a:off x="17439495" y="7629265"/>
            <a:ext cx="4919779" cy="193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l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37" name="Shape 137"/>
          <p:cNvSpPr/>
          <p:nvPr/>
        </p:nvSpPr>
        <p:spPr>
          <a:xfrm>
            <a:off x="2024726" y="7629265"/>
            <a:ext cx="4919779" cy="193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 bIns="50800" lIns="50800" rIns="50800" tIns="50800">
            <a:spAutoFit/>
          </a:bodyPr>
          <a:lstStyle>
            <a:lvl1pPr algn="r" defTabSz="457200">
              <a:defRPr sz="2400">
                <a:solidFill>
                  <a:srgbClr val="777777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77777"/>
                </a:solidFill>
              </a:rPr>
              <a:t>Clean and crisp lines all over the place. Wrap it up with this one.Tweed is back in style – you heard it here first. Also, the  version here is great!</a:t>
            </a:r>
          </a:p>
        </p:txBody>
      </p:sp>
      <p:sp>
        <p:nvSpPr>
          <p:cNvPr id="138" name="Shape 138"/>
          <p:cNvSpPr/>
          <p:nvPr/>
        </p:nvSpPr>
        <p:spPr>
          <a:xfrm>
            <a:off x="11564612" y="7724545"/>
            <a:ext cx="1254776" cy="1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39" name="Shape 139"/>
          <p:cNvSpPr/>
          <p:nvPr/>
        </p:nvSpPr>
        <p:spPr>
          <a:xfrm>
            <a:off x="14765745" y="2984884"/>
            <a:ext cx="6687713" cy="1"/>
          </a:xfrm>
          <a:prstGeom prst="line">
            <a:avLst/>
          </a:prstGeom>
          <a:ln w="12700">
            <a:solidFill>
              <a:srgbClr val="7B7B7B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17478539" y="7467893"/>
            <a:ext cx="4841689" cy="1"/>
          </a:xfrm>
          <a:prstGeom prst="line">
            <a:avLst/>
          </a:prstGeom>
          <a:ln w="12700">
            <a:solidFill>
              <a:srgbClr val="7B7B7B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2063771" y="7467893"/>
            <a:ext cx="4841689" cy="1"/>
          </a:xfrm>
          <a:prstGeom prst="line">
            <a:avLst/>
          </a:prstGeom>
          <a:ln w="12700">
            <a:solidFill>
              <a:srgbClr val="7B7B7B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/>
            </a:pPr>
            <a:endParaRPr/>
          </a:p>
        </p:txBody>
      </p:sp>
    </p:spTree>
  </p:cSld>
  <p:clrMapOvr>
    <a:masterClrMapping/>
  </p:clrMapOvr>
  <p:transition spd="med"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" name="Shape 143"/>
          <p:cNvSpPr/>
          <p:nvPr/>
        </p:nvSpPr>
        <p:spPr>
          <a:xfrm>
            <a:off x="12553133" y="6360753"/>
            <a:ext cx="2213005" cy="1096162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5400"/>
                </a:moveTo>
                <a:lnTo>
                  <a:pt x="334" y="5400"/>
                </a:lnTo>
                <a:lnTo>
                  <a:pt x="334" y="16200"/>
                </a:lnTo>
                <a:lnTo>
                  <a:pt x="0" y="16200"/>
                </a:lnTo>
                <a:close/>
                <a:moveTo>
                  <a:pt x="669" y="5400"/>
                </a:moveTo>
                <a:lnTo>
                  <a:pt x="1337" y="5400"/>
                </a:lnTo>
                <a:lnTo>
                  <a:pt x="1337" y="16200"/>
                </a:lnTo>
                <a:lnTo>
                  <a:pt x="669" y="16200"/>
                </a:lnTo>
                <a:close/>
                <a:moveTo>
                  <a:pt x="1672" y="5400"/>
                </a:moveTo>
                <a:lnTo>
                  <a:pt x="16250" y="5400"/>
                </a:lnTo>
                <a:lnTo>
                  <a:pt x="16250" y="0"/>
                </a:lnTo>
                <a:lnTo>
                  <a:pt x="21600" y="10800"/>
                </a:lnTo>
                <a:lnTo>
                  <a:pt x="16250" y="21600"/>
                </a:lnTo>
                <a:lnTo>
                  <a:pt x="16250" y="16200"/>
                </a:lnTo>
                <a:lnTo>
                  <a:pt x="1672" y="16200"/>
                </a:ln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4" name="Shape 144"/>
          <p:cNvSpPr/>
          <p:nvPr/>
        </p:nvSpPr>
        <p:spPr>
          <a:xfrm rot="5400000">
            <a:off x="11163092" y="7770511"/>
            <a:ext cx="2213005" cy="109616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5400"/>
                </a:moveTo>
                <a:lnTo>
                  <a:pt x="334" y="5400"/>
                </a:lnTo>
                <a:lnTo>
                  <a:pt x="334" y="16200"/>
                </a:lnTo>
                <a:lnTo>
                  <a:pt x="0" y="16200"/>
                </a:lnTo>
                <a:close/>
                <a:moveTo>
                  <a:pt x="669" y="5400"/>
                </a:moveTo>
                <a:lnTo>
                  <a:pt x="1337" y="5400"/>
                </a:lnTo>
                <a:lnTo>
                  <a:pt x="1337" y="16200"/>
                </a:lnTo>
                <a:lnTo>
                  <a:pt x="669" y="16200"/>
                </a:lnTo>
                <a:close/>
                <a:moveTo>
                  <a:pt x="1672" y="5400"/>
                </a:moveTo>
                <a:lnTo>
                  <a:pt x="16250" y="5400"/>
                </a:lnTo>
                <a:lnTo>
                  <a:pt x="16250" y="0"/>
                </a:lnTo>
                <a:lnTo>
                  <a:pt x="21600" y="10800"/>
                </a:lnTo>
                <a:lnTo>
                  <a:pt x="16250" y="21600"/>
                </a:lnTo>
                <a:lnTo>
                  <a:pt x="16250" y="16200"/>
                </a:lnTo>
                <a:lnTo>
                  <a:pt x="1672" y="16200"/>
                </a:ln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5" name="Shape 145"/>
          <p:cNvSpPr/>
          <p:nvPr/>
        </p:nvSpPr>
        <p:spPr>
          <a:xfrm rot="16200000">
            <a:off x="11163092" y="4950995"/>
            <a:ext cx="2213005" cy="1096161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5400"/>
                </a:moveTo>
                <a:lnTo>
                  <a:pt x="334" y="5400"/>
                </a:lnTo>
                <a:lnTo>
                  <a:pt x="334" y="16200"/>
                </a:lnTo>
                <a:lnTo>
                  <a:pt x="0" y="16200"/>
                </a:lnTo>
                <a:close/>
                <a:moveTo>
                  <a:pt x="669" y="5400"/>
                </a:moveTo>
                <a:lnTo>
                  <a:pt x="1337" y="5400"/>
                </a:lnTo>
                <a:lnTo>
                  <a:pt x="1337" y="16200"/>
                </a:lnTo>
                <a:lnTo>
                  <a:pt x="669" y="16200"/>
                </a:lnTo>
                <a:close/>
                <a:moveTo>
                  <a:pt x="1672" y="5400"/>
                </a:moveTo>
                <a:lnTo>
                  <a:pt x="16250" y="5400"/>
                </a:lnTo>
                <a:lnTo>
                  <a:pt x="16250" y="0"/>
                </a:lnTo>
                <a:lnTo>
                  <a:pt x="21600" y="10800"/>
                </a:lnTo>
                <a:lnTo>
                  <a:pt x="16250" y="21600"/>
                </a:lnTo>
                <a:lnTo>
                  <a:pt x="16250" y="16200"/>
                </a:lnTo>
                <a:lnTo>
                  <a:pt x="1672" y="16200"/>
                </a:ln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6" name="Shape 146"/>
          <p:cNvSpPr/>
          <p:nvPr/>
        </p:nvSpPr>
        <p:spPr>
          <a:xfrm rot="10800000">
            <a:off x="9773049" y="6360753"/>
            <a:ext cx="2213006" cy="1096162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21600" w="21600">
                <a:moveTo>
                  <a:pt x="0" y="5400"/>
                </a:moveTo>
                <a:lnTo>
                  <a:pt x="334" y="5400"/>
                </a:lnTo>
                <a:lnTo>
                  <a:pt x="334" y="16200"/>
                </a:lnTo>
                <a:lnTo>
                  <a:pt x="0" y="16200"/>
                </a:lnTo>
                <a:close/>
                <a:moveTo>
                  <a:pt x="669" y="5400"/>
                </a:moveTo>
                <a:lnTo>
                  <a:pt x="1337" y="5400"/>
                </a:lnTo>
                <a:lnTo>
                  <a:pt x="1337" y="16200"/>
                </a:lnTo>
                <a:lnTo>
                  <a:pt x="669" y="16200"/>
                </a:lnTo>
                <a:close/>
                <a:moveTo>
                  <a:pt x="1672" y="5400"/>
                </a:moveTo>
                <a:lnTo>
                  <a:pt x="16250" y="5400"/>
                </a:lnTo>
                <a:lnTo>
                  <a:pt x="16250" y="0"/>
                </a:lnTo>
                <a:lnTo>
                  <a:pt x="21600" y="10800"/>
                </a:lnTo>
                <a:lnTo>
                  <a:pt x="16250" y="21600"/>
                </a:lnTo>
                <a:lnTo>
                  <a:pt x="16250" y="16200"/>
                </a:lnTo>
                <a:lnTo>
                  <a:pt x="1672" y="16200"/>
                </a:ln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7" name="Shape 147"/>
          <p:cNvSpPr/>
          <p:nvPr/>
        </p:nvSpPr>
        <p:spPr>
          <a:xfrm>
            <a:off x="11285953" y="5874359"/>
            <a:ext cx="1967282" cy="1967282"/>
          </a:xfrm>
          <a:custGeom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b="b" l="0" r="r" t="0"/>
            <a:pathLst>
              <a:path extrusionOk="0" h="19679" w="19679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3767D7"/>
          </a:solidFill>
          <a:ln w="12700">
            <a:miter lim="400000"/>
          </a:ln>
          <a:effectLst>
            <a:outerShdw blurRad="14162" dir="16613134" dist="25400" rotWithShape="0">
              <a:srgbClr val="000000">
                <a:alpha val="50000"/>
              </a:srgbClr>
            </a:outerShdw>
          </a:effectLst>
        </p:spPr>
        <p:txBody>
          <a:bodyPr anchor="ctr" bIns="91439" tIns="91439"/>
          <a:lstStyle/>
          <a:p>
            <a:pPr defTabSz="914400" lvl="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148" name="Shape 148"/>
          <p:cNvSpPr/>
          <p:nvPr/>
        </p:nvSpPr>
        <p:spPr>
          <a:xfrm>
            <a:off x="11425190" y="6430009"/>
            <a:ext cx="1675320" cy="85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366" sz="4400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366" sz="4400">
                <a:solidFill>
                  <a:srgbClr val="FFFFFF"/>
                </a:solidFill>
              </a:rPr>
              <a:t>SWOT</a:t>
            </a:r>
          </a:p>
        </p:txBody>
      </p:sp>
      <p:sp>
        <p:nvSpPr>
          <p:cNvPr id="149" name="Shape 149"/>
          <p:cNvSpPr/>
          <p:nvPr/>
        </p:nvSpPr>
        <p:spPr>
          <a:xfrm>
            <a:off x="9042898" y="2460182"/>
            <a:ext cx="6298202" cy="12801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4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53585F"/>
                </a:solidFill>
              </a:rPr>
              <a:t>The internet all over the world is exploding in nerdgasm. That's right, the new teaser trailer for the upcoming Star Wars Episode.</a:t>
            </a:r>
          </a:p>
        </p:txBody>
      </p:sp>
      <p:sp>
        <p:nvSpPr>
          <p:cNvPr id="150" name="Shape 150"/>
          <p:cNvSpPr/>
          <p:nvPr/>
        </p:nvSpPr>
        <p:spPr>
          <a:xfrm>
            <a:off x="10801047" y="1659949"/>
            <a:ext cx="2611755" cy="7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3600">
                <a:solidFill>
                  <a:srgbClr val="3766D7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300" sz="3600">
                <a:solidFill>
                  <a:srgbClr val="3766D7"/>
                </a:solidFill>
                <a:latin typeface="Impact"/>
                <a:ea typeface="Impact"/>
                <a:cs typeface="Impact"/>
              </a:rPr>
              <a:t>STRENGTHS</a:t>
            </a:r>
          </a:p>
        </p:txBody>
      </p:sp>
      <p:sp>
        <p:nvSpPr>
          <p:cNvPr id="151" name="Shape 151"/>
          <p:cNvSpPr/>
          <p:nvPr/>
        </p:nvSpPr>
        <p:spPr>
          <a:xfrm>
            <a:off x="17624289" y="5896159"/>
            <a:ext cx="2440305" cy="7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3600">
                <a:solidFill>
                  <a:srgbClr val="3766D7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300" sz="3600">
                <a:solidFill>
                  <a:srgbClr val="3766D7"/>
                </a:solidFill>
                <a:latin typeface="Impact"/>
                <a:ea typeface="Impact"/>
                <a:cs typeface="Impact"/>
              </a:rPr>
              <a:t>WEAKNESS</a:t>
            </a:r>
          </a:p>
        </p:txBody>
      </p:sp>
      <p:sp>
        <p:nvSpPr>
          <p:cNvPr id="152" name="Shape 152"/>
          <p:cNvSpPr/>
          <p:nvPr/>
        </p:nvSpPr>
        <p:spPr>
          <a:xfrm>
            <a:off x="2478920" y="6715570"/>
            <a:ext cx="6407824" cy="12801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4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53585F"/>
                </a:solidFill>
              </a:rPr>
              <a:t>The internet all over the world is exploding in nerdgasm. That's right, the new teaser trailer for the upcoming Star Wars Episode.</a:t>
            </a:r>
          </a:p>
        </p:txBody>
      </p:sp>
      <p:sp>
        <p:nvSpPr>
          <p:cNvPr id="153" name="Shape 153"/>
          <p:cNvSpPr/>
          <p:nvPr/>
        </p:nvSpPr>
        <p:spPr>
          <a:xfrm>
            <a:off x="4662800" y="5911779"/>
            <a:ext cx="2005503" cy="7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3600">
                <a:solidFill>
                  <a:srgbClr val="3766D7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300" sz="3600">
                <a:solidFill>
                  <a:srgbClr val="3766D7"/>
                </a:solidFill>
                <a:latin typeface="Impact"/>
                <a:ea typeface="Impact"/>
                <a:cs typeface="Impact"/>
              </a:rPr>
              <a:t>THREATS</a:t>
            </a:r>
          </a:p>
        </p:txBody>
      </p:sp>
      <p:sp>
        <p:nvSpPr>
          <p:cNvPr id="154" name="Shape 154"/>
          <p:cNvSpPr/>
          <p:nvPr/>
        </p:nvSpPr>
        <p:spPr>
          <a:xfrm>
            <a:off x="9013848" y="10787599"/>
            <a:ext cx="6511492" cy="12801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4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53585F"/>
                </a:solidFill>
              </a:rPr>
              <a:t>The internet all over the world is exploding in nerdgasm. That's right, the new teaser trailer for the upcoming Star Wars Episode.</a:t>
            </a:r>
          </a:p>
        </p:txBody>
      </p:sp>
      <p:sp>
        <p:nvSpPr>
          <p:cNvPr id="155" name="Shape 155"/>
          <p:cNvSpPr/>
          <p:nvPr/>
        </p:nvSpPr>
        <p:spPr>
          <a:xfrm>
            <a:off x="10639332" y="9976600"/>
            <a:ext cx="3075305" cy="731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 wrap="none">
            <a:spAutoFit/>
          </a:bodyPr>
          <a:lstStyle>
            <a:lvl1pPr algn="l" defTabSz="914400">
              <a:defRPr spc="600" sz="3600">
                <a:solidFill>
                  <a:srgbClr val="3766D7"/>
                </a:solidFill>
                <a:latin typeface="Adobe 黑体 Std R"/>
                <a:ea typeface="Adobe 黑体 Std R"/>
                <a:cs typeface="Adobe 黑体 Std R"/>
                <a:sym typeface="Adobe 黑体 Std R"/>
              </a:defRPr>
            </a:lvl1pPr>
          </a:lstStyle>
          <a:p>
            <a:pPr lvl="0">
              <a:defRPr spc="0" sz="1800">
                <a:solidFill>
                  <a:srgbClr val="000000"/>
                </a:solidFill>
              </a:defRPr>
            </a:pPr>
            <a:r>
              <a:rPr spc="300" sz="3600">
                <a:solidFill>
                  <a:srgbClr val="3766D7"/>
                </a:solidFill>
                <a:latin typeface="Impact"/>
                <a:ea typeface="Impact"/>
                <a:cs typeface="Impact"/>
              </a:rPr>
              <a:t>OPPORTUNITY</a:t>
            </a:r>
          </a:p>
        </p:txBody>
      </p:sp>
      <p:sp>
        <p:nvSpPr>
          <p:cNvPr id="156" name="Shape 156"/>
          <p:cNvSpPr/>
          <p:nvPr/>
        </p:nvSpPr>
        <p:spPr>
          <a:xfrm>
            <a:off x="10639331" y="1674939"/>
            <a:ext cx="2911496" cy="644505"/>
          </a:xfrm>
          <a:prstGeom prst="rect">
            <a:avLst/>
          </a:prstGeom>
          <a:ln w="12700">
            <a:solidFill>
              <a:srgbClr val="37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9" name="Shape 159"/>
          <p:cNvSpPr/>
          <p:nvPr/>
        </p:nvSpPr>
        <p:spPr>
          <a:xfrm>
            <a:off x="17500040" y="5924557"/>
            <a:ext cx="2579913" cy="644504"/>
          </a:xfrm>
          <a:prstGeom prst="rect">
            <a:avLst/>
          </a:prstGeom>
          <a:ln w="12700">
            <a:solidFill>
              <a:srgbClr val="37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0" name="Shape 160"/>
          <p:cNvSpPr/>
          <p:nvPr/>
        </p:nvSpPr>
        <p:spPr>
          <a:xfrm>
            <a:off x="15652443" y="6715570"/>
            <a:ext cx="6407824" cy="12801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bIns="91439" tIns="91439">
            <a:spAutoFit/>
          </a:bodyPr>
          <a:lstStyle>
            <a:lvl1pPr defTabSz="914400">
              <a:defRPr sz="2400">
                <a:solidFill>
                  <a:srgbClr val="53585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53585F"/>
                </a:solidFill>
              </a:rPr>
              <a:t>The internet all over the world is exploding in nerdgasm. That's right, the new teaser trailer for the upcoming Star Wars Episode.</a:t>
            </a:r>
          </a:p>
        </p:txBody>
      </p:sp>
      <p:sp>
        <p:nvSpPr>
          <p:cNvPr id="20" name="Shape 156"/>
          <p:cNvSpPr/>
          <p:nvPr/>
        </p:nvSpPr>
        <p:spPr>
          <a:xfrm>
            <a:off x="10523094" y="9981683"/>
            <a:ext cx="3221573" cy="644505"/>
          </a:xfrm>
          <a:prstGeom prst="rect">
            <a:avLst/>
          </a:prstGeom>
          <a:ln w="12700">
            <a:solidFill>
              <a:srgbClr val="37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" name="Shape 159"/>
          <p:cNvSpPr/>
          <p:nvPr/>
        </p:nvSpPr>
        <p:spPr>
          <a:xfrm>
            <a:off x="4341490" y="5924557"/>
            <a:ext cx="2579913" cy="644504"/>
          </a:xfrm>
          <a:prstGeom prst="rect">
            <a:avLst/>
          </a:prstGeom>
          <a:ln w="12700">
            <a:solidFill>
              <a:srgbClr val="3766D7"/>
            </a:solidFill>
            <a:miter lim="400000"/>
          </a:ln>
        </p:spPr>
        <p:txBody>
          <a:bodyPr anchor="ctr" bIns="0" lIns="0" rIns="0" tIns="0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/>
          <a:tile algn="tl" flip="none" sx="100000" sy="100000" tx="0" ty="0"/>
        </a:blipFill>
        <a:ln cap="flat" w="12700">
          <a:noFill/>
          <a:miter lim="400000"/>
        </a:ln>
        <a:effectLst>
          <a:outerShdw blurRad="38100" dir="5400000" dist="25400" rotWithShape="0">
            <a:srgbClr val="000000">
              <a:alpha val="50000"/>
            </a:srgbClr>
          </a:outerShdw>
        </a:effectLst>
      </a:spPr>
      <a:bodyPr anchor="ctr" bIns="50800" horzOverflow="overflow" lIns="50800" numCol="1" rIns="50800" rot="0" rtlCol="0" spcCol="38100" spcFirstLastPara="1" tIns="50800" vert="horz" vertOverflow="overflow" wrap="square">
        <a:spAutoFit/>
      </a:bodyPr>
      <a:lstStyle>
        <a:defPPr algn="ctr" defTabSz="8255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3200" u="none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spDef>
    <a:lnDef>
      <a:spPr>
        <a:noFill/>
        <a:ln cap="flat" w="25400">
          <a:solidFill>
            <a:srgbClr val="000000"/>
          </a:solidFill>
          <a:prstDash val="solid"/>
          <a:miter lim="400000"/>
        </a:ln>
        <a:effectLst/>
      </a:spPr>
      <a:bodyPr anchor="t" bIns="45719" horzOverflow="overflow" lIns="91439" numCol="1" rIns="91439" rot="0" rtlCol="0" spcCol="38100" spcFirstLastPara="1" tIns="45719" vert="horz" vertOverflow="overflow" wrap="square">
        <a:noAutofit/>
      </a:bodyPr>
      <a:lstStyle>
        <a:def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lnDef>
    <a:txDef>
      <a:spPr>
        <a:noFill/>
        <a:ln cap="flat" w="12700">
          <a:noFill/>
          <a:miter lim="400000"/>
        </a:ln>
        <a:effectLst/>
      </a:spPr>
      <a:bodyPr anchor="ctr" bIns="50800" horzOverflow="overflow" lIns="50800" numCol="1" rIns="50800" rot="0" rtlCol="0" spcCol="38100" spcFirstLastPara="1" tIns="50800" vert="horz" vertOverflow="overflow" wrap="square">
        <a:spAutoFit/>
      </a:bodyPr>
      <a:lstStyle>
        <a:defPPr algn="ctr" defTabSz="8255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5000" u="none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txDef>
  </a:objectDefaults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/>
          <a:tile algn="tl" flip="none" sx="100000" sy="100000" tx="0" ty="0"/>
        </a:blipFill>
        <a:ln cap="flat" w="12700">
          <a:noFill/>
          <a:miter lim="400000"/>
        </a:ln>
        <a:effectLst>
          <a:outerShdw blurRad="38100" dir="5400000" dist="25400" rotWithShape="0">
            <a:srgbClr val="000000">
              <a:alpha val="50000"/>
            </a:srgbClr>
          </a:outerShdw>
        </a:effectLst>
      </a:spPr>
      <a:bodyPr anchor="ctr" bIns="50800" horzOverflow="overflow" lIns="50800" numCol="1" rIns="50800" rot="0" rtlCol="0" spcCol="38100" spcFirstLastPara="1" tIns="50800" vert="horz" vertOverflow="overflow" wrap="square">
        <a:spAutoFit/>
      </a:bodyPr>
      <a:lstStyle>
        <a:defPPr algn="ctr" defTabSz="8255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3200" u="none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spDef>
    <a:lnDef>
      <a:spPr>
        <a:noFill/>
        <a:ln cap="flat" w="25400">
          <a:solidFill>
            <a:srgbClr val="000000"/>
          </a:solidFill>
          <a:prstDash val="solid"/>
          <a:miter lim="400000"/>
        </a:ln>
        <a:effectLst/>
      </a:spPr>
      <a:bodyPr anchor="t" bIns="45719" horzOverflow="overflow" lIns="91439" numCol="1" rIns="91439" rot="0" rtlCol="0" spcCol="38100" spcFirstLastPara="1" tIns="45719" vert="horz" vertOverflow="overflow" wrap="square">
        <a:noAutofit/>
      </a:bodyPr>
      <a:lstStyle>
        <a:def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lnDef>
    <a:txDef>
      <a:spPr>
        <a:noFill/>
        <a:ln cap="flat" w="12700">
          <a:noFill/>
          <a:miter lim="400000"/>
        </a:ln>
        <a:effectLst/>
      </a:spPr>
      <a:bodyPr anchor="ctr" bIns="50800" horzOverflow="overflow" lIns="50800" numCol="1" rIns="50800" rot="0" rtlCol="0" spcCol="38100" spcFirstLastPara="1" tIns="50800" vert="horz" vertOverflow="overflow" wrap="square">
        <a:spAutoFit/>
      </a:bodyPr>
      <a:lstStyle>
        <a:defPPr algn="ctr" defTabSz="8255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5000" u="none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1pPr>
        <a:lvl2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2pPr>
        <a:lvl3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3pPr>
        <a:lvl4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4pPr>
        <a:lvl5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5pPr>
        <a:lvl6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6pPr>
        <a:lvl7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7pPr>
        <a:lvl8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8pPr>
        <a:lvl9pPr algn="l" defTabSz="914400" fontAlgn="auto" hangingPunct="0" indent="0" latinLnBrk="1" marL="0" marR="0" rtl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kumimoji="0" normalizeH="0" spc="0" strike="noStrike" sz="1800" u="none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b="0" g="0" r="0"/>
        </a:lnRef>
        <a:fillRef idx="0">
          <a:scrgbClr b="0" g="0" r="0"/>
        </a:fillRef>
        <a:effectRef idx="0">
          <a:scrgbClr b="0" g="0" r="0"/>
        </a:effectRef>
        <a:fontRef idx="none"/>
      </a:style>
    </a:txDef>
  </a:objectDefaults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82</Paragraphs>
  <Slides>13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27">
      <vt:lpstr>Arial</vt:lpstr>
      <vt:lpstr>Helvetica Light</vt:lpstr>
      <vt:lpstr>Calibri</vt:lpstr>
      <vt:lpstr>Calibri Light</vt:lpstr>
      <vt:lpstr>Helvetica Neue</vt:lpstr>
      <vt:lpstr>Impact</vt:lpstr>
      <vt:lpstr>Heiti SC Light</vt:lpstr>
      <vt:lpstr>Helvetica</vt:lpstr>
      <vt:lpstr>Corbel</vt:lpstr>
      <vt:lpstr>Adobe 고딕 Std B</vt:lpstr>
      <vt:lpstr>Adobe 黑体 Std R</vt:lpstr>
      <vt:lpstr>Futura</vt:lpstr>
      <vt:lpstr>Lantinghei SC Extralight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2021-08-22T11:49:38Z</dcterms:created>
  <cp:lastPrinted>2021-08-22T11:49:38Z</cp:lastPrinted>
  <dcterms:modified xsi:type="dcterms:W3CDTF">2021-08-22T05:36:02Z</dcterms:modified>
  <cp:revision>1</cp:revision>
</cp:coreProperties>
</file>